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 id="2147483672" r:id="rId3"/>
    <p:sldMasterId id="2147483684" r:id="rId4"/>
  </p:sldMasterIdLst>
  <p:notesMasterIdLst>
    <p:notesMasterId r:id="rId46"/>
  </p:notesMasterIdLst>
  <p:sldIdLst>
    <p:sldId id="337" r:id="rId5"/>
    <p:sldId id="388" r:id="rId6"/>
    <p:sldId id="389" r:id="rId7"/>
    <p:sldId id="340" r:id="rId8"/>
    <p:sldId id="258" r:id="rId9"/>
    <p:sldId id="336" r:id="rId10"/>
    <p:sldId id="297" r:id="rId11"/>
    <p:sldId id="259" r:id="rId12"/>
    <p:sldId id="257" r:id="rId13"/>
    <p:sldId id="341" r:id="rId14"/>
    <p:sldId id="342" r:id="rId15"/>
    <p:sldId id="393" r:id="rId16"/>
    <p:sldId id="395" r:id="rId17"/>
    <p:sldId id="265" r:id="rId18"/>
    <p:sldId id="330" r:id="rId19"/>
    <p:sldId id="331" r:id="rId20"/>
    <p:sldId id="332" r:id="rId21"/>
    <p:sldId id="333" r:id="rId22"/>
    <p:sldId id="334" r:id="rId23"/>
    <p:sldId id="350" r:id="rId24"/>
    <p:sldId id="345" r:id="rId25"/>
    <p:sldId id="299" r:id="rId26"/>
    <p:sldId id="383" r:id="rId27"/>
    <p:sldId id="344" r:id="rId28"/>
    <p:sldId id="347" r:id="rId29"/>
    <p:sldId id="271" r:id="rId30"/>
    <p:sldId id="348" r:id="rId31"/>
    <p:sldId id="358" r:id="rId32"/>
    <p:sldId id="354" r:id="rId33"/>
    <p:sldId id="262" r:id="rId34"/>
    <p:sldId id="359" r:id="rId35"/>
    <p:sldId id="298" r:id="rId36"/>
    <p:sldId id="364" r:id="rId37"/>
    <p:sldId id="343" r:id="rId38"/>
    <p:sldId id="346" r:id="rId39"/>
    <p:sldId id="360" r:id="rId40"/>
    <p:sldId id="365" r:id="rId41"/>
    <p:sldId id="361" r:id="rId42"/>
    <p:sldId id="314" r:id="rId43"/>
    <p:sldId id="277" r:id="rId44"/>
    <p:sldId id="315" r:id="rId45"/>
  </p:sldIdLst>
  <p:sldSz cx="9144000" cy="5143500" type="screen16x9"/>
  <p:notesSz cx="6858000" cy="9144000"/>
  <p:embeddedFontLst>
    <p:embeddedFont>
      <p:font typeface="Muli Bold Bold" panose="020B0604020202020204" charset="0"/>
      <p:regular r:id="rId47"/>
    </p:embeddedFont>
    <p:embeddedFont>
      <p:font typeface="Amatic SC" panose="020B0604020202020204" charset="0"/>
      <p:regular r:id="rId48"/>
      <p:bold r:id="rId49"/>
    </p:embeddedFont>
    <p:embeddedFont>
      <p:font typeface="Muli Black" panose="020B0604020202020204" charset="0"/>
      <p:regular r:id="rId50"/>
    </p:embeddedFont>
    <p:embeddedFont>
      <p:font typeface="Maven Pro Bold Bold" panose="020B0604020202020204" charset="0"/>
      <p:regular r:id="rId51"/>
    </p:embeddedFont>
    <p:embeddedFont>
      <p:font typeface="Muli Bold" panose="020B0604020202020204" charset="0"/>
      <p:regular r:id="rId52"/>
    </p:embeddedFont>
    <p:embeddedFont>
      <p:font typeface="Roboto" panose="020B060402020202020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
      <p:font typeface="Encode Sans Semi Condensed Light" panose="020B0604020202020204" charset="0"/>
      <p:regular r:id="rId61"/>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0" clrIdx="0">
    <p:extLst>
      <p:ext uri="{19B8F6BF-5375-455C-9EA6-DF929625EA0E}">
        <p15:presenceInfo xmlns:p15="http://schemas.microsoft.com/office/powerpoint/2012/main" userId="DEL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212"/>
    <a:srgbClr val="34C04F"/>
    <a:srgbClr val="D61EAF"/>
    <a:srgbClr val="F9FC7C"/>
    <a:srgbClr val="E8EE06"/>
    <a:srgbClr val="FBD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18DE6-D431-4044-9C84-DCB305295717}">
  <a:tblStyle styleId="{84218DE6-D431-4044-9C84-DCB3052957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D890D1-4835-4479-89E5-008A3579EB0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73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font" Target="fonts/font1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369691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3" name="Google Shape;1583;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Google Shape;1750;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1" name="Google Shape;1751;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84089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4"/>
        <p:cNvGrpSpPr/>
        <p:nvPr/>
      </p:nvGrpSpPr>
      <p:grpSpPr>
        <a:xfrm>
          <a:off x="0" y="0"/>
          <a:ext cx="0" cy="0"/>
          <a:chOff x="0" y="0"/>
          <a:chExt cx="0" cy="0"/>
        </a:xfrm>
      </p:grpSpPr>
      <p:sp>
        <p:nvSpPr>
          <p:cNvPr id="1685" name="Google Shape;1685;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6" name="Google Shape;1686;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0341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1"/>
        <p:cNvGrpSpPr/>
        <p:nvPr/>
      </p:nvGrpSpPr>
      <p:grpSpPr>
        <a:xfrm>
          <a:off x="0" y="0"/>
          <a:ext cx="0" cy="0"/>
          <a:chOff x="0" y="0"/>
          <a:chExt cx="0" cy="0"/>
        </a:xfrm>
      </p:grpSpPr>
      <p:sp>
        <p:nvSpPr>
          <p:cNvPr id="1842" name="Google Shape;1842;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3" name="Google Shape;1843;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9" name="Google Shape;15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0353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9"/>
        <p:cNvGrpSpPr/>
        <p:nvPr/>
      </p:nvGrpSpPr>
      <p:grpSpPr>
        <a:xfrm>
          <a:off x="0" y="0"/>
          <a:ext cx="0" cy="0"/>
          <a:chOff x="0" y="0"/>
          <a:chExt cx="0" cy="0"/>
        </a:xfrm>
      </p:grpSpPr>
      <p:sp>
        <p:nvSpPr>
          <p:cNvPr id="1590" name="Google Shape;159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1" name="Google Shape;159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771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793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7"/>
        <p:cNvGrpSpPr/>
        <p:nvPr/>
      </p:nvGrpSpPr>
      <p:grpSpPr>
        <a:xfrm>
          <a:off x="0" y="0"/>
          <a:ext cx="0" cy="0"/>
          <a:chOff x="0" y="0"/>
          <a:chExt cx="0" cy="0"/>
        </a:xfrm>
      </p:grpSpPr>
      <p:sp>
        <p:nvSpPr>
          <p:cNvPr id="1638" name="Google Shape;1638;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9" name="Google Shape;1639;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1639" y="0"/>
            <a:ext cx="406192" cy="3254913"/>
            <a:chOff x="6176324" y="51530"/>
            <a:chExt cx="466512" cy="3738701"/>
          </a:xfrm>
        </p:grpSpPr>
        <p:sp>
          <p:nvSpPr>
            <p:cNvPr id="11" name="Google Shape;11;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6400725" y="51530"/>
              <a:ext cx="17700" cy="29235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3;p2"/>
          <p:cNvGrpSpPr/>
          <p:nvPr/>
        </p:nvGrpSpPr>
        <p:grpSpPr>
          <a:xfrm>
            <a:off x="7060395" y="1"/>
            <a:ext cx="514087" cy="1914307"/>
            <a:chOff x="4897958" y="1976913"/>
            <a:chExt cx="514087" cy="1914307"/>
          </a:xfrm>
        </p:grpSpPr>
        <p:sp>
          <p:nvSpPr>
            <p:cNvPr id="14" name="Google Shape;14;p2"/>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5157463" y="1976913"/>
              <a:ext cx="17700" cy="998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3332641" y="-8"/>
            <a:ext cx="406190" cy="1834361"/>
            <a:chOff x="5578966" y="2128142"/>
            <a:chExt cx="406190" cy="1834361"/>
          </a:xfrm>
        </p:grpSpPr>
        <p:sp>
          <p:nvSpPr>
            <p:cNvPr id="17" name="Google Shape;17;p2"/>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774600" y="2128142"/>
              <a:ext cx="17700" cy="846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19;p2"/>
          <p:cNvGrpSpPr/>
          <p:nvPr/>
        </p:nvGrpSpPr>
        <p:grpSpPr>
          <a:xfrm>
            <a:off x="4925761" y="-4"/>
            <a:ext cx="466512" cy="2651935"/>
            <a:chOff x="6176324" y="1138296"/>
            <a:chExt cx="466512" cy="2651935"/>
          </a:xfrm>
        </p:grpSpPr>
        <p:sp>
          <p:nvSpPr>
            <p:cNvPr id="20" name="Google Shape;20;p2"/>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a:off x="6400713" y="1138296"/>
              <a:ext cx="17700" cy="18366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1172323" y="1"/>
            <a:ext cx="476555" cy="1769343"/>
            <a:chOff x="6798998" y="1831963"/>
            <a:chExt cx="476555" cy="1769343"/>
          </a:xfrm>
        </p:grpSpPr>
        <p:sp>
          <p:nvSpPr>
            <p:cNvPr id="23" name="Google Shape;23;p2"/>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026850" y="1831963"/>
              <a:ext cx="17700" cy="1143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2"/>
          <p:cNvGrpSpPr/>
          <p:nvPr/>
        </p:nvGrpSpPr>
        <p:grpSpPr>
          <a:xfrm>
            <a:off x="8514939" y="0"/>
            <a:ext cx="170472" cy="2234029"/>
            <a:chOff x="7576714" y="1094963"/>
            <a:chExt cx="170472" cy="2234029"/>
          </a:xfrm>
        </p:grpSpPr>
        <p:sp>
          <p:nvSpPr>
            <p:cNvPr id="26" name="Google Shape;26;p2"/>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52975" y="1094963"/>
              <a:ext cx="17700" cy="1880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2"/>
          <p:cNvGrpSpPr/>
          <p:nvPr/>
        </p:nvGrpSpPr>
        <p:grpSpPr>
          <a:xfrm>
            <a:off x="2295272" y="0"/>
            <a:ext cx="288375" cy="2884716"/>
            <a:chOff x="7883572" y="937188"/>
            <a:chExt cx="288375" cy="2884716"/>
          </a:xfrm>
        </p:grpSpPr>
        <p:sp>
          <p:nvSpPr>
            <p:cNvPr id="29" name="Google Shape;29;p2"/>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8024900" y="937188"/>
              <a:ext cx="17700" cy="2037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1140646" y="293240"/>
            <a:ext cx="157798" cy="180711"/>
            <a:chOff x="3462796" y="2555878"/>
            <a:chExt cx="157798" cy="180711"/>
          </a:xfrm>
        </p:grpSpPr>
        <p:sp>
          <p:nvSpPr>
            <p:cNvPr id="32" name="Google Shape;32;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37;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38;p2"/>
          <p:cNvGrpSpPr/>
          <p:nvPr/>
        </p:nvGrpSpPr>
        <p:grpSpPr>
          <a:xfrm>
            <a:off x="4022411" y="1914288"/>
            <a:ext cx="180404" cy="190055"/>
            <a:chOff x="3770248" y="2527300"/>
            <a:chExt cx="180404" cy="190055"/>
          </a:xfrm>
        </p:grpSpPr>
        <p:sp>
          <p:nvSpPr>
            <p:cNvPr id="39" name="Google Shape;3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 name="Google Shape;43;p2"/>
          <p:cNvGrpSpPr/>
          <p:nvPr/>
        </p:nvGrpSpPr>
        <p:grpSpPr>
          <a:xfrm>
            <a:off x="7394864" y="516070"/>
            <a:ext cx="214463" cy="245604"/>
            <a:chOff x="3462796" y="2555878"/>
            <a:chExt cx="157798" cy="180711"/>
          </a:xfrm>
        </p:grpSpPr>
        <p:sp>
          <p:nvSpPr>
            <p:cNvPr id="44" name="Google Shape;44;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5968644" y="2524138"/>
            <a:ext cx="245187" cy="258304"/>
            <a:chOff x="3770248" y="2527300"/>
            <a:chExt cx="180404" cy="190055"/>
          </a:xfrm>
        </p:grpSpPr>
        <p:sp>
          <p:nvSpPr>
            <p:cNvPr id="51" name="Google Shape;51;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2"/>
          <p:cNvGrpSpPr/>
          <p:nvPr/>
        </p:nvGrpSpPr>
        <p:grpSpPr>
          <a:xfrm rot="5400000">
            <a:off x="5717697" y="1234087"/>
            <a:ext cx="214448" cy="245568"/>
            <a:chOff x="3462796" y="2555878"/>
            <a:chExt cx="157798" cy="180711"/>
          </a:xfrm>
        </p:grpSpPr>
        <p:sp>
          <p:nvSpPr>
            <p:cNvPr id="56" name="Google Shape;56;p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2" name="Google Shape;62;p2"/>
          <p:cNvGrpSpPr/>
          <p:nvPr/>
        </p:nvGrpSpPr>
        <p:grpSpPr>
          <a:xfrm>
            <a:off x="338248" y="3028088"/>
            <a:ext cx="180404" cy="190055"/>
            <a:chOff x="3770248" y="2527300"/>
            <a:chExt cx="180404" cy="190055"/>
          </a:xfrm>
        </p:grpSpPr>
        <p:sp>
          <p:nvSpPr>
            <p:cNvPr id="63" name="Google Shape;63;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 name="Google Shape;67;p2"/>
          <p:cNvSpPr txBox="1">
            <a:spLocks noGrp="1"/>
          </p:cNvSpPr>
          <p:nvPr>
            <p:ph type="ctrTitle"/>
          </p:nvPr>
        </p:nvSpPr>
        <p:spPr>
          <a:xfrm>
            <a:off x="855300" y="3382225"/>
            <a:ext cx="7433400" cy="810300"/>
          </a:xfrm>
          <a:prstGeom prst="rect">
            <a:avLst/>
          </a:prstGeom>
          <a:effectLst>
            <a:outerShdw dist="19050" dir="5400000" algn="bl" rotWithShape="0">
              <a:schemeClr val="dk1">
                <a:alpha val="20000"/>
              </a:schemeClr>
            </a:outerShdw>
          </a:effectLst>
        </p:spPr>
        <p:txBody>
          <a:bodyPr spcFirstLastPara="1" wrap="square" lIns="0" tIns="0" rIns="0" bIns="0" anchor="t" anchorCtr="0">
            <a:noAutofit/>
          </a:bodyPr>
          <a:lstStyle>
            <a:lvl1pPr lvl="0"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1pPr>
            <a:lvl2pPr lvl="1"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2pPr>
            <a:lvl3pPr lvl="2"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3pPr>
            <a:lvl4pPr lvl="3"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4pPr>
            <a:lvl5pPr lvl="4"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5pPr>
            <a:lvl6pPr lvl="5"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6pPr>
            <a:lvl7pPr lvl="6"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7pPr>
            <a:lvl8pPr lvl="7"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8pPr>
            <a:lvl9pPr lvl="8" algn="ctr" rtl="0">
              <a:spcBef>
                <a:spcPts val="0"/>
              </a:spcBef>
              <a:spcAft>
                <a:spcPts val="0"/>
              </a:spcAft>
              <a:buClr>
                <a:schemeClr val="lt1"/>
              </a:buClr>
              <a:buSzPts val="6500"/>
              <a:buFont typeface="Amatic SC"/>
              <a:buNone/>
              <a:defRPr sz="6500">
                <a:solidFill>
                  <a:schemeClr val="lt1"/>
                </a:solidFill>
                <a:latin typeface="Amatic SC"/>
                <a:ea typeface="Amatic SC"/>
                <a:cs typeface="Amatic SC"/>
                <a:sym typeface="Amatic SC"/>
              </a:defRPr>
            </a:lvl9pPr>
          </a:lstStyle>
          <a:p>
            <a:endParaRPr/>
          </a:p>
        </p:txBody>
      </p:sp>
      <p:grpSp>
        <p:nvGrpSpPr>
          <p:cNvPr id="68" name="Google Shape;68;p2"/>
          <p:cNvGrpSpPr/>
          <p:nvPr/>
        </p:nvGrpSpPr>
        <p:grpSpPr>
          <a:xfrm rot="-2700000">
            <a:off x="8555730" y="2841622"/>
            <a:ext cx="180402" cy="190053"/>
            <a:chOff x="3770248" y="2527300"/>
            <a:chExt cx="180404" cy="190055"/>
          </a:xfrm>
        </p:grpSpPr>
        <p:sp>
          <p:nvSpPr>
            <p:cNvPr id="69" name="Google Shape;69;p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3" name="Google Shape;73;p2"/>
          <p:cNvGrpSpPr/>
          <p:nvPr/>
        </p:nvGrpSpPr>
        <p:grpSpPr>
          <a:xfrm>
            <a:off x="2484475" y="3"/>
            <a:ext cx="1046700" cy="3098822"/>
            <a:chOff x="2484475" y="3"/>
            <a:chExt cx="1046700" cy="3098822"/>
          </a:xfrm>
        </p:grpSpPr>
        <p:sp>
          <p:nvSpPr>
            <p:cNvPr id="74" name="Google Shape;74;p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2"/>
            <p:cNvGrpSpPr/>
            <p:nvPr/>
          </p:nvGrpSpPr>
          <p:grpSpPr>
            <a:xfrm>
              <a:off x="2769703" y="3"/>
              <a:ext cx="510180" cy="2812953"/>
              <a:chOff x="1818382" y="1216859"/>
              <a:chExt cx="466728" cy="2573372"/>
            </a:xfrm>
          </p:grpSpPr>
          <p:grpSp>
            <p:nvGrpSpPr>
              <p:cNvPr id="77" name="Google Shape;77;p2"/>
              <p:cNvGrpSpPr/>
              <p:nvPr/>
            </p:nvGrpSpPr>
            <p:grpSpPr>
              <a:xfrm>
                <a:off x="1818382" y="2971595"/>
                <a:ext cx="466728" cy="818636"/>
                <a:chOff x="1818382" y="2942618"/>
                <a:chExt cx="466728" cy="818636"/>
              </a:xfrm>
            </p:grpSpPr>
            <p:sp>
              <p:nvSpPr>
                <p:cNvPr id="78" name="Google Shape;78;p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1" name="Google Shape;81;p2"/>
              <p:cNvSpPr/>
              <p:nvPr/>
            </p:nvSpPr>
            <p:spPr>
              <a:xfrm>
                <a:off x="2046058" y="1216859"/>
                <a:ext cx="17700" cy="1761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2"/>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3" name="Google Shape;83;p2"/>
          <p:cNvGrpSpPr/>
          <p:nvPr/>
        </p:nvGrpSpPr>
        <p:grpSpPr>
          <a:xfrm>
            <a:off x="3961868" y="-4"/>
            <a:ext cx="905291" cy="1913714"/>
            <a:chOff x="3961868" y="-4"/>
            <a:chExt cx="905291" cy="1913714"/>
          </a:xfrm>
        </p:grpSpPr>
        <p:grpSp>
          <p:nvGrpSpPr>
            <p:cNvPr id="84" name="Google Shape;84;p2"/>
            <p:cNvGrpSpPr/>
            <p:nvPr/>
          </p:nvGrpSpPr>
          <p:grpSpPr>
            <a:xfrm>
              <a:off x="3961868" y="1008419"/>
              <a:ext cx="905291" cy="905291"/>
              <a:chOff x="764100" y="3623300"/>
              <a:chExt cx="1046700" cy="1046700"/>
            </a:xfrm>
          </p:grpSpPr>
          <p:sp>
            <p:nvSpPr>
              <p:cNvPr id="85" name="Google Shape;85;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155315" y="-4"/>
              <a:ext cx="522826" cy="1721098"/>
              <a:chOff x="2447534" y="2035293"/>
              <a:chExt cx="478297" cy="1574511"/>
            </a:xfrm>
          </p:grpSpPr>
          <p:grpSp>
            <p:nvGrpSpPr>
              <p:cNvPr id="88" name="Google Shape;88;p2"/>
              <p:cNvGrpSpPr/>
              <p:nvPr/>
            </p:nvGrpSpPr>
            <p:grpSpPr>
              <a:xfrm>
                <a:off x="2447534" y="2035293"/>
                <a:ext cx="478297" cy="1574511"/>
                <a:chOff x="2447534" y="2035293"/>
                <a:chExt cx="478297" cy="1574511"/>
              </a:xfrm>
            </p:grpSpPr>
            <p:grpSp>
              <p:nvGrpSpPr>
                <p:cNvPr id="89" name="Google Shape;89;p2"/>
                <p:cNvGrpSpPr/>
                <p:nvPr/>
              </p:nvGrpSpPr>
              <p:grpSpPr>
                <a:xfrm>
                  <a:off x="2447534" y="2971595"/>
                  <a:ext cx="478297" cy="638209"/>
                  <a:chOff x="2447534" y="3081786"/>
                  <a:chExt cx="478297" cy="638209"/>
                </a:xfrm>
              </p:grpSpPr>
              <p:sp>
                <p:nvSpPr>
                  <p:cNvPr id="90" name="Google Shape;90;p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 name="Google Shape;93;p2"/>
                <p:cNvSpPr/>
                <p:nvPr/>
              </p:nvSpPr>
              <p:spPr>
                <a:xfrm>
                  <a:off x="2675610" y="2035293"/>
                  <a:ext cx="17700" cy="942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2"/>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95" name="Google Shape;95;p2"/>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96" name="Google Shape;96;p2"/>
          <p:cNvGrpSpPr/>
          <p:nvPr/>
        </p:nvGrpSpPr>
        <p:grpSpPr>
          <a:xfrm>
            <a:off x="5194218" y="4"/>
            <a:ext cx="522827" cy="1415951"/>
            <a:chOff x="5194218" y="4"/>
            <a:chExt cx="522827" cy="1415951"/>
          </a:xfrm>
        </p:grpSpPr>
        <p:grpSp>
          <p:nvGrpSpPr>
            <p:cNvPr id="97" name="Google Shape;97;p2"/>
            <p:cNvGrpSpPr/>
            <p:nvPr/>
          </p:nvGrpSpPr>
          <p:grpSpPr>
            <a:xfrm>
              <a:off x="5194218" y="893129"/>
              <a:ext cx="522827" cy="522827"/>
              <a:chOff x="764100" y="3623300"/>
              <a:chExt cx="1046700" cy="1046700"/>
            </a:xfrm>
          </p:grpSpPr>
          <p:sp>
            <p:nvSpPr>
              <p:cNvPr id="98" name="Google Shape;98;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2"/>
            <p:cNvGrpSpPr/>
            <p:nvPr/>
          </p:nvGrpSpPr>
          <p:grpSpPr>
            <a:xfrm>
              <a:off x="5371921" y="4"/>
              <a:ext cx="182209" cy="1277751"/>
              <a:chOff x="3305183" y="2153669"/>
              <a:chExt cx="166690" cy="1168924"/>
            </a:xfrm>
          </p:grpSpPr>
          <p:grpSp>
            <p:nvGrpSpPr>
              <p:cNvPr id="101" name="Google Shape;101;p2"/>
              <p:cNvGrpSpPr/>
              <p:nvPr/>
            </p:nvGrpSpPr>
            <p:grpSpPr>
              <a:xfrm>
                <a:off x="3305183" y="2153669"/>
                <a:ext cx="166690" cy="1168924"/>
                <a:chOff x="3305183" y="2153669"/>
                <a:chExt cx="166690" cy="1168924"/>
              </a:xfrm>
            </p:grpSpPr>
            <p:grpSp>
              <p:nvGrpSpPr>
                <p:cNvPr id="102" name="Google Shape;102;p2"/>
                <p:cNvGrpSpPr/>
                <p:nvPr/>
              </p:nvGrpSpPr>
              <p:grpSpPr>
                <a:xfrm>
                  <a:off x="3305183" y="2971595"/>
                  <a:ext cx="166690" cy="350998"/>
                  <a:chOff x="3305183" y="3146560"/>
                  <a:chExt cx="166690" cy="350998"/>
                </a:xfrm>
              </p:grpSpPr>
              <p:sp>
                <p:nvSpPr>
                  <p:cNvPr id="103" name="Google Shape;103;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6" name="Google Shape;106;p2"/>
                <p:cNvSpPr/>
                <p:nvPr/>
              </p:nvSpPr>
              <p:spPr>
                <a:xfrm>
                  <a:off x="3375902" y="2153669"/>
                  <a:ext cx="17700" cy="824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08" name="Google Shape;108;p2"/>
          <p:cNvGrpSpPr/>
          <p:nvPr/>
        </p:nvGrpSpPr>
        <p:grpSpPr>
          <a:xfrm>
            <a:off x="7824797" y="4"/>
            <a:ext cx="860597" cy="3024352"/>
            <a:chOff x="7824797" y="4"/>
            <a:chExt cx="860597" cy="3024352"/>
          </a:xfrm>
        </p:grpSpPr>
        <p:grpSp>
          <p:nvGrpSpPr>
            <p:cNvPr id="109" name="Google Shape;109;p2"/>
            <p:cNvGrpSpPr/>
            <p:nvPr/>
          </p:nvGrpSpPr>
          <p:grpSpPr>
            <a:xfrm>
              <a:off x="7824797" y="1891931"/>
              <a:ext cx="860597" cy="1132425"/>
              <a:chOff x="764100" y="3623300"/>
              <a:chExt cx="1046700" cy="1046700"/>
            </a:xfrm>
          </p:grpSpPr>
          <p:sp>
            <p:nvSpPr>
              <p:cNvPr id="110" name="Google Shape;110;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 name="Google Shape;112;p2"/>
            <p:cNvGrpSpPr/>
            <p:nvPr/>
          </p:nvGrpSpPr>
          <p:grpSpPr>
            <a:xfrm>
              <a:off x="8100547" y="4"/>
              <a:ext cx="300376" cy="2805682"/>
              <a:chOff x="3792712" y="1254959"/>
              <a:chExt cx="274793" cy="2566720"/>
            </a:xfrm>
          </p:grpSpPr>
          <p:grpSp>
            <p:nvGrpSpPr>
              <p:cNvPr id="113" name="Google Shape;113;p2"/>
              <p:cNvGrpSpPr/>
              <p:nvPr/>
            </p:nvGrpSpPr>
            <p:grpSpPr>
              <a:xfrm>
                <a:off x="3792712" y="1254959"/>
                <a:ext cx="274793" cy="2566720"/>
                <a:chOff x="3792712" y="1254959"/>
                <a:chExt cx="274793" cy="2566720"/>
              </a:xfrm>
            </p:grpSpPr>
            <p:grpSp>
              <p:nvGrpSpPr>
                <p:cNvPr id="114" name="Google Shape;114;p2"/>
                <p:cNvGrpSpPr/>
                <p:nvPr/>
              </p:nvGrpSpPr>
              <p:grpSpPr>
                <a:xfrm>
                  <a:off x="3792712" y="2971595"/>
                  <a:ext cx="274793" cy="850085"/>
                  <a:chOff x="3792712" y="2879468"/>
                  <a:chExt cx="274793" cy="850085"/>
                </a:xfrm>
              </p:grpSpPr>
              <p:sp>
                <p:nvSpPr>
                  <p:cNvPr id="115" name="Google Shape;115;p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8" name="Google Shape;118;p2"/>
                <p:cNvSpPr/>
                <p:nvPr/>
              </p:nvSpPr>
              <p:spPr>
                <a:xfrm>
                  <a:off x="3923169" y="1254959"/>
                  <a:ext cx="17700" cy="1722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2"/>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20" name="Google Shape;120;p2"/>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21" name="Google Shape;121;p2"/>
          <p:cNvGrpSpPr/>
          <p:nvPr/>
        </p:nvGrpSpPr>
        <p:grpSpPr>
          <a:xfrm>
            <a:off x="1192601" y="-5"/>
            <a:ext cx="1046700" cy="2424933"/>
            <a:chOff x="1192601" y="-5"/>
            <a:chExt cx="1046700" cy="2424933"/>
          </a:xfrm>
        </p:grpSpPr>
        <p:grpSp>
          <p:nvGrpSpPr>
            <p:cNvPr id="122" name="Google Shape;122;p2"/>
            <p:cNvGrpSpPr/>
            <p:nvPr/>
          </p:nvGrpSpPr>
          <p:grpSpPr>
            <a:xfrm>
              <a:off x="1192601" y="1378228"/>
              <a:ext cx="1046700" cy="1046700"/>
              <a:chOff x="764100" y="3623300"/>
              <a:chExt cx="1046700" cy="1046700"/>
            </a:xfrm>
          </p:grpSpPr>
          <p:sp>
            <p:nvSpPr>
              <p:cNvPr id="123" name="Google Shape;123;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2"/>
            <p:cNvGrpSpPr/>
            <p:nvPr/>
          </p:nvGrpSpPr>
          <p:grpSpPr>
            <a:xfrm>
              <a:off x="1417979" y="-5"/>
              <a:ext cx="580390" cy="2131191"/>
              <a:chOff x="522260" y="1950146"/>
              <a:chExt cx="530958" cy="1949676"/>
            </a:xfrm>
          </p:grpSpPr>
          <p:grpSp>
            <p:nvGrpSpPr>
              <p:cNvPr id="126" name="Google Shape;126;p2"/>
              <p:cNvGrpSpPr/>
              <p:nvPr/>
            </p:nvGrpSpPr>
            <p:grpSpPr>
              <a:xfrm>
                <a:off x="522260" y="1950146"/>
                <a:ext cx="530958" cy="1949676"/>
                <a:chOff x="522260" y="1950146"/>
                <a:chExt cx="530958" cy="1949676"/>
              </a:xfrm>
            </p:grpSpPr>
            <p:grpSp>
              <p:nvGrpSpPr>
                <p:cNvPr id="127" name="Google Shape;127;p2"/>
                <p:cNvGrpSpPr/>
                <p:nvPr/>
              </p:nvGrpSpPr>
              <p:grpSpPr>
                <a:xfrm>
                  <a:off x="522260" y="2971595"/>
                  <a:ext cx="530958" cy="928227"/>
                  <a:chOff x="522260" y="2971595"/>
                  <a:chExt cx="530958" cy="928227"/>
                </a:xfrm>
              </p:grpSpPr>
              <p:sp>
                <p:nvSpPr>
                  <p:cNvPr id="128" name="Google Shape;128;p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 name="Google Shape;132;p2"/>
                <p:cNvSpPr/>
                <p:nvPr/>
              </p:nvSpPr>
              <p:spPr>
                <a:xfrm>
                  <a:off x="786939" y="1950146"/>
                  <a:ext cx="17700" cy="102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2"/>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34" name="Google Shape;134;p2"/>
          <p:cNvGrpSpPr/>
          <p:nvPr/>
        </p:nvGrpSpPr>
        <p:grpSpPr>
          <a:xfrm>
            <a:off x="6010934" y="1"/>
            <a:ext cx="1046700" cy="2793377"/>
            <a:chOff x="6010934" y="1"/>
            <a:chExt cx="1046700" cy="2793377"/>
          </a:xfrm>
        </p:grpSpPr>
        <p:grpSp>
          <p:nvGrpSpPr>
            <p:cNvPr id="135" name="Google Shape;135;p2"/>
            <p:cNvGrpSpPr/>
            <p:nvPr/>
          </p:nvGrpSpPr>
          <p:grpSpPr>
            <a:xfrm>
              <a:off x="6010934" y="1746678"/>
              <a:ext cx="1046700" cy="1046700"/>
              <a:chOff x="764100" y="3623300"/>
              <a:chExt cx="1046700" cy="1046700"/>
            </a:xfrm>
          </p:grpSpPr>
          <p:sp>
            <p:nvSpPr>
              <p:cNvPr id="136" name="Google Shape;136;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6308747" y="1"/>
              <a:ext cx="441786" cy="2571886"/>
              <a:chOff x="1121941" y="1609666"/>
              <a:chExt cx="404159" cy="2352837"/>
            </a:xfrm>
          </p:grpSpPr>
          <p:grpSp>
            <p:nvGrpSpPr>
              <p:cNvPr id="139" name="Google Shape;139;p2"/>
              <p:cNvGrpSpPr/>
              <p:nvPr/>
            </p:nvGrpSpPr>
            <p:grpSpPr>
              <a:xfrm>
                <a:off x="1121941" y="1609666"/>
                <a:ext cx="404159" cy="2352837"/>
                <a:chOff x="1121941" y="1609666"/>
                <a:chExt cx="404159" cy="2352837"/>
              </a:xfrm>
            </p:grpSpPr>
            <p:grpSp>
              <p:nvGrpSpPr>
                <p:cNvPr id="140" name="Google Shape;140;p2"/>
                <p:cNvGrpSpPr/>
                <p:nvPr/>
              </p:nvGrpSpPr>
              <p:grpSpPr>
                <a:xfrm>
                  <a:off x="1121941" y="2971595"/>
                  <a:ext cx="404159" cy="990908"/>
                  <a:chOff x="1121941" y="2969319"/>
                  <a:chExt cx="404159" cy="990908"/>
                </a:xfrm>
              </p:grpSpPr>
              <p:sp>
                <p:nvSpPr>
                  <p:cNvPr id="141" name="Google Shape;141;p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 name="Google Shape;145;p2"/>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 name="Google Shape;146;p2"/>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147" name="Google Shape;147;p2"/>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148" name="Google Shape;148;p2"/>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149" name="Google Shape;149;p2"/>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150" name="Google Shape;150;p2"/>
          <p:cNvGrpSpPr/>
          <p:nvPr/>
        </p:nvGrpSpPr>
        <p:grpSpPr>
          <a:xfrm>
            <a:off x="721731" y="-1"/>
            <a:ext cx="522827" cy="2757179"/>
            <a:chOff x="721731" y="-1"/>
            <a:chExt cx="522827" cy="2757179"/>
          </a:xfrm>
        </p:grpSpPr>
        <p:grpSp>
          <p:nvGrpSpPr>
            <p:cNvPr id="151" name="Google Shape;151;p2"/>
            <p:cNvGrpSpPr/>
            <p:nvPr/>
          </p:nvGrpSpPr>
          <p:grpSpPr>
            <a:xfrm>
              <a:off x="721731" y="2234351"/>
              <a:ext cx="522827" cy="522827"/>
              <a:chOff x="764100" y="3623300"/>
              <a:chExt cx="1046700" cy="1046700"/>
            </a:xfrm>
          </p:grpSpPr>
          <p:sp>
            <p:nvSpPr>
              <p:cNvPr id="152" name="Google Shape;152;p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892053" y="-1"/>
              <a:ext cx="182209" cy="2616197"/>
              <a:chOff x="3305183" y="929219"/>
              <a:chExt cx="166690" cy="2393374"/>
            </a:xfrm>
          </p:grpSpPr>
          <p:grpSp>
            <p:nvGrpSpPr>
              <p:cNvPr id="155" name="Google Shape;155;p2"/>
              <p:cNvGrpSpPr/>
              <p:nvPr/>
            </p:nvGrpSpPr>
            <p:grpSpPr>
              <a:xfrm>
                <a:off x="3305183" y="929219"/>
                <a:ext cx="166690" cy="2393374"/>
                <a:chOff x="3305183" y="929219"/>
                <a:chExt cx="166690" cy="2393374"/>
              </a:xfrm>
            </p:grpSpPr>
            <p:grpSp>
              <p:nvGrpSpPr>
                <p:cNvPr id="156" name="Google Shape;156;p2"/>
                <p:cNvGrpSpPr/>
                <p:nvPr/>
              </p:nvGrpSpPr>
              <p:grpSpPr>
                <a:xfrm>
                  <a:off x="3305183" y="2971595"/>
                  <a:ext cx="166690" cy="350998"/>
                  <a:chOff x="3305183" y="3146560"/>
                  <a:chExt cx="166690" cy="350998"/>
                </a:xfrm>
              </p:grpSpPr>
              <p:sp>
                <p:nvSpPr>
                  <p:cNvPr id="157" name="Google Shape;157;p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0" name="Google Shape;160;p2"/>
                <p:cNvSpPr/>
                <p:nvPr/>
              </p:nvSpPr>
              <p:spPr>
                <a:xfrm>
                  <a:off x="3375919" y="929219"/>
                  <a:ext cx="17700" cy="2048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54050637"/>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07625487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612978907"/>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16436541"/>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39232054"/>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46384700"/>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3670711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474216976"/>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23581420"/>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7788065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62"/>
        <p:cNvGrpSpPr/>
        <p:nvPr/>
      </p:nvGrpSpPr>
      <p:grpSpPr>
        <a:xfrm>
          <a:off x="0" y="0"/>
          <a:ext cx="0" cy="0"/>
          <a:chOff x="0" y="0"/>
          <a:chExt cx="0" cy="0"/>
        </a:xfrm>
      </p:grpSpPr>
      <p:grpSp>
        <p:nvGrpSpPr>
          <p:cNvPr id="163" name="Google Shape;163;p3"/>
          <p:cNvGrpSpPr/>
          <p:nvPr/>
        </p:nvGrpSpPr>
        <p:grpSpPr>
          <a:xfrm>
            <a:off x="7647709" y="-1"/>
            <a:ext cx="476555" cy="4897445"/>
            <a:chOff x="6798998" y="-1296139"/>
            <a:chExt cx="476555" cy="4897445"/>
          </a:xfrm>
        </p:grpSpPr>
        <p:sp>
          <p:nvSpPr>
            <p:cNvPr id="164" name="Google Shape;164;p3"/>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7026850" y="-1296139"/>
              <a:ext cx="17700" cy="42711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8602816" y="-3"/>
            <a:ext cx="406190" cy="1540306"/>
            <a:chOff x="5578966" y="2422197"/>
            <a:chExt cx="406190" cy="1540306"/>
          </a:xfrm>
        </p:grpSpPr>
        <p:sp>
          <p:nvSpPr>
            <p:cNvPr id="167" name="Google Shape;167;p3"/>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3"/>
            <p:cNvSpPr/>
            <p:nvPr/>
          </p:nvSpPr>
          <p:spPr>
            <a:xfrm>
              <a:off x="5774600" y="2422197"/>
              <a:ext cx="17700" cy="552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 name="Google Shape;169;p3"/>
          <p:cNvGrpSpPr/>
          <p:nvPr/>
        </p:nvGrpSpPr>
        <p:grpSpPr>
          <a:xfrm>
            <a:off x="7963861" y="0"/>
            <a:ext cx="466512" cy="2850155"/>
            <a:chOff x="6176324" y="940075"/>
            <a:chExt cx="466512" cy="2850155"/>
          </a:xfrm>
        </p:grpSpPr>
        <p:sp>
          <p:nvSpPr>
            <p:cNvPr id="170" name="Google Shape;170;p3"/>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6400713" y="940075"/>
              <a:ext cx="17700" cy="20349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3"/>
          <p:cNvGrpSpPr/>
          <p:nvPr/>
        </p:nvGrpSpPr>
        <p:grpSpPr>
          <a:xfrm>
            <a:off x="6187339" y="0"/>
            <a:ext cx="170472" cy="1319629"/>
            <a:chOff x="7576714" y="2009363"/>
            <a:chExt cx="170472" cy="1319629"/>
          </a:xfrm>
        </p:grpSpPr>
        <p:sp>
          <p:nvSpPr>
            <p:cNvPr id="173" name="Google Shape;173;p3"/>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7652975" y="2009363"/>
              <a:ext cx="17700" cy="9657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3"/>
          <p:cNvGrpSpPr/>
          <p:nvPr/>
        </p:nvGrpSpPr>
        <p:grpSpPr>
          <a:xfrm>
            <a:off x="6863948" y="-1"/>
            <a:ext cx="288375" cy="3513742"/>
            <a:chOff x="7883572" y="308161"/>
            <a:chExt cx="288375" cy="3513742"/>
          </a:xfrm>
        </p:grpSpPr>
        <p:sp>
          <p:nvSpPr>
            <p:cNvPr id="176" name="Google Shape;176;p3"/>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rgbClr val="001F6E">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3"/>
            <p:cNvSpPr/>
            <p:nvPr/>
          </p:nvSpPr>
          <p:spPr>
            <a:xfrm>
              <a:off x="8024899" y="308161"/>
              <a:ext cx="17700" cy="2667000"/>
            </a:xfrm>
            <a:prstGeom prst="rect">
              <a:avLst/>
            </a:prstGeom>
            <a:solidFill>
              <a:srgbClr val="001F6E">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 name="Google Shape;178;p3"/>
          <p:cNvSpPr txBox="1">
            <a:spLocks noGrp="1"/>
          </p:cNvSpPr>
          <p:nvPr>
            <p:ph type="ctrTitle"/>
          </p:nvPr>
        </p:nvSpPr>
        <p:spPr>
          <a:xfrm>
            <a:off x="1585825" y="2053500"/>
            <a:ext cx="4646100" cy="630900"/>
          </a:xfrm>
          <a:prstGeom prst="rect">
            <a:avLst/>
          </a:prstGeom>
          <a:effectLst>
            <a:outerShdw dist="19050" dir="5400000" algn="bl" rotWithShape="0">
              <a:schemeClr val="dk1">
                <a:alpha val="20000"/>
              </a:schemeClr>
            </a:outerShdw>
          </a:effectLst>
        </p:spPr>
        <p:txBody>
          <a:bodyPr spcFirstLastPara="1" wrap="square" lIns="0" tIns="0" rIns="0" bIns="0" anchor="b" anchorCtr="0">
            <a:noAutofit/>
          </a:bodyPr>
          <a:lstStyle>
            <a:lvl1pPr lvl="0"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1pPr>
            <a:lvl2pPr lvl="1"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2pPr>
            <a:lvl3pPr lvl="2"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3pPr>
            <a:lvl4pPr lvl="3"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4pPr>
            <a:lvl5pPr lvl="4"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5pPr>
            <a:lvl6pPr lvl="5"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6pPr>
            <a:lvl7pPr lvl="6"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7pPr>
            <a:lvl8pPr lvl="7"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8pPr>
            <a:lvl9pPr lvl="8" rtl="0">
              <a:spcBef>
                <a:spcPts val="0"/>
              </a:spcBef>
              <a:spcAft>
                <a:spcPts val="0"/>
              </a:spcAft>
              <a:buClr>
                <a:schemeClr val="lt1"/>
              </a:buClr>
              <a:buSzPts val="4800"/>
              <a:buFont typeface="Amatic SC"/>
              <a:buNone/>
              <a:defRPr sz="4800">
                <a:solidFill>
                  <a:schemeClr val="lt1"/>
                </a:solidFill>
                <a:latin typeface="Amatic SC"/>
                <a:ea typeface="Amatic SC"/>
                <a:cs typeface="Amatic SC"/>
                <a:sym typeface="Amatic SC"/>
              </a:defRPr>
            </a:lvl9pPr>
          </a:lstStyle>
          <a:p>
            <a:endParaRPr/>
          </a:p>
        </p:txBody>
      </p:sp>
      <p:sp>
        <p:nvSpPr>
          <p:cNvPr id="179" name="Google Shape;179;p3"/>
          <p:cNvSpPr txBox="1">
            <a:spLocks noGrp="1"/>
          </p:cNvSpPr>
          <p:nvPr>
            <p:ph type="subTitle" idx="1"/>
          </p:nvPr>
        </p:nvSpPr>
        <p:spPr>
          <a:xfrm>
            <a:off x="1585825" y="2705100"/>
            <a:ext cx="4646100" cy="3849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2400"/>
              <a:buNone/>
              <a:defRPr>
                <a:solidFill>
                  <a:schemeClr val="accent4"/>
                </a:solidFill>
              </a:defRPr>
            </a:lvl1pPr>
            <a:lvl2pPr lvl="1" rtl="0">
              <a:spcBef>
                <a:spcPts val="800"/>
              </a:spcBef>
              <a:spcAft>
                <a:spcPts val="0"/>
              </a:spcAft>
              <a:buClr>
                <a:schemeClr val="accent4"/>
              </a:buClr>
              <a:buSzPts val="3000"/>
              <a:buNone/>
              <a:defRPr sz="3000">
                <a:solidFill>
                  <a:schemeClr val="accent4"/>
                </a:solidFill>
              </a:defRPr>
            </a:lvl2pPr>
            <a:lvl3pPr lvl="2" rtl="0">
              <a:spcBef>
                <a:spcPts val="800"/>
              </a:spcBef>
              <a:spcAft>
                <a:spcPts val="0"/>
              </a:spcAft>
              <a:buClr>
                <a:schemeClr val="accent4"/>
              </a:buClr>
              <a:buSzPts val="3000"/>
              <a:buNone/>
              <a:defRPr sz="3000">
                <a:solidFill>
                  <a:schemeClr val="accent4"/>
                </a:solidFill>
              </a:defRPr>
            </a:lvl3pPr>
            <a:lvl4pPr lvl="3" rtl="0">
              <a:spcBef>
                <a:spcPts val="800"/>
              </a:spcBef>
              <a:spcAft>
                <a:spcPts val="0"/>
              </a:spcAft>
              <a:buClr>
                <a:schemeClr val="accent4"/>
              </a:buClr>
              <a:buSzPts val="3000"/>
              <a:buNone/>
              <a:defRPr sz="3000">
                <a:solidFill>
                  <a:schemeClr val="accent4"/>
                </a:solidFill>
              </a:defRPr>
            </a:lvl4pPr>
            <a:lvl5pPr lvl="4" rtl="0">
              <a:spcBef>
                <a:spcPts val="800"/>
              </a:spcBef>
              <a:spcAft>
                <a:spcPts val="0"/>
              </a:spcAft>
              <a:buClr>
                <a:schemeClr val="accent4"/>
              </a:buClr>
              <a:buSzPts val="3000"/>
              <a:buNone/>
              <a:defRPr sz="3000">
                <a:solidFill>
                  <a:schemeClr val="accent4"/>
                </a:solidFill>
              </a:defRPr>
            </a:lvl5pPr>
            <a:lvl6pPr lvl="5" rtl="0">
              <a:spcBef>
                <a:spcPts val="800"/>
              </a:spcBef>
              <a:spcAft>
                <a:spcPts val="0"/>
              </a:spcAft>
              <a:buClr>
                <a:schemeClr val="accent4"/>
              </a:buClr>
              <a:buSzPts val="3000"/>
              <a:buNone/>
              <a:defRPr sz="3000">
                <a:solidFill>
                  <a:schemeClr val="accent4"/>
                </a:solidFill>
              </a:defRPr>
            </a:lvl6pPr>
            <a:lvl7pPr lvl="6" rtl="0">
              <a:spcBef>
                <a:spcPts val="800"/>
              </a:spcBef>
              <a:spcAft>
                <a:spcPts val="0"/>
              </a:spcAft>
              <a:buClr>
                <a:schemeClr val="accent4"/>
              </a:buClr>
              <a:buSzPts val="3000"/>
              <a:buNone/>
              <a:defRPr sz="3000">
                <a:solidFill>
                  <a:schemeClr val="accent4"/>
                </a:solidFill>
              </a:defRPr>
            </a:lvl7pPr>
            <a:lvl8pPr lvl="7" rtl="0">
              <a:spcBef>
                <a:spcPts val="800"/>
              </a:spcBef>
              <a:spcAft>
                <a:spcPts val="0"/>
              </a:spcAft>
              <a:buClr>
                <a:schemeClr val="accent4"/>
              </a:buClr>
              <a:buSzPts val="3000"/>
              <a:buNone/>
              <a:defRPr sz="3000">
                <a:solidFill>
                  <a:schemeClr val="accent4"/>
                </a:solidFill>
              </a:defRPr>
            </a:lvl8pPr>
            <a:lvl9pPr lvl="8" rtl="0">
              <a:spcBef>
                <a:spcPts val="800"/>
              </a:spcBef>
              <a:spcAft>
                <a:spcPts val="800"/>
              </a:spcAft>
              <a:buClr>
                <a:schemeClr val="accent4"/>
              </a:buClr>
              <a:buSzPts val="3000"/>
              <a:buNone/>
              <a:defRPr sz="3000">
                <a:solidFill>
                  <a:schemeClr val="accent4"/>
                </a:solidFill>
              </a:defRPr>
            </a:lvl9pPr>
          </a:lstStyle>
          <a:p>
            <a:endParaRPr/>
          </a:p>
        </p:txBody>
      </p:sp>
      <p:sp>
        <p:nvSpPr>
          <p:cNvPr id="180" name="Google Shape;180;p3"/>
          <p:cNvSpPr/>
          <p:nvPr/>
        </p:nvSpPr>
        <p:spPr>
          <a:xfrm>
            <a:off x="-229144" y="1734600"/>
            <a:ext cx="1674300" cy="1674300"/>
          </a:xfrm>
          <a:prstGeom prst="chord">
            <a:avLst>
              <a:gd name="adj1" fmla="val 13399399"/>
              <a:gd name="adj2" fmla="val 8184747"/>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29101" y="1934643"/>
            <a:ext cx="1274400" cy="1274400"/>
          </a:xfrm>
          <a:prstGeom prst="chord">
            <a:avLst>
              <a:gd name="adj1" fmla="val 11949430"/>
              <a:gd name="adj2" fmla="val 9637875"/>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3"/>
          <p:cNvGrpSpPr/>
          <p:nvPr/>
        </p:nvGrpSpPr>
        <p:grpSpPr>
          <a:xfrm>
            <a:off x="6746411" y="744238"/>
            <a:ext cx="180404" cy="190055"/>
            <a:chOff x="3770248" y="2527300"/>
            <a:chExt cx="180404" cy="190055"/>
          </a:xfrm>
        </p:grpSpPr>
        <p:sp>
          <p:nvSpPr>
            <p:cNvPr id="183" name="Google Shape;183;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 name="Google Shape;187;p3"/>
          <p:cNvGrpSpPr/>
          <p:nvPr/>
        </p:nvGrpSpPr>
        <p:grpSpPr>
          <a:xfrm>
            <a:off x="1030839" y="3124970"/>
            <a:ext cx="214463" cy="245604"/>
            <a:chOff x="3462796" y="2555878"/>
            <a:chExt cx="157798" cy="180711"/>
          </a:xfrm>
        </p:grpSpPr>
        <p:sp>
          <p:nvSpPr>
            <p:cNvPr id="188" name="Google Shape;188;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4" name="Google Shape;194;p3"/>
          <p:cNvGrpSpPr/>
          <p:nvPr/>
        </p:nvGrpSpPr>
        <p:grpSpPr>
          <a:xfrm>
            <a:off x="8737419" y="2806488"/>
            <a:ext cx="245187" cy="258304"/>
            <a:chOff x="3770248" y="2527300"/>
            <a:chExt cx="180404" cy="190055"/>
          </a:xfrm>
        </p:grpSpPr>
        <p:sp>
          <p:nvSpPr>
            <p:cNvPr id="195" name="Google Shape;195;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 name="Google Shape;199;p3"/>
          <p:cNvGrpSpPr/>
          <p:nvPr/>
        </p:nvGrpSpPr>
        <p:grpSpPr>
          <a:xfrm rot="5400000">
            <a:off x="8622497" y="4565562"/>
            <a:ext cx="214448" cy="245568"/>
            <a:chOff x="3462796" y="2555878"/>
            <a:chExt cx="157798" cy="180711"/>
          </a:xfrm>
        </p:grpSpPr>
        <p:sp>
          <p:nvSpPr>
            <p:cNvPr id="200" name="Google Shape;200;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3"/>
          <p:cNvGrpSpPr/>
          <p:nvPr/>
        </p:nvGrpSpPr>
        <p:grpSpPr>
          <a:xfrm>
            <a:off x="163248" y="1684513"/>
            <a:ext cx="180404" cy="190055"/>
            <a:chOff x="3770248" y="2527300"/>
            <a:chExt cx="180404" cy="190055"/>
          </a:xfrm>
        </p:grpSpPr>
        <p:sp>
          <p:nvSpPr>
            <p:cNvPr id="207" name="Google Shape;207;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3"/>
          <p:cNvGrpSpPr/>
          <p:nvPr/>
        </p:nvGrpSpPr>
        <p:grpSpPr>
          <a:xfrm rot="-2700000">
            <a:off x="7714705" y="744247"/>
            <a:ext cx="180402" cy="190053"/>
            <a:chOff x="3770248" y="2527300"/>
            <a:chExt cx="180404" cy="190055"/>
          </a:xfrm>
        </p:grpSpPr>
        <p:sp>
          <p:nvSpPr>
            <p:cNvPr id="212" name="Google Shape;212;p3"/>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3"/>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3"/>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3"/>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3"/>
          <p:cNvGrpSpPr/>
          <p:nvPr/>
        </p:nvGrpSpPr>
        <p:grpSpPr>
          <a:xfrm>
            <a:off x="6651762" y="-7"/>
            <a:ext cx="1046700" cy="1769370"/>
            <a:chOff x="2484475" y="1329455"/>
            <a:chExt cx="1046700" cy="1769370"/>
          </a:xfrm>
        </p:grpSpPr>
        <p:sp>
          <p:nvSpPr>
            <p:cNvPr id="217" name="Google Shape;217;p3"/>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 name="Google Shape;219;p3"/>
            <p:cNvGrpSpPr/>
            <p:nvPr/>
          </p:nvGrpSpPr>
          <p:grpSpPr>
            <a:xfrm>
              <a:off x="2769703" y="1329455"/>
              <a:ext cx="510180" cy="1483501"/>
              <a:chOff x="1818382" y="2433081"/>
              <a:chExt cx="466728" cy="1357150"/>
            </a:xfrm>
          </p:grpSpPr>
          <p:grpSp>
            <p:nvGrpSpPr>
              <p:cNvPr id="220" name="Google Shape;220;p3"/>
              <p:cNvGrpSpPr/>
              <p:nvPr/>
            </p:nvGrpSpPr>
            <p:grpSpPr>
              <a:xfrm>
                <a:off x="1818382" y="2971595"/>
                <a:ext cx="466728" cy="818636"/>
                <a:chOff x="1818382" y="2942618"/>
                <a:chExt cx="466728" cy="818636"/>
              </a:xfrm>
            </p:grpSpPr>
            <p:sp>
              <p:nvSpPr>
                <p:cNvPr id="221" name="Google Shape;221;p3"/>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3"/>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3"/>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4" name="Google Shape;224;p3"/>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 name="Google Shape;225;p3"/>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226" name="Google Shape;226;p3"/>
          <p:cNvGrpSpPr/>
          <p:nvPr/>
        </p:nvGrpSpPr>
        <p:grpSpPr>
          <a:xfrm>
            <a:off x="8277068" y="-1"/>
            <a:ext cx="905291" cy="2805686"/>
            <a:chOff x="3961868" y="-891976"/>
            <a:chExt cx="905291" cy="2805686"/>
          </a:xfrm>
        </p:grpSpPr>
        <p:grpSp>
          <p:nvGrpSpPr>
            <p:cNvPr id="227" name="Google Shape;227;p3"/>
            <p:cNvGrpSpPr/>
            <p:nvPr/>
          </p:nvGrpSpPr>
          <p:grpSpPr>
            <a:xfrm>
              <a:off x="3961868" y="1008419"/>
              <a:ext cx="905291" cy="905291"/>
              <a:chOff x="764100" y="3623300"/>
              <a:chExt cx="1046700" cy="1046700"/>
            </a:xfrm>
          </p:grpSpPr>
          <p:sp>
            <p:nvSpPr>
              <p:cNvPr id="228" name="Google Shape;228;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3"/>
            <p:cNvGrpSpPr/>
            <p:nvPr/>
          </p:nvGrpSpPr>
          <p:grpSpPr>
            <a:xfrm>
              <a:off x="4155315" y="-891976"/>
              <a:ext cx="522826" cy="2613070"/>
              <a:chOff x="2447534" y="1219291"/>
              <a:chExt cx="478297" cy="2390513"/>
            </a:xfrm>
          </p:grpSpPr>
          <p:grpSp>
            <p:nvGrpSpPr>
              <p:cNvPr id="231" name="Google Shape;231;p3"/>
              <p:cNvGrpSpPr/>
              <p:nvPr/>
            </p:nvGrpSpPr>
            <p:grpSpPr>
              <a:xfrm>
                <a:off x="2447534" y="1219291"/>
                <a:ext cx="478297" cy="2390513"/>
                <a:chOff x="2447534" y="1219291"/>
                <a:chExt cx="478297" cy="2390513"/>
              </a:xfrm>
            </p:grpSpPr>
            <p:grpSp>
              <p:nvGrpSpPr>
                <p:cNvPr id="232" name="Google Shape;232;p3"/>
                <p:cNvGrpSpPr/>
                <p:nvPr/>
              </p:nvGrpSpPr>
              <p:grpSpPr>
                <a:xfrm>
                  <a:off x="2447534" y="2971595"/>
                  <a:ext cx="478297" cy="638209"/>
                  <a:chOff x="2447534" y="3081786"/>
                  <a:chExt cx="478297" cy="638209"/>
                </a:xfrm>
              </p:grpSpPr>
              <p:sp>
                <p:nvSpPr>
                  <p:cNvPr id="233" name="Google Shape;233;p3"/>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3"/>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3"/>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6" name="Google Shape;236;p3"/>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3"/>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238" name="Google Shape;238;p3"/>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239" name="Google Shape;239;p3"/>
          <p:cNvGrpSpPr/>
          <p:nvPr/>
        </p:nvGrpSpPr>
        <p:grpSpPr>
          <a:xfrm>
            <a:off x="7726343" y="1"/>
            <a:ext cx="522827" cy="1952267"/>
            <a:chOff x="5194218" y="-536312"/>
            <a:chExt cx="522827" cy="1952267"/>
          </a:xfrm>
        </p:grpSpPr>
        <p:grpSp>
          <p:nvGrpSpPr>
            <p:cNvPr id="240" name="Google Shape;240;p3"/>
            <p:cNvGrpSpPr/>
            <p:nvPr/>
          </p:nvGrpSpPr>
          <p:grpSpPr>
            <a:xfrm>
              <a:off x="5194218" y="893129"/>
              <a:ext cx="522827" cy="522827"/>
              <a:chOff x="764100" y="3623300"/>
              <a:chExt cx="1046700" cy="1046700"/>
            </a:xfrm>
          </p:grpSpPr>
          <p:sp>
            <p:nvSpPr>
              <p:cNvPr id="241" name="Google Shape;241;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 name="Google Shape;243;p3"/>
            <p:cNvGrpSpPr/>
            <p:nvPr/>
          </p:nvGrpSpPr>
          <p:grpSpPr>
            <a:xfrm>
              <a:off x="5371921" y="-536312"/>
              <a:ext cx="182209" cy="1814066"/>
              <a:chOff x="3305183" y="1663032"/>
              <a:chExt cx="166690" cy="1659561"/>
            </a:xfrm>
          </p:grpSpPr>
          <p:grpSp>
            <p:nvGrpSpPr>
              <p:cNvPr id="244" name="Google Shape;244;p3"/>
              <p:cNvGrpSpPr/>
              <p:nvPr/>
            </p:nvGrpSpPr>
            <p:grpSpPr>
              <a:xfrm>
                <a:off x="3305183" y="1663032"/>
                <a:ext cx="166690" cy="1659561"/>
                <a:chOff x="3305183" y="1663032"/>
                <a:chExt cx="166690" cy="1659561"/>
              </a:xfrm>
            </p:grpSpPr>
            <p:grpSp>
              <p:nvGrpSpPr>
                <p:cNvPr id="245" name="Google Shape;245;p3"/>
                <p:cNvGrpSpPr/>
                <p:nvPr/>
              </p:nvGrpSpPr>
              <p:grpSpPr>
                <a:xfrm>
                  <a:off x="3305183" y="2971595"/>
                  <a:ext cx="166690" cy="350998"/>
                  <a:chOff x="3305183" y="3146560"/>
                  <a:chExt cx="166690" cy="350998"/>
                </a:xfrm>
              </p:grpSpPr>
              <p:sp>
                <p:nvSpPr>
                  <p:cNvPr id="246" name="Google Shape;246;p3"/>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3"/>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3"/>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 name="Google Shape;249;p3"/>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 name="Google Shape;250;p3"/>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251" name="Google Shape;251;p3"/>
          <p:cNvGrpSpPr/>
          <p:nvPr/>
        </p:nvGrpSpPr>
        <p:grpSpPr>
          <a:xfrm>
            <a:off x="7946297" y="-6"/>
            <a:ext cx="860597" cy="4748536"/>
            <a:chOff x="7824797" y="-1724181"/>
            <a:chExt cx="860597" cy="4748536"/>
          </a:xfrm>
        </p:grpSpPr>
        <p:grpSp>
          <p:nvGrpSpPr>
            <p:cNvPr id="252" name="Google Shape;252;p3"/>
            <p:cNvGrpSpPr/>
            <p:nvPr/>
          </p:nvGrpSpPr>
          <p:grpSpPr>
            <a:xfrm>
              <a:off x="7824797" y="1891931"/>
              <a:ext cx="860597" cy="1132425"/>
              <a:chOff x="764100" y="3623300"/>
              <a:chExt cx="1046700" cy="1046700"/>
            </a:xfrm>
          </p:grpSpPr>
          <p:sp>
            <p:nvSpPr>
              <p:cNvPr id="253" name="Google Shape;253;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 name="Google Shape;255;p3"/>
            <p:cNvGrpSpPr/>
            <p:nvPr/>
          </p:nvGrpSpPr>
          <p:grpSpPr>
            <a:xfrm>
              <a:off x="8100547" y="-1724181"/>
              <a:ext cx="300376" cy="4529867"/>
              <a:chOff x="3792712" y="-322375"/>
              <a:chExt cx="274793" cy="4144055"/>
            </a:xfrm>
          </p:grpSpPr>
          <p:grpSp>
            <p:nvGrpSpPr>
              <p:cNvPr id="256" name="Google Shape;256;p3"/>
              <p:cNvGrpSpPr/>
              <p:nvPr/>
            </p:nvGrpSpPr>
            <p:grpSpPr>
              <a:xfrm>
                <a:off x="3792712" y="-322375"/>
                <a:ext cx="274793" cy="4144055"/>
                <a:chOff x="3792712" y="-322375"/>
                <a:chExt cx="274793" cy="4144055"/>
              </a:xfrm>
            </p:grpSpPr>
            <p:grpSp>
              <p:nvGrpSpPr>
                <p:cNvPr id="257" name="Google Shape;257;p3"/>
                <p:cNvGrpSpPr/>
                <p:nvPr/>
              </p:nvGrpSpPr>
              <p:grpSpPr>
                <a:xfrm>
                  <a:off x="3792712" y="2971595"/>
                  <a:ext cx="274793" cy="850085"/>
                  <a:chOff x="3792712" y="2879468"/>
                  <a:chExt cx="274793" cy="850085"/>
                </a:xfrm>
              </p:grpSpPr>
              <p:sp>
                <p:nvSpPr>
                  <p:cNvPr id="258" name="Google Shape;258;p3"/>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3"/>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3"/>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 name="Google Shape;261;p3"/>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263" name="Google Shape;263;p3"/>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264" name="Google Shape;264;p3"/>
          <p:cNvGrpSpPr/>
          <p:nvPr/>
        </p:nvGrpSpPr>
        <p:grpSpPr>
          <a:xfrm>
            <a:off x="7060401" y="7"/>
            <a:ext cx="1046700" cy="4149108"/>
            <a:chOff x="1192601" y="-1724180"/>
            <a:chExt cx="1046700" cy="4149108"/>
          </a:xfrm>
        </p:grpSpPr>
        <p:grpSp>
          <p:nvGrpSpPr>
            <p:cNvPr id="265" name="Google Shape;265;p3"/>
            <p:cNvGrpSpPr/>
            <p:nvPr/>
          </p:nvGrpSpPr>
          <p:grpSpPr>
            <a:xfrm>
              <a:off x="1192601" y="1378228"/>
              <a:ext cx="1046700" cy="1046700"/>
              <a:chOff x="764100" y="3623300"/>
              <a:chExt cx="1046700" cy="1046700"/>
            </a:xfrm>
          </p:grpSpPr>
          <p:sp>
            <p:nvSpPr>
              <p:cNvPr id="266" name="Google Shape;266;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1417979" y="-1724180"/>
              <a:ext cx="580390" cy="3855366"/>
              <a:chOff x="522260" y="372820"/>
              <a:chExt cx="530958" cy="3527002"/>
            </a:xfrm>
          </p:grpSpPr>
          <p:grpSp>
            <p:nvGrpSpPr>
              <p:cNvPr id="269" name="Google Shape;269;p3"/>
              <p:cNvGrpSpPr/>
              <p:nvPr/>
            </p:nvGrpSpPr>
            <p:grpSpPr>
              <a:xfrm>
                <a:off x="522260" y="372820"/>
                <a:ext cx="530958" cy="3527002"/>
                <a:chOff x="522260" y="372820"/>
                <a:chExt cx="530958" cy="3527002"/>
              </a:xfrm>
            </p:grpSpPr>
            <p:grpSp>
              <p:nvGrpSpPr>
                <p:cNvPr id="270" name="Google Shape;270;p3"/>
                <p:cNvGrpSpPr/>
                <p:nvPr/>
              </p:nvGrpSpPr>
              <p:grpSpPr>
                <a:xfrm>
                  <a:off x="522260" y="2971595"/>
                  <a:ext cx="530958" cy="928227"/>
                  <a:chOff x="522260" y="2971595"/>
                  <a:chExt cx="530958" cy="928227"/>
                </a:xfrm>
              </p:grpSpPr>
              <p:sp>
                <p:nvSpPr>
                  <p:cNvPr id="271" name="Google Shape;271;p3"/>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3"/>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3"/>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3"/>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 name="Google Shape;275;p3"/>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277" name="Google Shape;277;p3"/>
          <p:cNvGrpSpPr/>
          <p:nvPr/>
        </p:nvGrpSpPr>
        <p:grpSpPr>
          <a:xfrm>
            <a:off x="6010934" y="1"/>
            <a:ext cx="1046700" cy="2793377"/>
            <a:chOff x="6010934" y="1"/>
            <a:chExt cx="1046700" cy="2793377"/>
          </a:xfrm>
        </p:grpSpPr>
        <p:grpSp>
          <p:nvGrpSpPr>
            <p:cNvPr id="278" name="Google Shape;278;p3"/>
            <p:cNvGrpSpPr/>
            <p:nvPr/>
          </p:nvGrpSpPr>
          <p:grpSpPr>
            <a:xfrm>
              <a:off x="6010934" y="1746678"/>
              <a:ext cx="1046700" cy="1046700"/>
              <a:chOff x="764100" y="3623300"/>
              <a:chExt cx="1046700" cy="1046700"/>
            </a:xfrm>
          </p:grpSpPr>
          <p:sp>
            <p:nvSpPr>
              <p:cNvPr id="279" name="Google Shape;279;p3"/>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81;p3"/>
            <p:cNvGrpSpPr/>
            <p:nvPr/>
          </p:nvGrpSpPr>
          <p:grpSpPr>
            <a:xfrm>
              <a:off x="6308747" y="1"/>
              <a:ext cx="441786" cy="2571886"/>
              <a:chOff x="1121941" y="1609666"/>
              <a:chExt cx="404159" cy="2352837"/>
            </a:xfrm>
          </p:grpSpPr>
          <p:grpSp>
            <p:nvGrpSpPr>
              <p:cNvPr id="282" name="Google Shape;282;p3"/>
              <p:cNvGrpSpPr/>
              <p:nvPr/>
            </p:nvGrpSpPr>
            <p:grpSpPr>
              <a:xfrm>
                <a:off x="1121941" y="1609666"/>
                <a:ext cx="404159" cy="2352837"/>
                <a:chOff x="1121941" y="1609666"/>
                <a:chExt cx="404159" cy="2352837"/>
              </a:xfrm>
            </p:grpSpPr>
            <p:grpSp>
              <p:nvGrpSpPr>
                <p:cNvPr id="283" name="Google Shape;283;p3"/>
                <p:cNvGrpSpPr/>
                <p:nvPr/>
              </p:nvGrpSpPr>
              <p:grpSpPr>
                <a:xfrm>
                  <a:off x="1121941" y="2971595"/>
                  <a:ext cx="404159" cy="990908"/>
                  <a:chOff x="1121941" y="2969319"/>
                  <a:chExt cx="404159" cy="990908"/>
                </a:xfrm>
              </p:grpSpPr>
              <p:sp>
                <p:nvSpPr>
                  <p:cNvPr id="284" name="Google Shape;284;p3"/>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3"/>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3"/>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3"/>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88" name="Google Shape;288;p3"/>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9" name="Google Shape;289;p3"/>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290" name="Google Shape;290;p3"/>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291" name="Google Shape;291;p3"/>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292" name="Google Shape;292;p3"/>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293" name="Google Shape;293;p3"/>
          <p:cNvGrpSpPr/>
          <p:nvPr/>
        </p:nvGrpSpPr>
        <p:grpSpPr>
          <a:xfrm>
            <a:off x="7144996" y="3810165"/>
            <a:ext cx="157798" cy="180711"/>
            <a:chOff x="3462796" y="2555878"/>
            <a:chExt cx="157798" cy="180711"/>
          </a:xfrm>
        </p:grpSpPr>
        <p:sp>
          <p:nvSpPr>
            <p:cNvPr id="294" name="Google Shape;294;p3"/>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3"/>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3"/>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3"/>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3"/>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3"/>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571284620"/>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348754589"/>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182992585"/>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660517939"/>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2703141"/>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85153423"/>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94576335"/>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28051203"/>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283947640"/>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90395228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61"/>
        <p:cNvGrpSpPr/>
        <p:nvPr/>
      </p:nvGrpSpPr>
      <p:grpSpPr>
        <a:xfrm>
          <a:off x="0" y="0"/>
          <a:ext cx="0" cy="0"/>
          <a:chOff x="0" y="0"/>
          <a:chExt cx="0" cy="0"/>
        </a:xfrm>
      </p:grpSpPr>
      <p:sp>
        <p:nvSpPr>
          <p:cNvPr id="562" name="Google Shape;562;p6"/>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63" name="Google Shape;563;p6"/>
          <p:cNvSpPr txBox="1">
            <a:spLocks noGrp="1"/>
          </p:cNvSpPr>
          <p:nvPr>
            <p:ph type="body" idx="1"/>
          </p:nvPr>
        </p:nvSpPr>
        <p:spPr>
          <a:xfrm>
            <a:off x="702900"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4" name="Google Shape;564;p6"/>
          <p:cNvSpPr txBox="1">
            <a:spLocks noGrp="1"/>
          </p:cNvSpPr>
          <p:nvPr>
            <p:ph type="body" idx="2"/>
          </p:nvPr>
        </p:nvSpPr>
        <p:spPr>
          <a:xfrm>
            <a:off x="3718448" y="1430150"/>
            <a:ext cx="2644500" cy="3026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65" name="Google Shape;565;p6"/>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566" name="Google Shape;566;p6"/>
          <p:cNvGrpSpPr/>
          <p:nvPr/>
        </p:nvGrpSpPr>
        <p:grpSpPr>
          <a:xfrm>
            <a:off x="278809" y="823842"/>
            <a:ext cx="288376" cy="330267"/>
            <a:chOff x="3462796" y="2555878"/>
            <a:chExt cx="157798" cy="180711"/>
          </a:xfrm>
        </p:grpSpPr>
        <p:sp>
          <p:nvSpPr>
            <p:cNvPr id="567" name="Google Shape;567;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73" name="Google Shape;573;p6"/>
          <p:cNvGrpSpPr/>
          <p:nvPr/>
        </p:nvGrpSpPr>
        <p:grpSpPr>
          <a:xfrm>
            <a:off x="6196930" y="-29"/>
            <a:ext cx="2985505" cy="4610466"/>
            <a:chOff x="6196930" y="-29"/>
            <a:chExt cx="2985505" cy="4610466"/>
          </a:xfrm>
        </p:grpSpPr>
        <p:grpSp>
          <p:nvGrpSpPr>
            <p:cNvPr id="574" name="Google Shape;574;p6"/>
            <p:cNvGrpSpPr/>
            <p:nvPr/>
          </p:nvGrpSpPr>
          <p:grpSpPr>
            <a:xfrm>
              <a:off x="7737776" y="-17"/>
              <a:ext cx="448629" cy="4610455"/>
              <a:chOff x="6798998" y="-1296139"/>
              <a:chExt cx="476555" cy="4897445"/>
            </a:xfrm>
          </p:grpSpPr>
          <p:sp>
            <p:nvSpPr>
              <p:cNvPr id="575" name="Google Shape;575;p6"/>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6"/>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7" name="Google Shape;577;p6"/>
            <p:cNvGrpSpPr/>
            <p:nvPr/>
          </p:nvGrpSpPr>
          <p:grpSpPr>
            <a:xfrm>
              <a:off x="8636876" y="46"/>
              <a:ext cx="382387" cy="1450044"/>
              <a:chOff x="5578966" y="2422197"/>
              <a:chExt cx="406190" cy="1540306"/>
            </a:xfrm>
          </p:grpSpPr>
          <p:sp>
            <p:nvSpPr>
              <p:cNvPr id="578" name="Google Shape;578;p6"/>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6"/>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6"/>
            <p:cNvGrpSpPr/>
            <p:nvPr/>
          </p:nvGrpSpPr>
          <p:grpSpPr>
            <a:xfrm>
              <a:off x="8035385" y="23"/>
              <a:ext cx="439174" cy="2683136"/>
              <a:chOff x="6176324" y="940075"/>
              <a:chExt cx="466512" cy="2850155"/>
            </a:xfrm>
          </p:grpSpPr>
          <p:sp>
            <p:nvSpPr>
              <p:cNvPr id="581" name="Google Shape;581;p6"/>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2" name="Google Shape;582;p6"/>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6"/>
            <p:cNvGrpSpPr/>
            <p:nvPr/>
          </p:nvGrpSpPr>
          <p:grpSpPr>
            <a:xfrm>
              <a:off x="6363022" y="42"/>
              <a:ext cx="160482" cy="1242299"/>
              <a:chOff x="7576714" y="2009363"/>
              <a:chExt cx="170472" cy="1319629"/>
            </a:xfrm>
          </p:grpSpPr>
          <p:sp>
            <p:nvSpPr>
              <p:cNvPr id="584" name="Google Shape;584;p6"/>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6"/>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6"/>
            <p:cNvGrpSpPr/>
            <p:nvPr/>
          </p:nvGrpSpPr>
          <p:grpSpPr>
            <a:xfrm>
              <a:off x="6999976" y="11"/>
              <a:ext cx="271476" cy="3307837"/>
              <a:chOff x="7883572" y="308161"/>
              <a:chExt cx="288375" cy="3513742"/>
            </a:xfrm>
          </p:grpSpPr>
          <p:sp>
            <p:nvSpPr>
              <p:cNvPr id="587" name="Google Shape;587;p6"/>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6"/>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6"/>
            <p:cNvGrpSpPr/>
            <p:nvPr/>
          </p:nvGrpSpPr>
          <p:grpSpPr>
            <a:xfrm>
              <a:off x="6827964" y="636458"/>
              <a:ext cx="230791" cy="243118"/>
              <a:chOff x="3770248" y="2527300"/>
              <a:chExt cx="180404" cy="190055"/>
            </a:xfrm>
          </p:grpSpPr>
          <p:sp>
            <p:nvSpPr>
              <p:cNvPr id="590" name="Google Shape;590;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4" name="Google Shape;594;p6"/>
            <p:cNvGrpSpPr/>
            <p:nvPr/>
          </p:nvGrpSpPr>
          <p:grpSpPr>
            <a:xfrm>
              <a:off x="8763367" y="2641902"/>
              <a:ext cx="230809" cy="243156"/>
              <a:chOff x="3770248" y="2527300"/>
              <a:chExt cx="180404" cy="190055"/>
            </a:xfrm>
          </p:grpSpPr>
          <p:sp>
            <p:nvSpPr>
              <p:cNvPr id="595" name="Google Shape;595;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99" name="Google Shape;599;p6"/>
            <p:cNvGrpSpPr/>
            <p:nvPr/>
          </p:nvGrpSpPr>
          <p:grpSpPr>
            <a:xfrm rot="5400000">
              <a:off x="8655427" y="4253521"/>
              <a:ext cx="201871" cy="231166"/>
              <a:chOff x="3462796" y="2555878"/>
              <a:chExt cx="157798" cy="180711"/>
            </a:xfrm>
          </p:grpSpPr>
          <p:sp>
            <p:nvSpPr>
              <p:cNvPr id="600" name="Google Shape;600;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6" name="Google Shape;606;p6"/>
            <p:cNvGrpSpPr/>
            <p:nvPr/>
          </p:nvGrpSpPr>
          <p:grpSpPr>
            <a:xfrm rot="-2700000">
              <a:off x="7375305" y="1863439"/>
              <a:ext cx="169840" cy="178926"/>
              <a:chOff x="3770248" y="2527300"/>
              <a:chExt cx="180404" cy="190055"/>
            </a:xfrm>
          </p:grpSpPr>
          <p:sp>
            <p:nvSpPr>
              <p:cNvPr id="607" name="Google Shape;607;p6"/>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6"/>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6"/>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6"/>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1" name="Google Shape;611;p6"/>
            <p:cNvGrpSpPr/>
            <p:nvPr/>
          </p:nvGrpSpPr>
          <p:grpSpPr>
            <a:xfrm>
              <a:off x="6800134" y="23"/>
              <a:ext cx="985363" cy="1665685"/>
              <a:chOff x="2484475" y="1329455"/>
              <a:chExt cx="1046700" cy="1769370"/>
            </a:xfrm>
          </p:grpSpPr>
          <p:sp>
            <p:nvSpPr>
              <p:cNvPr id="612" name="Google Shape;612;p6"/>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6"/>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4" name="Google Shape;614;p6"/>
              <p:cNvGrpSpPr/>
              <p:nvPr/>
            </p:nvGrpSpPr>
            <p:grpSpPr>
              <a:xfrm>
                <a:off x="2769703" y="1329455"/>
                <a:ext cx="510180" cy="1483501"/>
                <a:chOff x="1818382" y="2433081"/>
                <a:chExt cx="466728" cy="1357150"/>
              </a:xfrm>
            </p:grpSpPr>
            <p:grpSp>
              <p:nvGrpSpPr>
                <p:cNvPr id="615" name="Google Shape;615;p6"/>
                <p:cNvGrpSpPr/>
                <p:nvPr/>
              </p:nvGrpSpPr>
              <p:grpSpPr>
                <a:xfrm>
                  <a:off x="1818382" y="2971595"/>
                  <a:ext cx="466728" cy="818636"/>
                  <a:chOff x="1818382" y="2942618"/>
                  <a:chExt cx="466728" cy="818636"/>
                </a:xfrm>
              </p:grpSpPr>
              <p:sp>
                <p:nvSpPr>
                  <p:cNvPr id="616" name="Google Shape;616;p6"/>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6"/>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6"/>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9" name="Google Shape;619;p6"/>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0" name="Google Shape;620;p6"/>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621" name="Google Shape;621;p6"/>
            <p:cNvGrpSpPr/>
            <p:nvPr/>
          </p:nvGrpSpPr>
          <p:grpSpPr>
            <a:xfrm>
              <a:off x="8330194" y="-10"/>
              <a:ext cx="852241" cy="2641273"/>
              <a:chOff x="3961868" y="-891976"/>
              <a:chExt cx="905291" cy="2805686"/>
            </a:xfrm>
          </p:grpSpPr>
          <p:grpSp>
            <p:nvGrpSpPr>
              <p:cNvPr id="622" name="Google Shape;622;p6"/>
              <p:cNvGrpSpPr/>
              <p:nvPr/>
            </p:nvGrpSpPr>
            <p:grpSpPr>
              <a:xfrm>
                <a:off x="3961868" y="1008419"/>
                <a:ext cx="905291" cy="905291"/>
                <a:chOff x="764100" y="3623300"/>
                <a:chExt cx="1046700" cy="1046700"/>
              </a:xfrm>
            </p:grpSpPr>
            <p:sp>
              <p:nvSpPr>
                <p:cNvPr id="623" name="Google Shape;623;p6"/>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6"/>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 name="Google Shape;625;p6"/>
              <p:cNvGrpSpPr/>
              <p:nvPr/>
            </p:nvGrpSpPr>
            <p:grpSpPr>
              <a:xfrm>
                <a:off x="4155315" y="-891976"/>
                <a:ext cx="522826" cy="2613070"/>
                <a:chOff x="2447534" y="1219291"/>
                <a:chExt cx="478297" cy="2390513"/>
              </a:xfrm>
            </p:grpSpPr>
            <p:grpSp>
              <p:nvGrpSpPr>
                <p:cNvPr id="626" name="Google Shape;626;p6"/>
                <p:cNvGrpSpPr/>
                <p:nvPr/>
              </p:nvGrpSpPr>
              <p:grpSpPr>
                <a:xfrm>
                  <a:off x="2447534" y="1219291"/>
                  <a:ext cx="478297" cy="2390513"/>
                  <a:chOff x="2447534" y="1219291"/>
                  <a:chExt cx="478297" cy="2390513"/>
                </a:xfrm>
              </p:grpSpPr>
              <p:grpSp>
                <p:nvGrpSpPr>
                  <p:cNvPr id="627" name="Google Shape;627;p6"/>
                  <p:cNvGrpSpPr/>
                  <p:nvPr/>
                </p:nvGrpSpPr>
                <p:grpSpPr>
                  <a:xfrm>
                    <a:off x="2447534" y="2971595"/>
                    <a:ext cx="478297" cy="638209"/>
                    <a:chOff x="2447534" y="3081786"/>
                    <a:chExt cx="478297" cy="638209"/>
                  </a:xfrm>
                </p:grpSpPr>
                <p:sp>
                  <p:nvSpPr>
                    <p:cNvPr id="628" name="Google Shape;628;p6"/>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6"/>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6"/>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31" name="Google Shape;631;p6"/>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2" name="Google Shape;632;p6"/>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633" name="Google Shape;633;p6"/>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634" name="Google Shape;634;p6"/>
            <p:cNvGrpSpPr/>
            <p:nvPr/>
          </p:nvGrpSpPr>
          <p:grpSpPr>
            <a:xfrm>
              <a:off x="7811773" y="-2"/>
              <a:ext cx="492189" cy="1837864"/>
              <a:chOff x="5194218" y="-536312"/>
              <a:chExt cx="522827" cy="1952267"/>
            </a:xfrm>
          </p:grpSpPr>
          <p:grpSp>
            <p:nvGrpSpPr>
              <p:cNvPr id="635" name="Google Shape;635;p6"/>
              <p:cNvGrpSpPr/>
              <p:nvPr/>
            </p:nvGrpSpPr>
            <p:grpSpPr>
              <a:xfrm>
                <a:off x="5194218" y="893129"/>
                <a:ext cx="522827" cy="522827"/>
                <a:chOff x="764100" y="3623300"/>
                <a:chExt cx="1046700" cy="1046700"/>
              </a:xfrm>
            </p:grpSpPr>
            <p:sp>
              <p:nvSpPr>
                <p:cNvPr id="636" name="Google Shape;636;p6"/>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6"/>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6"/>
              <p:cNvGrpSpPr/>
              <p:nvPr/>
            </p:nvGrpSpPr>
            <p:grpSpPr>
              <a:xfrm>
                <a:off x="5371921" y="-536312"/>
                <a:ext cx="182209" cy="1814066"/>
                <a:chOff x="3305183" y="1663032"/>
                <a:chExt cx="166690" cy="1659561"/>
              </a:xfrm>
            </p:grpSpPr>
            <p:grpSp>
              <p:nvGrpSpPr>
                <p:cNvPr id="639" name="Google Shape;639;p6"/>
                <p:cNvGrpSpPr/>
                <p:nvPr/>
              </p:nvGrpSpPr>
              <p:grpSpPr>
                <a:xfrm>
                  <a:off x="3305183" y="1663032"/>
                  <a:ext cx="166690" cy="1659561"/>
                  <a:chOff x="3305183" y="1663032"/>
                  <a:chExt cx="166690" cy="1659561"/>
                </a:xfrm>
              </p:grpSpPr>
              <p:grpSp>
                <p:nvGrpSpPr>
                  <p:cNvPr id="640" name="Google Shape;640;p6"/>
                  <p:cNvGrpSpPr/>
                  <p:nvPr/>
                </p:nvGrpSpPr>
                <p:grpSpPr>
                  <a:xfrm>
                    <a:off x="3305183" y="2971595"/>
                    <a:ext cx="166690" cy="350998"/>
                    <a:chOff x="3305183" y="3146560"/>
                    <a:chExt cx="166690" cy="350998"/>
                  </a:xfrm>
                </p:grpSpPr>
                <p:sp>
                  <p:nvSpPr>
                    <p:cNvPr id="641" name="Google Shape;641;p6"/>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2" name="Google Shape;642;p6"/>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3" name="Google Shape;643;p6"/>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44" name="Google Shape;644;p6"/>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5" name="Google Shape;645;p6"/>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646" name="Google Shape;646;p6"/>
            <p:cNvGrpSpPr/>
            <p:nvPr/>
          </p:nvGrpSpPr>
          <p:grpSpPr>
            <a:xfrm>
              <a:off x="8018879" y="-29"/>
              <a:ext cx="810166" cy="4470272"/>
              <a:chOff x="7824797" y="-1724181"/>
              <a:chExt cx="860597" cy="4748536"/>
            </a:xfrm>
          </p:grpSpPr>
          <p:grpSp>
            <p:nvGrpSpPr>
              <p:cNvPr id="647" name="Google Shape;647;p6"/>
              <p:cNvGrpSpPr/>
              <p:nvPr/>
            </p:nvGrpSpPr>
            <p:grpSpPr>
              <a:xfrm>
                <a:off x="7824797" y="1891931"/>
                <a:ext cx="860597" cy="1132425"/>
                <a:chOff x="764100" y="3623300"/>
                <a:chExt cx="1046700" cy="1046700"/>
              </a:xfrm>
            </p:grpSpPr>
            <p:sp>
              <p:nvSpPr>
                <p:cNvPr id="648" name="Google Shape;648;p6"/>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6"/>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 name="Google Shape;650;p6"/>
              <p:cNvGrpSpPr/>
              <p:nvPr/>
            </p:nvGrpSpPr>
            <p:grpSpPr>
              <a:xfrm>
                <a:off x="8100547" y="-1724181"/>
                <a:ext cx="300376" cy="4529867"/>
                <a:chOff x="3792712" y="-322375"/>
                <a:chExt cx="274793" cy="4144055"/>
              </a:xfrm>
            </p:grpSpPr>
            <p:grpSp>
              <p:nvGrpSpPr>
                <p:cNvPr id="651" name="Google Shape;651;p6"/>
                <p:cNvGrpSpPr/>
                <p:nvPr/>
              </p:nvGrpSpPr>
              <p:grpSpPr>
                <a:xfrm>
                  <a:off x="3792712" y="-322375"/>
                  <a:ext cx="274793" cy="4144055"/>
                  <a:chOff x="3792712" y="-322375"/>
                  <a:chExt cx="274793" cy="4144055"/>
                </a:xfrm>
              </p:grpSpPr>
              <p:grpSp>
                <p:nvGrpSpPr>
                  <p:cNvPr id="652" name="Google Shape;652;p6"/>
                  <p:cNvGrpSpPr/>
                  <p:nvPr/>
                </p:nvGrpSpPr>
                <p:grpSpPr>
                  <a:xfrm>
                    <a:off x="3792712" y="2971595"/>
                    <a:ext cx="274793" cy="850085"/>
                    <a:chOff x="3792712" y="2879468"/>
                    <a:chExt cx="274793" cy="850085"/>
                  </a:xfrm>
                </p:grpSpPr>
                <p:sp>
                  <p:nvSpPr>
                    <p:cNvPr id="653" name="Google Shape;653;p6"/>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4" name="Google Shape;654;p6"/>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5" name="Google Shape;655;p6"/>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56" name="Google Shape;656;p6"/>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 name="Google Shape;657;p6"/>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658" name="Google Shape;658;p6"/>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659" name="Google Shape;659;p6"/>
            <p:cNvGrpSpPr/>
            <p:nvPr/>
          </p:nvGrpSpPr>
          <p:grpSpPr>
            <a:xfrm>
              <a:off x="7184797" y="-17"/>
              <a:ext cx="985363" cy="3905971"/>
              <a:chOff x="1192601" y="-1724180"/>
              <a:chExt cx="1046700" cy="4149108"/>
            </a:xfrm>
          </p:grpSpPr>
          <p:grpSp>
            <p:nvGrpSpPr>
              <p:cNvPr id="660" name="Google Shape;660;p6"/>
              <p:cNvGrpSpPr/>
              <p:nvPr/>
            </p:nvGrpSpPr>
            <p:grpSpPr>
              <a:xfrm>
                <a:off x="1192601" y="1378228"/>
                <a:ext cx="1046700" cy="1046700"/>
                <a:chOff x="764100" y="3623300"/>
                <a:chExt cx="1046700" cy="1046700"/>
              </a:xfrm>
            </p:grpSpPr>
            <p:sp>
              <p:nvSpPr>
                <p:cNvPr id="661" name="Google Shape;661;p6"/>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6"/>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 name="Google Shape;663;p6"/>
              <p:cNvGrpSpPr/>
              <p:nvPr/>
            </p:nvGrpSpPr>
            <p:grpSpPr>
              <a:xfrm>
                <a:off x="1417979" y="-1724180"/>
                <a:ext cx="580390" cy="3855366"/>
                <a:chOff x="522260" y="372820"/>
                <a:chExt cx="530958" cy="3527002"/>
              </a:xfrm>
            </p:grpSpPr>
            <p:grpSp>
              <p:nvGrpSpPr>
                <p:cNvPr id="664" name="Google Shape;664;p6"/>
                <p:cNvGrpSpPr/>
                <p:nvPr/>
              </p:nvGrpSpPr>
              <p:grpSpPr>
                <a:xfrm>
                  <a:off x="522260" y="372820"/>
                  <a:ext cx="530958" cy="3527002"/>
                  <a:chOff x="522260" y="372820"/>
                  <a:chExt cx="530958" cy="3527002"/>
                </a:xfrm>
              </p:grpSpPr>
              <p:grpSp>
                <p:nvGrpSpPr>
                  <p:cNvPr id="665" name="Google Shape;665;p6"/>
                  <p:cNvGrpSpPr/>
                  <p:nvPr/>
                </p:nvGrpSpPr>
                <p:grpSpPr>
                  <a:xfrm>
                    <a:off x="522260" y="2971595"/>
                    <a:ext cx="530958" cy="928227"/>
                    <a:chOff x="522260" y="2971595"/>
                    <a:chExt cx="530958" cy="928227"/>
                  </a:xfrm>
                </p:grpSpPr>
                <p:sp>
                  <p:nvSpPr>
                    <p:cNvPr id="666" name="Google Shape;666;p6"/>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7" name="Google Shape;667;p6"/>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8" name="Google Shape;668;p6"/>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9" name="Google Shape;669;p6"/>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70" name="Google Shape;670;p6"/>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6"/>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672" name="Google Shape;672;p6"/>
            <p:cNvGrpSpPr/>
            <p:nvPr/>
          </p:nvGrpSpPr>
          <p:grpSpPr>
            <a:xfrm>
              <a:off x="6196930" y="7"/>
              <a:ext cx="985363" cy="2629685"/>
              <a:chOff x="6010934" y="1"/>
              <a:chExt cx="1046700" cy="2793377"/>
            </a:xfrm>
          </p:grpSpPr>
          <p:grpSp>
            <p:nvGrpSpPr>
              <p:cNvPr id="673" name="Google Shape;673;p6"/>
              <p:cNvGrpSpPr/>
              <p:nvPr/>
            </p:nvGrpSpPr>
            <p:grpSpPr>
              <a:xfrm>
                <a:off x="6010934" y="1746678"/>
                <a:ext cx="1046700" cy="1046700"/>
                <a:chOff x="764100" y="3623300"/>
                <a:chExt cx="1046700" cy="1046700"/>
              </a:xfrm>
            </p:grpSpPr>
            <p:sp>
              <p:nvSpPr>
                <p:cNvPr id="674" name="Google Shape;674;p6"/>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6"/>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6"/>
              <p:cNvGrpSpPr/>
              <p:nvPr/>
            </p:nvGrpSpPr>
            <p:grpSpPr>
              <a:xfrm>
                <a:off x="6308747" y="1"/>
                <a:ext cx="441786" cy="2571886"/>
                <a:chOff x="1121941" y="1609666"/>
                <a:chExt cx="404159" cy="2352837"/>
              </a:xfrm>
            </p:grpSpPr>
            <p:grpSp>
              <p:nvGrpSpPr>
                <p:cNvPr id="677" name="Google Shape;677;p6"/>
                <p:cNvGrpSpPr/>
                <p:nvPr/>
              </p:nvGrpSpPr>
              <p:grpSpPr>
                <a:xfrm>
                  <a:off x="1121941" y="1609666"/>
                  <a:ext cx="404159" cy="2352837"/>
                  <a:chOff x="1121941" y="1609666"/>
                  <a:chExt cx="404159" cy="2352837"/>
                </a:xfrm>
              </p:grpSpPr>
              <p:grpSp>
                <p:nvGrpSpPr>
                  <p:cNvPr id="678" name="Google Shape;678;p6"/>
                  <p:cNvGrpSpPr/>
                  <p:nvPr/>
                </p:nvGrpSpPr>
                <p:grpSpPr>
                  <a:xfrm>
                    <a:off x="1121941" y="2971595"/>
                    <a:ext cx="404159" cy="990908"/>
                    <a:chOff x="1121941" y="2969319"/>
                    <a:chExt cx="404159" cy="990908"/>
                  </a:xfrm>
                </p:grpSpPr>
                <p:sp>
                  <p:nvSpPr>
                    <p:cNvPr id="679" name="Google Shape;679;p6"/>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0" name="Google Shape;680;p6"/>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1" name="Google Shape;681;p6"/>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2" name="Google Shape;682;p6"/>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83" name="Google Shape;683;p6"/>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4" name="Google Shape;684;p6"/>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685" name="Google Shape;685;p6"/>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686" name="Google Shape;686;p6"/>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687" name="Google Shape;687;p6"/>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688" name="Google Shape;688;p6"/>
            <p:cNvGrpSpPr/>
            <p:nvPr/>
          </p:nvGrpSpPr>
          <p:grpSpPr>
            <a:xfrm>
              <a:off x="7192739" y="3730341"/>
              <a:ext cx="148551" cy="170121"/>
              <a:chOff x="3462796" y="2555878"/>
              <a:chExt cx="157798" cy="180711"/>
            </a:xfrm>
          </p:grpSpPr>
          <p:sp>
            <p:nvSpPr>
              <p:cNvPr id="689" name="Google Shape;689;p6"/>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0" name="Google Shape;690;p6"/>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1" name="Google Shape;691;p6"/>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2" name="Google Shape;692;p6"/>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3" name="Google Shape;693;p6"/>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4" name="Google Shape;694;p6"/>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09750341"/>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983262649"/>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753180895"/>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732698061"/>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8" name="Footer Placeholder 7"/>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9" name="Slide Number Placeholder 8"/>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23049668"/>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4" name="Footer Placeholder 3"/>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5" name="Slide Number Placeholder 4"/>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963299461"/>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3" name="Footer Placeholder 2"/>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4" name="Slide Number Placeholder 3"/>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090082753"/>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94579995"/>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6" name="Footer Placeholder 5"/>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7" name="Slide Number Placeholder 6"/>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116169776"/>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1838615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11"/>
        <p:cNvGrpSpPr/>
        <p:nvPr/>
      </p:nvGrpSpPr>
      <p:grpSpPr>
        <a:xfrm>
          <a:off x="0" y="0"/>
          <a:ext cx="0" cy="0"/>
          <a:chOff x="0" y="0"/>
          <a:chExt cx="0" cy="0"/>
        </a:xfrm>
      </p:grpSpPr>
      <p:sp>
        <p:nvSpPr>
          <p:cNvPr id="812" name="Google Shape;812;p8"/>
          <p:cNvSpPr txBox="1">
            <a:spLocks noGrp="1"/>
          </p:cNvSpPr>
          <p:nvPr>
            <p:ph type="title"/>
          </p:nvPr>
        </p:nvSpPr>
        <p:spPr>
          <a:xfrm>
            <a:off x="702900" y="760925"/>
            <a:ext cx="5660100" cy="471300"/>
          </a:xfrm>
          <a:prstGeom prst="rect">
            <a:avLst/>
          </a:prstGeom>
        </p:spPr>
        <p:txBody>
          <a:bodyPr spcFirstLastPara="1" wrap="square" lIns="0" tIns="0" rIns="0" bIns="0" anchor="b"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13" name="Google Shape;813;p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814" name="Google Shape;814;p8"/>
          <p:cNvGrpSpPr/>
          <p:nvPr/>
        </p:nvGrpSpPr>
        <p:grpSpPr>
          <a:xfrm>
            <a:off x="278809" y="823842"/>
            <a:ext cx="288376" cy="330267"/>
            <a:chOff x="3462796" y="2555878"/>
            <a:chExt cx="157798" cy="180711"/>
          </a:xfrm>
        </p:grpSpPr>
        <p:sp>
          <p:nvSpPr>
            <p:cNvPr id="815" name="Google Shape;815;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6" name="Google Shape;816;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7" name="Google Shape;817;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8" name="Google Shape;818;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9" name="Google Shape;819;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0" name="Google Shape;820;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21" name="Google Shape;821;p8"/>
          <p:cNvGrpSpPr/>
          <p:nvPr/>
        </p:nvGrpSpPr>
        <p:grpSpPr>
          <a:xfrm>
            <a:off x="6196930" y="-29"/>
            <a:ext cx="2985505" cy="4610466"/>
            <a:chOff x="6196930" y="-29"/>
            <a:chExt cx="2985505" cy="4610466"/>
          </a:xfrm>
        </p:grpSpPr>
        <p:grpSp>
          <p:nvGrpSpPr>
            <p:cNvPr id="822" name="Google Shape;822;p8"/>
            <p:cNvGrpSpPr/>
            <p:nvPr/>
          </p:nvGrpSpPr>
          <p:grpSpPr>
            <a:xfrm>
              <a:off x="7737776" y="-17"/>
              <a:ext cx="448629" cy="4610455"/>
              <a:chOff x="6798998" y="-1296139"/>
              <a:chExt cx="476555" cy="4897445"/>
            </a:xfrm>
          </p:grpSpPr>
          <p:sp>
            <p:nvSpPr>
              <p:cNvPr id="823" name="Google Shape;823;p8"/>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4" name="Google Shape;824;p8"/>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8"/>
            <p:cNvGrpSpPr/>
            <p:nvPr/>
          </p:nvGrpSpPr>
          <p:grpSpPr>
            <a:xfrm>
              <a:off x="8636876" y="46"/>
              <a:ext cx="382387" cy="1450044"/>
              <a:chOff x="5578966" y="2422197"/>
              <a:chExt cx="406190" cy="1540306"/>
            </a:xfrm>
          </p:grpSpPr>
          <p:sp>
            <p:nvSpPr>
              <p:cNvPr id="826" name="Google Shape;826;p8"/>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7" name="Google Shape;827;p8"/>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8" name="Google Shape;828;p8"/>
            <p:cNvGrpSpPr/>
            <p:nvPr/>
          </p:nvGrpSpPr>
          <p:grpSpPr>
            <a:xfrm>
              <a:off x="8035385" y="23"/>
              <a:ext cx="439174" cy="2683136"/>
              <a:chOff x="6176324" y="940075"/>
              <a:chExt cx="466512" cy="2850155"/>
            </a:xfrm>
          </p:grpSpPr>
          <p:sp>
            <p:nvSpPr>
              <p:cNvPr id="829" name="Google Shape;829;p8"/>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0" name="Google Shape;830;p8"/>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8"/>
            <p:cNvGrpSpPr/>
            <p:nvPr/>
          </p:nvGrpSpPr>
          <p:grpSpPr>
            <a:xfrm>
              <a:off x="6363022" y="42"/>
              <a:ext cx="160482" cy="1242299"/>
              <a:chOff x="7576714" y="2009363"/>
              <a:chExt cx="170472" cy="1319629"/>
            </a:xfrm>
          </p:grpSpPr>
          <p:sp>
            <p:nvSpPr>
              <p:cNvPr id="832" name="Google Shape;832;p8"/>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3" name="Google Shape;833;p8"/>
              <p:cNvSpPr/>
              <p:nvPr/>
            </p:nvSpPr>
            <p:spPr>
              <a:xfrm>
                <a:off x="7652975" y="2009363"/>
                <a:ext cx="17700" cy="965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4" name="Google Shape;834;p8"/>
            <p:cNvGrpSpPr/>
            <p:nvPr/>
          </p:nvGrpSpPr>
          <p:grpSpPr>
            <a:xfrm>
              <a:off x="6999976" y="11"/>
              <a:ext cx="271476" cy="3307837"/>
              <a:chOff x="7883572" y="308161"/>
              <a:chExt cx="288375" cy="3513742"/>
            </a:xfrm>
          </p:grpSpPr>
          <p:sp>
            <p:nvSpPr>
              <p:cNvPr id="835" name="Google Shape;835;p8"/>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6" name="Google Shape;836;p8"/>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7" name="Google Shape;837;p8"/>
            <p:cNvGrpSpPr/>
            <p:nvPr/>
          </p:nvGrpSpPr>
          <p:grpSpPr>
            <a:xfrm>
              <a:off x="6827964" y="636458"/>
              <a:ext cx="230791" cy="243118"/>
              <a:chOff x="3770248" y="2527300"/>
              <a:chExt cx="180404" cy="190055"/>
            </a:xfrm>
          </p:grpSpPr>
          <p:sp>
            <p:nvSpPr>
              <p:cNvPr id="838" name="Google Shape;838;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9" name="Google Shape;839;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0" name="Google Shape;840;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1" name="Google Shape;841;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2" name="Google Shape;842;p8"/>
            <p:cNvGrpSpPr/>
            <p:nvPr/>
          </p:nvGrpSpPr>
          <p:grpSpPr>
            <a:xfrm>
              <a:off x="8763367" y="2641902"/>
              <a:ext cx="230809" cy="243156"/>
              <a:chOff x="3770248" y="2527300"/>
              <a:chExt cx="180404" cy="190055"/>
            </a:xfrm>
          </p:grpSpPr>
          <p:sp>
            <p:nvSpPr>
              <p:cNvPr id="843" name="Google Shape;843;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4" name="Google Shape;844;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5" name="Google Shape;845;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6" name="Google Shape;846;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47" name="Google Shape;847;p8"/>
            <p:cNvGrpSpPr/>
            <p:nvPr/>
          </p:nvGrpSpPr>
          <p:grpSpPr>
            <a:xfrm rot="5400000">
              <a:off x="8655427" y="4253521"/>
              <a:ext cx="201871" cy="231166"/>
              <a:chOff x="3462796" y="2555878"/>
              <a:chExt cx="157798" cy="180711"/>
            </a:xfrm>
          </p:grpSpPr>
          <p:sp>
            <p:nvSpPr>
              <p:cNvPr id="848" name="Google Shape;848;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9" name="Google Shape;849;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0" name="Google Shape;850;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1" name="Google Shape;851;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2" name="Google Shape;852;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3" name="Google Shape;853;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4" name="Google Shape;854;p8"/>
            <p:cNvGrpSpPr/>
            <p:nvPr/>
          </p:nvGrpSpPr>
          <p:grpSpPr>
            <a:xfrm rot="-2700000">
              <a:off x="7375305" y="1863439"/>
              <a:ext cx="169840" cy="178926"/>
              <a:chOff x="3770248" y="2527300"/>
              <a:chExt cx="180404" cy="190055"/>
            </a:xfrm>
          </p:grpSpPr>
          <p:sp>
            <p:nvSpPr>
              <p:cNvPr id="855" name="Google Shape;855;p8"/>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6" name="Google Shape;856;p8"/>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7" name="Google Shape;857;p8"/>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8" name="Google Shape;858;p8"/>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859" name="Google Shape;859;p8"/>
            <p:cNvGrpSpPr/>
            <p:nvPr/>
          </p:nvGrpSpPr>
          <p:grpSpPr>
            <a:xfrm>
              <a:off x="6800134" y="23"/>
              <a:ext cx="985363" cy="1665685"/>
              <a:chOff x="2484475" y="1329455"/>
              <a:chExt cx="1046700" cy="1769370"/>
            </a:xfrm>
          </p:grpSpPr>
          <p:sp>
            <p:nvSpPr>
              <p:cNvPr id="860" name="Google Shape;860;p8"/>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8"/>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2" name="Google Shape;862;p8"/>
              <p:cNvGrpSpPr/>
              <p:nvPr/>
            </p:nvGrpSpPr>
            <p:grpSpPr>
              <a:xfrm>
                <a:off x="2769703" y="1329455"/>
                <a:ext cx="510180" cy="1483501"/>
                <a:chOff x="1818382" y="2433081"/>
                <a:chExt cx="466728" cy="1357150"/>
              </a:xfrm>
            </p:grpSpPr>
            <p:grpSp>
              <p:nvGrpSpPr>
                <p:cNvPr id="863" name="Google Shape;863;p8"/>
                <p:cNvGrpSpPr/>
                <p:nvPr/>
              </p:nvGrpSpPr>
              <p:grpSpPr>
                <a:xfrm>
                  <a:off x="1818382" y="2971595"/>
                  <a:ext cx="466728" cy="818636"/>
                  <a:chOff x="1818382" y="2942618"/>
                  <a:chExt cx="466728" cy="818636"/>
                </a:xfrm>
              </p:grpSpPr>
              <p:sp>
                <p:nvSpPr>
                  <p:cNvPr id="864" name="Google Shape;864;p8"/>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5" name="Google Shape;865;p8"/>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6" name="Google Shape;866;p8"/>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67" name="Google Shape;867;p8"/>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8" name="Google Shape;868;p8"/>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869" name="Google Shape;869;p8"/>
            <p:cNvGrpSpPr/>
            <p:nvPr/>
          </p:nvGrpSpPr>
          <p:grpSpPr>
            <a:xfrm>
              <a:off x="8330194" y="-10"/>
              <a:ext cx="852241" cy="2641273"/>
              <a:chOff x="3961868" y="-891976"/>
              <a:chExt cx="905291" cy="2805686"/>
            </a:xfrm>
          </p:grpSpPr>
          <p:grpSp>
            <p:nvGrpSpPr>
              <p:cNvPr id="870" name="Google Shape;870;p8"/>
              <p:cNvGrpSpPr/>
              <p:nvPr/>
            </p:nvGrpSpPr>
            <p:grpSpPr>
              <a:xfrm>
                <a:off x="3961868" y="1008419"/>
                <a:ext cx="905291" cy="905291"/>
                <a:chOff x="764100" y="3623300"/>
                <a:chExt cx="1046700" cy="1046700"/>
              </a:xfrm>
            </p:grpSpPr>
            <p:sp>
              <p:nvSpPr>
                <p:cNvPr id="871" name="Google Shape;871;p8"/>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8"/>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3" name="Google Shape;873;p8"/>
              <p:cNvGrpSpPr/>
              <p:nvPr/>
            </p:nvGrpSpPr>
            <p:grpSpPr>
              <a:xfrm>
                <a:off x="4155315" y="-891976"/>
                <a:ext cx="522826" cy="2613070"/>
                <a:chOff x="2447534" y="1219291"/>
                <a:chExt cx="478297" cy="2390513"/>
              </a:xfrm>
            </p:grpSpPr>
            <p:grpSp>
              <p:nvGrpSpPr>
                <p:cNvPr id="874" name="Google Shape;874;p8"/>
                <p:cNvGrpSpPr/>
                <p:nvPr/>
              </p:nvGrpSpPr>
              <p:grpSpPr>
                <a:xfrm>
                  <a:off x="2447534" y="1219291"/>
                  <a:ext cx="478297" cy="2390513"/>
                  <a:chOff x="2447534" y="1219291"/>
                  <a:chExt cx="478297" cy="2390513"/>
                </a:xfrm>
              </p:grpSpPr>
              <p:grpSp>
                <p:nvGrpSpPr>
                  <p:cNvPr id="875" name="Google Shape;875;p8"/>
                  <p:cNvGrpSpPr/>
                  <p:nvPr/>
                </p:nvGrpSpPr>
                <p:grpSpPr>
                  <a:xfrm>
                    <a:off x="2447534" y="2971595"/>
                    <a:ext cx="478297" cy="638209"/>
                    <a:chOff x="2447534" y="3081786"/>
                    <a:chExt cx="478297" cy="638209"/>
                  </a:xfrm>
                </p:grpSpPr>
                <p:sp>
                  <p:nvSpPr>
                    <p:cNvPr id="876" name="Google Shape;876;p8"/>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7" name="Google Shape;877;p8"/>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8" name="Google Shape;878;p8"/>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79" name="Google Shape;879;p8"/>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0" name="Google Shape;880;p8"/>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881" name="Google Shape;881;p8"/>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882" name="Google Shape;882;p8"/>
            <p:cNvGrpSpPr/>
            <p:nvPr/>
          </p:nvGrpSpPr>
          <p:grpSpPr>
            <a:xfrm>
              <a:off x="7811773" y="-2"/>
              <a:ext cx="492189" cy="1837864"/>
              <a:chOff x="5194218" y="-536312"/>
              <a:chExt cx="522827" cy="1952267"/>
            </a:xfrm>
          </p:grpSpPr>
          <p:grpSp>
            <p:nvGrpSpPr>
              <p:cNvPr id="883" name="Google Shape;883;p8"/>
              <p:cNvGrpSpPr/>
              <p:nvPr/>
            </p:nvGrpSpPr>
            <p:grpSpPr>
              <a:xfrm>
                <a:off x="5194218" y="893129"/>
                <a:ext cx="522827" cy="522827"/>
                <a:chOff x="764100" y="3623300"/>
                <a:chExt cx="1046700" cy="1046700"/>
              </a:xfrm>
            </p:grpSpPr>
            <p:sp>
              <p:nvSpPr>
                <p:cNvPr id="884" name="Google Shape;884;p8"/>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8"/>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6" name="Google Shape;886;p8"/>
              <p:cNvGrpSpPr/>
              <p:nvPr/>
            </p:nvGrpSpPr>
            <p:grpSpPr>
              <a:xfrm>
                <a:off x="5371921" y="-536312"/>
                <a:ext cx="182209" cy="1814066"/>
                <a:chOff x="3305183" y="1663032"/>
                <a:chExt cx="166690" cy="1659561"/>
              </a:xfrm>
            </p:grpSpPr>
            <p:grpSp>
              <p:nvGrpSpPr>
                <p:cNvPr id="887" name="Google Shape;887;p8"/>
                <p:cNvGrpSpPr/>
                <p:nvPr/>
              </p:nvGrpSpPr>
              <p:grpSpPr>
                <a:xfrm>
                  <a:off x="3305183" y="1663032"/>
                  <a:ext cx="166690" cy="1659561"/>
                  <a:chOff x="3305183" y="1663032"/>
                  <a:chExt cx="166690" cy="1659561"/>
                </a:xfrm>
              </p:grpSpPr>
              <p:grpSp>
                <p:nvGrpSpPr>
                  <p:cNvPr id="888" name="Google Shape;888;p8"/>
                  <p:cNvGrpSpPr/>
                  <p:nvPr/>
                </p:nvGrpSpPr>
                <p:grpSpPr>
                  <a:xfrm>
                    <a:off x="3305183" y="2971595"/>
                    <a:ext cx="166690" cy="350998"/>
                    <a:chOff x="3305183" y="3146560"/>
                    <a:chExt cx="166690" cy="350998"/>
                  </a:xfrm>
                </p:grpSpPr>
                <p:sp>
                  <p:nvSpPr>
                    <p:cNvPr id="889" name="Google Shape;889;p8"/>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0" name="Google Shape;890;p8"/>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1" name="Google Shape;891;p8"/>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2" name="Google Shape;892;p8"/>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3" name="Google Shape;893;p8"/>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894" name="Google Shape;894;p8"/>
            <p:cNvGrpSpPr/>
            <p:nvPr/>
          </p:nvGrpSpPr>
          <p:grpSpPr>
            <a:xfrm>
              <a:off x="8018879" y="-29"/>
              <a:ext cx="810166" cy="4470272"/>
              <a:chOff x="7824797" y="-1724181"/>
              <a:chExt cx="860597" cy="4748536"/>
            </a:xfrm>
          </p:grpSpPr>
          <p:grpSp>
            <p:nvGrpSpPr>
              <p:cNvPr id="895" name="Google Shape;895;p8"/>
              <p:cNvGrpSpPr/>
              <p:nvPr/>
            </p:nvGrpSpPr>
            <p:grpSpPr>
              <a:xfrm>
                <a:off x="7824797" y="1891931"/>
                <a:ext cx="860597" cy="1132425"/>
                <a:chOff x="764100" y="3623300"/>
                <a:chExt cx="1046700" cy="1046700"/>
              </a:xfrm>
            </p:grpSpPr>
            <p:sp>
              <p:nvSpPr>
                <p:cNvPr id="896" name="Google Shape;896;p8"/>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8"/>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 name="Google Shape;898;p8"/>
              <p:cNvGrpSpPr/>
              <p:nvPr/>
            </p:nvGrpSpPr>
            <p:grpSpPr>
              <a:xfrm>
                <a:off x="8100547" y="-1724181"/>
                <a:ext cx="300376" cy="4529867"/>
                <a:chOff x="3792712" y="-322375"/>
                <a:chExt cx="274793" cy="4144055"/>
              </a:xfrm>
            </p:grpSpPr>
            <p:grpSp>
              <p:nvGrpSpPr>
                <p:cNvPr id="899" name="Google Shape;899;p8"/>
                <p:cNvGrpSpPr/>
                <p:nvPr/>
              </p:nvGrpSpPr>
              <p:grpSpPr>
                <a:xfrm>
                  <a:off x="3792712" y="-322375"/>
                  <a:ext cx="274793" cy="4144055"/>
                  <a:chOff x="3792712" y="-322375"/>
                  <a:chExt cx="274793" cy="4144055"/>
                </a:xfrm>
              </p:grpSpPr>
              <p:grpSp>
                <p:nvGrpSpPr>
                  <p:cNvPr id="900" name="Google Shape;900;p8"/>
                  <p:cNvGrpSpPr/>
                  <p:nvPr/>
                </p:nvGrpSpPr>
                <p:grpSpPr>
                  <a:xfrm>
                    <a:off x="3792712" y="2971595"/>
                    <a:ext cx="274793" cy="850085"/>
                    <a:chOff x="3792712" y="2879468"/>
                    <a:chExt cx="274793" cy="850085"/>
                  </a:xfrm>
                </p:grpSpPr>
                <p:sp>
                  <p:nvSpPr>
                    <p:cNvPr id="901" name="Google Shape;901;p8"/>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8"/>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8"/>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04" name="Google Shape;904;p8"/>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5" name="Google Shape;905;p8"/>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906" name="Google Shape;906;p8"/>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907" name="Google Shape;907;p8"/>
            <p:cNvGrpSpPr/>
            <p:nvPr/>
          </p:nvGrpSpPr>
          <p:grpSpPr>
            <a:xfrm>
              <a:off x="7184797" y="-17"/>
              <a:ext cx="985363" cy="3905971"/>
              <a:chOff x="1192601" y="-1724180"/>
              <a:chExt cx="1046700" cy="4149108"/>
            </a:xfrm>
          </p:grpSpPr>
          <p:grpSp>
            <p:nvGrpSpPr>
              <p:cNvPr id="908" name="Google Shape;908;p8"/>
              <p:cNvGrpSpPr/>
              <p:nvPr/>
            </p:nvGrpSpPr>
            <p:grpSpPr>
              <a:xfrm>
                <a:off x="1192601" y="1378228"/>
                <a:ext cx="1046700" cy="1046700"/>
                <a:chOff x="764100" y="3623300"/>
                <a:chExt cx="1046700" cy="1046700"/>
              </a:xfrm>
            </p:grpSpPr>
            <p:sp>
              <p:nvSpPr>
                <p:cNvPr id="909" name="Google Shape;909;p8"/>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8"/>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1" name="Google Shape;911;p8"/>
              <p:cNvGrpSpPr/>
              <p:nvPr/>
            </p:nvGrpSpPr>
            <p:grpSpPr>
              <a:xfrm>
                <a:off x="1417979" y="-1724180"/>
                <a:ext cx="580390" cy="3855366"/>
                <a:chOff x="522260" y="372820"/>
                <a:chExt cx="530958" cy="3527002"/>
              </a:xfrm>
            </p:grpSpPr>
            <p:grpSp>
              <p:nvGrpSpPr>
                <p:cNvPr id="912" name="Google Shape;912;p8"/>
                <p:cNvGrpSpPr/>
                <p:nvPr/>
              </p:nvGrpSpPr>
              <p:grpSpPr>
                <a:xfrm>
                  <a:off x="522260" y="372820"/>
                  <a:ext cx="530958" cy="3527002"/>
                  <a:chOff x="522260" y="372820"/>
                  <a:chExt cx="530958" cy="3527002"/>
                </a:xfrm>
              </p:grpSpPr>
              <p:grpSp>
                <p:nvGrpSpPr>
                  <p:cNvPr id="913" name="Google Shape;913;p8"/>
                  <p:cNvGrpSpPr/>
                  <p:nvPr/>
                </p:nvGrpSpPr>
                <p:grpSpPr>
                  <a:xfrm>
                    <a:off x="522260" y="2971595"/>
                    <a:ext cx="530958" cy="928227"/>
                    <a:chOff x="522260" y="2971595"/>
                    <a:chExt cx="530958" cy="928227"/>
                  </a:xfrm>
                </p:grpSpPr>
                <p:sp>
                  <p:nvSpPr>
                    <p:cNvPr id="914" name="Google Shape;914;p8"/>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8"/>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6" name="Google Shape;916;p8"/>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7" name="Google Shape;917;p8"/>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8" name="Google Shape;918;p8"/>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9" name="Google Shape;919;p8"/>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920" name="Google Shape;920;p8"/>
            <p:cNvGrpSpPr/>
            <p:nvPr/>
          </p:nvGrpSpPr>
          <p:grpSpPr>
            <a:xfrm>
              <a:off x="6196930" y="7"/>
              <a:ext cx="985363" cy="2629685"/>
              <a:chOff x="6010934" y="1"/>
              <a:chExt cx="1046700" cy="2793377"/>
            </a:xfrm>
          </p:grpSpPr>
          <p:grpSp>
            <p:nvGrpSpPr>
              <p:cNvPr id="921" name="Google Shape;921;p8"/>
              <p:cNvGrpSpPr/>
              <p:nvPr/>
            </p:nvGrpSpPr>
            <p:grpSpPr>
              <a:xfrm>
                <a:off x="6010934" y="1746678"/>
                <a:ext cx="1046700" cy="1046700"/>
                <a:chOff x="764100" y="3623300"/>
                <a:chExt cx="1046700" cy="1046700"/>
              </a:xfrm>
            </p:grpSpPr>
            <p:sp>
              <p:nvSpPr>
                <p:cNvPr id="922" name="Google Shape;922;p8"/>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8"/>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8"/>
              <p:cNvGrpSpPr/>
              <p:nvPr/>
            </p:nvGrpSpPr>
            <p:grpSpPr>
              <a:xfrm>
                <a:off x="6308747" y="1"/>
                <a:ext cx="441786" cy="2571886"/>
                <a:chOff x="1121941" y="1609666"/>
                <a:chExt cx="404159" cy="2352837"/>
              </a:xfrm>
            </p:grpSpPr>
            <p:grpSp>
              <p:nvGrpSpPr>
                <p:cNvPr id="925" name="Google Shape;925;p8"/>
                <p:cNvGrpSpPr/>
                <p:nvPr/>
              </p:nvGrpSpPr>
              <p:grpSpPr>
                <a:xfrm>
                  <a:off x="1121941" y="1609666"/>
                  <a:ext cx="404159" cy="2352837"/>
                  <a:chOff x="1121941" y="1609666"/>
                  <a:chExt cx="404159" cy="2352837"/>
                </a:xfrm>
              </p:grpSpPr>
              <p:grpSp>
                <p:nvGrpSpPr>
                  <p:cNvPr id="926" name="Google Shape;926;p8"/>
                  <p:cNvGrpSpPr/>
                  <p:nvPr/>
                </p:nvGrpSpPr>
                <p:grpSpPr>
                  <a:xfrm>
                    <a:off x="1121941" y="2971595"/>
                    <a:ext cx="404159" cy="990908"/>
                    <a:chOff x="1121941" y="2969319"/>
                    <a:chExt cx="404159" cy="990908"/>
                  </a:xfrm>
                </p:grpSpPr>
                <p:sp>
                  <p:nvSpPr>
                    <p:cNvPr id="927" name="Google Shape;927;p8"/>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8"/>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8"/>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8"/>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31" name="Google Shape;931;p8"/>
                  <p:cNvSpPr/>
                  <p:nvPr/>
                </p:nvSpPr>
                <p:spPr>
                  <a:xfrm>
                    <a:off x="1308648" y="1609666"/>
                    <a:ext cx="17700" cy="1368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2" name="Google Shape;932;p8"/>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28575" cap="rnd" cmpd="sng">
                  <a:solidFill>
                    <a:schemeClr val="lt1"/>
                  </a:solidFill>
                  <a:prstDash val="solid"/>
                  <a:round/>
                  <a:headEnd type="none" w="med" len="med"/>
                  <a:tailEnd type="none" w="med" len="med"/>
                </a:ln>
              </p:spPr>
            </p:sp>
            <p:sp>
              <p:nvSpPr>
                <p:cNvPr id="933" name="Google Shape;933;p8"/>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28575" cap="rnd" cmpd="sng">
                  <a:solidFill>
                    <a:schemeClr val="lt1"/>
                  </a:solidFill>
                  <a:prstDash val="solid"/>
                  <a:round/>
                  <a:headEnd type="none" w="med" len="med"/>
                  <a:tailEnd type="none" w="med" len="med"/>
                </a:ln>
              </p:spPr>
            </p:sp>
            <p:sp>
              <p:nvSpPr>
                <p:cNvPr id="934" name="Google Shape;934;p8"/>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28575" cap="rnd" cmpd="sng">
                  <a:solidFill>
                    <a:schemeClr val="lt1"/>
                  </a:solidFill>
                  <a:prstDash val="solid"/>
                  <a:round/>
                  <a:headEnd type="none" w="med" len="med"/>
                  <a:tailEnd type="none" w="med" len="med"/>
                </a:ln>
              </p:spPr>
            </p:sp>
            <p:sp>
              <p:nvSpPr>
                <p:cNvPr id="935" name="Google Shape;935;p8"/>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28575" cap="rnd" cmpd="sng">
                  <a:solidFill>
                    <a:schemeClr val="lt1"/>
                  </a:solidFill>
                  <a:prstDash val="solid"/>
                  <a:round/>
                  <a:headEnd type="none" w="med" len="med"/>
                  <a:tailEnd type="none" w="med" len="med"/>
                </a:ln>
              </p:spPr>
            </p:sp>
          </p:grpSp>
        </p:grpSp>
        <p:grpSp>
          <p:nvGrpSpPr>
            <p:cNvPr id="936" name="Google Shape;936;p8"/>
            <p:cNvGrpSpPr/>
            <p:nvPr/>
          </p:nvGrpSpPr>
          <p:grpSpPr>
            <a:xfrm>
              <a:off x="7192739" y="3730341"/>
              <a:ext cx="148551" cy="170121"/>
              <a:chOff x="3462796" y="2555878"/>
              <a:chExt cx="157798" cy="180711"/>
            </a:xfrm>
          </p:grpSpPr>
          <p:sp>
            <p:nvSpPr>
              <p:cNvPr id="937" name="Google Shape;937;p8"/>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8"/>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8"/>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8"/>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8"/>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8"/>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406561338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97"/>
        <p:cNvGrpSpPr/>
        <p:nvPr/>
      </p:nvGrpSpPr>
      <p:grpSpPr>
        <a:xfrm>
          <a:off x="0" y="0"/>
          <a:ext cx="0" cy="0"/>
          <a:chOff x="0" y="0"/>
          <a:chExt cx="0" cy="0"/>
        </a:xfrm>
      </p:grpSpPr>
      <p:sp>
        <p:nvSpPr>
          <p:cNvPr id="1098" name="Google Shape;1098;p10"/>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099" name="Google Shape;1099;p10"/>
          <p:cNvGrpSpPr/>
          <p:nvPr/>
        </p:nvGrpSpPr>
        <p:grpSpPr>
          <a:xfrm>
            <a:off x="6800134" y="-29"/>
            <a:ext cx="2382301" cy="4610466"/>
            <a:chOff x="6800134" y="-29"/>
            <a:chExt cx="2382301" cy="4610466"/>
          </a:xfrm>
        </p:grpSpPr>
        <p:grpSp>
          <p:nvGrpSpPr>
            <p:cNvPr id="1100" name="Google Shape;1100;p10"/>
            <p:cNvGrpSpPr/>
            <p:nvPr/>
          </p:nvGrpSpPr>
          <p:grpSpPr>
            <a:xfrm>
              <a:off x="7737776" y="-17"/>
              <a:ext cx="448629" cy="4610455"/>
              <a:chOff x="6798998" y="-1296139"/>
              <a:chExt cx="476555" cy="4897445"/>
            </a:xfrm>
          </p:grpSpPr>
          <p:sp>
            <p:nvSpPr>
              <p:cNvPr id="1101" name="Google Shape;1101;p10"/>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10"/>
              <p:cNvSpPr/>
              <p:nvPr/>
            </p:nvSpPr>
            <p:spPr>
              <a:xfrm>
                <a:off x="7026850" y="-1296139"/>
                <a:ext cx="17700" cy="427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 name="Google Shape;1103;p10"/>
            <p:cNvGrpSpPr/>
            <p:nvPr/>
          </p:nvGrpSpPr>
          <p:grpSpPr>
            <a:xfrm>
              <a:off x="8636876" y="46"/>
              <a:ext cx="382387" cy="1450044"/>
              <a:chOff x="5578966" y="2422197"/>
              <a:chExt cx="406190" cy="1540306"/>
            </a:xfrm>
          </p:grpSpPr>
          <p:sp>
            <p:nvSpPr>
              <p:cNvPr id="1104" name="Google Shape;1104;p10"/>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10"/>
              <p:cNvSpPr/>
              <p:nvPr/>
            </p:nvSpPr>
            <p:spPr>
              <a:xfrm>
                <a:off x="5774600" y="2422197"/>
                <a:ext cx="17700" cy="552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 name="Google Shape;1106;p10"/>
            <p:cNvGrpSpPr/>
            <p:nvPr/>
          </p:nvGrpSpPr>
          <p:grpSpPr>
            <a:xfrm>
              <a:off x="8035385" y="23"/>
              <a:ext cx="439174" cy="2683136"/>
              <a:chOff x="6176324" y="940075"/>
              <a:chExt cx="466512" cy="2850155"/>
            </a:xfrm>
          </p:grpSpPr>
          <p:sp>
            <p:nvSpPr>
              <p:cNvPr id="1107" name="Google Shape;1107;p10"/>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10"/>
              <p:cNvSpPr/>
              <p:nvPr/>
            </p:nvSpPr>
            <p:spPr>
              <a:xfrm>
                <a:off x="6400713" y="940075"/>
                <a:ext cx="17700" cy="2034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 name="Google Shape;1109;p10"/>
            <p:cNvGrpSpPr/>
            <p:nvPr/>
          </p:nvGrpSpPr>
          <p:grpSpPr>
            <a:xfrm>
              <a:off x="6999976" y="11"/>
              <a:ext cx="271476" cy="3307837"/>
              <a:chOff x="7883572" y="308161"/>
              <a:chExt cx="288375" cy="3513742"/>
            </a:xfrm>
          </p:grpSpPr>
          <p:sp>
            <p:nvSpPr>
              <p:cNvPr id="1110" name="Google Shape;1110;p10"/>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10"/>
              <p:cNvSpPr/>
              <p:nvPr/>
            </p:nvSpPr>
            <p:spPr>
              <a:xfrm>
                <a:off x="8024899" y="308161"/>
                <a:ext cx="17700" cy="2667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0"/>
            <p:cNvGrpSpPr/>
            <p:nvPr/>
          </p:nvGrpSpPr>
          <p:grpSpPr>
            <a:xfrm>
              <a:off x="6827964" y="636458"/>
              <a:ext cx="230791" cy="243118"/>
              <a:chOff x="3770248" y="2527300"/>
              <a:chExt cx="180404" cy="190055"/>
            </a:xfrm>
          </p:grpSpPr>
          <p:sp>
            <p:nvSpPr>
              <p:cNvPr id="1113" name="Google Shape;1113;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7" name="Google Shape;1117;p10"/>
            <p:cNvGrpSpPr/>
            <p:nvPr/>
          </p:nvGrpSpPr>
          <p:grpSpPr>
            <a:xfrm>
              <a:off x="8763367" y="2641902"/>
              <a:ext cx="230809" cy="243156"/>
              <a:chOff x="3770248" y="2527300"/>
              <a:chExt cx="180404" cy="190055"/>
            </a:xfrm>
          </p:grpSpPr>
          <p:sp>
            <p:nvSpPr>
              <p:cNvPr id="1118" name="Google Shape;1118;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2" name="Google Shape;1122;p10"/>
            <p:cNvGrpSpPr/>
            <p:nvPr/>
          </p:nvGrpSpPr>
          <p:grpSpPr>
            <a:xfrm rot="5400000">
              <a:off x="8655427" y="4253521"/>
              <a:ext cx="201871" cy="231166"/>
              <a:chOff x="3462796" y="2555878"/>
              <a:chExt cx="157798" cy="180711"/>
            </a:xfrm>
          </p:grpSpPr>
          <p:sp>
            <p:nvSpPr>
              <p:cNvPr id="1123" name="Google Shape;1123;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9" name="Google Shape;1129;p10"/>
            <p:cNvGrpSpPr/>
            <p:nvPr/>
          </p:nvGrpSpPr>
          <p:grpSpPr>
            <a:xfrm rot="-2700000">
              <a:off x="7375305" y="1863439"/>
              <a:ext cx="169840" cy="178926"/>
              <a:chOff x="3770248" y="2527300"/>
              <a:chExt cx="180404" cy="190055"/>
            </a:xfrm>
          </p:grpSpPr>
          <p:sp>
            <p:nvSpPr>
              <p:cNvPr id="1130" name="Google Shape;1130;p10"/>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10"/>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10"/>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10"/>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4" name="Google Shape;1134;p10"/>
            <p:cNvGrpSpPr/>
            <p:nvPr/>
          </p:nvGrpSpPr>
          <p:grpSpPr>
            <a:xfrm>
              <a:off x="6800134" y="23"/>
              <a:ext cx="985363" cy="1665685"/>
              <a:chOff x="2484475" y="1329455"/>
              <a:chExt cx="1046700" cy="1769370"/>
            </a:xfrm>
          </p:grpSpPr>
          <p:sp>
            <p:nvSpPr>
              <p:cNvPr id="1135" name="Google Shape;1135;p10"/>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0"/>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7" name="Google Shape;1137;p10"/>
              <p:cNvGrpSpPr/>
              <p:nvPr/>
            </p:nvGrpSpPr>
            <p:grpSpPr>
              <a:xfrm>
                <a:off x="2769703" y="1329455"/>
                <a:ext cx="510180" cy="1483501"/>
                <a:chOff x="1818382" y="2433081"/>
                <a:chExt cx="466728" cy="1357150"/>
              </a:xfrm>
            </p:grpSpPr>
            <p:grpSp>
              <p:nvGrpSpPr>
                <p:cNvPr id="1138" name="Google Shape;1138;p10"/>
                <p:cNvGrpSpPr/>
                <p:nvPr/>
              </p:nvGrpSpPr>
              <p:grpSpPr>
                <a:xfrm>
                  <a:off x="1818382" y="2971595"/>
                  <a:ext cx="466728" cy="818636"/>
                  <a:chOff x="1818382" y="2942618"/>
                  <a:chExt cx="466728" cy="818636"/>
                </a:xfrm>
              </p:grpSpPr>
              <p:sp>
                <p:nvSpPr>
                  <p:cNvPr id="1139" name="Google Shape;1139;p10"/>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10"/>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10"/>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2" name="Google Shape;1142;p10"/>
                <p:cNvSpPr/>
                <p:nvPr/>
              </p:nvSpPr>
              <p:spPr>
                <a:xfrm>
                  <a:off x="2046046" y="2433081"/>
                  <a:ext cx="17700" cy="544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3" name="Google Shape;1143;p10"/>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38100" cap="rnd" cmpd="sng">
                <a:solidFill>
                  <a:schemeClr val="lt1"/>
                </a:solidFill>
                <a:prstDash val="solid"/>
                <a:round/>
                <a:headEnd type="none" w="med" len="med"/>
                <a:tailEnd type="none" w="med" len="med"/>
              </a:ln>
            </p:spPr>
          </p:sp>
        </p:grpSp>
        <p:grpSp>
          <p:nvGrpSpPr>
            <p:cNvPr id="1144" name="Google Shape;1144;p10"/>
            <p:cNvGrpSpPr/>
            <p:nvPr/>
          </p:nvGrpSpPr>
          <p:grpSpPr>
            <a:xfrm>
              <a:off x="8330194" y="-10"/>
              <a:ext cx="852241" cy="2641273"/>
              <a:chOff x="3961868" y="-891976"/>
              <a:chExt cx="905291" cy="2805686"/>
            </a:xfrm>
          </p:grpSpPr>
          <p:grpSp>
            <p:nvGrpSpPr>
              <p:cNvPr id="1145" name="Google Shape;1145;p10"/>
              <p:cNvGrpSpPr/>
              <p:nvPr/>
            </p:nvGrpSpPr>
            <p:grpSpPr>
              <a:xfrm>
                <a:off x="3961868" y="1008419"/>
                <a:ext cx="905291" cy="905291"/>
                <a:chOff x="764100" y="3623300"/>
                <a:chExt cx="1046700" cy="1046700"/>
              </a:xfrm>
            </p:grpSpPr>
            <p:sp>
              <p:nvSpPr>
                <p:cNvPr id="1146" name="Google Shape;1146;p10"/>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0"/>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10"/>
              <p:cNvGrpSpPr/>
              <p:nvPr/>
            </p:nvGrpSpPr>
            <p:grpSpPr>
              <a:xfrm>
                <a:off x="4155315" y="-891976"/>
                <a:ext cx="522826" cy="2613070"/>
                <a:chOff x="2447534" y="1219291"/>
                <a:chExt cx="478297" cy="2390513"/>
              </a:xfrm>
            </p:grpSpPr>
            <p:grpSp>
              <p:nvGrpSpPr>
                <p:cNvPr id="1149" name="Google Shape;1149;p10"/>
                <p:cNvGrpSpPr/>
                <p:nvPr/>
              </p:nvGrpSpPr>
              <p:grpSpPr>
                <a:xfrm>
                  <a:off x="2447534" y="1219291"/>
                  <a:ext cx="478297" cy="2390513"/>
                  <a:chOff x="2447534" y="1219291"/>
                  <a:chExt cx="478297" cy="2390513"/>
                </a:xfrm>
              </p:grpSpPr>
              <p:grpSp>
                <p:nvGrpSpPr>
                  <p:cNvPr id="1150" name="Google Shape;1150;p10"/>
                  <p:cNvGrpSpPr/>
                  <p:nvPr/>
                </p:nvGrpSpPr>
                <p:grpSpPr>
                  <a:xfrm>
                    <a:off x="2447534" y="2971595"/>
                    <a:ext cx="478297" cy="638209"/>
                    <a:chOff x="2447534" y="3081786"/>
                    <a:chExt cx="478297" cy="638209"/>
                  </a:xfrm>
                </p:grpSpPr>
                <p:sp>
                  <p:nvSpPr>
                    <p:cNvPr id="1151" name="Google Shape;1151;p10"/>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10"/>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10"/>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54" name="Google Shape;1154;p10"/>
                  <p:cNvSpPr/>
                  <p:nvPr/>
                </p:nvSpPr>
                <p:spPr>
                  <a:xfrm>
                    <a:off x="2675610" y="1219291"/>
                    <a:ext cx="17700" cy="175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5" name="Google Shape;1155;p10"/>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38100" cap="rnd" cmpd="sng">
                  <a:solidFill>
                    <a:schemeClr val="lt1"/>
                  </a:solidFill>
                  <a:prstDash val="solid"/>
                  <a:round/>
                  <a:headEnd type="none" w="med" len="med"/>
                  <a:tailEnd type="none" w="med" len="med"/>
                </a:ln>
              </p:spPr>
            </p:sp>
            <p:sp>
              <p:nvSpPr>
                <p:cNvPr id="1156" name="Google Shape;1156;p10"/>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38100" cap="rnd" cmpd="sng">
                  <a:solidFill>
                    <a:schemeClr val="lt1"/>
                  </a:solidFill>
                  <a:prstDash val="solid"/>
                  <a:round/>
                  <a:headEnd type="none" w="med" len="med"/>
                  <a:tailEnd type="none" w="med" len="med"/>
                </a:ln>
              </p:spPr>
            </p:sp>
          </p:grpSp>
        </p:grpSp>
        <p:grpSp>
          <p:nvGrpSpPr>
            <p:cNvPr id="1157" name="Google Shape;1157;p10"/>
            <p:cNvGrpSpPr/>
            <p:nvPr/>
          </p:nvGrpSpPr>
          <p:grpSpPr>
            <a:xfrm>
              <a:off x="7811773" y="-2"/>
              <a:ext cx="492189" cy="1837864"/>
              <a:chOff x="5194218" y="-536312"/>
              <a:chExt cx="522827" cy="1952267"/>
            </a:xfrm>
          </p:grpSpPr>
          <p:grpSp>
            <p:nvGrpSpPr>
              <p:cNvPr id="1158" name="Google Shape;1158;p10"/>
              <p:cNvGrpSpPr/>
              <p:nvPr/>
            </p:nvGrpSpPr>
            <p:grpSpPr>
              <a:xfrm>
                <a:off x="5194218" y="893129"/>
                <a:ext cx="522827" cy="522827"/>
                <a:chOff x="764100" y="3623300"/>
                <a:chExt cx="1046700" cy="1046700"/>
              </a:xfrm>
            </p:grpSpPr>
            <p:sp>
              <p:nvSpPr>
                <p:cNvPr id="1159" name="Google Shape;1159;p10"/>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0"/>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 name="Google Shape;1161;p10"/>
              <p:cNvGrpSpPr/>
              <p:nvPr/>
            </p:nvGrpSpPr>
            <p:grpSpPr>
              <a:xfrm>
                <a:off x="5371921" y="-536312"/>
                <a:ext cx="182209" cy="1814066"/>
                <a:chOff x="3305183" y="1663032"/>
                <a:chExt cx="166690" cy="1659561"/>
              </a:xfrm>
            </p:grpSpPr>
            <p:grpSp>
              <p:nvGrpSpPr>
                <p:cNvPr id="1162" name="Google Shape;1162;p10"/>
                <p:cNvGrpSpPr/>
                <p:nvPr/>
              </p:nvGrpSpPr>
              <p:grpSpPr>
                <a:xfrm>
                  <a:off x="3305183" y="1663032"/>
                  <a:ext cx="166690" cy="1659561"/>
                  <a:chOff x="3305183" y="1663032"/>
                  <a:chExt cx="166690" cy="1659561"/>
                </a:xfrm>
              </p:grpSpPr>
              <p:grpSp>
                <p:nvGrpSpPr>
                  <p:cNvPr id="1163" name="Google Shape;1163;p10"/>
                  <p:cNvGrpSpPr/>
                  <p:nvPr/>
                </p:nvGrpSpPr>
                <p:grpSpPr>
                  <a:xfrm>
                    <a:off x="3305183" y="2971595"/>
                    <a:ext cx="166690" cy="350998"/>
                    <a:chOff x="3305183" y="3146560"/>
                    <a:chExt cx="166690" cy="350998"/>
                  </a:xfrm>
                </p:grpSpPr>
                <p:sp>
                  <p:nvSpPr>
                    <p:cNvPr id="1164" name="Google Shape;1164;p10"/>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10"/>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10"/>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7" name="Google Shape;1167;p10"/>
                  <p:cNvSpPr/>
                  <p:nvPr/>
                </p:nvSpPr>
                <p:spPr>
                  <a:xfrm>
                    <a:off x="3375902" y="1663032"/>
                    <a:ext cx="17700" cy="1314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8" name="Google Shape;1168;p10"/>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28575" cap="rnd" cmpd="sng">
                  <a:solidFill>
                    <a:schemeClr val="lt1"/>
                  </a:solidFill>
                  <a:prstDash val="solid"/>
                  <a:round/>
                  <a:headEnd type="none" w="med" len="med"/>
                  <a:tailEnd type="none" w="med" len="med"/>
                </a:ln>
              </p:spPr>
            </p:sp>
          </p:grpSp>
        </p:grpSp>
        <p:grpSp>
          <p:nvGrpSpPr>
            <p:cNvPr id="1169" name="Google Shape;1169;p10"/>
            <p:cNvGrpSpPr/>
            <p:nvPr/>
          </p:nvGrpSpPr>
          <p:grpSpPr>
            <a:xfrm>
              <a:off x="8018879" y="-29"/>
              <a:ext cx="810166" cy="4470272"/>
              <a:chOff x="7824797" y="-1724181"/>
              <a:chExt cx="860597" cy="4748536"/>
            </a:xfrm>
          </p:grpSpPr>
          <p:grpSp>
            <p:nvGrpSpPr>
              <p:cNvPr id="1170" name="Google Shape;1170;p10"/>
              <p:cNvGrpSpPr/>
              <p:nvPr/>
            </p:nvGrpSpPr>
            <p:grpSpPr>
              <a:xfrm>
                <a:off x="7824797" y="1891931"/>
                <a:ext cx="860597" cy="1132425"/>
                <a:chOff x="764100" y="3623300"/>
                <a:chExt cx="1046700" cy="1046700"/>
              </a:xfrm>
            </p:grpSpPr>
            <p:sp>
              <p:nvSpPr>
                <p:cNvPr id="1171" name="Google Shape;1171;p10"/>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0"/>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10"/>
              <p:cNvGrpSpPr/>
              <p:nvPr/>
            </p:nvGrpSpPr>
            <p:grpSpPr>
              <a:xfrm>
                <a:off x="8100547" y="-1724181"/>
                <a:ext cx="300376" cy="4529867"/>
                <a:chOff x="3792712" y="-322375"/>
                <a:chExt cx="274793" cy="4144055"/>
              </a:xfrm>
            </p:grpSpPr>
            <p:grpSp>
              <p:nvGrpSpPr>
                <p:cNvPr id="1174" name="Google Shape;1174;p10"/>
                <p:cNvGrpSpPr/>
                <p:nvPr/>
              </p:nvGrpSpPr>
              <p:grpSpPr>
                <a:xfrm>
                  <a:off x="3792712" y="-322375"/>
                  <a:ext cx="274793" cy="4144055"/>
                  <a:chOff x="3792712" y="-322375"/>
                  <a:chExt cx="274793" cy="4144055"/>
                </a:xfrm>
              </p:grpSpPr>
              <p:grpSp>
                <p:nvGrpSpPr>
                  <p:cNvPr id="1175" name="Google Shape;1175;p10"/>
                  <p:cNvGrpSpPr/>
                  <p:nvPr/>
                </p:nvGrpSpPr>
                <p:grpSpPr>
                  <a:xfrm>
                    <a:off x="3792712" y="2971595"/>
                    <a:ext cx="274793" cy="850085"/>
                    <a:chOff x="3792712" y="2879468"/>
                    <a:chExt cx="274793" cy="850085"/>
                  </a:xfrm>
                </p:grpSpPr>
                <p:sp>
                  <p:nvSpPr>
                    <p:cNvPr id="1176" name="Google Shape;1176;p10"/>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10"/>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10"/>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79" name="Google Shape;1179;p10"/>
                  <p:cNvSpPr/>
                  <p:nvPr/>
                </p:nvSpPr>
                <p:spPr>
                  <a:xfrm>
                    <a:off x="3923169" y="-322375"/>
                    <a:ext cx="17700" cy="3300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0" name="Google Shape;1180;p10"/>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28575" cap="rnd" cmpd="sng">
                  <a:solidFill>
                    <a:schemeClr val="lt1"/>
                  </a:solidFill>
                  <a:prstDash val="solid"/>
                  <a:round/>
                  <a:headEnd type="none" w="med" len="med"/>
                  <a:tailEnd type="none" w="med" len="med"/>
                </a:ln>
              </p:spPr>
            </p:sp>
            <p:sp>
              <p:nvSpPr>
                <p:cNvPr id="1181" name="Google Shape;1181;p10"/>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28575" cap="rnd" cmpd="sng">
                  <a:solidFill>
                    <a:schemeClr val="lt1"/>
                  </a:solidFill>
                  <a:prstDash val="solid"/>
                  <a:round/>
                  <a:headEnd type="none" w="med" len="med"/>
                  <a:tailEnd type="none" w="med" len="med"/>
                </a:ln>
              </p:spPr>
            </p:sp>
          </p:grpSp>
        </p:grpSp>
        <p:grpSp>
          <p:nvGrpSpPr>
            <p:cNvPr id="1182" name="Google Shape;1182;p10"/>
            <p:cNvGrpSpPr/>
            <p:nvPr/>
          </p:nvGrpSpPr>
          <p:grpSpPr>
            <a:xfrm>
              <a:off x="7184797" y="-17"/>
              <a:ext cx="985363" cy="3905971"/>
              <a:chOff x="1192601" y="-1724180"/>
              <a:chExt cx="1046700" cy="4149108"/>
            </a:xfrm>
          </p:grpSpPr>
          <p:grpSp>
            <p:nvGrpSpPr>
              <p:cNvPr id="1183" name="Google Shape;1183;p10"/>
              <p:cNvGrpSpPr/>
              <p:nvPr/>
            </p:nvGrpSpPr>
            <p:grpSpPr>
              <a:xfrm>
                <a:off x="1192601" y="1378228"/>
                <a:ext cx="1046700" cy="1046700"/>
                <a:chOff x="764100" y="3623300"/>
                <a:chExt cx="1046700" cy="1046700"/>
              </a:xfrm>
            </p:grpSpPr>
            <p:sp>
              <p:nvSpPr>
                <p:cNvPr id="1184" name="Google Shape;1184;p10"/>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0"/>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10"/>
              <p:cNvGrpSpPr/>
              <p:nvPr/>
            </p:nvGrpSpPr>
            <p:grpSpPr>
              <a:xfrm>
                <a:off x="1417979" y="-1724180"/>
                <a:ext cx="580390" cy="3855366"/>
                <a:chOff x="522260" y="372820"/>
                <a:chExt cx="530958" cy="3527002"/>
              </a:xfrm>
            </p:grpSpPr>
            <p:grpSp>
              <p:nvGrpSpPr>
                <p:cNvPr id="1187" name="Google Shape;1187;p10"/>
                <p:cNvGrpSpPr/>
                <p:nvPr/>
              </p:nvGrpSpPr>
              <p:grpSpPr>
                <a:xfrm>
                  <a:off x="522260" y="372820"/>
                  <a:ext cx="530958" cy="3527002"/>
                  <a:chOff x="522260" y="372820"/>
                  <a:chExt cx="530958" cy="3527002"/>
                </a:xfrm>
              </p:grpSpPr>
              <p:grpSp>
                <p:nvGrpSpPr>
                  <p:cNvPr id="1188" name="Google Shape;1188;p10"/>
                  <p:cNvGrpSpPr/>
                  <p:nvPr/>
                </p:nvGrpSpPr>
                <p:grpSpPr>
                  <a:xfrm>
                    <a:off x="522260" y="2971595"/>
                    <a:ext cx="530958" cy="928227"/>
                    <a:chOff x="522260" y="2971595"/>
                    <a:chExt cx="530958" cy="928227"/>
                  </a:xfrm>
                </p:grpSpPr>
                <p:sp>
                  <p:nvSpPr>
                    <p:cNvPr id="1189" name="Google Shape;1189;p10"/>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10"/>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10"/>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10"/>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93" name="Google Shape;1193;p10"/>
                  <p:cNvSpPr/>
                  <p:nvPr/>
                </p:nvSpPr>
                <p:spPr>
                  <a:xfrm>
                    <a:off x="786939" y="372820"/>
                    <a:ext cx="17700" cy="2605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4" name="Google Shape;1194;p10"/>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38100" cap="rnd" cmpd="sng">
                  <a:solidFill>
                    <a:schemeClr val="lt1"/>
                  </a:solidFill>
                  <a:prstDash val="solid"/>
                  <a:round/>
                  <a:headEnd type="none" w="med" len="med"/>
                  <a:tailEnd type="none" w="med" len="med"/>
                </a:ln>
              </p:spPr>
            </p:sp>
          </p:grpSp>
        </p:grpSp>
        <p:grpSp>
          <p:nvGrpSpPr>
            <p:cNvPr id="1195" name="Google Shape;1195;p10"/>
            <p:cNvGrpSpPr/>
            <p:nvPr/>
          </p:nvGrpSpPr>
          <p:grpSpPr>
            <a:xfrm>
              <a:off x="7192739" y="3730341"/>
              <a:ext cx="148551" cy="170121"/>
              <a:chOff x="3462796" y="2555878"/>
              <a:chExt cx="157798" cy="180711"/>
            </a:xfrm>
          </p:grpSpPr>
          <p:sp>
            <p:nvSpPr>
              <p:cNvPr id="1196" name="Google Shape;1196;p10"/>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10"/>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8" name="Google Shape;1198;p10"/>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9" name="Google Shape;1199;p10"/>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10"/>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10"/>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 Top drawing">
  <p:cSld name="BLANK_1">
    <p:spTree>
      <p:nvGrpSpPr>
        <p:cNvPr id="1" name="Shape 1202"/>
        <p:cNvGrpSpPr/>
        <p:nvPr/>
      </p:nvGrpSpPr>
      <p:grpSpPr>
        <a:xfrm>
          <a:off x="0" y="0"/>
          <a:ext cx="0" cy="0"/>
          <a:chOff x="0" y="0"/>
          <a:chExt cx="0" cy="0"/>
        </a:xfrm>
      </p:grpSpPr>
      <p:sp>
        <p:nvSpPr>
          <p:cNvPr id="1203" name="Google Shape;1203;p11"/>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204" name="Google Shape;1204;p11"/>
          <p:cNvGrpSpPr/>
          <p:nvPr/>
        </p:nvGrpSpPr>
        <p:grpSpPr>
          <a:xfrm>
            <a:off x="501117" y="14"/>
            <a:ext cx="222106" cy="963625"/>
            <a:chOff x="6176324" y="1765810"/>
            <a:chExt cx="466512" cy="2024421"/>
          </a:xfrm>
        </p:grpSpPr>
        <p:sp>
          <p:nvSpPr>
            <p:cNvPr id="1205" name="Google Shape;1205;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7" name="Google Shape;1207;p11"/>
          <p:cNvGrpSpPr/>
          <p:nvPr/>
        </p:nvGrpSpPr>
        <p:grpSpPr>
          <a:xfrm>
            <a:off x="4054453" y="110"/>
            <a:ext cx="281103" cy="638706"/>
            <a:chOff x="4897958" y="2723139"/>
            <a:chExt cx="514087" cy="1168081"/>
          </a:xfrm>
        </p:grpSpPr>
        <p:sp>
          <p:nvSpPr>
            <p:cNvPr id="1208" name="Google Shape;1208;p11"/>
            <p:cNvSpPr/>
            <p:nvPr/>
          </p:nvSpPr>
          <p:spPr>
            <a:xfrm>
              <a:off x="4897958" y="2971595"/>
              <a:ext cx="514087" cy="919625"/>
            </a:xfrm>
            <a:custGeom>
              <a:avLst/>
              <a:gdLst/>
              <a:ahLst/>
              <a:cxnLst/>
              <a:rect l="l" t="t" r="r" b="b"/>
              <a:pathLst>
                <a:path w="514087" h="919625" extrusionOk="0">
                  <a:moveTo>
                    <a:pt x="503440" y="612940"/>
                  </a:moveTo>
                  <a:cubicBezTo>
                    <a:pt x="488835" y="497878"/>
                    <a:pt x="385076" y="411391"/>
                    <a:pt x="386663" y="292519"/>
                  </a:cubicBezTo>
                  <a:cubicBezTo>
                    <a:pt x="400316" y="294106"/>
                    <a:pt x="377964" y="247751"/>
                    <a:pt x="368312" y="237972"/>
                  </a:cubicBezTo>
                  <a:cubicBezTo>
                    <a:pt x="360247" y="200825"/>
                    <a:pt x="403681" y="12865"/>
                    <a:pt x="343674" y="33820"/>
                  </a:cubicBezTo>
                  <a:cubicBezTo>
                    <a:pt x="345134" y="-16980"/>
                    <a:pt x="171017" y="-6630"/>
                    <a:pt x="171208" y="38837"/>
                  </a:cubicBezTo>
                  <a:cubicBezTo>
                    <a:pt x="161746" y="39408"/>
                    <a:pt x="145808" y="36233"/>
                    <a:pt x="145808" y="50139"/>
                  </a:cubicBezTo>
                  <a:cubicBezTo>
                    <a:pt x="145808" y="112369"/>
                    <a:pt x="144919" y="174028"/>
                    <a:pt x="145236" y="236068"/>
                  </a:cubicBezTo>
                  <a:cubicBezTo>
                    <a:pt x="131203" y="242418"/>
                    <a:pt x="99262" y="286359"/>
                    <a:pt x="127456" y="301345"/>
                  </a:cubicBezTo>
                  <a:cubicBezTo>
                    <a:pt x="139839" y="437108"/>
                    <a:pt x="-22340" y="548995"/>
                    <a:pt x="2615" y="706349"/>
                  </a:cubicBezTo>
                  <a:cubicBezTo>
                    <a:pt x="55892" y="1056297"/>
                    <a:pt x="596023" y="940409"/>
                    <a:pt x="503440" y="61294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11"/>
            <p:cNvSpPr/>
            <p:nvPr/>
          </p:nvSpPr>
          <p:spPr>
            <a:xfrm>
              <a:off x="5157477" y="2723139"/>
              <a:ext cx="17700" cy="25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 name="Google Shape;1210;p11"/>
          <p:cNvGrpSpPr/>
          <p:nvPr/>
        </p:nvGrpSpPr>
        <p:grpSpPr>
          <a:xfrm>
            <a:off x="2016228" y="118"/>
            <a:ext cx="222105" cy="594985"/>
            <a:chOff x="5578966" y="2874382"/>
            <a:chExt cx="406190" cy="1088121"/>
          </a:xfrm>
        </p:grpSpPr>
        <p:sp>
          <p:nvSpPr>
            <p:cNvPr id="1211" name="Google Shape;1211;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 name="Google Shape;1213;p11"/>
          <p:cNvGrpSpPr/>
          <p:nvPr/>
        </p:nvGrpSpPr>
        <p:grpSpPr>
          <a:xfrm>
            <a:off x="2887321" y="81"/>
            <a:ext cx="255089" cy="1042043"/>
            <a:chOff x="6176324" y="1884520"/>
            <a:chExt cx="466512" cy="1905711"/>
          </a:xfrm>
        </p:grpSpPr>
        <p:sp>
          <p:nvSpPr>
            <p:cNvPr id="1214" name="Google Shape;1214;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 name="Google Shape;1216;p11"/>
          <p:cNvGrpSpPr/>
          <p:nvPr/>
        </p:nvGrpSpPr>
        <p:grpSpPr>
          <a:xfrm>
            <a:off x="835052" y="109"/>
            <a:ext cx="260580" cy="559437"/>
            <a:chOff x="6798998" y="2578195"/>
            <a:chExt cx="476555" cy="1023111"/>
          </a:xfrm>
        </p:grpSpPr>
        <p:sp>
          <p:nvSpPr>
            <p:cNvPr id="1217" name="Google Shape;1217;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11"/>
          <p:cNvGrpSpPr/>
          <p:nvPr/>
        </p:nvGrpSpPr>
        <p:grpSpPr>
          <a:xfrm>
            <a:off x="4849828" y="86"/>
            <a:ext cx="93214" cy="745528"/>
            <a:chOff x="7576714" y="1965553"/>
            <a:chExt cx="170472" cy="1363439"/>
          </a:xfrm>
        </p:grpSpPr>
        <p:sp>
          <p:nvSpPr>
            <p:cNvPr id="1220" name="Google Shape;1220;p11"/>
            <p:cNvSpPr/>
            <p:nvPr/>
          </p:nvSpPr>
          <p:spPr>
            <a:xfrm>
              <a:off x="7576714" y="2971595"/>
              <a:ext cx="170472" cy="357397"/>
            </a:xfrm>
            <a:custGeom>
              <a:avLst/>
              <a:gdLst/>
              <a:ahLst/>
              <a:cxnLst/>
              <a:rect l="l" t="t" r="r" b="b"/>
              <a:pathLst>
                <a:path w="170472" h="357397" extrusionOk="0">
                  <a:moveTo>
                    <a:pt x="127257" y="26425"/>
                  </a:moveTo>
                  <a:cubicBezTo>
                    <a:pt x="134369" y="-8309"/>
                    <a:pt x="34039" y="-8500"/>
                    <a:pt x="34611" y="24075"/>
                  </a:cubicBezTo>
                  <a:cubicBezTo>
                    <a:pt x="7052" y="26044"/>
                    <a:pt x="27879" y="109610"/>
                    <a:pt x="21911" y="127835"/>
                  </a:cubicBezTo>
                  <a:cubicBezTo>
                    <a:pt x="-89214" y="468004"/>
                    <a:pt x="264544" y="398789"/>
                    <a:pt x="145736" y="124596"/>
                  </a:cubicBezTo>
                  <a:cubicBezTo>
                    <a:pt x="152086" y="122247"/>
                    <a:pt x="157864" y="17281"/>
                    <a:pt x="127257" y="2642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11"/>
            <p:cNvSpPr/>
            <p:nvPr/>
          </p:nvSpPr>
          <p:spPr>
            <a:xfrm>
              <a:off x="7652967" y="1965553"/>
              <a:ext cx="17700" cy="1009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2" name="Google Shape;1222;p11"/>
          <p:cNvGrpSpPr/>
          <p:nvPr/>
        </p:nvGrpSpPr>
        <p:grpSpPr>
          <a:xfrm>
            <a:off x="1449079" y="70"/>
            <a:ext cx="157683" cy="1169334"/>
            <a:chOff x="7883572" y="1683399"/>
            <a:chExt cx="288375" cy="2138505"/>
          </a:xfrm>
        </p:grpSpPr>
        <p:sp>
          <p:nvSpPr>
            <p:cNvPr id="1223" name="Google Shape;1223;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 name="Google Shape;1225;p11"/>
          <p:cNvGrpSpPr/>
          <p:nvPr/>
        </p:nvGrpSpPr>
        <p:grpSpPr>
          <a:xfrm>
            <a:off x="817647" y="92422"/>
            <a:ext cx="86284" cy="98813"/>
            <a:chOff x="3462796" y="2555878"/>
            <a:chExt cx="157798" cy="180711"/>
          </a:xfrm>
        </p:grpSpPr>
        <p:sp>
          <p:nvSpPr>
            <p:cNvPr id="1226" name="Google Shape;1226;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7" name="Google Shape;1227;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8" name="Google Shape;1228;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9" name="Google Shape;1229;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0" name="Google Shape;1230;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1" name="Google Shape;1231;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2" name="Google Shape;1232;p11"/>
          <p:cNvGrpSpPr/>
          <p:nvPr/>
        </p:nvGrpSpPr>
        <p:grpSpPr>
          <a:xfrm>
            <a:off x="2393331" y="638764"/>
            <a:ext cx="98645" cy="103922"/>
            <a:chOff x="3770248" y="2527300"/>
            <a:chExt cx="180404" cy="190055"/>
          </a:xfrm>
        </p:grpSpPr>
        <p:sp>
          <p:nvSpPr>
            <p:cNvPr id="1233" name="Google Shape;123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4" name="Google Shape;123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5" name="Google Shape;123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11"/>
          <p:cNvGrpSpPr/>
          <p:nvPr/>
        </p:nvGrpSpPr>
        <p:grpSpPr>
          <a:xfrm>
            <a:off x="4448250" y="26354"/>
            <a:ext cx="117260" cy="134286"/>
            <a:chOff x="3462796" y="2555878"/>
            <a:chExt cx="157798" cy="180711"/>
          </a:xfrm>
        </p:grpSpPr>
        <p:sp>
          <p:nvSpPr>
            <p:cNvPr id="1238" name="Google Shape;123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9" name="Google Shape;123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0" name="Google Shape;124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4" name="Google Shape;1244;p11"/>
          <p:cNvGrpSpPr/>
          <p:nvPr/>
        </p:nvGrpSpPr>
        <p:grpSpPr>
          <a:xfrm>
            <a:off x="3457306" y="904099"/>
            <a:ext cx="134058" cy="141230"/>
            <a:chOff x="3770248" y="2527300"/>
            <a:chExt cx="180404" cy="190055"/>
          </a:xfrm>
        </p:grpSpPr>
        <p:sp>
          <p:nvSpPr>
            <p:cNvPr id="1245" name="Google Shape;124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49" name="Google Shape;1249;p11"/>
          <p:cNvGrpSpPr/>
          <p:nvPr/>
        </p:nvGrpSpPr>
        <p:grpSpPr>
          <a:xfrm rot="5400000">
            <a:off x="3320205" y="266918"/>
            <a:ext cx="117260" cy="134268"/>
            <a:chOff x="3462796" y="2555878"/>
            <a:chExt cx="157798" cy="180711"/>
          </a:xfrm>
        </p:grpSpPr>
        <p:sp>
          <p:nvSpPr>
            <p:cNvPr id="1250" name="Google Shape;1250;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56" name="Google Shape;1256;p11"/>
          <p:cNvGrpSpPr/>
          <p:nvPr/>
        </p:nvGrpSpPr>
        <p:grpSpPr>
          <a:xfrm>
            <a:off x="490004" y="711414"/>
            <a:ext cx="98645" cy="103922"/>
            <a:chOff x="3770248" y="2527300"/>
            <a:chExt cx="180404" cy="190055"/>
          </a:xfrm>
        </p:grpSpPr>
        <p:sp>
          <p:nvSpPr>
            <p:cNvPr id="1257" name="Google Shape;1257;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1" name="Google Shape;1261;p11"/>
          <p:cNvGrpSpPr/>
          <p:nvPr/>
        </p:nvGrpSpPr>
        <p:grpSpPr>
          <a:xfrm rot="-2700000">
            <a:off x="4871785" y="1077752"/>
            <a:ext cx="98633" cy="103910"/>
            <a:chOff x="3770248" y="2527300"/>
            <a:chExt cx="180404" cy="190055"/>
          </a:xfrm>
        </p:grpSpPr>
        <p:sp>
          <p:nvSpPr>
            <p:cNvPr id="1262" name="Google Shape;1262;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4" name="Google Shape;1264;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5" name="Google Shape;1265;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6" name="Google Shape;1266;p11"/>
          <p:cNvGrpSpPr/>
          <p:nvPr/>
        </p:nvGrpSpPr>
        <p:grpSpPr>
          <a:xfrm>
            <a:off x="1552394" y="34"/>
            <a:ext cx="572336" cy="1286416"/>
            <a:chOff x="2484475" y="746199"/>
            <a:chExt cx="1046700" cy="2352626"/>
          </a:xfrm>
        </p:grpSpPr>
        <p:sp>
          <p:nvSpPr>
            <p:cNvPr id="1267" name="Google Shape;1267;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9" name="Google Shape;1269;p11"/>
            <p:cNvGrpSpPr/>
            <p:nvPr/>
          </p:nvGrpSpPr>
          <p:grpSpPr>
            <a:xfrm>
              <a:off x="2769703" y="746199"/>
              <a:ext cx="510180" cy="2066757"/>
              <a:chOff x="1818382" y="1899501"/>
              <a:chExt cx="466728" cy="1890730"/>
            </a:xfrm>
          </p:grpSpPr>
          <p:grpSp>
            <p:nvGrpSpPr>
              <p:cNvPr id="1270" name="Google Shape;1270;p11"/>
              <p:cNvGrpSpPr/>
              <p:nvPr/>
            </p:nvGrpSpPr>
            <p:grpSpPr>
              <a:xfrm>
                <a:off x="1818382" y="2971595"/>
                <a:ext cx="466728" cy="818636"/>
                <a:chOff x="1818382" y="2942618"/>
                <a:chExt cx="466728" cy="818636"/>
              </a:xfrm>
            </p:grpSpPr>
            <p:sp>
              <p:nvSpPr>
                <p:cNvPr id="1271" name="Google Shape;1271;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74" name="Google Shape;1274;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276" name="Google Shape;1276;p11"/>
          <p:cNvGrpSpPr/>
          <p:nvPr/>
        </p:nvGrpSpPr>
        <p:grpSpPr>
          <a:xfrm>
            <a:off x="2360233" y="30"/>
            <a:ext cx="495013" cy="706398"/>
            <a:chOff x="3961868" y="621833"/>
            <a:chExt cx="905291" cy="1291877"/>
          </a:xfrm>
        </p:grpSpPr>
        <p:grpSp>
          <p:nvGrpSpPr>
            <p:cNvPr id="1277" name="Google Shape;1277;p11"/>
            <p:cNvGrpSpPr/>
            <p:nvPr/>
          </p:nvGrpSpPr>
          <p:grpSpPr>
            <a:xfrm>
              <a:off x="3961868" y="1008419"/>
              <a:ext cx="905291" cy="905291"/>
              <a:chOff x="764100" y="3623300"/>
              <a:chExt cx="1046700" cy="1046700"/>
            </a:xfrm>
          </p:grpSpPr>
          <p:sp>
            <p:nvSpPr>
              <p:cNvPr id="1278" name="Google Shape;1278;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 name="Google Shape;1280;p11"/>
            <p:cNvGrpSpPr/>
            <p:nvPr/>
          </p:nvGrpSpPr>
          <p:grpSpPr>
            <a:xfrm>
              <a:off x="4155315" y="621833"/>
              <a:ext cx="522826" cy="1099260"/>
              <a:chOff x="2447534" y="2604168"/>
              <a:chExt cx="478297" cy="1005636"/>
            </a:xfrm>
          </p:grpSpPr>
          <p:grpSp>
            <p:nvGrpSpPr>
              <p:cNvPr id="1281" name="Google Shape;1281;p11"/>
              <p:cNvGrpSpPr/>
              <p:nvPr/>
            </p:nvGrpSpPr>
            <p:grpSpPr>
              <a:xfrm>
                <a:off x="2447534" y="2604168"/>
                <a:ext cx="478297" cy="1005636"/>
                <a:chOff x="2447534" y="2604168"/>
                <a:chExt cx="478297" cy="1005636"/>
              </a:xfrm>
            </p:grpSpPr>
            <p:grpSp>
              <p:nvGrpSpPr>
                <p:cNvPr id="1282" name="Google Shape;1282;p11"/>
                <p:cNvGrpSpPr/>
                <p:nvPr/>
              </p:nvGrpSpPr>
              <p:grpSpPr>
                <a:xfrm>
                  <a:off x="2447534" y="2971595"/>
                  <a:ext cx="478297" cy="638209"/>
                  <a:chOff x="2447534" y="3081786"/>
                  <a:chExt cx="478297" cy="638209"/>
                </a:xfrm>
              </p:grpSpPr>
              <p:sp>
                <p:nvSpPr>
                  <p:cNvPr id="1283" name="Google Shape;1283;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86" name="Google Shape;1286;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7" name="Google Shape;1287;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288" name="Google Shape;1288;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289" name="Google Shape;1289;p11"/>
          <p:cNvGrpSpPr/>
          <p:nvPr/>
        </p:nvGrpSpPr>
        <p:grpSpPr>
          <a:xfrm>
            <a:off x="3034082" y="24"/>
            <a:ext cx="285882" cy="434231"/>
            <a:chOff x="5194218" y="621823"/>
            <a:chExt cx="522827" cy="794132"/>
          </a:xfrm>
        </p:grpSpPr>
        <p:grpSp>
          <p:nvGrpSpPr>
            <p:cNvPr id="1290" name="Google Shape;1290;p11"/>
            <p:cNvGrpSpPr/>
            <p:nvPr/>
          </p:nvGrpSpPr>
          <p:grpSpPr>
            <a:xfrm>
              <a:off x="5194218" y="893129"/>
              <a:ext cx="522827" cy="522827"/>
              <a:chOff x="764100" y="3623300"/>
              <a:chExt cx="1046700" cy="1046700"/>
            </a:xfrm>
          </p:grpSpPr>
          <p:sp>
            <p:nvSpPr>
              <p:cNvPr id="1291" name="Google Shape;1291;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11"/>
            <p:cNvGrpSpPr/>
            <p:nvPr/>
          </p:nvGrpSpPr>
          <p:grpSpPr>
            <a:xfrm>
              <a:off x="5371921" y="621823"/>
              <a:ext cx="182209" cy="655932"/>
              <a:chOff x="3305183" y="2722527"/>
              <a:chExt cx="166690" cy="600065"/>
            </a:xfrm>
          </p:grpSpPr>
          <p:grpSp>
            <p:nvGrpSpPr>
              <p:cNvPr id="1294" name="Google Shape;1294;p11"/>
              <p:cNvGrpSpPr/>
              <p:nvPr/>
            </p:nvGrpSpPr>
            <p:grpSpPr>
              <a:xfrm>
                <a:off x="3305183" y="2722527"/>
                <a:ext cx="166690" cy="600065"/>
                <a:chOff x="3305183" y="2722527"/>
                <a:chExt cx="166690" cy="600065"/>
              </a:xfrm>
            </p:grpSpPr>
            <p:grpSp>
              <p:nvGrpSpPr>
                <p:cNvPr id="1295" name="Google Shape;1295;p11"/>
                <p:cNvGrpSpPr/>
                <p:nvPr/>
              </p:nvGrpSpPr>
              <p:grpSpPr>
                <a:xfrm>
                  <a:off x="3305183" y="2971595"/>
                  <a:ext cx="166690" cy="350998"/>
                  <a:chOff x="3305183" y="3146560"/>
                  <a:chExt cx="166690" cy="350998"/>
                </a:xfrm>
              </p:grpSpPr>
              <p:sp>
                <p:nvSpPr>
                  <p:cNvPr id="1296" name="Google Shape;1296;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7" name="Google Shape;1297;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99" name="Google Shape;1299;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01" name="Google Shape;1301;p11"/>
          <p:cNvGrpSpPr/>
          <p:nvPr/>
        </p:nvGrpSpPr>
        <p:grpSpPr>
          <a:xfrm>
            <a:off x="4472482" y="42"/>
            <a:ext cx="470574" cy="1177689"/>
            <a:chOff x="7824797" y="870572"/>
            <a:chExt cx="860597" cy="2153783"/>
          </a:xfrm>
        </p:grpSpPr>
        <p:grpSp>
          <p:nvGrpSpPr>
            <p:cNvPr id="1302" name="Google Shape;1302;p11"/>
            <p:cNvGrpSpPr/>
            <p:nvPr/>
          </p:nvGrpSpPr>
          <p:grpSpPr>
            <a:xfrm>
              <a:off x="7824797" y="1891931"/>
              <a:ext cx="860597" cy="1132425"/>
              <a:chOff x="764100" y="3623300"/>
              <a:chExt cx="1046700" cy="1046700"/>
            </a:xfrm>
          </p:grpSpPr>
          <p:sp>
            <p:nvSpPr>
              <p:cNvPr id="1303" name="Google Shape;1303;p11"/>
              <p:cNvSpPr/>
              <p:nvPr/>
            </p:nvSpPr>
            <p:spPr>
              <a:xfrm>
                <a:off x="764100" y="3623300"/>
                <a:ext cx="1046700" cy="10467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1"/>
              <p:cNvSpPr/>
              <p:nvPr/>
            </p:nvSpPr>
            <p:spPr>
              <a:xfrm>
                <a:off x="922769" y="3781968"/>
                <a:ext cx="729300" cy="729300"/>
              </a:xfrm>
              <a:prstGeom prst="ellipse">
                <a:avLst/>
              </a:prstGeom>
              <a:solidFill>
                <a:srgbClr val="10A3FF">
                  <a:alpha val="6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 name="Google Shape;1305;p11"/>
            <p:cNvGrpSpPr/>
            <p:nvPr/>
          </p:nvGrpSpPr>
          <p:grpSpPr>
            <a:xfrm>
              <a:off x="8100547" y="870572"/>
              <a:ext cx="300376" cy="1935114"/>
              <a:chOff x="3792712" y="2051381"/>
              <a:chExt cx="274793" cy="1770299"/>
            </a:xfrm>
          </p:grpSpPr>
          <p:grpSp>
            <p:nvGrpSpPr>
              <p:cNvPr id="1306" name="Google Shape;1306;p11"/>
              <p:cNvGrpSpPr/>
              <p:nvPr/>
            </p:nvGrpSpPr>
            <p:grpSpPr>
              <a:xfrm>
                <a:off x="3792712" y="2051381"/>
                <a:ext cx="274793" cy="1770299"/>
                <a:chOff x="3792712" y="2051381"/>
                <a:chExt cx="274793" cy="1770299"/>
              </a:xfrm>
            </p:grpSpPr>
            <p:grpSp>
              <p:nvGrpSpPr>
                <p:cNvPr id="1307" name="Google Shape;1307;p11"/>
                <p:cNvGrpSpPr/>
                <p:nvPr/>
              </p:nvGrpSpPr>
              <p:grpSpPr>
                <a:xfrm>
                  <a:off x="3792712" y="2971595"/>
                  <a:ext cx="274793" cy="850085"/>
                  <a:chOff x="3792712" y="2879468"/>
                  <a:chExt cx="274793" cy="850085"/>
                </a:xfrm>
              </p:grpSpPr>
              <p:sp>
                <p:nvSpPr>
                  <p:cNvPr id="1308" name="Google Shape;1308;p11"/>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CFE2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11"/>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11"/>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11" name="Google Shape;1311;p11"/>
                <p:cNvSpPr/>
                <p:nvPr/>
              </p:nvSpPr>
              <p:spPr>
                <a:xfrm>
                  <a:off x="3923176" y="2051381"/>
                  <a:ext cx="17700" cy="926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11"/>
              <p:cNvSpPr/>
              <p:nvPr/>
            </p:nvSpPr>
            <p:spPr>
              <a:xfrm>
                <a:off x="3834925" y="3637375"/>
                <a:ext cx="76100" cy="135925"/>
              </a:xfrm>
              <a:custGeom>
                <a:avLst/>
                <a:gdLst/>
                <a:ahLst/>
                <a:cxnLst/>
                <a:rect l="l" t="t" r="r" b="b"/>
                <a:pathLst>
                  <a:path w="3044" h="5437" extrusionOk="0">
                    <a:moveTo>
                      <a:pt x="0" y="0"/>
                    </a:moveTo>
                    <a:cubicBezTo>
                      <a:pt x="372" y="2043"/>
                      <a:pt x="1116" y="4666"/>
                      <a:pt x="3044" y="5437"/>
                    </a:cubicBezTo>
                  </a:path>
                </a:pathLst>
              </a:custGeom>
              <a:noFill/>
              <a:ln w="19050" cap="rnd" cmpd="sng">
                <a:solidFill>
                  <a:schemeClr val="lt1"/>
                </a:solidFill>
                <a:prstDash val="solid"/>
                <a:round/>
                <a:headEnd type="none" w="med" len="med"/>
                <a:tailEnd type="none" w="med" len="med"/>
              </a:ln>
            </p:spPr>
          </p:sp>
          <p:sp>
            <p:nvSpPr>
              <p:cNvPr id="1313" name="Google Shape;1313;p11"/>
              <p:cNvSpPr/>
              <p:nvPr/>
            </p:nvSpPr>
            <p:spPr>
              <a:xfrm>
                <a:off x="3834925" y="3552200"/>
                <a:ext cx="1825" cy="21750"/>
              </a:xfrm>
              <a:custGeom>
                <a:avLst/>
                <a:gdLst/>
                <a:ahLst/>
                <a:cxnLst/>
                <a:rect l="l" t="t" r="r" b="b"/>
                <a:pathLst>
                  <a:path w="73" h="870" extrusionOk="0">
                    <a:moveTo>
                      <a:pt x="0" y="0"/>
                    </a:moveTo>
                    <a:cubicBezTo>
                      <a:pt x="37" y="435"/>
                      <a:pt x="37" y="435"/>
                      <a:pt x="73" y="870"/>
                    </a:cubicBezTo>
                  </a:path>
                </a:pathLst>
              </a:custGeom>
              <a:noFill/>
              <a:ln w="19050" cap="rnd" cmpd="sng">
                <a:solidFill>
                  <a:schemeClr val="lt1"/>
                </a:solidFill>
                <a:prstDash val="solid"/>
                <a:round/>
                <a:headEnd type="none" w="med" len="med"/>
                <a:tailEnd type="none" w="med" len="med"/>
              </a:ln>
            </p:spPr>
          </p:sp>
        </p:grpSp>
      </p:grpSp>
      <p:grpSp>
        <p:nvGrpSpPr>
          <p:cNvPr id="1314" name="Google Shape;1314;p11"/>
          <p:cNvGrpSpPr/>
          <p:nvPr/>
        </p:nvGrpSpPr>
        <p:grpSpPr>
          <a:xfrm>
            <a:off x="845998" y="42"/>
            <a:ext cx="572336" cy="917921"/>
            <a:chOff x="1192601" y="746213"/>
            <a:chExt cx="1046700" cy="1678715"/>
          </a:xfrm>
        </p:grpSpPr>
        <p:grpSp>
          <p:nvGrpSpPr>
            <p:cNvPr id="1315" name="Google Shape;1315;p11"/>
            <p:cNvGrpSpPr/>
            <p:nvPr/>
          </p:nvGrpSpPr>
          <p:grpSpPr>
            <a:xfrm>
              <a:off x="1192601" y="1378228"/>
              <a:ext cx="1046700" cy="1046700"/>
              <a:chOff x="764100" y="3623300"/>
              <a:chExt cx="1046700" cy="1046700"/>
            </a:xfrm>
          </p:grpSpPr>
          <p:sp>
            <p:nvSpPr>
              <p:cNvPr id="1316" name="Google Shape;131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 name="Google Shape;1318;p11"/>
            <p:cNvGrpSpPr/>
            <p:nvPr/>
          </p:nvGrpSpPr>
          <p:grpSpPr>
            <a:xfrm>
              <a:off x="1417979" y="746213"/>
              <a:ext cx="580390" cy="1384973"/>
              <a:chOff x="522260" y="2632808"/>
              <a:chExt cx="530958" cy="1267014"/>
            </a:xfrm>
          </p:grpSpPr>
          <p:grpSp>
            <p:nvGrpSpPr>
              <p:cNvPr id="1319" name="Google Shape;1319;p11"/>
              <p:cNvGrpSpPr/>
              <p:nvPr/>
            </p:nvGrpSpPr>
            <p:grpSpPr>
              <a:xfrm>
                <a:off x="522260" y="2632808"/>
                <a:ext cx="530958" cy="1267014"/>
                <a:chOff x="522260" y="2632808"/>
                <a:chExt cx="530958" cy="1267014"/>
              </a:xfrm>
            </p:grpSpPr>
            <p:grpSp>
              <p:nvGrpSpPr>
                <p:cNvPr id="1320" name="Google Shape;1320;p11"/>
                <p:cNvGrpSpPr/>
                <p:nvPr/>
              </p:nvGrpSpPr>
              <p:grpSpPr>
                <a:xfrm>
                  <a:off x="522260" y="2971595"/>
                  <a:ext cx="530958" cy="928227"/>
                  <a:chOff x="522260" y="2971595"/>
                  <a:chExt cx="530958" cy="928227"/>
                </a:xfrm>
              </p:grpSpPr>
              <p:sp>
                <p:nvSpPr>
                  <p:cNvPr id="1321" name="Google Shape;132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25" name="Google Shape;132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6" name="Google Shape;132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327" name="Google Shape;1327;p11"/>
          <p:cNvGrpSpPr/>
          <p:nvPr/>
        </p:nvGrpSpPr>
        <p:grpSpPr>
          <a:xfrm>
            <a:off x="3480662" y="46"/>
            <a:ext cx="572336" cy="1051386"/>
            <a:chOff x="6010934" y="870580"/>
            <a:chExt cx="1046700" cy="1922797"/>
          </a:xfrm>
        </p:grpSpPr>
        <p:grpSp>
          <p:nvGrpSpPr>
            <p:cNvPr id="1328" name="Google Shape;1328;p11"/>
            <p:cNvGrpSpPr/>
            <p:nvPr/>
          </p:nvGrpSpPr>
          <p:grpSpPr>
            <a:xfrm>
              <a:off x="6010934" y="1746678"/>
              <a:ext cx="1046700" cy="1046700"/>
              <a:chOff x="764100" y="3623300"/>
              <a:chExt cx="1046700" cy="1046700"/>
            </a:xfrm>
          </p:grpSpPr>
          <p:sp>
            <p:nvSpPr>
              <p:cNvPr id="1329" name="Google Shape;132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1" name="Google Shape;1331;p11"/>
            <p:cNvGrpSpPr/>
            <p:nvPr/>
          </p:nvGrpSpPr>
          <p:grpSpPr>
            <a:xfrm>
              <a:off x="6308747" y="870580"/>
              <a:ext cx="441786" cy="1701306"/>
              <a:chOff x="1121941" y="2406098"/>
              <a:chExt cx="404159" cy="1556405"/>
            </a:xfrm>
          </p:grpSpPr>
          <p:grpSp>
            <p:nvGrpSpPr>
              <p:cNvPr id="1332" name="Google Shape;1332;p11"/>
              <p:cNvGrpSpPr/>
              <p:nvPr/>
            </p:nvGrpSpPr>
            <p:grpSpPr>
              <a:xfrm>
                <a:off x="1121941" y="2406098"/>
                <a:ext cx="404159" cy="1556405"/>
                <a:chOff x="1121941" y="2406098"/>
                <a:chExt cx="404159" cy="1556405"/>
              </a:xfrm>
            </p:grpSpPr>
            <p:grpSp>
              <p:nvGrpSpPr>
                <p:cNvPr id="1333" name="Google Shape;1333;p11"/>
                <p:cNvGrpSpPr/>
                <p:nvPr/>
              </p:nvGrpSpPr>
              <p:grpSpPr>
                <a:xfrm>
                  <a:off x="1121941" y="2971595"/>
                  <a:ext cx="404159" cy="990908"/>
                  <a:chOff x="1121941" y="2969319"/>
                  <a:chExt cx="404159" cy="990908"/>
                </a:xfrm>
              </p:grpSpPr>
              <p:sp>
                <p:nvSpPr>
                  <p:cNvPr id="1334" name="Google Shape;133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38" name="Google Shape;133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9" name="Google Shape;133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340" name="Google Shape;134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341" name="Google Shape;134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342" name="Google Shape;134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343" name="Google Shape;1343;p11"/>
          <p:cNvGrpSpPr/>
          <p:nvPr/>
        </p:nvGrpSpPr>
        <p:grpSpPr>
          <a:xfrm>
            <a:off x="588526" y="36"/>
            <a:ext cx="285882" cy="1099601"/>
            <a:chOff x="721731" y="746204"/>
            <a:chExt cx="522827" cy="2010974"/>
          </a:xfrm>
        </p:grpSpPr>
        <p:grpSp>
          <p:nvGrpSpPr>
            <p:cNvPr id="1344" name="Google Shape;1344;p11"/>
            <p:cNvGrpSpPr/>
            <p:nvPr/>
          </p:nvGrpSpPr>
          <p:grpSpPr>
            <a:xfrm>
              <a:off x="721731" y="2234351"/>
              <a:ext cx="522827" cy="522827"/>
              <a:chOff x="764100" y="3623300"/>
              <a:chExt cx="1046700" cy="1046700"/>
            </a:xfrm>
          </p:grpSpPr>
          <p:sp>
            <p:nvSpPr>
              <p:cNvPr id="1345" name="Google Shape;134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11"/>
            <p:cNvGrpSpPr/>
            <p:nvPr/>
          </p:nvGrpSpPr>
          <p:grpSpPr>
            <a:xfrm>
              <a:off x="892053" y="746204"/>
              <a:ext cx="182209" cy="1869993"/>
              <a:chOff x="3305183" y="1611869"/>
              <a:chExt cx="166690" cy="1710724"/>
            </a:xfrm>
          </p:grpSpPr>
          <p:grpSp>
            <p:nvGrpSpPr>
              <p:cNvPr id="1348" name="Google Shape;1348;p11"/>
              <p:cNvGrpSpPr/>
              <p:nvPr/>
            </p:nvGrpSpPr>
            <p:grpSpPr>
              <a:xfrm>
                <a:off x="3305183" y="1611869"/>
                <a:ext cx="166690" cy="1710724"/>
                <a:chOff x="3305183" y="1611869"/>
                <a:chExt cx="166690" cy="1710724"/>
              </a:xfrm>
            </p:grpSpPr>
            <p:grpSp>
              <p:nvGrpSpPr>
                <p:cNvPr id="1349" name="Google Shape;1349;p11"/>
                <p:cNvGrpSpPr/>
                <p:nvPr/>
              </p:nvGrpSpPr>
              <p:grpSpPr>
                <a:xfrm>
                  <a:off x="3305183" y="2971595"/>
                  <a:ext cx="166690" cy="350998"/>
                  <a:chOff x="3305183" y="3146560"/>
                  <a:chExt cx="166690" cy="350998"/>
                </a:xfrm>
              </p:grpSpPr>
              <p:sp>
                <p:nvSpPr>
                  <p:cNvPr id="1350" name="Google Shape;135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1" name="Google Shape;135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53" name="Google Shape;135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4" name="Google Shape;135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355" name="Google Shape;1355;p11"/>
          <p:cNvGrpSpPr/>
          <p:nvPr/>
        </p:nvGrpSpPr>
        <p:grpSpPr>
          <a:xfrm>
            <a:off x="5102111" y="14"/>
            <a:ext cx="222106" cy="963625"/>
            <a:chOff x="6176324" y="1765810"/>
            <a:chExt cx="466512" cy="2024421"/>
          </a:xfrm>
        </p:grpSpPr>
        <p:sp>
          <p:nvSpPr>
            <p:cNvPr id="1356" name="Google Shape;1356;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11"/>
            <p:cNvSpPr/>
            <p:nvPr/>
          </p:nvSpPr>
          <p:spPr>
            <a:xfrm>
              <a:off x="6400743" y="1765810"/>
              <a:ext cx="17700" cy="1209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11"/>
          <p:cNvGrpSpPr/>
          <p:nvPr/>
        </p:nvGrpSpPr>
        <p:grpSpPr>
          <a:xfrm>
            <a:off x="6617222" y="118"/>
            <a:ext cx="222105" cy="594985"/>
            <a:chOff x="5578966" y="2874382"/>
            <a:chExt cx="406190" cy="1088121"/>
          </a:xfrm>
        </p:grpSpPr>
        <p:sp>
          <p:nvSpPr>
            <p:cNvPr id="1359" name="Google Shape;1359;p11"/>
            <p:cNvSpPr/>
            <p:nvPr/>
          </p:nvSpPr>
          <p:spPr>
            <a:xfrm>
              <a:off x="5578966" y="2971595"/>
              <a:ext cx="406190" cy="990908"/>
            </a:xfrm>
            <a:custGeom>
              <a:avLst/>
              <a:gdLst/>
              <a:ahLst/>
              <a:cxnLst/>
              <a:rect l="l" t="t" r="r" b="b"/>
              <a:pathLst>
                <a:path w="406190" h="990908" extrusionOk="0">
                  <a:moveTo>
                    <a:pt x="340083" y="447063"/>
                  </a:moveTo>
                  <a:cubicBezTo>
                    <a:pt x="341480" y="444205"/>
                    <a:pt x="372913" y="448269"/>
                    <a:pt x="369865" y="426933"/>
                  </a:cubicBezTo>
                  <a:cubicBezTo>
                    <a:pt x="378628" y="356321"/>
                    <a:pt x="379771" y="266786"/>
                    <a:pt x="314811" y="222019"/>
                  </a:cubicBezTo>
                  <a:cubicBezTo>
                    <a:pt x="316334" y="182014"/>
                    <a:pt x="330368" y="29931"/>
                    <a:pt x="276266" y="35328"/>
                  </a:cubicBezTo>
                  <a:cubicBezTo>
                    <a:pt x="257216" y="-16234"/>
                    <a:pt x="121643" y="-11789"/>
                    <a:pt x="117897" y="51521"/>
                  </a:cubicBezTo>
                  <a:cubicBezTo>
                    <a:pt x="68303" y="56474"/>
                    <a:pt x="94719" y="194840"/>
                    <a:pt x="95608" y="232242"/>
                  </a:cubicBezTo>
                  <a:cubicBezTo>
                    <a:pt x="33823" y="278470"/>
                    <a:pt x="28616" y="363941"/>
                    <a:pt x="30775" y="435442"/>
                  </a:cubicBezTo>
                  <a:cubicBezTo>
                    <a:pt x="31219" y="460842"/>
                    <a:pt x="59794" y="448840"/>
                    <a:pt x="72685" y="450746"/>
                  </a:cubicBezTo>
                  <a:cubicBezTo>
                    <a:pt x="75860" y="483511"/>
                    <a:pt x="77003" y="521611"/>
                    <a:pt x="48999" y="544408"/>
                  </a:cubicBezTo>
                  <a:cubicBezTo>
                    <a:pt x="22774" y="559775"/>
                    <a:pt x="3851" y="611464"/>
                    <a:pt x="46078" y="617497"/>
                  </a:cubicBezTo>
                  <a:cubicBezTo>
                    <a:pt x="2835" y="630197"/>
                    <a:pt x="-17041" y="715159"/>
                    <a:pt x="37824" y="733384"/>
                  </a:cubicBezTo>
                  <a:cubicBezTo>
                    <a:pt x="-17041" y="742719"/>
                    <a:pt x="-9611" y="809584"/>
                    <a:pt x="43284" y="813584"/>
                  </a:cubicBezTo>
                  <a:cubicBezTo>
                    <a:pt x="-1801" y="839747"/>
                    <a:pt x="-6309" y="908200"/>
                    <a:pt x="55095" y="912772"/>
                  </a:cubicBezTo>
                  <a:cubicBezTo>
                    <a:pt x="90782" y="913153"/>
                    <a:pt x="126025" y="903310"/>
                    <a:pt x="161268" y="898421"/>
                  </a:cubicBezTo>
                  <a:cubicBezTo>
                    <a:pt x="139233" y="913788"/>
                    <a:pt x="126279" y="946998"/>
                    <a:pt x="144313" y="970176"/>
                  </a:cubicBezTo>
                  <a:cubicBezTo>
                    <a:pt x="172888" y="1006688"/>
                    <a:pt x="224577" y="986051"/>
                    <a:pt x="260327" y="975319"/>
                  </a:cubicBezTo>
                  <a:cubicBezTo>
                    <a:pt x="299570" y="961285"/>
                    <a:pt x="348021" y="957857"/>
                    <a:pt x="376088" y="923821"/>
                  </a:cubicBezTo>
                  <a:cubicBezTo>
                    <a:pt x="399646" y="896008"/>
                    <a:pt x="387327" y="849653"/>
                    <a:pt x="348656" y="845652"/>
                  </a:cubicBezTo>
                  <a:cubicBezTo>
                    <a:pt x="373288" y="834501"/>
                    <a:pt x="384216" y="805495"/>
                    <a:pt x="373065" y="780857"/>
                  </a:cubicBezTo>
                  <a:cubicBezTo>
                    <a:pt x="364353" y="761610"/>
                    <a:pt x="344268" y="750123"/>
                    <a:pt x="323256" y="752371"/>
                  </a:cubicBezTo>
                  <a:cubicBezTo>
                    <a:pt x="387455" y="748370"/>
                    <a:pt x="429999" y="685505"/>
                    <a:pt x="352656" y="659597"/>
                  </a:cubicBezTo>
                  <a:cubicBezTo>
                    <a:pt x="304650" y="655978"/>
                    <a:pt x="438889" y="670011"/>
                    <a:pt x="398503" y="584096"/>
                  </a:cubicBezTo>
                  <a:cubicBezTo>
                    <a:pt x="365928" y="545170"/>
                    <a:pt x="301412" y="524850"/>
                    <a:pt x="340083" y="44706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11"/>
            <p:cNvSpPr/>
            <p:nvPr/>
          </p:nvSpPr>
          <p:spPr>
            <a:xfrm>
              <a:off x="5774610" y="2874382"/>
              <a:ext cx="17700" cy="100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 name="Google Shape;1361;p11"/>
          <p:cNvGrpSpPr/>
          <p:nvPr/>
        </p:nvGrpSpPr>
        <p:grpSpPr>
          <a:xfrm>
            <a:off x="7488315" y="81"/>
            <a:ext cx="255089" cy="1042043"/>
            <a:chOff x="6176324" y="1884520"/>
            <a:chExt cx="466512" cy="1905711"/>
          </a:xfrm>
        </p:grpSpPr>
        <p:sp>
          <p:nvSpPr>
            <p:cNvPr id="1362" name="Google Shape;1362;p11"/>
            <p:cNvSpPr/>
            <p:nvPr/>
          </p:nvSpPr>
          <p:spPr>
            <a:xfrm>
              <a:off x="6176324" y="2971595"/>
              <a:ext cx="466512" cy="818636"/>
            </a:xfrm>
            <a:custGeom>
              <a:avLst/>
              <a:gdLst/>
              <a:ahLst/>
              <a:cxnLst/>
              <a:rect l="l" t="t" r="r" b="b"/>
              <a:pathLst>
                <a:path w="466512" h="818636" extrusionOk="0">
                  <a:moveTo>
                    <a:pt x="332323" y="212841"/>
                  </a:moveTo>
                  <a:cubicBezTo>
                    <a:pt x="341531" y="160708"/>
                    <a:pt x="342674" y="107476"/>
                    <a:pt x="335880" y="54980"/>
                  </a:cubicBezTo>
                  <a:cubicBezTo>
                    <a:pt x="332578" y="42280"/>
                    <a:pt x="316004" y="50599"/>
                    <a:pt x="306479" y="48630"/>
                  </a:cubicBezTo>
                  <a:cubicBezTo>
                    <a:pt x="306923" y="-17537"/>
                    <a:pt x="162779" y="-14870"/>
                    <a:pt x="159984" y="48630"/>
                  </a:cubicBezTo>
                  <a:cubicBezTo>
                    <a:pt x="98580" y="52250"/>
                    <a:pt x="140934" y="172709"/>
                    <a:pt x="140554" y="213159"/>
                  </a:cubicBezTo>
                  <a:cubicBezTo>
                    <a:pt x="105057" y="231383"/>
                    <a:pt x="103723" y="274563"/>
                    <a:pt x="102454" y="310060"/>
                  </a:cubicBezTo>
                  <a:cubicBezTo>
                    <a:pt x="97246" y="356427"/>
                    <a:pt x="82324" y="401182"/>
                    <a:pt x="58766" y="441441"/>
                  </a:cubicBezTo>
                  <a:cubicBezTo>
                    <a:pt x="-124178" y="764783"/>
                    <a:pt x="171287" y="823140"/>
                    <a:pt x="250027" y="818377"/>
                  </a:cubicBezTo>
                  <a:cubicBezTo>
                    <a:pt x="471579" y="804979"/>
                    <a:pt x="517362" y="615177"/>
                    <a:pt x="413476" y="441441"/>
                  </a:cubicBezTo>
                  <a:cubicBezTo>
                    <a:pt x="355628" y="353938"/>
                    <a:pt x="388838" y="243448"/>
                    <a:pt x="332323" y="212841"/>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11"/>
            <p:cNvSpPr/>
            <p:nvPr/>
          </p:nvSpPr>
          <p:spPr>
            <a:xfrm>
              <a:off x="6400710" y="1884520"/>
              <a:ext cx="17700" cy="109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4" name="Google Shape;1364;p11"/>
          <p:cNvGrpSpPr/>
          <p:nvPr/>
        </p:nvGrpSpPr>
        <p:grpSpPr>
          <a:xfrm>
            <a:off x="5436046" y="109"/>
            <a:ext cx="260580" cy="559437"/>
            <a:chOff x="6798998" y="2578195"/>
            <a:chExt cx="476555" cy="1023111"/>
          </a:xfrm>
        </p:grpSpPr>
        <p:sp>
          <p:nvSpPr>
            <p:cNvPr id="1365" name="Google Shape;1365;p11"/>
            <p:cNvSpPr/>
            <p:nvPr/>
          </p:nvSpPr>
          <p:spPr>
            <a:xfrm>
              <a:off x="6798998" y="2971595"/>
              <a:ext cx="476555" cy="629711"/>
            </a:xfrm>
            <a:custGeom>
              <a:avLst/>
              <a:gdLst/>
              <a:ahLst/>
              <a:cxnLst/>
              <a:rect l="l" t="t" r="r" b="b"/>
              <a:pathLst>
                <a:path w="476555" h="629711" extrusionOk="0">
                  <a:moveTo>
                    <a:pt x="320201" y="161890"/>
                  </a:moveTo>
                  <a:cubicBezTo>
                    <a:pt x="320201" y="126330"/>
                    <a:pt x="347824" y="28984"/>
                    <a:pt x="296008" y="26762"/>
                  </a:cubicBezTo>
                  <a:cubicBezTo>
                    <a:pt x="297722" y="-5496"/>
                    <a:pt x="165198" y="-10957"/>
                    <a:pt x="178406" y="23460"/>
                  </a:cubicBezTo>
                  <a:cubicBezTo>
                    <a:pt x="166277" y="25936"/>
                    <a:pt x="129701" y="19840"/>
                    <a:pt x="140306" y="41430"/>
                  </a:cubicBezTo>
                  <a:cubicBezTo>
                    <a:pt x="138210" y="84864"/>
                    <a:pt x="137448" y="128425"/>
                    <a:pt x="135797" y="171859"/>
                  </a:cubicBezTo>
                  <a:cubicBezTo>
                    <a:pt x="-17047" y="238661"/>
                    <a:pt x="-46892" y="457165"/>
                    <a:pt x="77123" y="566385"/>
                  </a:cubicBezTo>
                  <a:cubicBezTo>
                    <a:pt x="364651" y="804827"/>
                    <a:pt x="669451" y="303241"/>
                    <a:pt x="320201" y="16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11"/>
            <p:cNvSpPr/>
            <p:nvPr/>
          </p:nvSpPr>
          <p:spPr>
            <a:xfrm>
              <a:off x="7026852" y="2578195"/>
              <a:ext cx="17700" cy="396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 name="Google Shape;1367;p11"/>
          <p:cNvGrpSpPr/>
          <p:nvPr/>
        </p:nvGrpSpPr>
        <p:grpSpPr>
          <a:xfrm>
            <a:off x="6050073" y="70"/>
            <a:ext cx="157683" cy="1169334"/>
            <a:chOff x="7883572" y="1683399"/>
            <a:chExt cx="288375" cy="2138505"/>
          </a:xfrm>
        </p:grpSpPr>
        <p:sp>
          <p:nvSpPr>
            <p:cNvPr id="1368" name="Google Shape;1368;p11"/>
            <p:cNvSpPr/>
            <p:nvPr/>
          </p:nvSpPr>
          <p:spPr>
            <a:xfrm>
              <a:off x="7883572" y="2971595"/>
              <a:ext cx="288375" cy="850309"/>
            </a:xfrm>
            <a:custGeom>
              <a:avLst/>
              <a:gdLst/>
              <a:ahLst/>
              <a:cxnLst/>
              <a:rect l="l" t="t" r="r" b="b"/>
              <a:pathLst>
                <a:path w="288375" h="850309" extrusionOk="0">
                  <a:moveTo>
                    <a:pt x="226863" y="202395"/>
                  </a:moveTo>
                  <a:cubicBezTo>
                    <a:pt x="222671" y="167343"/>
                    <a:pt x="255946" y="35010"/>
                    <a:pt x="207051" y="37295"/>
                  </a:cubicBezTo>
                  <a:cubicBezTo>
                    <a:pt x="200701" y="-10202"/>
                    <a:pt x="93830" y="-14965"/>
                    <a:pt x="96497" y="38311"/>
                  </a:cubicBezTo>
                  <a:cubicBezTo>
                    <a:pt x="44998" y="23897"/>
                    <a:pt x="95354" y="195792"/>
                    <a:pt x="59222" y="197824"/>
                  </a:cubicBezTo>
                  <a:cubicBezTo>
                    <a:pt x="-24216" y="202459"/>
                    <a:pt x="4930" y="466873"/>
                    <a:pt x="4930" y="713126"/>
                  </a:cubicBezTo>
                  <a:cubicBezTo>
                    <a:pt x="4930" y="781261"/>
                    <a:pt x="39093" y="845714"/>
                    <a:pt x="141201" y="850095"/>
                  </a:cubicBezTo>
                  <a:cubicBezTo>
                    <a:pt x="238420" y="854223"/>
                    <a:pt x="280901" y="798280"/>
                    <a:pt x="281283" y="718016"/>
                  </a:cubicBezTo>
                  <a:cubicBezTo>
                    <a:pt x="282172" y="443314"/>
                    <a:pt x="316208" y="200173"/>
                    <a:pt x="226863" y="20239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11"/>
            <p:cNvSpPr/>
            <p:nvPr/>
          </p:nvSpPr>
          <p:spPr>
            <a:xfrm>
              <a:off x="8024914" y="1683399"/>
              <a:ext cx="17700" cy="129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 name="Google Shape;1370;p11"/>
          <p:cNvGrpSpPr/>
          <p:nvPr/>
        </p:nvGrpSpPr>
        <p:grpSpPr>
          <a:xfrm>
            <a:off x="5418641" y="92422"/>
            <a:ext cx="86284" cy="98813"/>
            <a:chOff x="3462796" y="2555878"/>
            <a:chExt cx="157798" cy="180711"/>
          </a:xfrm>
        </p:grpSpPr>
        <p:sp>
          <p:nvSpPr>
            <p:cNvPr id="1371" name="Google Shape;1371;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77" name="Google Shape;1377;p11"/>
          <p:cNvGrpSpPr/>
          <p:nvPr/>
        </p:nvGrpSpPr>
        <p:grpSpPr>
          <a:xfrm>
            <a:off x="6994325" y="638764"/>
            <a:ext cx="98645" cy="103922"/>
            <a:chOff x="3770248" y="2527300"/>
            <a:chExt cx="180404" cy="190055"/>
          </a:xfrm>
        </p:grpSpPr>
        <p:sp>
          <p:nvSpPr>
            <p:cNvPr id="1378" name="Google Shape;1378;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2" name="Google Shape;1382;p11"/>
          <p:cNvGrpSpPr/>
          <p:nvPr/>
        </p:nvGrpSpPr>
        <p:grpSpPr>
          <a:xfrm>
            <a:off x="8058300" y="904099"/>
            <a:ext cx="134058" cy="141230"/>
            <a:chOff x="3770248" y="2527300"/>
            <a:chExt cx="180404" cy="190055"/>
          </a:xfrm>
        </p:grpSpPr>
        <p:sp>
          <p:nvSpPr>
            <p:cNvPr id="1383" name="Google Shape;1383;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7" name="Google Shape;1387;p11"/>
          <p:cNvGrpSpPr/>
          <p:nvPr/>
        </p:nvGrpSpPr>
        <p:grpSpPr>
          <a:xfrm rot="5400000">
            <a:off x="7921199" y="266918"/>
            <a:ext cx="117260" cy="134268"/>
            <a:chOff x="3462796" y="2555878"/>
            <a:chExt cx="157798" cy="180711"/>
          </a:xfrm>
        </p:grpSpPr>
        <p:sp>
          <p:nvSpPr>
            <p:cNvPr id="1388" name="Google Shape;1388;p11"/>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11"/>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11"/>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1" name="Google Shape;1391;p11"/>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2" name="Google Shape;1392;p11"/>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11"/>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4" name="Google Shape;1394;p11"/>
          <p:cNvGrpSpPr/>
          <p:nvPr/>
        </p:nvGrpSpPr>
        <p:grpSpPr>
          <a:xfrm>
            <a:off x="5090998" y="711414"/>
            <a:ext cx="98645" cy="103922"/>
            <a:chOff x="3770248" y="2527300"/>
            <a:chExt cx="180404" cy="190055"/>
          </a:xfrm>
        </p:grpSpPr>
        <p:sp>
          <p:nvSpPr>
            <p:cNvPr id="1395" name="Google Shape;1395;p11"/>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11"/>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11"/>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11"/>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9" name="Google Shape;1399;p11"/>
          <p:cNvGrpSpPr/>
          <p:nvPr/>
        </p:nvGrpSpPr>
        <p:grpSpPr>
          <a:xfrm>
            <a:off x="6153388" y="34"/>
            <a:ext cx="572336" cy="1286416"/>
            <a:chOff x="2484475" y="746199"/>
            <a:chExt cx="1046700" cy="2352626"/>
          </a:xfrm>
        </p:grpSpPr>
        <p:sp>
          <p:nvSpPr>
            <p:cNvPr id="1400" name="Google Shape;1400;p11"/>
            <p:cNvSpPr/>
            <p:nvPr/>
          </p:nvSpPr>
          <p:spPr>
            <a:xfrm>
              <a:off x="2484475" y="2052125"/>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1"/>
            <p:cNvSpPr/>
            <p:nvPr/>
          </p:nvSpPr>
          <p:spPr>
            <a:xfrm>
              <a:off x="2643144" y="2210793"/>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2" name="Google Shape;1402;p11"/>
            <p:cNvGrpSpPr/>
            <p:nvPr/>
          </p:nvGrpSpPr>
          <p:grpSpPr>
            <a:xfrm>
              <a:off x="2769703" y="746199"/>
              <a:ext cx="510180" cy="2066757"/>
              <a:chOff x="1818382" y="1899501"/>
              <a:chExt cx="466728" cy="1890730"/>
            </a:xfrm>
          </p:grpSpPr>
          <p:grpSp>
            <p:nvGrpSpPr>
              <p:cNvPr id="1403" name="Google Shape;1403;p11"/>
              <p:cNvGrpSpPr/>
              <p:nvPr/>
            </p:nvGrpSpPr>
            <p:grpSpPr>
              <a:xfrm>
                <a:off x="1818382" y="2971595"/>
                <a:ext cx="466728" cy="818636"/>
                <a:chOff x="1818382" y="2942618"/>
                <a:chExt cx="466728" cy="818636"/>
              </a:xfrm>
            </p:grpSpPr>
            <p:sp>
              <p:nvSpPr>
                <p:cNvPr id="1404" name="Google Shape;1404;p11"/>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11"/>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E5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11"/>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07" name="Google Shape;1407;p11"/>
              <p:cNvSpPr/>
              <p:nvPr/>
            </p:nvSpPr>
            <p:spPr>
              <a:xfrm>
                <a:off x="2046061" y="1899501"/>
                <a:ext cx="17700" cy="1078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8" name="Google Shape;1408;p11"/>
            <p:cNvSpPr/>
            <p:nvPr/>
          </p:nvSpPr>
          <p:spPr>
            <a:xfrm>
              <a:off x="2848289" y="2564652"/>
              <a:ext cx="130735" cy="158472"/>
            </a:xfrm>
            <a:custGeom>
              <a:avLst/>
              <a:gdLst/>
              <a:ahLst/>
              <a:cxnLst/>
              <a:rect l="l" t="t" r="r" b="b"/>
              <a:pathLst>
                <a:path w="4784" h="5799" extrusionOk="0">
                  <a:moveTo>
                    <a:pt x="0" y="0"/>
                  </a:moveTo>
                  <a:cubicBezTo>
                    <a:pt x="0" y="2506"/>
                    <a:pt x="2375" y="5110"/>
                    <a:pt x="4784" y="5799"/>
                  </a:cubicBezTo>
                </a:path>
              </a:pathLst>
            </a:custGeom>
            <a:noFill/>
            <a:ln w="19050" cap="rnd" cmpd="sng">
              <a:solidFill>
                <a:schemeClr val="lt1"/>
              </a:solidFill>
              <a:prstDash val="solid"/>
              <a:round/>
              <a:headEnd type="none" w="med" len="med"/>
              <a:tailEnd type="none" w="med" len="med"/>
            </a:ln>
          </p:spPr>
        </p:sp>
      </p:grpSp>
      <p:grpSp>
        <p:nvGrpSpPr>
          <p:cNvPr id="1409" name="Google Shape;1409;p11"/>
          <p:cNvGrpSpPr/>
          <p:nvPr/>
        </p:nvGrpSpPr>
        <p:grpSpPr>
          <a:xfrm>
            <a:off x="6961227" y="30"/>
            <a:ext cx="495013" cy="706398"/>
            <a:chOff x="3961868" y="621833"/>
            <a:chExt cx="905291" cy="1291877"/>
          </a:xfrm>
        </p:grpSpPr>
        <p:grpSp>
          <p:nvGrpSpPr>
            <p:cNvPr id="1410" name="Google Shape;1410;p11"/>
            <p:cNvGrpSpPr/>
            <p:nvPr/>
          </p:nvGrpSpPr>
          <p:grpSpPr>
            <a:xfrm>
              <a:off x="3961868" y="1008419"/>
              <a:ext cx="905291" cy="905291"/>
              <a:chOff x="764100" y="3623300"/>
              <a:chExt cx="1046700" cy="1046700"/>
            </a:xfrm>
          </p:grpSpPr>
          <p:sp>
            <p:nvSpPr>
              <p:cNvPr id="1411" name="Google Shape;1411;p11"/>
              <p:cNvSpPr/>
              <p:nvPr/>
            </p:nvSpPr>
            <p:spPr>
              <a:xfrm>
                <a:off x="764100" y="3623300"/>
                <a:ext cx="1046700" cy="10467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922769" y="3781968"/>
                <a:ext cx="729300" cy="729300"/>
              </a:xfrm>
              <a:prstGeom prst="ellipse">
                <a:avLst/>
              </a:prstGeom>
              <a:solidFill>
                <a:srgbClr val="D8B8FF">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11"/>
            <p:cNvGrpSpPr/>
            <p:nvPr/>
          </p:nvGrpSpPr>
          <p:grpSpPr>
            <a:xfrm>
              <a:off x="4155315" y="621833"/>
              <a:ext cx="522826" cy="1099260"/>
              <a:chOff x="2447534" y="2604168"/>
              <a:chExt cx="478297" cy="1005636"/>
            </a:xfrm>
          </p:grpSpPr>
          <p:grpSp>
            <p:nvGrpSpPr>
              <p:cNvPr id="1414" name="Google Shape;1414;p11"/>
              <p:cNvGrpSpPr/>
              <p:nvPr/>
            </p:nvGrpSpPr>
            <p:grpSpPr>
              <a:xfrm>
                <a:off x="2447534" y="2604168"/>
                <a:ext cx="478297" cy="1005636"/>
                <a:chOff x="2447534" y="2604168"/>
                <a:chExt cx="478297" cy="1005636"/>
              </a:xfrm>
            </p:grpSpPr>
            <p:grpSp>
              <p:nvGrpSpPr>
                <p:cNvPr id="1415" name="Google Shape;1415;p11"/>
                <p:cNvGrpSpPr/>
                <p:nvPr/>
              </p:nvGrpSpPr>
              <p:grpSpPr>
                <a:xfrm>
                  <a:off x="2447534" y="2971595"/>
                  <a:ext cx="478297" cy="638209"/>
                  <a:chOff x="2447534" y="3081786"/>
                  <a:chExt cx="478297" cy="638209"/>
                </a:xfrm>
              </p:grpSpPr>
              <p:sp>
                <p:nvSpPr>
                  <p:cNvPr id="1416" name="Google Shape;1416;p11"/>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11"/>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D9D2E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8" name="Google Shape;1418;p11"/>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19" name="Google Shape;1419;p11"/>
                <p:cNvSpPr/>
                <p:nvPr/>
              </p:nvSpPr>
              <p:spPr>
                <a:xfrm>
                  <a:off x="2675601" y="2604168"/>
                  <a:ext cx="17700" cy="373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0" name="Google Shape;1420;p11"/>
              <p:cNvSpPr/>
              <p:nvPr/>
            </p:nvSpPr>
            <p:spPr>
              <a:xfrm>
                <a:off x="2546350" y="3472450"/>
                <a:ext cx="97850" cy="61625"/>
              </a:xfrm>
              <a:custGeom>
                <a:avLst/>
                <a:gdLst/>
                <a:ahLst/>
                <a:cxnLst/>
                <a:rect l="l" t="t" r="r" b="b"/>
                <a:pathLst>
                  <a:path w="3914" h="2465" extrusionOk="0">
                    <a:moveTo>
                      <a:pt x="0" y="0"/>
                    </a:moveTo>
                    <a:cubicBezTo>
                      <a:pt x="946" y="1217"/>
                      <a:pt x="2412" y="2117"/>
                      <a:pt x="3914" y="2465"/>
                    </a:cubicBezTo>
                  </a:path>
                </a:pathLst>
              </a:custGeom>
              <a:noFill/>
              <a:ln w="19050" cap="rnd" cmpd="sng">
                <a:solidFill>
                  <a:schemeClr val="lt1"/>
                </a:solidFill>
                <a:prstDash val="solid"/>
                <a:round/>
                <a:headEnd type="none" w="med" len="med"/>
                <a:tailEnd type="none" w="med" len="med"/>
              </a:ln>
            </p:spPr>
          </p:sp>
          <p:sp>
            <p:nvSpPr>
              <p:cNvPr id="1421" name="Google Shape;1421;p11"/>
              <p:cNvSpPr/>
              <p:nvPr/>
            </p:nvSpPr>
            <p:spPr>
              <a:xfrm>
                <a:off x="2515525" y="3392700"/>
                <a:ext cx="9075" cy="19950"/>
              </a:xfrm>
              <a:custGeom>
                <a:avLst/>
                <a:gdLst/>
                <a:ahLst/>
                <a:cxnLst/>
                <a:rect l="l" t="t" r="r" b="b"/>
                <a:pathLst>
                  <a:path w="363" h="798" extrusionOk="0">
                    <a:moveTo>
                      <a:pt x="0" y="0"/>
                    </a:moveTo>
                    <a:cubicBezTo>
                      <a:pt x="182" y="399"/>
                      <a:pt x="182" y="399"/>
                      <a:pt x="363" y="798"/>
                    </a:cubicBezTo>
                  </a:path>
                </a:pathLst>
              </a:custGeom>
              <a:noFill/>
              <a:ln w="19050" cap="rnd" cmpd="sng">
                <a:solidFill>
                  <a:schemeClr val="lt1"/>
                </a:solidFill>
                <a:prstDash val="solid"/>
                <a:round/>
                <a:headEnd type="none" w="med" len="med"/>
                <a:tailEnd type="none" w="med" len="med"/>
              </a:ln>
            </p:spPr>
          </p:sp>
        </p:grpSp>
      </p:grpSp>
      <p:grpSp>
        <p:nvGrpSpPr>
          <p:cNvPr id="1422" name="Google Shape;1422;p11"/>
          <p:cNvGrpSpPr/>
          <p:nvPr/>
        </p:nvGrpSpPr>
        <p:grpSpPr>
          <a:xfrm>
            <a:off x="7635076" y="24"/>
            <a:ext cx="285882" cy="434231"/>
            <a:chOff x="5194218" y="621823"/>
            <a:chExt cx="522827" cy="794132"/>
          </a:xfrm>
        </p:grpSpPr>
        <p:grpSp>
          <p:nvGrpSpPr>
            <p:cNvPr id="1423" name="Google Shape;1423;p11"/>
            <p:cNvGrpSpPr/>
            <p:nvPr/>
          </p:nvGrpSpPr>
          <p:grpSpPr>
            <a:xfrm>
              <a:off x="5194218" y="893129"/>
              <a:ext cx="522827" cy="522827"/>
              <a:chOff x="764100" y="3623300"/>
              <a:chExt cx="1046700" cy="1046700"/>
            </a:xfrm>
          </p:grpSpPr>
          <p:sp>
            <p:nvSpPr>
              <p:cNvPr id="1424" name="Google Shape;1424;p11"/>
              <p:cNvSpPr/>
              <p:nvPr/>
            </p:nvSpPr>
            <p:spPr>
              <a:xfrm>
                <a:off x="764100" y="3623300"/>
                <a:ext cx="1046700" cy="10467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922769" y="3781968"/>
                <a:ext cx="729300" cy="729300"/>
              </a:xfrm>
              <a:prstGeom prst="ellipse">
                <a:avLst/>
              </a:prstGeom>
              <a:solidFill>
                <a:srgbClr val="FF89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 name="Google Shape;1426;p11"/>
            <p:cNvGrpSpPr/>
            <p:nvPr/>
          </p:nvGrpSpPr>
          <p:grpSpPr>
            <a:xfrm>
              <a:off x="5371921" y="621823"/>
              <a:ext cx="182209" cy="655932"/>
              <a:chOff x="3305183" y="2722527"/>
              <a:chExt cx="166690" cy="600065"/>
            </a:xfrm>
          </p:grpSpPr>
          <p:grpSp>
            <p:nvGrpSpPr>
              <p:cNvPr id="1427" name="Google Shape;1427;p11"/>
              <p:cNvGrpSpPr/>
              <p:nvPr/>
            </p:nvGrpSpPr>
            <p:grpSpPr>
              <a:xfrm>
                <a:off x="3305183" y="2722527"/>
                <a:ext cx="166690" cy="600065"/>
                <a:chOff x="3305183" y="2722527"/>
                <a:chExt cx="166690" cy="600065"/>
              </a:xfrm>
            </p:grpSpPr>
            <p:grpSp>
              <p:nvGrpSpPr>
                <p:cNvPr id="1428" name="Google Shape;1428;p11"/>
                <p:cNvGrpSpPr/>
                <p:nvPr/>
              </p:nvGrpSpPr>
              <p:grpSpPr>
                <a:xfrm>
                  <a:off x="3305183" y="2971595"/>
                  <a:ext cx="166690" cy="350998"/>
                  <a:chOff x="3305183" y="3146560"/>
                  <a:chExt cx="166690" cy="350998"/>
                </a:xfrm>
              </p:grpSpPr>
              <p:sp>
                <p:nvSpPr>
                  <p:cNvPr id="1429" name="Google Shape;1429;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9CB9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32" name="Google Shape;1432;p11"/>
                <p:cNvSpPr/>
                <p:nvPr/>
              </p:nvSpPr>
              <p:spPr>
                <a:xfrm>
                  <a:off x="3375891" y="2722527"/>
                  <a:ext cx="17700" cy="255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3" name="Google Shape;1433;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grpSp>
        <p:nvGrpSpPr>
          <p:cNvPr id="1434" name="Google Shape;1434;p11"/>
          <p:cNvGrpSpPr/>
          <p:nvPr/>
        </p:nvGrpSpPr>
        <p:grpSpPr>
          <a:xfrm>
            <a:off x="5446992" y="42"/>
            <a:ext cx="572336" cy="917921"/>
            <a:chOff x="1192601" y="746213"/>
            <a:chExt cx="1046700" cy="1678715"/>
          </a:xfrm>
        </p:grpSpPr>
        <p:grpSp>
          <p:nvGrpSpPr>
            <p:cNvPr id="1435" name="Google Shape;1435;p11"/>
            <p:cNvGrpSpPr/>
            <p:nvPr/>
          </p:nvGrpSpPr>
          <p:grpSpPr>
            <a:xfrm>
              <a:off x="1192601" y="1378228"/>
              <a:ext cx="1046700" cy="1046700"/>
              <a:chOff x="764100" y="3623300"/>
              <a:chExt cx="1046700" cy="1046700"/>
            </a:xfrm>
          </p:grpSpPr>
          <p:sp>
            <p:nvSpPr>
              <p:cNvPr id="1436" name="Google Shape;1436;p11"/>
              <p:cNvSpPr/>
              <p:nvPr/>
            </p:nvSpPr>
            <p:spPr>
              <a:xfrm>
                <a:off x="764100" y="3623300"/>
                <a:ext cx="1046700" cy="10467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922769" y="3781968"/>
                <a:ext cx="729300" cy="729300"/>
              </a:xfrm>
              <a:prstGeom prst="ellipse">
                <a:avLst/>
              </a:prstGeom>
              <a:solidFill>
                <a:srgbClr val="18ECFF">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 name="Google Shape;1438;p11"/>
            <p:cNvGrpSpPr/>
            <p:nvPr/>
          </p:nvGrpSpPr>
          <p:grpSpPr>
            <a:xfrm>
              <a:off x="1417979" y="746213"/>
              <a:ext cx="580390" cy="1384973"/>
              <a:chOff x="522260" y="2632808"/>
              <a:chExt cx="530958" cy="1267014"/>
            </a:xfrm>
          </p:grpSpPr>
          <p:grpSp>
            <p:nvGrpSpPr>
              <p:cNvPr id="1439" name="Google Shape;1439;p11"/>
              <p:cNvGrpSpPr/>
              <p:nvPr/>
            </p:nvGrpSpPr>
            <p:grpSpPr>
              <a:xfrm>
                <a:off x="522260" y="2632808"/>
                <a:ext cx="530958" cy="1267014"/>
                <a:chOff x="522260" y="2632808"/>
                <a:chExt cx="530958" cy="1267014"/>
              </a:xfrm>
            </p:grpSpPr>
            <p:grpSp>
              <p:nvGrpSpPr>
                <p:cNvPr id="1440" name="Google Shape;1440;p11"/>
                <p:cNvGrpSpPr/>
                <p:nvPr/>
              </p:nvGrpSpPr>
              <p:grpSpPr>
                <a:xfrm>
                  <a:off x="522260" y="2971595"/>
                  <a:ext cx="530958" cy="928227"/>
                  <a:chOff x="522260" y="2971595"/>
                  <a:chExt cx="530958" cy="928227"/>
                </a:xfrm>
              </p:grpSpPr>
              <p:sp>
                <p:nvSpPr>
                  <p:cNvPr id="1441" name="Google Shape;1441;p11"/>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11"/>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C8F3F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11"/>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11"/>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45" name="Google Shape;1445;p11"/>
                <p:cNvSpPr/>
                <p:nvPr/>
              </p:nvSpPr>
              <p:spPr>
                <a:xfrm>
                  <a:off x="786932" y="2632808"/>
                  <a:ext cx="17700" cy="345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6" name="Google Shape;1446;p11"/>
              <p:cNvSpPr/>
              <p:nvPr/>
            </p:nvSpPr>
            <p:spPr>
              <a:xfrm>
                <a:off x="636125" y="3766050"/>
                <a:ext cx="121425" cy="74300"/>
              </a:xfrm>
              <a:custGeom>
                <a:avLst/>
                <a:gdLst/>
                <a:ahLst/>
                <a:cxnLst/>
                <a:rect l="l" t="t" r="r" b="b"/>
                <a:pathLst>
                  <a:path w="4857" h="2972" extrusionOk="0">
                    <a:moveTo>
                      <a:pt x="0" y="0"/>
                    </a:moveTo>
                    <a:cubicBezTo>
                      <a:pt x="1186" y="1482"/>
                      <a:pt x="3080" y="2306"/>
                      <a:pt x="4857" y="2972"/>
                    </a:cubicBezTo>
                  </a:path>
                </a:pathLst>
              </a:custGeom>
              <a:noFill/>
              <a:ln w="19050" cap="rnd" cmpd="sng">
                <a:solidFill>
                  <a:schemeClr val="lt1"/>
                </a:solidFill>
                <a:prstDash val="solid"/>
                <a:round/>
                <a:headEnd type="none" w="med" len="med"/>
                <a:tailEnd type="none" w="med" len="med"/>
              </a:ln>
            </p:spPr>
          </p:sp>
        </p:grpSp>
      </p:grpSp>
      <p:grpSp>
        <p:nvGrpSpPr>
          <p:cNvPr id="1447" name="Google Shape;1447;p11"/>
          <p:cNvGrpSpPr/>
          <p:nvPr/>
        </p:nvGrpSpPr>
        <p:grpSpPr>
          <a:xfrm>
            <a:off x="8081656" y="46"/>
            <a:ext cx="572336" cy="1051386"/>
            <a:chOff x="6010934" y="870580"/>
            <a:chExt cx="1046700" cy="1922797"/>
          </a:xfrm>
        </p:grpSpPr>
        <p:grpSp>
          <p:nvGrpSpPr>
            <p:cNvPr id="1448" name="Google Shape;1448;p11"/>
            <p:cNvGrpSpPr/>
            <p:nvPr/>
          </p:nvGrpSpPr>
          <p:grpSpPr>
            <a:xfrm>
              <a:off x="6010934" y="1746678"/>
              <a:ext cx="1046700" cy="1046700"/>
              <a:chOff x="764100" y="3623300"/>
              <a:chExt cx="1046700" cy="1046700"/>
            </a:xfrm>
          </p:grpSpPr>
          <p:sp>
            <p:nvSpPr>
              <p:cNvPr id="1449" name="Google Shape;1449;p11"/>
              <p:cNvSpPr/>
              <p:nvPr/>
            </p:nvSpPr>
            <p:spPr>
              <a:xfrm>
                <a:off x="764100" y="3623300"/>
                <a:ext cx="1046700" cy="10467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922769" y="3781968"/>
                <a:ext cx="729300" cy="729300"/>
              </a:xfrm>
              <a:prstGeom prst="ellipse">
                <a:avLst/>
              </a:prstGeom>
              <a:solidFill>
                <a:srgbClr val="76DC35">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1" name="Google Shape;1451;p11"/>
            <p:cNvGrpSpPr/>
            <p:nvPr/>
          </p:nvGrpSpPr>
          <p:grpSpPr>
            <a:xfrm>
              <a:off x="6308747" y="870580"/>
              <a:ext cx="441786" cy="1701306"/>
              <a:chOff x="1121941" y="2406098"/>
              <a:chExt cx="404159" cy="1556405"/>
            </a:xfrm>
          </p:grpSpPr>
          <p:grpSp>
            <p:nvGrpSpPr>
              <p:cNvPr id="1452" name="Google Shape;1452;p11"/>
              <p:cNvGrpSpPr/>
              <p:nvPr/>
            </p:nvGrpSpPr>
            <p:grpSpPr>
              <a:xfrm>
                <a:off x="1121941" y="2406098"/>
                <a:ext cx="404159" cy="1556405"/>
                <a:chOff x="1121941" y="2406098"/>
                <a:chExt cx="404159" cy="1556405"/>
              </a:xfrm>
            </p:grpSpPr>
            <p:grpSp>
              <p:nvGrpSpPr>
                <p:cNvPr id="1453" name="Google Shape;1453;p11"/>
                <p:cNvGrpSpPr/>
                <p:nvPr/>
              </p:nvGrpSpPr>
              <p:grpSpPr>
                <a:xfrm>
                  <a:off x="1121941" y="2971595"/>
                  <a:ext cx="404159" cy="990908"/>
                  <a:chOff x="1121941" y="2969319"/>
                  <a:chExt cx="404159" cy="990908"/>
                </a:xfrm>
              </p:grpSpPr>
              <p:sp>
                <p:nvSpPr>
                  <p:cNvPr id="1454" name="Google Shape;1454;p11"/>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11"/>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11"/>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CFE5B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11"/>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58" name="Google Shape;1458;p11"/>
                <p:cNvSpPr/>
                <p:nvPr/>
              </p:nvSpPr>
              <p:spPr>
                <a:xfrm>
                  <a:off x="1308638" y="2406098"/>
                  <a:ext cx="17700" cy="571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9" name="Google Shape;1459;p11"/>
              <p:cNvSpPr/>
              <p:nvPr/>
            </p:nvSpPr>
            <p:spPr>
              <a:xfrm>
                <a:off x="1183450" y="3621050"/>
                <a:ext cx="70700" cy="18125"/>
              </a:xfrm>
              <a:custGeom>
                <a:avLst/>
                <a:gdLst/>
                <a:ahLst/>
                <a:cxnLst/>
                <a:rect l="l" t="t" r="r" b="b"/>
                <a:pathLst>
                  <a:path w="2828" h="725" extrusionOk="0">
                    <a:moveTo>
                      <a:pt x="0" y="725"/>
                    </a:moveTo>
                    <a:cubicBezTo>
                      <a:pt x="930" y="439"/>
                      <a:pt x="1889" y="256"/>
                      <a:pt x="2828" y="0"/>
                    </a:cubicBezTo>
                  </a:path>
                </a:pathLst>
              </a:custGeom>
              <a:noFill/>
              <a:ln w="19050" cap="rnd" cmpd="sng">
                <a:solidFill>
                  <a:schemeClr val="lt1"/>
                </a:solidFill>
                <a:prstDash val="solid"/>
                <a:round/>
                <a:headEnd type="none" w="med" len="med"/>
                <a:tailEnd type="none" w="med" len="med"/>
              </a:ln>
            </p:spPr>
          </p:sp>
          <p:sp>
            <p:nvSpPr>
              <p:cNvPr id="1460" name="Google Shape;1460;p11"/>
              <p:cNvSpPr/>
              <p:nvPr/>
            </p:nvSpPr>
            <p:spPr>
              <a:xfrm>
                <a:off x="1188900" y="3717125"/>
                <a:ext cx="76125" cy="18100"/>
              </a:xfrm>
              <a:custGeom>
                <a:avLst/>
                <a:gdLst/>
                <a:ahLst/>
                <a:cxnLst/>
                <a:rect l="l" t="t" r="r" b="b"/>
                <a:pathLst>
                  <a:path w="3045" h="724" extrusionOk="0">
                    <a:moveTo>
                      <a:pt x="0" y="724"/>
                    </a:moveTo>
                    <a:cubicBezTo>
                      <a:pt x="995" y="410"/>
                      <a:pt x="2019" y="187"/>
                      <a:pt x="3045" y="0"/>
                    </a:cubicBezTo>
                  </a:path>
                </a:pathLst>
              </a:custGeom>
              <a:noFill/>
              <a:ln w="19050" cap="rnd" cmpd="sng">
                <a:solidFill>
                  <a:schemeClr val="lt1"/>
                </a:solidFill>
                <a:prstDash val="solid"/>
                <a:round/>
                <a:headEnd type="none" w="med" len="med"/>
                <a:tailEnd type="none" w="med" len="med"/>
              </a:ln>
            </p:spPr>
          </p:sp>
          <p:sp>
            <p:nvSpPr>
              <p:cNvPr id="1461" name="Google Shape;1461;p11"/>
              <p:cNvSpPr/>
              <p:nvPr/>
            </p:nvSpPr>
            <p:spPr>
              <a:xfrm>
                <a:off x="1185275" y="3820425"/>
                <a:ext cx="39875" cy="9050"/>
              </a:xfrm>
              <a:custGeom>
                <a:avLst/>
                <a:gdLst/>
                <a:ahLst/>
                <a:cxnLst/>
                <a:rect l="l" t="t" r="r" b="b"/>
                <a:pathLst>
                  <a:path w="1595" h="362" extrusionOk="0">
                    <a:moveTo>
                      <a:pt x="0" y="362"/>
                    </a:moveTo>
                    <a:cubicBezTo>
                      <a:pt x="526" y="219"/>
                      <a:pt x="1059" y="97"/>
                      <a:pt x="1595" y="0"/>
                    </a:cubicBezTo>
                  </a:path>
                </a:pathLst>
              </a:custGeom>
              <a:noFill/>
              <a:ln w="19050" cap="rnd" cmpd="sng">
                <a:solidFill>
                  <a:schemeClr val="lt1"/>
                </a:solidFill>
                <a:prstDash val="solid"/>
                <a:round/>
                <a:headEnd type="none" w="med" len="med"/>
                <a:tailEnd type="none" w="med" len="med"/>
              </a:ln>
            </p:spPr>
          </p:sp>
          <p:sp>
            <p:nvSpPr>
              <p:cNvPr id="1462" name="Google Shape;1462;p11"/>
              <p:cNvSpPr/>
              <p:nvPr/>
            </p:nvSpPr>
            <p:spPr>
              <a:xfrm>
                <a:off x="1301250" y="3911025"/>
                <a:ext cx="18125" cy="7250"/>
              </a:xfrm>
              <a:custGeom>
                <a:avLst/>
                <a:gdLst/>
                <a:ahLst/>
                <a:cxnLst/>
                <a:rect l="l" t="t" r="r" b="b"/>
                <a:pathLst>
                  <a:path w="725" h="290" extrusionOk="0">
                    <a:moveTo>
                      <a:pt x="0" y="290"/>
                    </a:moveTo>
                    <a:cubicBezTo>
                      <a:pt x="363" y="145"/>
                      <a:pt x="363" y="145"/>
                      <a:pt x="725" y="0"/>
                    </a:cubicBezTo>
                  </a:path>
                </a:pathLst>
              </a:custGeom>
              <a:noFill/>
              <a:ln w="19050" cap="rnd" cmpd="sng">
                <a:solidFill>
                  <a:schemeClr val="lt1"/>
                </a:solidFill>
                <a:prstDash val="solid"/>
                <a:round/>
                <a:headEnd type="none" w="med" len="med"/>
                <a:tailEnd type="none" w="med" len="med"/>
              </a:ln>
            </p:spPr>
          </p:sp>
        </p:grpSp>
      </p:grpSp>
      <p:grpSp>
        <p:nvGrpSpPr>
          <p:cNvPr id="1463" name="Google Shape;1463;p11"/>
          <p:cNvGrpSpPr/>
          <p:nvPr/>
        </p:nvGrpSpPr>
        <p:grpSpPr>
          <a:xfrm>
            <a:off x="5189520" y="36"/>
            <a:ext cx="285882" cy="1099601"/>
            <a:chOff x="721731" y="746204"/>
            <a:chExt cx="522827" cy="2010974"/>
          </a:xfrm>
        </p:grpSpPr>
        <p:grpSp>
          <p:nvGrpSpPr>
            <p:cNvPr id="1464" name="Google Shape;1464;p11"/>
            <p:cNvGrpSpPr/>
            <p:nvPr/>
          </p:nvGrpSpPr>
          <p:grpSpPr>
            <a:xfrm>
              <a:off x="721731" y="2234351"/>
              <a:ext cx="522827" cy="522827"/>
              <a:chOff x="764100" y="3623300"/>
              <a:chExt cx="1046700" cy="1046700"/>
            </a:xfrm>
          </p:grpSpPr>
          <p:sp>
            <p:nvSpPr>
              <p:cNvPr id="1465" name="Google Shape;1465;p11"/>
              <p:cNvSpPr/>
              <p:nvPr/>
            </p:nvSpPr>
            <p:spPr>
              <a:xfrm>
                <a:off x="764100" y="3623300"/>
                <a:ext cx="1046700" cy="10467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922769" y="3781968"/>
                <a:ext cx="729300" cy="729300"/>
              </a:xfrm>
              <a:prstGeom prst="ellipse">
                <a:avLst/>
              </a:prstGeom>
              <a:solidFill>
                <a:srgbClr val="FFDE00">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7" name="Google Shape;1467;p11"/>
            <p:cNvGrpSpPr/>
            <p:nvPr/>
          </p:nvGrpSpPr>
          <p:grpSpPr>
            <a:xfrm>
              <a:off x="892053" y="746204"/>
              <a:ext cx="182209" cy="1869993"/>
              <a:chOff x="3305183" y="1611869"/>
              <a:chExt cx="166690" cy="1710724"/>
            </a:xfrm>
          </p:grpSpPr>
          <p:grpSp>
            <p:nvGrpSpPr>
              <p:cNvPr id="1468" name="Google Shape;1468;p11"/>
              <p:cNvGrpSpPr/>
              <p:nvPr/>
            </p:nvGrpSpPr>
            <p:grpSpPr>
              <a:xfrm>
                <a:off x="3305183" y="1611869"/>
                <a:ext cx="166690" cy="1710724"/>
                <a:chOff x="3305183" y="1611869"/>
                <a:chExt cx="166690" cy="1710724"/>
              </a:xfrm>
            </p:grpSpPr>
            <p:grpSp>
              <p:nvGrpSpPr>
                <p:cNvPr id="1469" name="Google Shape;1469;p11"/>
                <p:cNvGrpSpPr/>
                <p:nvPr/>
              </p:nvGrpSpPr>
              <p:grpSpPr>
                <a:xfrm>
                  <a:off x="3305183" y="2971595"/>
                  <a:ext cx="166690" cy="350998"/>
                  <a:chOff x="3305183" y="3146560"/>
                  <a:chExt cx="166690" cy="350998"/>
                </a:xfrm>
              </p:grpSpPr>
              <p:sp>
                <p:nvSpPr>
                  <p:cNvPr id="1470" name="Google Shape;1470;p11"/>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11"/>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2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11"/>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73" name="Google Shape;1473;p11"/>
                <p:cNvSpPr/>
                <p:nvPr/>
              </p:nvSpPr>
              <p:spPr>
                <a:xfrm>
                  <a:off x="3375914" y="1611869"/>
                  <a:ext cx="17700" cy="136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4" name="Google Shape;1474;p11"/>
              <p:cNvSpPr/>
              <p:nvPr/>
            </p:nvSpPr>
            <p:spPr>
              <a:xfrm>
                <a:off x="3352825" y="3244100"/>
                <a:ext cx="27200" cy="29000"/>
              </a:xfrm>
              <a:custGeom>
                <a:avLst/>
                <a:gdLst/>
                <a:ahLst/>
                <a:cxnLst/>
                <a:rect l="l" t="t" r="r" b="b"/>
                <a:pathLst>
                  <a:path w="1088" h="1160" extrusionOk="0">
                    <a:moveTo>
                      <a:pt x="0" y="0"/>
                    </a:moveTo>
                    <a:cubicBezTo>
                      <a:pt x="294" y="441"/>
                      <a:pt x="670" y="834"/>
                      <a:pt x="1088" y="1160"/>
                    </a:cubicBezTo>
                  </a:path>
                </a:pathLst>
              </a:custGeom>
              <a:noFill/>
              <a:ln w="19050" cap="rnd" cmpd="sng">
                <a:solidFill>
                  <a:schemeClr val="lt1"/>
                </a:solidFill>
                <a:prstDash val="solid"/>
                <a:round/>
                <a:headEnd type="none" w="med" len="med"/>
                <a:tailEnd type="none" w="med" len="med"/>
              </a:ln>
            </p:spPr>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Color background">
  <p:cSld name="BLANK_1_1">
    <p:bg>
      <p:bgPr>
        <a:solidFill>
          <a:schemeClr val="accent2"/>
        </a:solidFill>
        <a:effectLst/>
      </p:bgPr>
    </p:bg>
    <p:spTree>
      <p:nvGrpSpPr>
        <p:cNvPr id="1" name="Shape 1475"/>
        <p:cNvGrpSpPr/>
        <p:nvPr/>
      </p:nvGrpSpPr>
      <p:grpSpPr>
        <a:xfrm>
          <a:off x="0" y="0"/>
          <a:ext cx="0" cy="0"/>
          <a:chOff x="0" y="0"/>
          <a:chExt cx="0" cy="0"/>
        </a:xfrm>
      </p:grpSpPr>
      <p:sp>
        <p:nvSpPr>
          <p:cNvPr id="1476" name="Google Shape;1476;p1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grpSp>
        <p:nvGrpSpPr>
          <p:cNvPr id="1477" name="Google Shape;1477;p12"/>
          <p:cNvGrpSpPr/>
          <p:nvPr/>
        </p:nvGrpSpPr>
        <p:grpSpPr>
          <a:xfrm>
            <a:off x="7374896" y="4521435"/>
            <a:ext cx="230809" cy="243156"/>
            <a:chOff x="3770248" y="2527300"/>
            <a:chExt cx="180404" cy="190055"/>
          </a:xfrm>
        </p:grpSpPr>
        <p:sp>
          <p:nvSpPr>
            <p:cNvPr id="1478" name="Google Shape;1478;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2" name="Google Shape;1482;p12"/>
          <p:cNvGrpSpPr/>
          <p:nvPr/>
        </p:nvGrpSpPr>
        <p:grpSpPr>
          <a:xfrm>
            <a:off x="8747492" y="2424502"/>
            <a:ext cx="230809" cy="243156"/>
            <a:chOff x="3770248" y="2527300"/>
            <a:chExt cx="180404" cy="190055"/>
          </a:xfrm>
        </p:grpSpPr>
        <p:sp>
          <p:nvSpPr>
            <p:cNvPr id="1483" name="Google Shape;1483;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7" name="Google Shape;1487;p12"/>
          <p:cNvGrpSpPr/>
          <p:nvPr/>
        </p:nvGrpSpPr>
        <p:grpSpPr>
          <a:xfrm rot="5400000">
            <a:off x="8655377" y="3665221"/>
            <a:ext cx="201871" cy="231166"/>
            <a:chOff x="3462796" y="2555878"/>
            <a:chExt cx="157798" cy="180711"/>
          </a:xfrm>
        </p:grpSpPr>
        <p:sp>
          <p:nvSpPr>
            <p:cNvPr id="1488" name="Google Shape;1488;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4" name="Google Shape;1494;p12"/>
          <p:cNvGrpSpPr/>
          <p:nvPr/>
        </p:nvGrpSpPr>
        <p:grpSpPr>
          <a:xfrm rot="-2700000">
            <a:off x="8038130" y="1128089"/>
            <a:ext cx="169840" cy="178926"/>
            <a:chOff x="3770248" y="2527300"/>
            <a:chExt cx="180404" cy="190055"/>
          </a:xfrm>
        </p:grpSpPr>
        <p:sp>
          <p:nvSpPr>
            <p:cNvPr id="1495" name="Google Shape;1495;p12"/>
            <p:cNvSpPr/>
            <p:nvPr/>
          </p:nvSpPr>
          <p:spPr>
            <a:xfrm>
              <a:off x="3775135" y="2655951"/>
              <a:ext cx="51441" cy="61404"/>
            </a:xfrm>
            <a:custGeom>
              <a:avLst/>
              <a:gdLst/>
              <a:ahLst/>
              <a:cxnLst/>
              <a:rect l="l" t="t" r="r" b="b"/>
              <a:pathLst>
                <a:path w="51441" h="61404" extrusionOk="0">
                  <a:moveTo>
                    <a:pt x="50930" y="0"/>
                  </a:moveTo>
                  <a:cubicBezTo>
                    <a:pt x="32959" y="889"/>
                    <a:pt x="-4823" y="43497"/>
                    <a:pt x="511" y="61404"/>
                  </a:cubicBezTo>
                  <a:cubicBezTo>
                    <a:pt x="18545" y="60579"/>
                    <a:pt x="56264" y="17970"/>
                    <a:pt x="5093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12"/>
            <p:cNvSpPr/>
            <p:nvPr/>
          </p:nvSpPr>
          <p:spPr>
            <a:xfrm>
              <a:off x="3894324" y="2527300"/>
              <a:ext cx="51441" cy="61341"/>
            </a:xfrm>
            <a:custGeom>
              <a:avLst/>
              <a:gdLst/>
              <a:ahLst/>
              <a:cxnLst/>
              <a:rect l="l" t="t" r="r" b="b"/>
              <a:pathLst>
                <a:path w="51441" h="61341" extrusionOk="0">
                  <a:moveTo>
                    <a:pt x="50931" y="0"/>
                  </a:moveTo>
                  <a:cubicBezTo>
                    <a:pt x="32897" y="826"/>
                    <a:pt x="-4822" y="43434"/>
                    <a:pt x="512" y="61341"/>
                  </a:cubicBezTo>
                  <a:cubicBezTo>
                    <a:pt x="18482" y="60325"/>
                    <a:pt x="56265" y="17717"/>
                    <a:pt x="50931"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12"/>
            <p:cNvSpPr/>
            <p:nvPr/>
          </p:nvSpPr>
          <p:spPr>
            <a:xfrm>
              <a:off x="3770248" y="2531866"/>
              <a:ext cx="58420" cy="54430"/>
            </a:xfrm>
            <a:custGeom>
              <a:avLst/>
              <a:gdLst/>
              <a:ahLst/>
              <a:cxnLst/>
              <a:rect l="l" t="t" r="r" b="b"/>
              <a:pathLst>
                <a:path w="58420" h="54430" extrusionOk="0">
                  <a:moveTo>
                    <a:pt x="58421" y="54107"/>
                  </a:moveTo>
                  <a:cubicBezTo>
                    <a:pt x="58421" y="36137"/>
                    <a:pt x="18225" y="-3995"/>
                    <a:pt x="1" y="323"/>
                  </a:cubicBezTo>
                  <a:cubicBezTo>
                    <a:pt x="-190" y="18357"/>
                    <a:pt x="40260" y="58425"/>
                    <a:pt x="58421" y="5410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12"/>
            <p:cNvSpPr/>
            <p:nvPr/>
          </p:nvSpPr>
          <p:spPr>
            <a:xfrm>
              <a:off x="3892168" y="2658113"/>
              <a:ext cx="58484" cy="54484"/>
            </a:xfrm>
            <a:custGeom>
              <a:avLst/>
              <a:gdLst/>
              <a:ahLst/>
              <a:cxnLst/>
              <a:rect l="l" t="t" r="r" b="b"/>
              <a:pathLst>
                <a:path w="58484" h="54484" extrusionOk="0">
                  <a:moveTo>
                    <a:pt x="58484" y="54162"/>
                  </a:moveTo>
                  <a:cubicBezTo>
                    <a:pt x="58484" y="36128"/>
                    <a:pt x="18225" y="-3940"/>
                    <a:pt x="1" y="314"/>
                  </a:cubicBezTo>
                  <a:cubicBezTo>
                    <a:pt x="-190" y="18348"/>
                    <a:pt x="40260" y="58480"/>
                    <a:pt x="58484" y="5416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12"/>
          <p:cNvGrpSpPr/>
          <p:nvPr/>
        </p:nvGrpSpPr>
        <p:grpSpPr>
          <a:xfrm>
            <a:off x="6800134" y="23"/>
            <a:ext cx="985363" cy="1665685"/>
            <a:chOff x="2484475" y="1329455"/>
            <a:chExt cx="1046700" cy="1769370"/>
          </a:xfrm>
        </p:grpSpPr>
        <p:sp>
          <p:nvSpPr>
            <p:cNvPr id="1500" name="Google Shape;1500;p12"/>
            <p:cNvSpPr/>
            <p:nvPr/>
          </p:nvSpPr>
          <p:spPr>
            <a:xfrm>
              <a:off x="2484475" y="2052125"/>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2"/>
            <p:cNvSpPr/>
            <p:nvPr/>
          </p:nvSpPr>
          <p:spPr>
            <a:xfrm>
              <a:off x="2643144" y="2210793"/>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2" name="Google Shape;1502;p12"/>
            <p:cNvGrpSpPr/>
            <p:nvPr/>
          </p:nvGrpSpPr>
          <p:grpSpPr>
            <a:xfrm>
              <a:off x="2769703" y="1329455"/>
              <a:ext cx="510180" cy="1483501"/>
              <a:chOff x="1818382" y="2433081"/>
              <a:chExt cx="466728" cy="1357150"/>
            </a:xfrm>
          </p:grpSpPr>
          <p:grpSp>
            <p:nvGrpSpPr>
              <p:cNvPr id="1503" name="Google Shape;1503;p12"/>
              <p:cNvGrpSpPr/>
              <p:nvPr/>
            </p:nvGrpSpPr>
            <p:grpSpPr>
              <a:xfrm>
                <a:off x="1818382" y="2971595"/>
                <a:ext cx="466728" cy="818636"/>
                <a:chOff x="1818382" y="2942618"/>
                <a:chExt cx="466728" cy="818636"/>
              </a:xfrm>
            </p:grpSpPr>
            <p:sp>
              <p:nvSpPr>
                <p:cNvPr id="1504" name="Google Shape;1504;p12"/>
                <p:cNvSpPr/>
                <p:nvPr/>
              </p:nvSpPr>
              <p:spPr>
                <a:xfrm>
                  <a:off x="1951772" y="2948396"/>
                  <a:ext cx="202080" cy="208143"/>
                </a:xfrm>
                <a:custGeom>
                  <a:avLst/>
                  <a:gdLst/>
                  <a:ahLst/>
                  <a:cxnLst/>
                  <a:rect l="l" t="t" r="r" b="b"/>
                  <a:pathLst>
                    <a:path w="202080" h="208143" extrusionOk="0">
                      <a:moveTo>
                        <a:pt x="15038" y="208143"/>
                      </a:moveTo>
                      <a:cubicBezTo>
                        <a:pt x="13132" y="168837"/>
                        <a:pt x="-13030" y="86033"/>
                        <a:pt x="8370" y="57521"/>
                      </a:cubicBezTo>
                      <a:cubicBezTo>
                        <a:pt x="12625" y="47552"/>
                        <a:pt x="30278" y="53140"/>
                        <a:pt x="32881" y="42726"/>
                      </a:cubicBezTo>
                      <a:cubicBezTo>
                        <a:pt x="35485" y="-11186"/>
                        <a:pt x="164834" y="-17218"/>
                        <a:pt x="166739" y="42726"/>
                      </a:cubicBezTo>
                      <a:cubicBezTo>
                        <a:pt x="166739" y="51679"/>
                        <a:pt x="176899" y="48123"/>
                        <a:pt x="182106" y="47679"/>
                      </a:cubicBezTo>
                      <a:cubicBezTo>
                        <a:pt x="221285" y="61458"/>
                        <a:pt x="190869" y="163884"/>
                        <a:pt x="190171" y="205921"/>
                      </a:cubicBezTo>
                      <a:cubicBezTo>
                        <a:pt x="129528" y="203254"/>
                        <a:pt x="70029" y="200523"/>
                        <a:pt x="15038" y="208143"/>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12"/>
                <p:cNvSpPr/>
                <p:nvPr/>
              </p:nvSpPr>
              <p:spPr>
                <a:xfrm>
                  <a:off x="1833104" y="3156294"/>
                  <a:ext cx="444195" cy="592827"/>
                </a:xfrm>
                <a:custGeom>
                  <a:avLst/>
                  <a:gdLst/>
                  <a:ahLst/>
                  <a:cxnLst/>
                  <a:rect l="l" t="t" r="r" b="b"/>
                  <a:pathLst>
                    <a:path w="444195" h="592827" extrusionOk="0">
                      <a:moveTo>
                        <a:pt x="211556" y="592827"/>
                      </a:moveTo>
                      <a:cubicBezTo>
                        <a:pt x="2006" y="586922"/>
                        <a:pt x="-51715" y="421377"/>
                        <a:pt x="49695" y="230877"/>
                      </a:cubicBezTo>
                      <a:cubicBezTo>
                        <a:pt x="155993" y="12945"/>
                        <a:pt x="800" y="-5978"/>
                        <a:pt x="315315" y="1198"/>
                      </a:cubicBezTo>
                      <a:cubicBezTo>
                        <a:pt x="366115" y="53077"/>
                        <a:pt x="345160" y="156709"/>
                        <a:pt x="388277" y="228972"/>
                      </a:cubicBezTo>
                      <a:cubicBezTo>
                        <a:pt x="514134" y="439856"/>
                        <a:pt x="415645" y="578159"/>
                        <a:pt x="211556" y="59282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12"/>
                <p:cNvSpPr/>
                <p:nvPr/>
              </p:nvSpPr>
              <p:spPr>
                <a:xfrm>
                  <a:off x="1818382" y="2942618"/>
                  <a:ext cx="466728" cy="818636"/>
                </a:xfrm>
                <a:custGeom>
                  <a:avLst/>
                  <a:gdLst/>
                  <a:ahLst/>
                  <a:cxnLst/>
                  <a:rect l="l" t="t" r="r" b="b"/>
                  <a:pathLst>
                    <a:path w="466728" h="818636" extrusionOk="0">
                      <a:moveTo>
                        <a:pt x="413730" y="440997"/>
                      </a:moveTo>
                      <a:cubicBezTo>
                        <a:pt x="355564" y="353938"/>
                        <a:pt x="388838" y="243448"/>
                        <a:pt x="332323" y="212841"/>
                      </a:cubicBezTo>
                      <a:cubicBezTo>
                        <a:pt x="341474" y="160701"/>
                        <a:pt x="342668" y="107476"/>
                        <a:pt x="335879" y="54980"/>
                      </a:cubicBezTo>
                      <a:cubicBezTo>
                        <a:pt x="332577" y="42280"/>
                        <a:pt x="316004" y="50599"/>
                        <a:pt x="306479" y="48630"/>
                      </a:cubicBezTo>
                      <a:cubicBezTo>
                        <a:pt x="306860" y="-17537"/>
                        <a:pt x="162715" y="-14870"/>
                        <a:pt x="159921" y="48630"/>
                      </a:cubicBezTo>
                      <a:cubicBezTo>
                        <a:pt x="98580" y="52250"/>
                        <a:pt x="141252" y="172709"/>
                        <a:pt x="140553" y="213159"/>
                      </a:cubicBezTo>
                      <a:cubicBezTo>
                        <a:pt x="105057" y="231383"/>
                        <a:pt x="103723" y="274563"/>
                        <a:pt x="102453" y="310060"/>
                      </a:cubicBezTo>
                      <a:cubicBezTo>
                        <a:pt x="97234" y="356427"/>
                        <a:pt x="82349" y="401182"/>
                        <a:pt x="58765" y="441441"/>
                      </a:cubicBezTo>
                      <a:cubicBezTo>
                        <a:pt x="-124178" y="764783"/>
                        <a:pt x="171288" y="823140"/>
                        <a:pt x="250027" y="818377"/>
                      </a:cubicBezTo>
                      <a:cubicBezTo>
                        <a:pt x="471833" y="804535"/>
                        <a:pt x="517553" y="614542"/>
                        <a:pt x="413730" y="440997"/>
                      </a:cubicBezTo>
                      <a:close/>
                      <a:moveTo>
                        <a:pt x="322417" y="107431"/>
                      </a:moveTo>
                      <a:cubicBezTo>
                        <a:pt x="322862" y="119369"/>
                        <a:pt x="322862" y="131371"/>
                        <a:pt x="322417" y="143309"/>
                      </a:cubicBezTo>
                      <a:cubicBezTo>
                        <a:pt x="265788" y="153837"/>
                        <a:pt x="209934" y="168156"/>
                        <a:pt x="155222" y="186171"/>
                      </a:cubicBezTo>
                      <a:cubicBezTo>
                        <a:pt x="153825" y="175757"/>
                        <a:pt x="152555" y="165343"/>
                        <a:pt x="151348" y="154866"/>
                      </a:cubicBezTo>
                      <a:cubicBezTo>
                        <a:pt x="209191" y="142185"/>
                        <a:pt x="266302" y="126348"/>
                        <a:pt x="322417" y="107431"/>
                      </a:cubicBezTo>
                      <a:close/>
                      <a:moveTo>
                        <a:pt x="270538" y="514911"/>
                      </a:moveTo>
                      <a:cubicBezTo>
                        <a:pt x="290921" y="432742"/>
                        <a:pt x="171033" y="476811"/>
                        <a:pt x="221770" y="547423"/>
                      </a:cubicBezTo>
                      <a:cubicBezTo>
                        <a:pt x="201005" y="569394"/>
                        <a:pt x="150777" y="562726"/>
                        <a:pt x="161064" y="525135"/>
                      </a:cubicBezTo>
                      <a:cubicBezTo>
                        <a:pt x="172367" y="494210"/>
                        <a:pt x="197449" y="470143"/>
                        <a:pt x="209133" y="439028"/>
                      </a:cubicBezTo>
                      <a:cubicBezTo>
                        <a:pt x="238966" y="372588"/>
                        <a:pt x="245906" y="298128"/>
                        <a:pt x="228882" y="227319"/>
                      </a:cubicBezTo>
                      <a:cubicBezTo>
                        <a:pt x="235124" y="229339"/>
                        <a:pt x="241887" y="229040"/>
                        <a:pt x="247932" y="226494"/>
                      </a:cubicBezTo>
                      <a:cubicBezTo>
                        <a:pt x="236185" y="314949"/>
                        <a:pt x="272697" y="400547"/>
                        <a:pt x="308511" y="479605"/>
                      </a:cubicBezTo>
                      <a:cubicBezTo>
                        <a:pt x="345150" y="534913"/>
                        <a:pt x="303494" y="594603"/>
                        <a:pt x="246471" y="547804"/>
                      </a:cubicBezTo>
                      <a:cubicBezTo>
                        <a:pt x="256295" y="538253"/>
                        <a:pt x="264340" y="527027"/>
                        <a:pt x="270220" y="514657"/>
                      </a:cubicBezTo>
                      <a:close/>
                      <a:moveTo>
                        <a:pt x="235803" y="534596"/>
                      </a:moveTo>
                      <a:cubicBezTo>
                        <a:pt x="220436" y="518467"/>
                        <a:pt x="229072" y="474017"/>
                        <a:pt x="255235" y="493956"/>
                      </a:cubicBezTo>
                      <a:cubicBezTo>
                        <a:pt x="261394" y="509196"/>
                        <a:pt x="244439" y="523039"/>
                        <a:pt x="235486" y="534342"/>
                      </a:cubicBezTo>
                      <a:close/>
                      <a:moveTo>
                        <a:pt x="157317" y="205602"/>
                      </a:moveTo>
                      <a:cubicBezTo>
                        <a:pt x="157317" y="204904"/>
                        <a:pt x="157317" y="204205"/>
                        <a:pt x="157317" y="203507"/>
                      </a:cubicBezTo>
                      <a:cubicBezTo>
                        <a:pt x="210956" y="185962"/>
                        <a:pt x="265655" y="171839"/>
                        <a:pt x="321084" y="161216"/>
                      </a:cubicBezTo>
                      <a:cubicBezTo>
                        <a:pt x="320004" y="176138"/>
                        <a:pt x="318353" y="190997"/>
                        <a:pt x="315941" y="205666"/>
                      </a:cubicBezTo>
                      <a:cubicBezTo>
                        <a:pt x="298795" y="200713"/>
                        <a:pt x="178971" y="199443"/>
                        <a:pt x="157317" y="205602"/>
                      </a:cubicBezTo>
                      <a:close/>
                      <a:moveTo>
                        <a:pt x="318925" y="66537"/>
                      </a:moveTo>
                      <a:cubicBezTo>
                        <a:pt x="319750" y="74157"/>
                        <a:pt x="320449" y="81714"/>
                        <a:pt x="320957" y="89334"/>
                      </a:cubicBezTo>
                      <a:cubicBezTo>
                        <a:pt x="264493" y="108111"/>
                        <a:pt x="207095" y="123967"/>
                        <a:pt x="148999" y="136832"/>
                      </a:cubicBezTo>
                      <a:cubicBezTo>
                        <a:pt x="148173" y="129402"/>
                        <a:pt x="147602" y="121909"/>
                        <a:pt x="147094" y="114480"/>
                      </a:cubicBezTo>
                      <a:cubicBezTo>
                        <a:pt x="199367" y="108301"/>
                        <a:pt x="249945" y="92020"/>
                        <a:pt x="296001" y="66537"/>
                      </a:cubicBezTo>
                      <a:close/>
                      <a:moveTo>
                        <a:pt x="177002" y="47805"/>
                      </a:moveTo>
                      <a:cubicBezTo>
                        <a:pt x="177828" y="8498"/>
                        <a:pt x="287810" y="8625"/>
                        <a:pt x="288699" y="48313"/>
                      </a:cubicBezTo>
                      <a:cubicBezTo>
                        <a:pt x="251424" y="48313"/>
                        <a:pt x="214213" y="48694"/>
                        <a:pt x="176939" y="48313"/>
                      </a:cubicBezTo>
                      <a:cubicBezTo>
                        <a:pt x="177193" y="48059"/>
                        <a:pt x="177257" y="47932"/>
                        <a:pt x="177257" y="47805"/>
                      </a:cubicBezTo>
                      <a:close/>
                      <a:moveTo>
                        <a:pt x="146713" y="71871"/>
                      </a:moveTo>
                      <a:cubicBezTo>
                        <a:pt x="177002" y="57520"/>
                        <a:pt x="222532" y="70411"/>
                        <a:pt x="256949" y="66537"/>
                      </a:cubicBezTo>
                      <a:cubicBezTo>
                        <a:pt x="221592" y="81917"/>
                        <a:pt x="184178" y="92039"/>
                        <a:pt x="145888" y="96573"/>
                      </a:cubicBezTo>
                      <a:cubicBezTo>
                        <a:pt x="146141" y="88381"/>
                        <a:pt x="143792" y="79555"/>
                        <a:pt x="146967" y="71871"/>
                      </a:cubicBezTo>
                      <a:close/>
                      <a:moveTo>
                        <a:pt x="350675" y="770371"/>
                      </a:moveTo>
                      <a:cubicBezTo>
                        <a:pt x="158270" y="868796"/>
                        <a:pt x="-63536" y="698362"/>
                        <a:pt x="54193" y="490971"/>
                      </a:cubicBezTo>
                      <a:cubicBezTo>
                        <a:pt x="77371" y="438901"/>
                        <a:pt x="106010" y="388355"/>
                        <a:pt x="116804" y="331713"/>
                      </a:cubicBezTo>
                      <a:cubicBezTo>
                        <a:pt x="121885" y="263641"/>
                        <a:pt x="121122" y="204713"/>
                        <a:pt x="210721" y="223255"/>
                      </a:cubicBezTo>
                      <a:cubicBezTo>
                        <a:pt x="226723" y="301360"/>
                        <a:pt x="222278" y="385688"/>
                        <a:pt x="180939" y="456554"/>
                      </a:cubicBezTo>
                      <a:cubicBezTo>
                        <a:pt x="165001" y="485129"/>
                        <a:pt x="126457" y="522975"/>
                        <a:pt x="147030" y="558154"/>
                      </a:cubicBezTo>
                      <a:cubicBezTo>
                        <a:pt x="165636" y="587936"/>
                        <a:pt x="208752" y="581459"/>
                        <a:pt x="231739" y="560377"/>
                      </a:cubicBezTo>
                      <a:cubicBezTo>
                        <a:pt x="277777" y="613590"/>
                        <a:pt x="364772" y="561710"/>
                        <a:pt x="334482" y="495924"/>
                      </a:cubicBezTo>
                      <a:cubicBezTo>
                        <a:pt x="299240" y="409120"/>
                        <a:pt x="249964" y="319521"/>
                        <a:pt x="265267" y="222874"/>
                      </a:cubicBezTo>
                      <a:cubicBezTo>
                        <a:pt x="351310" y="205475"/>
                        <a:pt x="350675" y="267324"/>
                        <a:pt x="355438" y="332031"/>
                      </a:cubicBezTo>
                      <a:cubicBezTo>
                        <a:pt x="394553" y="482907"/>
                        <a:pt x="549557" y="659881"/>
                        <a:pt x="350929" y="770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07" name="Google Shape;1507;p12"/>
              <p:cNvSpPr/>
              <p:nvPr/>
            </p:nvSpPr>
            <p:spPr>
              <a:xfrm>
                <a:off x="2046046" y="2433081"/>
                <a:ext cx="17700" cy="544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08" name="Google Shape;1508;p12"/>
          <p:cNvGrpSpPr/>
          <p:nvPr/>
        </p:nvGrpSpPr>
        <p:grpSpPr>
          <a:xfrm>
            <a:off x="8330194" y="1"/>
            <a:ext cx="852241" cy="2239549"/>
            <a:chOff x="3961868" y="-465246"/>
            <a:chExt cx="905291" cy="2378956"/>
          </a:xfrm>
        </p:grpSpPr>
        <p:grpSp>
          <p:nvGrpSpPr>
            <p:cNvPr id="1509" name="Google Shape;1509;p12"/>
            <p:cNvGrpSpPr/>
            <p:nvPr/>
          </p:nvGrpSpPr>
          <p:grpSpPr>
            <a:xfrm>
              <a:off x="3961868" y="1008419"/>
              <a:ext cx="905291" cy="905291"/>
              <a:chOff x="764100" y="3623300"/>
              <a:chExt cx="1046700" cy="1046700"/>
            </a:xfrm>
          </p:grpSpPr>
          <p:sp>
            <p:nvSpPr>
              <p:cNvPr id="1510" name="Google Shape;151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12"/>
            <p:cNvGrpSpPr/>
            <p:nvPr/>
          </p:nvGrpSpPr>
          <p:grpSpPr>
            <a:xfrm>
              <a:off x="4155315" y="-465246"/>
              <a:ext cx="522826" cy="2186340"/>
              <a:chOff x="2447534" y="1609676"/>
              <a:chExt cx="478297" cy="2000128"/>
            </a:xfrm>
          </p:grpSpPr>
          <p:grpSp>
            <p:nvGrpSpPr>
              <p:cNvPr id="1513" name="Google Shape;1513;p12"/>
              <p:cNvGrpSpPr/>
              <p:nvPr/>
            </p:nvGrpSpPr>
            <p:grpSpPr>
              <a:xfrm>
                <a:off x="2447534" y="2971595"/>
                <a:ext cx="478297" cy="638209"/>
                <a:chOff x="2447534" y="3081786"/>
                <a:chExt cx="478297" cy="638209"/>
              </a:xfrm>
            </p:grpSpPr>
            <p:sp>
              <p:nvSpPr>
                <p:cNvPr id="1514" name="Google Shape;1514;p12"/>
                <p:cNvSpPr/>
                <p:nvPr/>
              </p:nvSpPr>
              <p:spPr>
                <a:xfrm>
                  <a:off x="2591014" y="3097533"/>
                  <a:ext cx="179593" cy="168416"/>
                </a:xfrm>
                <a:custGeom>
                  <a:avLst/>
                  <a:gdLst/>
                  <a:ahLst/>
                  <a:cxnLst/>
                  <a:rect l="l" t="t" r="r" b="b"/>
                  <a:pathLst>
                    <a:path w="179593" h="168416" extrusionOk="0">
                      <a:moveTo>
                        <a:pt x="0" y="168417"/>
                      </a:moveTo>
                      <a:cubicBezTo>
                        <a:pt x="0" y="125745"/>
                        <a:pt x="5779" y="81168"/>
                        <a:pt x="2349" y="39004"/>
                      </a:cubicBezTo>
                      <a:cubicBezTo>
                        <a:pt x="8128" y="33924"/>
                        <a:pt x="29020" y="36527"/>
                        <a:pt x="37148" y="34622"/>
                      </a:cubicBezTo>
                      <a:cubicBezTo>
                        <a:pt x="48577" y="31575"/>
                        <a:pt x="35052" y="16652"/>
                        <a:pt x="41148" y="11254"/>
                      </a:cubicBezTo>
                      <a:cubicBezTo>
                        <a:pt x="60198" y="-10653"/>
                        <a:pt x="146685" y="1412"/>
                        <a:pt x="147320" y="30304"/>
                      </a:cubicBezTo>
                      <a:cubicBezTo>
                        <a:pt x="146577" y="33733"/>
                        <a:pt x="148761" y="37112"/>
                        <a:pt x="152184" y="37855"/>
                      </a:cubicBezTo>
                      <a:cubicBezTo>
                        <a:pt x="152527" y="37925"/>
                        <a:pt x="152876" y="37969"/>
                        <a:pt x="153226" y="37988"/>
                      </a:cubicBezTo>
                      <a:cubicBezTo>
                        <a:pt x="199009" y="46307"/>
                        <a:pt x="171196" y="124983"/>
                        <a:pt x="171514" y="162194"/>
                      </a:cubicBezTo>
                      <a:cubicBezTo>
                        <a:pt x="116268" y="155717"/>
                        <a:pt x="51435" y="152225"/>
                        <a:pt x="0" y="16841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12"/>
                <p:cNvSpPr/>
                <p:nvPr/>
              </p:nvSpPr>
              <p:spPr>
                <a:xfrm>
                  <a:off x="2458233" y="3250561"/>
                  <a:ext cx="453667" cy="462047"/>
                </a:xfrm>
                <a:custGeom>
                  <a:avLst/>
                  <a:gdLst/>
                  <a:ahLst/>
                  <a:cxnLst/>
                  <a:rect l="l" t="t" r="r" b="b"/>
                  <a:pathLst>
                    <a:path w="453667" h="462047" extrusionOk="0">
                      <a:moveTo>
                        <a:pt x="221935" y="462048"/>
                      </a:moveTo>
                      <a:cubicBezTo>
                        <a:pt x="-59306" y="460714"/>
                        <a:pt x="-82865" y="22373"/>
                        <a:pt x="206568" y="847"/>
                      </a:cubicBezTo>
                      <a:cubicBezTo>
                        <a:pt x="522671" y="-22712"/>
                        <a:pt x="543753" y="452904"/>
                        <a:pt x="221935" y="46204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12"/>
                <p:cNvSpPr/>
                <p:nvPr/>
              </p:nvSpPr>
              <p:spPr>
                <a:xfrm>
                  <a:off x="2447534" y="3081786"/>
                  <a:ext cx="478297" cy="638209"/>
                </a:xfrm>
                <a:custGeom>
                  <a:avLst/>
                  <a:gdLst/>
                  <a:ahLst/>
                  <a:cxnLst/>
                  <a:rect l="l" t="t" r="r" b="b"/>
                  <a:pathLst>
                    <a:path w="478297" h="638209" extrusionOk="0">
                      <a:moveTo>
                        <a:pt x="474760" y="358979"/>
                      </a:moveTo>
                      <a:cubicBezTo>
                        <a:pt x="461679" y="274778"/>
                        <a:pt x="399195" y="202960"/>
                        <a:pt x="320201" y="173178"/>
                      </a:cubicBezTo>
                      <a:cubicBezTo>
                        <a:pt x="320201" y="137618"/>
                        <a:pt x="347824" y="40273"/>
                        <a:pt x="296008" y="38050"/>
                      </a:cubicBezTo>
                      <a:cubicBezTo>
                        <a:pt x="297722" y="5792"/>
                        <a:pt x="256955" y="7316"/>
                        <a:pt x="234286" y="3379"/>
                      </a:cubicBezTo>
                      <a:cubicBezTo>
                        <a:pt x="210981" y="-4749"/>
                        <a:pt x="165198" y="331"/>
                        <a:pt x="178406" y="34748"/>
                      </a:cubicBezTo>
                      <a:cubicBezTo>
                        <a:pt x="166277" y="37224"/>
                        <a:pt x="129765" y="31129"/>
                        <a:pt x="140306" y="52718"/>
                      </a:cubicBezTo>
                      <a:cubicBezTo>
                        <a:pt x="138210" y="96153"/>
                        <a:pt x="137448" y="139713"/>
                        <a:pt x="135797" y="183148"/>
                      </a:cubicBezTo>
                      <a:cubicBezTo>
                        <a:pt x="-17047" y="249949"/>
                        <a:pt x="-46892" y="468453"/>
                        <a:pt x="77123" y="577673"/>
                      </a:cubicBezTo>
                      <a:cubicBezTo>
                        <a:pt x="240636" y="727914"/>
                        <a:pt x="512416" y="577165"/>
                        <a:pt x="474760" y="358979"/>
                      </a:cubicBezTo>
                      <a:close/>
                      <a:moveTo>
                        <a:pt x="304771" y="167971"/>
                      </a:moveTo>
                      <a:cubicBezTo>
                        <a:pt x="286165" y="163081"/>
                        <a:pt x="266226" y="157748"/>
                        <a:pt x="246922" y="159144"/>
                      </a:cubicBezTo>
                      <a:cubicBezTo>
                        <a:pt x="215172" y="156033"/>
                        <a:pt x="182914" y="164288"/>
                        <a:pt x="153514" y="175273"/>
                      </a:cubicBezTo>
                      <a:cubicBezTo>
                        <a:pt x="153514" y="170829"/>
                        <a:pt x="153514" y="166320"/>
                        <a:pt x="153958" y="161875"/>
                      </a:cubicBezTo>
                      <a:cubicBezTo>
                        <a:pt x="206600" y="153398"/>
                        <a:pt x="258035" y="138666"/>
                        <a:pt x="307184" y="117997"/>
                      </a:cubicBezTo>
                      <a:cubicBezTo>
                        <a:pt x="306422" y="134634"/>
                        <a:pt x="305342" y="151334"/>
                        <a:pt x="304771" y="167971"/>
                      </a:cubicBezTo>
                      <a:close/>
                      <a:moveTo>
                        <a:pt x="292515" y="378092"/>
                      </a:moveTo>
                      <a:cubicBezTo>
                        <a:pt x="301278" y="393079"/>
                        <a:pt x="305215" y="416700"/>
                        <a:pt x="297087" y="432131"/>
                      </a:cubicBezTo>
                      <a:cubicBezTo>
                        <a:pt x="286356" y="434925"/>
                        <a:pt x="294928" y="387363"/>
                        <a:pt x="292515" y="378092"/>
                      </a:cubicBezTo>
                      <a:close/>
                      <a:moveTo>
                        <a:pt x="233524" y="360440"/>
                      </a:moveTo>
                      <a:cubicBezTo>
                        <a:pt x="220881" y="353181"/>
                        <a:pt x="206085" y="350622"/>
                        <a:pt x="191741" y="353200"/>
                      </a:cubicBezTo>
                      <a:cubicBezTo>
                        <a:pt x="193900" y="295606"/>
                        <a:pt x="196313" y="237948"/>
                        <a:pt x="198599" y="180354"/>
                      </a:cubicBezTo>
                      <a:cubicBezTo>
                        <a:pt x="213394" y="176480"/>
                        <a:pt x="265528" y="177750"/>
                        <a:pt x="276005" y="180354"/>
                      </a:cubicBezTo>
                      <a:cubicBezTo>
                        <a:pt x="275707" y="235389"/>
                        <a:pt x="275415" y="290418"/>
                        <a:pt x="275116" y="345454"/>
                      </a:cubicBezTo>
                      <a:cubicBezTo>
                        <a:pt x="259679" y="343733"/>
                        <a:pt x="244312" y="349263"/>
                        <a:pt x="233524" y="360440"/>
                      </a:cubicBezTo>
                      <a:close/>
                      <a:moveTo>
                        <a:pt x="244636" y="403619"/>
                      </a:moveTo>
                      <a:cubicBezTo>
                        <a:pt x="254860" y="460769"/>
                        <a:pt x="203615" y="463119"/>
                        <a:pt x="235365" y="386855"/>
                      </a:cubicBezTo>
                      <a:cubicBezTo>
                        <a:pt x="239537" y="391777"/>
                        <a:pt x="242687" y="397473"/>
                        <a:pt x="244636" y="403619"/>
                      </a:cubicBezTo>
                      <a:close/>
                      <a:moveTo>
                        <a:pt x="203234" y="18174"/>
                      </a:moveTo>
                      <a:cubicBezTo>
                        <a:pt x="226920" y="23191"/>
                        <a:pt x="260384" y="18174"/>
                        <a:pt x="278228" y="35383"/>
                      </a:cubicBezTo>
                      <a:cubicBezTo>
                        <a:pt x="250357" y="33268"/>
                        <a:pt x="222392" y="32805"/>
                        <a:pt x="194471" y="33986"/>
                      </a:cubicBezTo>
                      <a:cubicBezTo>
                        <a:pt x="198916" y="25413"/>
                        <a:pt x="186407" y="19063"/>
                        <a:pt x="203234" y="18174"/>
                      </a:cubicBezTo>
                      <a:close/>
                      <a:moveTo>
                        <a:pt x="157451" y="54369"/>
                      </a:moveTo>
                      <a:cubicBezTo>
                        <a:pt x="205711" y="53036"/>
                        <a:pt x="261591" y="43511"/>
                        <a:pt x="306358" y="62688"/>
                      </a:cubicBezTo>
                      <a:lnTo>
                        <a:pt x="156308" y="90501"/>
                      </a:lnTo>
                      <a:close/>
                      <a:moveTo>
                        <a:pt x="308136" y="80468"/>
                      </a:moveTo>
                      <a:cubicBezTo>
                        <a:pt x="308701" y="80385"/>
                        <a:pt x="309254" y="80239"/>
                        <a:pt x="309787" y="80023"/>
                      </a:cubicBezTo>
                      <a:cubicBezTo>
                        <a:pt x="309279" y="87135"/>
                        <a:pt x="308263" y="92723"/>
                        <a:pt x="308136" y="99073"/>
                      </a:cubicBezTo>
                      <a:cubicBezTo>
                        <a:pt x="258975" y="120276"/>
                        <a:pt x="207381" y="135338"/>
                        <a:pt x="154530" y="143904"/>
                      </a:cubicBezTo>
                      <a:lnTo>
                        <a:pt x="155673" y="109043"/>
                      </a:lnTo>
                      <a:close/>
                      <a:moveTo>
                        <a:pt x="378685" y="571513"/>
                      </a:moveTo>
                      <a:cubicBezTo>
                        <a:pt x="88871" y="776746"/>
                        <a:pt x="-158652" y="297384"/>
                        <a:pt x="181009" y="184735"/>
                      </a:cubicBezTo>
                      <a:cubicBezTo>
                        <a:pt x="178787" y="242774"/>
                        <a:pt x="176183" y="300749"/>
                        <a:pt x="174151" y="358788"/>
                      </a:cubicBezTo>
                      <a:cubicBezTo>
                        <a:pt x="71345" y="420066"/>
                        <a:pt x="191741" y="557798"/>
                        <a:pt x="191360" y="371488"/>
                      </a:cubicBezTo>
                      <a:cubicBezTo>
                        <a:pt x="201799" y="369437"/>
                        <a:pt x="212626" y="371031"/>
                        <a:pt x="222030" y="375997"/>
                      </a:cubicBezTo>
                      <a:cubicBezTo>
                        <a:pt x="159673" y="513474"/>
                        <a:pt x="315756" y="467310"/>
                        <a:pt x="246795" y="371107"/>
                      </a:cubicBezTo>
                      <a:cubicBezTo>
                        <a:pt x="254364" y="364078"/>
                        <a:pt x="265052" y="361500"/>
                        <a:pt x="274989" y="364313"/>
                      </a:cubicBezTo>
                      <a:cubicBezTo>
                        <a:pt x="279561" y="390666"/>
                        <a:pt x="263115" y="429528"/>
                        <a:pt x="284324" y="449276"/>
                      </a:cubicBezTo>
                      <a:cubicBezTo>
                        <a:pt x="335124" y="459118"/>
                        <a:pt x="324964" y="368631"/>
                        <a:pt x="292642" y="351804"/>
                      </a:cubicBezTo>
                      <a:lnTo>
                        <a:pt x="293531" y="184481"/>
                      </a:lnTo>
                      <a:cubicBezTo>
                        <a:pt x="465172" y="225438"/>
                        <a:pt x="517686" y="462167"/>
                        <a:pt x="378685" y="571513"/>
                      </a:cubicBezTo>
                      <a:close/>
                      <a:moveTo>
                        <a:pt x="173453" y="378537"/>
                      </a:moveTo>
                      <a:cubicBezTo>
                        <a:pt x="170786" y="400508"/>
                        <a:pt x="176882" y="430226"/>
                        <a:pt x="158848" y="446926"/>
                      </a:cubicBezTo>
                      <a:cubicBezTo>
                        <a:pt x="145830" y="424638"/>
                        <a:pt x="150085" y="391681"/>
                        <a:pt x="173453" y="3782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17" name="Google Shape;1517;p12"/>
              <p:cNvSpPr/>
              <p:nvPr/>
            </p:nvSpPr>
            <p:spPr>
              <a:xfrm>
                <a:off x="2675605" y="1609676"/>
                <a:ext cx="17700" cy="136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18" name="Google Shape;1518;p12"/>
          <p:cNvGrpSpPr/>
          <p:nvPr/>
        </p:nvGrpSpPr>
        <p:grpSpPr>
          <a:xfrm>
            <a:off x="7811773" y="19"/>
            <a:ext cx="492189" cy="1147268"/>
            <a:chOff x="5194218" y="197272"/>
            <a:chExt cx="522827" cy="1218683"/>
          </a:xfrm>
        </p:grpSpPr>
        <p:grpSp>
          <p:nvGrpSpPr>
            <p:cNvPr id="1519" name="Google Shape;1519;p12"/>
            <p:cNvGrpSpPr/>
            <p:nvPr/>
          </p:nvGrpSpPr>
          <p:grpSpPr>
            <a:xfrm>
              <a:off x="5194218" y="893129"/>
              <a:ext cx="522827" cy="522827"/>
              <a:chOff x="764100" y="3623300"/>
              <a:chExt cx="1046700" cy="1046700"/>
            </a:xfrm>
          </p:grpSpPr>
          <p:sp>
            <p:nvSpPr>
              <p:cNvPr id="1520" name="Google Shape;152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2" name="Google Shape;1522;p12"/>
            <p:cNvGrpSpPr/>
            <p:nvPr/>
          </p:nvGrpSpPr>
          <p:grpSpPr>
            <a:xfrm>
              <a:off x="5371921" y="197272"/>
              <a:ext cx="182209" cy="1080483"/>
              <a:chOff x="3305183" y="2334136"/>
              <a:chExt cx="166690" cy="988457"/>
            </a:xfrm>
          </p:grpSpPr>
          <p:grpSp>
            <p:nvGrpSpPr>
              <p:cNvPr id="1523" name="Google Shape;1523;p12"/>
              <p:cNvGrpSpPr/>
              <p:nvPr/>
            </p:nvGrpSpPr>
            <p:grpSpPr>
              <a:xfrm>
                <a:off x="3305183" y="2971595"/>
                <a:ext cx="166690" cy="350998"/>
                <a:chOff x="3305183" y="3146560"/>
                <a:chExt cx="166690" cy="350998"/>
              </a:xfrm>
            </p:grpSpPr>
            <p:sp>
              <p:nvSpPr>
                <p:cNvPr id="1524" name="Google Shape;1524;p12"/>
                <p:cNvSpPr/>
                <p:nvPr/>
              </p:nvSpPr>
              <p:spPr>
                <a:xfrm>
                  <a:off x="3324821" y="3152836"/>
                  <a:ext cx="119489" cy="117177"/>
                </a:xfrm>
                <a:custGeom>
                  <a:avLst/>
                  <a:gdLst/>
                  <a:ahLst/>
                  <a:cxnLst/>
                  <a:rect l="l" t="t" r="r" b="b"/>
                  <a:pathLst>
                    <a:path w="119489" h="117177" extrusionOk="0">
                      <a:moveTo>
                        <a:pt x="5460" y="117177"/>
                      </a:moveTo>
                      <a:cubicBezTo>
                        <a:pt x="4508" y="91777"/>
                        <a:pt x="-9653" y="30373"/>
                        <a:pt x="11810" y="23896"/>
                      </a:cubicBezTo>
                      <a:cubicBezTo>
                        <a:pt x="18160" y="22118"/>
                        <a:pt x="14668" y="14561"/>
                        <a:pt x="19494" y="10688"/>
                      </a:cubicBezTo>
                      <a:cubicBezTo>
                        <a:pt x="31241" y="-2901"/>
                        <a:pt x="96456" y="-6838"/>
                        <a:pt x="96456" y="18879"/>
                      </a:cubicBezTo>
                      <a:cubicBezTo>
                        <a:pt x="95751" y="22315"/>
                        <a:pt x="97967" y="25668"/>
                        <a:pt x="101409" y="26373"/>
                      </a:cubicBezTo>
                      <a:cubicBezTo>
                        <a:pt x="101866" y="26467"/>
                        <a:pt x="102336" y="26506"/>
                        <a:pt x="102806" y="26499"/>
                      </a:cubicBezTo>
                      <a:cubicBezTo>
                        <a:pt x="133731" y="28849"/>
                        <a:pt x="111569" y="90507"/>
                        <a:pt x="114744" y="11393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12"/>
                <p:cNvSpPr/>
                <p:nvPr/>
              </p:nvSpPr>
              <p:spPr>
                <a:xfrm>
                  <a:off x="3312763" y="3270014"/>
                  <a:ext cx="150661" cy="221107"/>
                </a:xfrm>
                <a:custGeom>
                  <a:avLst/>
                  <a:gdLst/>
                  <a:ahLst/>
                  <a:cxnLst/>
                  <a:rect l="l" t="t" r="r" b="b"/>
                  <a:pathLst>
                    <a:path w="150661" h="221107" extrusionOk="0">
                      <a:moveTo>
                        <a:pt x="72636" y="221107"/>
                      </a:moveTo>
                      <a:cubicBezTo>
                        <a:pt x="-3564" y="204978"/>
                        <a:pt x="-15057" y="136779"/>
                        <a:pt x="16184" y="2477"/>
                      </a:cubicBezTo>
                      <a:cubicBezTo>
                        <a:pt x="54284" y="1207"/>
                        <a:pt x="87558" y="1270"/>
                        <a:pt x="125595" y="0"/>
                      </a:cubicBezTo>
                      <a:cubicBezTo>
                        <a:pt x="164330" y="92202"/>
                        <a:pt x="166299" y="206629"/>
                        <a:pt x="72636" y="22110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12"/>
                <p:cNvSpPr/>
                <p:nvPr/>
              </p:nvSpPr>
              <p:spPr>
                <a:xfrm>
                  <a:off x="3305183" y="3146560"/>
                  <a:ext cx="166690" cy="350998"/>
                </a:xfrm>
                <a:custGeom>
                  <a:avLst/>
                  <a:gdLst/>
                  <a:ahLst/>
                  <a:cxnLst/>
                  <a:rect l="l" t="t" r="r" b="b"/>
                  <a:pathLst>
                    <a:path w="166690" h="350998" extrusionOk="0">
                      <a:moveTo>
                        <a:pt x="140987" y="124596"/>
                      </a:moveTo>
                      <a:cubicBezTo>
                        <a:pt x="147337" y="122247"/>
                        <a:pt x="143336" y="59572"/>
                        <a:pt x="144542" y="54238"/>
                      </a:cubicBezTo>
                      <a:cubicBezTo>
                        <a:pt x="146828" y="39252"/>
                        <a:pt x="140097" y="24647"/>
                        <a:pt x="122571" y="26425"/>
                      </a:cubicBezTo>
                      <a:cubicBezTo>
                        <a:pt x="129683" y="-8309"/>
                        <a:pt x="29417" y="-8500"/>
                        <a:pt x="29925" y="24075"/>
                      </a:cubicBezTo>
                      <a:cubicBezTo>
                        <a:pt x="15891" y="25536"/>
                        <a:pt x="12399" y="39633"/>
                        <a:pt x="13478" y="51635"/>
                      </a:cubicBezTo>
                      <a:cubicBezTo>
                        <a:pt x="16145" y="75955"/>
                        <a:pt x="8335" y="105292"/>
                        <a:pt x="17034" y="127263"/>
                      </a:cubicBezTo>
                      <a:cubicBezTo>
                        <a:pt x="17034" y="127263"/>
                        <a:pt x="17034" y="127644"/>
                        <a:pt x="17034" y="127835"/>
                      </a:cubicBezTo>
                      <a:cubicBezTo>
                        <a:pt x="-77835" y="451748"/>
                        <a:pt x="259922" y="398789"/>
                        <a:pt x="140987" y="124596"/>
                      </a:cubicBezTo>
                      <a:close/>
                      <a:moveTo>
                        <a:pt x="126254" y="42427"/>
                      </a:moveTo>
                      <a:cubicBezTo>
                        <a:pt x="126699" y="51254"/>
                        <a:pt x="126699" y="64842"/>
                        <a:pt x="126889" y="74177"/>
                      </a:cubicBezTo>
                      <a:lnTo>
                        <a:pt x="31258" y="101736"/>
                      </a:lnTo>
                      <a:cubicBezTo>
                        <a:pt x="31258" y="96719"/>
                        <a:pt x="31258" y="91640"/>
                        <a:pt x="31258" y="86560"/>
                      </a:cubicBezTo>
                      <a:cubicBezTo>
                        <a:pt x="57865" y="73415"/>
                        <a:pt x="88408" y="58556"/>
                        <a:pt x="112348" y="40903"/>
                      </a:cubicBezTo>
                      <a:cubicBezTo>
                        <a:pt x="116793" y="41665"/>
                        <a:pt x="123778" y="38490"/>
                        <a:pt x="126254" y="42427"/>
                      </a:cubicBezTo>
                      <a:close/>
                      <a:moveTo>
                        <a:pt x="89044" y="212671"/>
                      </a:moveTo>
                      <a:cubicBezTo>
                        <a:pt x="81112" y="208784"/>
                        <a:pt x="71771" y="209070"/>
                        <a:pt x="64088" y="213433"/>
                      </a:cubicBezTo>
                      <a:cubicBezTo>
                        <a:pt x="67943" y="186762"/>
                        <a:pt x="70883" y="159947"/>
                        <a:pt x="72914" y="132978"/>
                      </a:cubicBezTo>
                      <a:lnTo>
                        <a:pt x="83964" y="132978"/>
                      </a:lnTo>
                      <a:cubicBezTo>
                        <a:pt x="83049" y="159642"/>
                        <a:pt x="84751" y="186337"/>
                        <a:pt x="89044" y="212671"/>
                      </a:cubicBezTo>
                      <a:close/>
                      <a:moveTo>
                        <a:pt x="50944" y="114118"/>
                      </a:moveTo>
                      <a:lnTo>
                        <a:pt x="127144" y="92148"/>
                      </a:lnTo>
                      <a:lnTo>
                        <a:pt x="127144" y="113420"/>
                      </a:lnTo>
                      <a:cubicBezTo>
                        <a:pt x="101299" y="114880"/>
                        <a:pt x="75899" y="115135"/>
                        <a:pt x="50626" y="114118"/>
                      </a:cubicBezTo>
                      <a:close/>
                      <a:moveTo>
                        <a:pt x="90695" y="39950"/>
                      </a:moveTo>
                      <a:cubicBezTo>
                        <a:pt x="74692" y="48269"/>
                        <a:pt x="47832" y="59826"/>
                        <a:pt x="31385" y="67255"/>
                      </a:cubicBezTo>
                      <a:cubicBezTo>
                        <a:pt x="31385" y="58937"/>
                        <a:pt x="31766" y="47634"/>
                        <a:pt x="31385" y="39379"/>
                      </a:cubicBezTo>
                      <a:cubicBezTo>
                        <a:pt x="33036" y="39379"/>
                        <a:pt x="75835" y="39442"/>
                        <a:pt x="90377" y="39950"/>
                      </a:cubicBezTo>
                      <a:close/>
                      <a:moveTo>
                        <a:pt x="45736" y="22361"/>
                      </a:moveTo>
                      <a:cubicBezTo>
                        <a:pt x="60214" y="644"/>
                        <a:pt x="112920" y="11122"/>
                        <a:pt x="111395" y="26616"/>
                      </a:cubicBezTo>
                      <a:cubicBezTo>
                        <a:pt x="92028" y="25854"/>
                        <a:pt x="63834" y="27314"/>
                        <a:pt x="44466" y="26616"/>
                      </a:cubicBezTo>
                      <a:cubicBezTo>
                        <a:pt x="44339" y="26171"/>
                        <a:pt x="45165" y="22742"/>
                        <a:pt x="45419" y="22361"/>
                      </a:cubicBezTo>
                      <a:close/>
                      <a:moveTo>
                        <a:pt x="125556" y="309127"/>
                      </a:moveTo>
                      <a:cubicBezTo>
                        <a:pt x="22686" y="406028"/>
                        <a:pt x="-873" y="195335"/>
                        <a:pt x="33798" y="131708"/>
                      </a:cubicBezTo>
                      <a:cubicBezTo>
                        <a:pt x="41101" y="132153"/>
                        <a:pt x="48467" y="132470"/>
                        <a:pt x="55833" y="132661"/>
                      </a:cubicBezTo>
                      <a:cubicBezTo>
                        <a:pt x="60913" y="148536"/>
                        <a:pt x="25734" y="268678"/>
                        <a:pt x="58500" y="243023"/>
                      </a:cubicBezTo>
                      <a:cubicBezTo>
                        <a:pt x="62310" y="237436"/>
                        <a:pt x="67708" y="228101"/>
                        <a:pt x="75454" y="228037"/>
                      </a:cubicBezTo>
                      <a:cubicBezTo>
                        <a:pt x="84979" y="228037"/>
                        <a:pt x="91076" y="238960"/>
                        <a:pt x="95394" y="245881"/>
                      </a:cubicBezTo>
                      <a:cubicBezTo>
                        <a:pt x="128985" y="268931"/>
                        <a:pt x="92536" y="150631"/>
                        <a:pt x="101744" y="132661"/>
                      </a:cubicBezTo>
                      <a:cubicBezTo>
                        <a:pt x="109173" y="132661"/>
                        <a:pt x="116602" y="132089"/>
                        <a:pt x="124032" y="131644"/>
                      </a:cubicBezTo>
                      <a:cubicBezTo>
                        <a:pt x="155591" y="183968"/>
                        <a:pt x="160671" y="257311"/>
                        <a:pt x="125239" y="30912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27" name="Google Shape;1527;p12"/>
              <p:cNvSpPr/>
              <p:nvPr/>
            </p:nvSpPr>
            <p:spPr>
              <a:xfrm>
                <a:off x="3375892" y="2334136"/>
                <a:ext cx="17700" cy="643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8" name="Google Shape;1528;p12"/>
          <p:cNvGrpSpPr/>
          <p:nvPr/>
        </p:nvGrpSpPr>
        <p:grpSpPr>
          <a:xfrm>
            <a:off x="8018879" y="0"/>
            <a:ext cx="810166" cy="3722093"/>
            <a:chOff x="7824797" y="-929429"/>
            <a:chExt cx="860597" cy="3953785"/>
          </a:xfrm>
        </p:grpSpPr>
        <p:grpSp>
          <p:nvGrpSpPr>
            <p:cNvPr id="1529" name="Google Shape;1529;p12"/>
            <p:cNvGrpSpPr/>
            <p:nvPr/>
          </p:nvGrpSpPr>
          <p:grpSpPr>
            <a:xfrm>
              <a:off x="7824797" y="1891931"/>
              <a:ext cx="860597" cy="1132425"/>
              <a:chOff x="764100" y="3623300"/>
              <a:chExt cx="1046700" cy="1046700"/>
            </a:xfrm>
          </p:grpSpPr>
          <p:sp>
            <p:nvSpPr>
              <p:cNvPr id="1530" name="Google Shape;153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12"/>
            <p:cNvGrpSpPr/>
            <p:nvPr/>
          </p:nvGrpSpPr>
          <p:grpSpPr>
            <a:xfrm>
              <a:off x="8100547" y="-929429"/>
              <a:ext cx="300376" cy="3735115"/>
              <a:chOff x="3792712" y="404687"/>
              <a:chExt cx="274793" cy="3416993"/>
            </a:xfrm>
          </p:grpSpPr>
          <p:grpSp>
            <p:nvGrpSpPr>
              <p:cNvPr id="1533" name="Google Shape;1533;p12"/>
              <p:cNvGrpSpPr/>
              <p:nvPr/>
            </p:nvGrpSpPr>
            <p:grpSpPr>
              <a:xfrm>
                <a:off x="3792712" y="2971595"/>
                <a:ext cx="274793" cy="850085"/>
                <a:chOff x="3792712" y="2879468"/>
                <a:chExt cx="274793" cy="850085"/>
              </a:xfrm>
            </p:grpSpPr>
            <p:sp>
              <p:nvSpPr>
                <p:cNvPr id="1534" name="Google Shape;1534;p12"/>
                <p:cNvSpPr/>
                <p:nvPr/>
              </p:nvSpPr>
              <p:spPr>
                <a:xfrm>
                  <a:off x="3798083" y="3085793"/>
                  <a:ext cx="261578" cy="637356"/>
                </a:xfrm>
                <a:custGeom>
                  <a:avLst/>
                  <a:gdLst/>
                  <a:ahLst/>
                  <a:cxnLst/>
                  <a:rect l="l" t="t" r="r" b="b"/>
                  <a:pathLst>
                    <a:path w="261578" h="637356" extrusionOk="0">
                      <a:moveTo>
                        <a:pt x="126686" y="637357"/>
                      </a:moveTo>
                      <a:cubicBezTo>
                        <a:pt x="-60449" y="630435"/>
                        <a:pt x="18736" y="394850"/>
                        <a:pt x="6417" y="267723"/>
                      </a:cubicBezTo>
                      <a:cubicBezTo>
                        <a:pt x="12322" y="197048"/>
                        <a:pt x="-10665" y="53665"/>
                        <a:pt x="31817" y="8008"/>
                      </a:cubicBezTo>
                      <a:cubicBezTo>
                        <a:pt x="291595" y="-16566"/>
                        <a:pt x="262449" y="-1263"/>
                        <a:pt x="258829" y="299283"/>
                      </a:cubicBezTo>
                      <a:cubicBezTo>
                        <a:pt x="256988" y="426728"/>
                        <a:pt x="295024" y="626816"/>
                        <a:pt x="126686" y="637357"/>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12"/>
                <p:cNvSpPr/>
                <p:nvPr/>
              </p:nvSpPr>
              <p:spPr>
                <a:xfrm>
                  <a:off x="3849902" y="2886279"/>
                  <a:ext cx="160096" cy="197298"/>
                </a:xfrm>
                <a:custGeom>
                  <a:avLst/>
                  <a:gdLst/>
                  <a:ahLst/>
                  <a:cxnLst/>
                  <a:rect l="l" t="t" r="r" b="b"/>
                  <a:pathLst>
                    <a:path w="160096" h="197298" extrusionOk="0">
                      <a:moveTo>
                        <a:pt x="0" y="197298"/>
                      </a:moveTo>
                      <a:cubicBezTo>
                        <a:pt x="14795" y="163453"/>
                        <a:pt x="-19495" y="39120"/>
                        <a:pt x="29908" y="37913"/>
                      </a:cubicBezTo>
                      <a:cubicBezTo>
                        <a:pt x="41275" y="35754"/>
                        <a:pt x="33401" y="17911"/>
                        <a:pt x="43053" y="12513"/>
                      </a:cubicBezTo>
                      <a:cubicBezTo>
                        <a:pt x="64008" y="-9902"/>
                        <a:pt x="129984" y="-1393"/>
                        <a:pt x="134239" y="31563"/>
                      </a:cubicBezTo>
                      <a:cubicBezTo>
                        <a:pt x="135826" y="40517"/>
                        <a:pt x="147891" y="34484"/>
                        <a:pt x="151955" y="41406"/>
                      </a:cubicBezTo>
                      <a:cubicBezTo>
                        <a:pt x="171640" y="64583"/>
                        <a:pt x="149479" y="158246"/>
                        <a:pt x="149161" y="196663"/>
                      </a:cubicBezTo>
                      <a:cubicBezTo>
                        <a:pt x="98234" y="196155"/>
                        <a:pt x="49847" y="189170"/>
                        <a:pt x="0" y="19729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12"/>
                <p:cNvSpPr/>
                <p:nvPr/>
              </p:nvSpPr>
              <p:spPr>
                <a:xfrm>
                  <a:off x="3792712" y="2879468"/>
                  <a:ext cx="274793" cy="850085"/>
                </a:xfrm>
                <a:custGeom>
                  <a:avLst/>
                  <a:gdLst/>
                  <a:ahLst/>
                  <a:cxnLst/>
                  <a:rect l="l" t="t" r="r" b="b"/>
                  <a:pathLst>
                    <a:path w="274793" h="850085" extrusionOk="0">
                      <a:moveTo>
                        <a:pt x="19916" y="786532"/>
                      </a:moveTo>
                      <a:cubicBezTo>
                        <a:pt x="39854" y="827489"/>
                        <a:pt x="67541" y="848572"/>
                        <a:pt x="131866" y="850032"/>
                      </a:cubicBezTo>
                      <a:cubicBezTo>
                        <a:pt x="255818" y="852953"/>
                        <a:pt x="279440" y="735732"/>
                        <a:pt x="271947" y="651213"/>
                      </a:cubicBezTo>
                      <a:cubicBezTo>
                        <a:pt x="272963" y="537612"/>
                        <a:pt x="275312" y="423947"/>
                        <a:pt x="274678" y="310345"/>
                      </a:cubicBezTo>
                      <a:cubicBezTo>
                        <a:pt x="276202" y="268245"/>
                        <a:pt x="263057" y="215095"/>
                        <a:pt x="217528" y="202395"/>
                      </a:cubicBezTo>
                      <a:cubicBezTo>
                        <a:pt x="213336" y="167343"/>
                        <a:pt x="246610" y="35073"/>
                        <a:pt x="197716" y="37295"/>
                      </a:cubicBezTo>
                      <a:cubicBezTo>
                        <a:pt x="191366" y="-10202"/>
                        <a:pt x="84495" y="-14965"/>
                        <a:pt x="87098" y="38311"/>
                      </a:cubicBezTo>
                      <a:cubicBezTo>
                        <a:pt x="75478" y="36978"/>
                        <a:pt x="60047" y="37041"/>
                        <a:pt x="58778" y="55583"/>
                      </a:cubicBezTo>
                      <a:cubicBezTo>
                        <a:pt x="55603" y="103081"/>
                        <a:pt x="55285" y="150833"/>
                        <a:pt x="49887" y="197760"/>
                      </a:cubicBezTo>
                      <a:cubicBezTo>
                        <a:pt x="-19010" y="224303"/>
                        <a:pt x="12613" y="404262"/>
                        <a:pt x="5437" y="474048"/>
                      </a:cubicBezTo>
                      <a:cubicBezTo>
                        <a:pt x="10264" y="577299"/>
                        <a:pt x="-17549" y="687980"/>
                        <a:pt x="19916" y="786532"/>
                      </a:cubicBezTo>
                      <a:close/>
                      <a:moveTo>
                        <a:pt x="102466" y="38248"/>
                      </a:moveTo>
                      <a:cubicBezTo>
                        <a:pt x="106148" y="7895"/>
                        <a:pt x="173585" y="17166"/>
                        <a:pt x="178983" y="37105"/>
                      </a:cubicBezTo>
                      <a:cubicBezTo>
                        <a:pt x="154281" y="37549"/>
                        <a:pt x="103101" y="39962"/>
                        <a:pt x="102592" y="38311"/>
                      </a:cubicBezTo>
                      <a:close/>
                      <a:moveTo>
                        <a:pt x="76177" y="56663"/>
                      </a:moveTo>
                      <a:lnTo>
                        <a:pt x="174983" y="55393"/>
                      </a:lnTo>
                      <a:cubicBezTo>
                        <a:pt x="190222" y="53361"/>
                        <a:pt x="211304" y="53298"/>
                        <a:pt x="206733" y="75459"/>
                      </a:cubicBezTo>
                      <a:lnTo>
                        <a:pt x="75287" y="111400"/>
                      </a:lnTo>
                      <a:cubicBezTo>
                        <a:pt x="75967" y="93194"/>
                        <a:pt x="76303" y="74970"/>
                        <a:pt x="76303" y="56726"/>
                      </a:cubicBezTo>
                      <a:close/>
                      <a:moveTo>
                        <a:pt x="73700" y="129879"/>
                      </a:moveTo>
                      <a:lnTo>
                        <a:pt x="205399" y="94382"/>
                      </a:lnTo>
                      <a:lnTo>
                        <a:pt x="203684" y="134069"/>
                      </a:lnTo>
                      <a:lnTo>
                        <a:pt x="71478" y="159469"/>
                      </a:lnTo>
                      <a:cubicBezTo>
                        <a:pt x="72430" y="149563"/>
                        <a:pt x="73192" y="139785"/>
                        <a:pt x="73827" y="129942"/>
                      </a:cubicBezTo>
                      <a:close/>
                      <a:moveTo>
                        <a:pt x="69191" y="177885"/>
                      </a:moveTo>
                      <a:lnTo>
                        <a:pt x="202541" y="152104"/>
                      </a:lnTo>
                      <a:cubicBezTo>
                        <a:pt x="201906" y="166391"/>
                        <a:pt x="201335" y="180615"/>
                        <a:pt x="200700" y="194839"/>
                      </a:cubicBezTo>
                      <a:lnTo>
                        <a:pt x="67350" y="193379"/>
                      </a:lnTo>
                      <a:cubicBezTo>
                        <a:pt x="68239" y="188298"/>
                        <a:pt x="68937" y="183282"/>
                        <a:pt x="69318" y="177948"/>
                      </a:cubicBezTo>
                      <a:close/>
                      <a:moveTo>
                        <a:pt x="19217" y="648102"/>
                      </a:moveTo>
                      <a:cubicBezTo>
                        <a:pt x="23154" y="519832"/>
                        <a:pt x="21947" y="391117"/>
                        <a:pt x="28171" y="263101"/>
                      </a:cubicBezTo>
                      <a:cubicBezTo>
                        <a:pt x="34965" y="198204"/>
                        <a:pt x="74589" y="211222"/>
                        <a:pt x="121960" y="210968"/>
                      </a:cubicBezTo>
                      <a:cubicBezTo>
                        <a:pt x="123103" y="217851"/>
                        <a:pt x="123674" y="224817"/>
                        <a:pt x="123674" y="231796"/>
                      </a:cubicBezTo>
                      <a:cubicBezTo>
                        <a:pt x="72874" y="256370"/>
                        <a:pt x="60174" y="344889"/>
                        <a:pt x="124246" y="360891"/>
                      </a:cubicBezTo>
                      <a:lnTo>
                        <a:pt x="124627" y="429281"/>
                      </a:lnTo>
                      <a:cubicBezTo>
                        <a:pt x="46966" y="432710"/>
                        <a:pt x="45951" y="548915"/>
                        <a:pt x="125135" y="549486"/>
                      </a:cubicBezTo>
                      <a:lnTo>
                        <a:pt x="125516" y="627083"/>
                      </a:lnTo>
                      <a:cubicBezTo>
                        <a:pt x="40" y="680677"/>
                        <a:pt x="157647" y="791422"/>
                        <a:pt x="143550" y="638069"/>
                      </a:cubicBezTo>
                      <a:cubicBezTo>
                        <a:pt x="209971" y="620416"/>
                        <a:pt x="220385" y="540533"/>
                        <a:pt x="142661" y="533675"/>
                      </a:cubicBezTo>
                      <a:lnTo>
                        <a:pt x="142280" y="444204"/>
                      </a:lnTo>
                      <a:cubicBezTo>
                        <a:pt x="216321" y="434298"/>
                        <a:pt x="216130" y="356764"/>
                        <a:pt x="141772" y="346604"/>
                      </a:cubicBezTo>
                      <a:cubicBezTo>
                        <a:pt x="141772" y="311425"/>
                        <a:pt x="141772" y="215413"/>
                        <a:pt x="140566" y="212429"/>
                      </a:cubicBezTo>
                      <a:cubicBezTo>
                        <a:pt x="140566" y="212429"/>
                        <a:pt x="194096" y="213762"/>
                        <a:pt x="198541" y="213381"/>
                      </a:cubicBezTo>
                      <a:cubicBezTo>
                        <a:pt x="218543" y="211666"/>
                        <a:pt x="234291" y="230589"/>
                        <a:pt x="243943" y="246845"/>
                      </a:cubicBezTo>
                      <a:cubicBezTo>
                        <a:pt x="271376" y="315997"/>
                        <a:pt x="250865" y="395880"/>
                        <a:pt x="255754" y="469095"/>
                      </a:cubicBezTo>
                      <a:cubicBezTo>
                        <a:pt x="240832" y="580093"/>
                        <a:pt x="308015" y="834538"/>
                        <a:pt x="136819" y="834855"/>
                      </a:cubicBezTo>
                      <a:cubicBezTo>
                        <a:pt x="35727" y="844063"/>
                        <a:pt x="10073" y="729382"/>
                        <a:pt x="19344" y="648166"/>
                      </a:cubicBezTo>
                      <a:close/>
                      <a:moveTo>
                        <a:pt x="125008" y="678137"/>
                      </a:moveTo>
                      <a:cubicBezTo>
                        <a:pt x="115928" y="731541"/>
                        <a:pt x="62968" y="668041"/>
                        <a:pt x="125643" y="645435"/>
                      </a:cubicBezTo>
                      <a:cubicBezTo>
                        <a:pt x="126272" y="656357"/>
                        <a:pt x="126100" y="667304"/>
                        <a:pt x="125135" y="678201"/>
                      </a:cubicBezTo>
                      <a:close/>
                      <a:moveTo>
                        <a:pt x="125008" y="531198"/>
                      </a:moveTo>
                      <a:cubicBezTo>
                        <a:pt x="69953" y="529293"/>
                        <a:pt x="68620" y="448966"/>
                        <a:pt x="124627" y="447315"/>
                      </a:cubicBezTo>
                      <a:close/>
                      <a:moveTo>
                        <a:pt x="124119" y="340698"/>
                      </a:moveTo>
                      <a:cubicBezTo>
                        <a:pt x="85193" y="326284"/>
                        <a:pt x="93004" y="270848"/>
                        <a:pt x="123674" y="251798"/>
                      </a:cubicBezTo>
                      <a:cubicBezTo>
                        <a:pt x="123973" y="281643"/>
                        <a:pt x="124183" y="311380"/>
                        <a:pt x="124309" y="341016"/>
                      </a:cubicBezTo>
                      <a:close/>
                      <a:moveTo>
                        <a:pt x="141835" y="365591"/>
                      </a:moveTo>
                      <a:cubicBezTo>
                        <a:pt x="190730" y="374798"/>
                        <a:pt x="194159" y="419057"/>
                        <a:pt x="141835" y="426106"/>
                      </a:cubicBezTo>
                      <a:close/>
                      <a:moveTo>
                        <a:pt x="142724" y="551899"/>
                      </a:moveTo>
                      <a:cubicBezTo>
                        <a:pt x="195493" y="559138"/>
                        <a:pt x="188127" y="605684"/>
                        <a:pt x="143296" y="619781"/>
                      </a:cubicBezTo>
                      <a:cubicBezTo>
                        <a:pt x="143042" y="601429"/>
                        <a:pt x="142978" y="571204"/>
                        <a:pt x="142915" y="5522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37" name="Google Shape;1537;p12"/>
              <p:cNvSpPr/>
              <p:nvPr/>
            </p:nvSpPr>
            <p:spPr>
              <a:xfrm>
                <a:off x="3923177" y="404687"/>
                <a:ext cx="17700" cy="2573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8" name="Google Shape;1538;p12"/>
          <p:cNvGrpSpPr/>
          <p:nvPr/>
        </p:nvGrpSpPr>
        <p:grpSpPr>
          <a:xfrm>
            <a:off x="7260997" y="0"/>
            <a:ext cx="985363" cy="4610929"/>
            <a:chOff x="1192601" y="-2473021"/>
            <a:chExt cx="1046700" cy="4897949"/>
          </a:xfrm>
        </p:grpSpPr>
        <p:grpSp>
          <p:nvGrpSpPr>
            <p:cNvPr id="1539" name="Google Shape;1539;p12"/>
            <p:cNvGrpSpPr/>
            <p:nvPr/>
          </p:nvGrpSpPr>
          <p:grpSpPr>
            <a:xfrm>
              <a:off x="1192601" y="1378228"/>
              <a:ext cx="1046700" cy="1046700"/>
              <a:chOff x="764100" y="3623300"/>
              <a:chExt cx="1046700" cy="1046700"/>
            </a:xfrm>
          </p:grpSpPr>
          <p:sp>
            <p:nvSpPr>
              <p:cNvPr id="1540" name="Google Shape;1540;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12"/>
            <p:cNvGrpSpPr/>
            <p:nvPr/>
          </p:nvGrpSpPr>
          <p:grpSpPr>
            <a:xfrm>
              <a:off x="1417979" y="-2473021"/>
              <a:ext cx="580390" cy="4604206"/>
              <a:chOff x="522260" y="-312241"/>
              <a:chExt cx="530958" cy="4212063"/>
            </a:xfrm>
          </p:grpSpPr>
          <p:grpSp>
            <p:nvGrpSpPr>
              <p:cNvPr id="1543" name="Google Shape;1543;p12"/>
              <p:cNvGrpSpPr/>
              <p:nvPr/>
            </p:nvGrpSpPr>
            <p:grpSpPr>
              <a:xfrm>
                <a:off x="522260" y="2971595"/>
                <a:ext cx="530958" cy="928227"/>
                <a:chOff x="522260" y="2971595"/>
                <a:chExt cx="530958" cy="928227"/>
              </a:xfrm>
            </p:grpSpPr>
            <p:sp>
              <p:nvSpPr>
                <p:cNvPr id="1544" name="Google Shape;1544;p12"/>
                <p:cNvSpPr/>
                <p:nvPr/>
              </p:nvSpPr>
              <p:spPr>
                <a:xfrm>
                  <a:off x="531045" y="3193814"/>
                  <a:ext cx="510950" cy="500199"/>
                </a:xfrm>
                <a:custGeom>
                  <a:avLst/>
                  <a:gdLst/>
                  <a:ahLst/>
                  <a:cxnLst/>
                  <a:rect l="l" t="t" r="r" b="b"/>
                  <a:pathLst>
                    <a:path w="510950" h="500199" extrusionOk="0">
                      <a:moveTo>
                        <a:pt x="230344" y="500189"/>
                      </a:moveTo>
                      <a:cubicBezTo>
                        <a:pt x="153916" y="500507"/>
                        <a:pt x="77640" y="493446"/>
                        <a:pt x="2570" y="479108"/>
                      </a:cubicBezTo>
                      <a:cubicBezTo>
                        <a:pt x="-4606" y="452501"/>
                        <a:pt x="4348" y="418084"/>
                        <a:pt x="15841" y="404622"/>
                      </a:cubicBezTo>
                      <a:cubicBezTo>
                        <a:pt x="93" y="296672"/>
                        <a:pt x="174591" y="153479"/>
                        <a:pt x="126458" y="68770"/>
                      </a:cubicBezTo>
                      <a:cubicBezTo>
                        <a:pt x="128236" y="16510"/>
                        <a:pt x="219295" y="6350"/>
                        <a:pt x="261142" y="0"/>
                      </a:cubicBezTo>
                      <a:cubicBezTo>
                        <a:pt x="310926" y="4953"/>
                        <a:pt x="383443" y="12002"/>
                        <a:pt x="388777" y="70612"/>
                      </a:cubicBezTo>
                      <a:cubicBezTo>
                        <a:pt x="365980" y="191262"/>
                        <a:pt x="524603" y="342392"/>
                        <a:pt x="509998" y="472630"/>
                      </a:cubicBezTo>
                      <a:cubicBezTo>
                        <a:pt x="417936" y="491147"/>
                        <a:pt x="324248" y="500380"/>
                        <a:pt x="230344" y="50018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12"/>
                <p:cNvSpPr/>
                <p:nvPr/>
              </p:nvSpPr>
              <p:spPr>
                <a:xfrm>
                  <a:off x="551585" y="3672350"/>
                  <a:ext cx="488949" cy="214629"/>
                </a:xfrm>
                <a:custGeom>
                  <a:avLst/>
                  <a:gdLst/>
                  <a:ahLst/>
                  <a:cxnLst/>
                  <a:rect l="l" t="t" r="r" b="b"/>
                  <a:pathLst>
                    <a:path w="488949" h="214629" extrusionOk="0">
                      <a:moveTo>
                        <a:pt x="243395" y="214630"/>
                      </a:moveTo>
                      <a:cubicBezTo>
                        <a:pt x="147256" y="214630"/>
                        <a:pt x="26352" y="160401"/>
                        <a:pt x="0" y="8001"/>
                      </a:cubicBezTo>
                      <a:cubicBezTo>
                        <a:pt x="165925" y="39751"/>
                        <a:pt x="327279" y="29528"/>
                        <a:pt x="488950" y="0"/>
                      </a:cubicBezTo>
                      <a:cubicBezTo>
                        <a:pt x="471043" y="147384"/>
                        <a:pt x="350266" y="214630"/>
                        <a:pt x="243395" y="214630"/>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12"/>
                <p:cNvSpPr/>
                <p:nvPr/>
              </p:nvSpPr>
              <p:spPr>
                <a:xfrm>
                  <a:off x="685838" y="2977833"/>
                  <a:ext cx="219884" cy="234649"/>
                </a:xfrm>
                <a:custGeom>
                  <a:avLst/>
                  <a:gdLst/>
                  <a:ahLst/>
                  <a:cxnLst/>
                  <a:rect l="l" t="t" r="r" b="b"/>
                  <a:pathLst>
                    <a:path w="219884" h="234649" extrusionOk="0">
                      <a:moveTo>
                        <a:pt x="2590" y="234649"/>
                      </a:moveTo>
                      <a:cubicBezTo>
                        <a:pt x="7987" y="210011"/>
                        <a:pt x="-12142" y="33672"/>
                        <a:pt x="12877" y="45419"/>
                      </a:cubicBezTo>
                      <a:cubicBezTo>
                        <a:pt x="33197" y="50182"/>
                        <a:pt x="23545" y="24210"/>
                        <a:pt x="35038" y="16590"/>
                      </a:cubicBezTo>
                      <a:cubicBezTo>
                        <a:pt x="50913" y="906"/>
                        <a:pt x="85394" y="1604"/>
                        <a:pt x="109714" y="1922"/>
                      </a:cubicBezTo>
                      <a:cubicBezTo>
                        <a:pt x="145528" y="-936"/>
                        <a:pt x="189026" y="-6841"/>
                        <a:pt x="188835" y="38879"/>
                      </a:cubicBezTo>
                      <a:cubicBezTo>
                        <a:pt x="250875" y="39895"/>
                        <a:pt x="199503" y="186770"/>
                        <a:pt x="206869" y="233824"/>
                      </a:cubicBezTo>
                      <a:cubicBezTo>
                        <a:pt x="139369" y="212361"/>
                        <a:pt x="71932" y="215091"/>
                        <a:pt x="2590" y="234649"/>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7" name="Google Shape;1547;p12"/>
                <p:cNvSpPr/>
                <p:nvPr/>
              </p:nvSpPr>
              <p:spPr>
                <a:xfrm>
                  <a:off x="522260" y="2971595"/>
                  <a:ext cx="530958" cy="928227"/>
                </a:xfrm>
                <a:custGeom>
                  <a:avLst/>
                  <a:gdLst/>
                  <a:ahLst/>
                  <a:cxnLst/>
                  <a:rect l="l" t="t" r="r" b="b"/>
                  <a:pathLst>
                    <a:path w="530958" h="928227" extrusionOk="0">
                      <a:moveTo>
                        <a:pt x="516306" y="619347"/>
                      </a:moveTo>
                      <a:cubicBezTo>
                        <a:pt x="501638" y="504285"/>
                        <a:pt x="397942" y="417798"/>
                        <a:pt x="399530" y="298926"/>
                      </a:cubicBezTo>
                      <a:cubicBezTo>
                        <a:pt x="413182" y="300514"/>
                        <a:pt x="390830" y="254159"/>
                        <a:pt x="381178" y="244380"/>
                      </a:cubicBezTo>
                      <a:cubicBezTo>
                        <a:pt x="383210" y="187992"/>
                        <a:pt x="385369" y="132175"/>
                        <a:pt x="387528" y="75787"/>
                      </a:cubicBezTo>
                      <a:cubicBezTo>
                        <a:pt x="392481" y="54070"/>
                        <a:pt x="381559" y="34449"/>
                        <a:pt x="356731" y="40227"/>
                      </a:cubicBezTo>
                      <a:cubicBezTo>
                        <a:pt x="358255" y="-10573"/>
                        <a:pt x="307645" y="730"/>
                        <a:pt x="273609" y="1810"/>
                      </a:cubicBezTo>
                      <a:cubicBezTo>
                        <a:pt x="240780" y="1429"/>
                        <a:pt x="184074" y="-222"/>
                        <a:pt x="184328" y="45244"/>
                      </a:cubicBezTo>
                      <a:cubicBezTo>
                        <a:pt x="174803" y="45815"/>
                        <a:pt x="158928" y="42640"/>
                        <a:pt x="158928" y="56547"/>
                      </a:cubicBezTo>
                      <a:cubicBezTo>
                        <a:pt x="158928" y="118777"/>
                        <a:pt x="158039" y="180435"/>
                        <a:pt x="158357" y="242475"/>
                      </a:cubicBezTo>
                      <a:cubicBezTo>
                        <a:pt x="144260" y="248825"/>
                        <a:pt x="112383" y="292767"/>
                        <a:pt x="140577" y="307753"/>
                      </a:cubicBezTo>
                      <a:cubicBezTo>
                        <a:pt x="150102" y="385159"/>
                        <a:pt x="15736" y="506508"/>
                        <a:pt x="18784" y="626967"/>
                      </a:cubicBezTo>
                      <a:cubicBezTo>
                        <a:pt x="-3124" y="640493"/>
                        <a:pt x="-8013" y="706215"/>
                        <a:pt x="15672" y="712756"/>
                      </a:cubicBezTo>
                      <a:cubicBezTo>
                        <a:pt x="65075" y="1013238"/>
                        <a:pt x="505638" y="992854"/>
                        <a:pt x="526720" y="692753"/>
                      </a:cubicBezTo>
                      <a:cubicBezTo>
                        <a:pt x="534785" y="671862"/>
                        <a:pt x="531356" y="631984"/>
                        <a:pt x="516306" y="619347"/>
                      </a:cubicBezTo>
                      <a:close/>
                      <a:moveTo>
                        <a:pt x="498399" y="620300"/>
                      </a:moveTo>
                      <a:cubicBezTo>
                        <a:pt x="475749" y="621824"/>
                        <a:pt x="453079" y="623176"/>
                        <a:pt x="430391" y="624364"/>
                      </a:cubicBezTo>
                      <a:cubicBezTo>
                        <a:pt x="405708" y="518319"/>
                        <a:pt x="384842" y="411531"/>
                        <a:pt x="367780" y="304006"/>
                      </a:cubicBezTo>
                      <a:cubicBezTo>
                        <a:pt x="372606" y="303308"/>
                        <a:pt x="377432" y="302673"/>
                        <a:pt x="382194" y="301911"/>
                      </a:cubicBezTo>
                      <a:cubicBezTo>
                        <a:pt x="378511" y="420973"/>
                        <a:pt x="481889" y="506762"/>
                        <a:pt x="498399" y="620300"/>
                      </a:cubicBezTo>
                      <a:close/>
                      <a:moveTo>
                        <a:pt x="278689" y="312579"/>
                      </a:moveTo>
                      <a:cubicBezTo>
                        <a:pt x="287389" y="312198"/>
                        <a:pt x="296025" y="311690"/>
                        <a:pt x="304661" y="311118"/>
                      </a:cubicBezTo>
                      <a:cubicBezTo>
                        <a:pt x="318040" y="416738"/>
                        <a:pt x="331477" y="522383"/>
                        <a:pt x="344983" y="628047"/>
                      </a:cubicBezTo>
                      <a:cubicBezTo>
                        <a:pt x="322568" y="628809"/>
                        <a:pt x="300216" y="629507"/>
                        <a:pt x="277800" y="629952"/>
                      </a:cubicBezTo>
                      <a:cubicBezTo>
                        <a:pt x="271844" y="524237"/>
                        <a:pt x="272136" y="418262"/>
                        <a:pt x="278689" y="312579"/>
                      </a:cubicBezTo>
                      <a:close/>
                      <a:moveTo>
                        <a:pt x="322504" y="309531"/>
                      </a:moveTo>
                      <a:cubicBezTo>
                        <a:pt x="331775" y="308642"/>
                        <a:pt x="341046" y="307626"/>
                        <a:pt x="350317" y="306483"/>
                      </a:cubicBezTo>
                      <a:cubicBezTo>
                        <a:pt x="367253" y="413417"/>
                        <a:pt x="387928" y="519633"/>
                        <a:pt x="412357" y="625126"/>
                      </a:cubicBezTo>
                      <a:cubicBezTo>
                        <a:pt x="395910" y="625951"/>
                        <a:pt x="379400" y="626713"/>
                        <a:pt x="362954" y="627348"/>
                      </a:cubicBezTo>
                      <a:cubicBezTo>
                        <a:pt x="349111" y="521430"/>
                        <a:pt x="335541" y="415493"/>
                        <a:pt x="322250" y="309531"/>
                      </a:cubicBezTo>
                      <a:close/>
                      <a:moveTo>
                        <a:pt x="365684" y="58452"/>
                      </a:moveTo>
                      <a:cubicBezTo>
                        <a:pt x="375273" y="59277"/>
                        <a:pt x="368542" y="74581"/>
                        <a:pt x="369939" y="81248"/>
                      </a:cubicBezTo>
                      <a:lnTo>
                        <a:pt x="175946" y="137382"/>
                      </a:lnTo>
                      <a:cubicBezTo>
                        <a:pt x="175946" y="127984"/>
                        <a:pt x="175946" y="118332"/>
                        <a:pt x="175946" y="109125"/>
                      </a:cubicBezTo>
                      <a:cubicBezTo>
                        <a:pt x="212713" y="94837"/>
                        <a:pt x="258496" y="85947"/>
                        <a:pt x="287643" y="60547"/>
                      </a:cubicBezTo>
                      <a:cubicBezTo>
                        <a:pt x="313360" y="60611"/>
                        <a:pt x="339649" y="57309"/>
                        <a:pt x="365430" y="58452"/>
                      </a:cubicBezTo>
                      <a:close/>
                      <a:moveTo>
                        <a:pt x="175438" y="205454"/>
                      </a:moveTo>
                      <a:lnTo>
                        <a:pt x="366827" y="159671"/>
                      </a:lnTo>
                      <a:lnTo>
                        <a:pt x="364224" y="230791"/>
                      </a:lnTo>
                      <a:cubicBezTo>
                        <a:pt x="308090" y="199041"/>
                        <a:pt x="233033" y="208248"/>
                        <a:pt x="175311" y="231616"/>
                      </a:cubicBezTo>
                      <a:close/>
                      <a:moveTo>
                        <a:pt x="175438" y="187230"/>
                      </a:moveTo>
                      <a:cubicBezTo>
                        <a:pt x="175438" y="176688"/>
                        <a:pt x="175438" y="166084"/>
                        <a:pt x="175438" y="155480"/>
                      </a:cubicBezTo>
                      <a:lnTo>
                        <a:pt x="368796" y="99536"/>
                      </a:lnTo>
                      <a:lnTo>
                        <a:pt x="367272" y="141256"/>
                      </a:lnTo>
                      <a:close/>
                      <a:moveTo>
                        <a:pt x="229032" y="21622"/>
                      </a:moveTo>
                      <a:cubicBezTo>
                        <a:pt x="256401" y="25305"/>
                        <a:pt x="342570" y="-222"/>
                        <a:pt x="338760" y="40672"/>
                      </a:cubicBezTo>
                      <a:lnTo>
                        <a:pt x="201600" y="44418"/>
                      </a:lnTo>
                      <a:cubicBezTo>
                        <a:pt x="197155" y="28861"/>
                        <a:pt x="217793" y="22765"/>
                        <a:pt x="229096" y="21749"/>
                      </a:cubicBezTo>
                      <a:close/>
                      <a:moveTo>
                        <a:pt x="263830" y="59150"/>
                      </a:moveTo>
                      <a:cubicBezTo>
                        <a:pt x="235046" y="71260"/>
                        <a:pt x="205645" y="81858"/>
                        <a:pt x="175756" y="90900"/>
                      </a:cubicBezTo>
                      <a:lnTo>
                        <a:pt x="175756" y="63722"/>
                      </a:lnTo>
                      <a:cubicBezTo>
                        <a:pt x="201664" y="62897"/>
                        <a:pt x="238113" y="59976"/>
                        <a:pt x="263894" y="59404"/>
                      </a:cubicBezTo>
                      <a:close/>
                      <a:moveTo>
                        <a:pt x="260973" y="230600"/>
                      </a:moveTo>
                      <a:cubicBezTo>
                        <a:pt x="306439" y="226028"/>
                        <a:pt x="366891" y="233838"/>
                        <a:pt x="384036" y="283432"/>
                      </a:cubicBezTo>
                      <a:cubicBezTo>
                        <a:pt x="303873" y="296939"/>
                        <a:pt x="222193" y="298945"/>
                        <a:pt x="141466" y="289401"/>
                      </a:cubicBezTo>
                      <a:cubicBezTo>
                        <a:pt x="157404" y="243554"/>
                        <a:pt x="218110" y="233521"/>
                        <a:pt x="261036" y="230854"/>
                      </a:cubicBezTo>
                      <a:close/>
                      <a:moveTo>
                        <a:pt x="259639" y="630269"/>
                      </a:moveTo>
                      <a:cubicBezTo>
                        <a:pt x="238005" y="630606"/>
                        <a:pt x="216313" y="630796"/>
                        <a:pt x="194552" y="630841"/>
                      </a:cubicBezTo>
                      <a:cubicBezTo>
                        <a:pt x="210300" y="525005"/>
                        <a:pt x="226003" y="419176"/>
                        <a:pt x="241669" y="313341"/>
                      </a:cubicBezTo>
                      <a:cubicBezTo>
                        <a:pt x="248019" y="313341"/>
                        <a:pt x="254369" y="313341"/>
                        <a:pt x="260719" y="313341"/>
                      </a:cubicBezTo>
                      <a:cubicBezTo>
                        <a:pt x="254172" y="418871"/>
                        <a:pt x="253810" y="524694"/>
                        <a:pt x="259639" y="630269"/>
                      </a:cubicBezTo>
                      <a:close/>
                      <a:moveTo>
                        <a:pt x="177089" y="630904"/>
                      </a:moveTo>
                      <a:cubicBezTo>
                        <a:pt x="155309" y="630904"/>
                        <a:pt x="133528" y="630904"/>
                        <a:pt x="111748" y="630333"/>
                      </a:cubicBezTo>
                      <a:cubicBezTo>
                        <a:pt x="143498" y="524478"/>
                        <a:pt x="175248" y="418751"/>
                        <a:pt x="206490" y="312833"/>
                      </a:cubicBezTo>
                      <a:lnTo>
                        <a:pt x="224206" y="313277"/>
                      </a:lnTo>
                      <a:cubicBezTo>
                        <a:pt x="208630" y="419195"/>
                        <a:pt x="192920" y="525069"/>
                        <a:pt x="177089" y="630904"/>
                      </a:cubicBezTo>
                      <a:close/>
                      <a:moveTo>
                        <a:pt x="76759" y="501047"/>
                      </a:moveTo>
                      <a:cubicBezTo>
                        <a:pt x="112129" y="441801"/>
                        <a:pt x="157849" y="381857"/>
                        <a:pt x="157468" y="309721"/>
                      </a:cubicBezTo>
                      <a:cubicBezTo>
                        <a:pt x="168009" y="310737"/>
                        <a:pt x="178550" y="311499"/>
                        <a:pt x="189218" y="312071"/>
                      </a:cubicBezTo>
                      <a:cubicBezTo>
                        <a:pt x="157550" y="417906"/>
                        <a:pt x="125908" y="523887"/>
                        <a:pt x="94285" y="630015"/>
                      </a:cubicBezTo>
                      <a:cubicBezTo>
                        <a:pt x="74854" y="629571"/>
                        <a:pt x="55423" y="629126"/>
                        <a:pt x="35992" y="628491"/>
                      </a:cubicBezTo>
                      <a:cubicBezTo>
                        <a:pt x="33960" y="582454"/>
                        <a:pt x="54026" y="539591"/>
                        <a:pt x="76886" y="500920"/>
                      </a:cubicBezTo>
                      <a:close/>
                      <a:moveTo>
                        <a:pt x="356858" y="897604"/>
                      </a:moveTo>
                      <a:cubicBezTo>
                        <a:pt x="221222" y="951325"/>
                        <a:pt x="58725" y="859504"/>
                        <a:pt x="34024" y="716248"/>
                      </a:cubicBezTo>
                      <a:cubicBezTo>
                        <a:pt x="191294" y="742912"/>
                        <a:pt x="352178" y="739813"/>
                        <a:pt x="508305" y="707104"/>
                      </a:cubicBezTo>
                      <a:lnTo>
                        <a:pt x="509194" y="707549"/>
                      </a:lnTo>
                      <a:cubicBezTo>
                        <a:pt x="496145" y="793623"/>
                        <a:pt x="438030" y="866134"/>
                        <a:pt x="356858" y="897604"/>
                      </a:cubicBezTo>
                      <a:close/>
                      <a:moveTo>
                        <a:pt x="512560" y="681704"/>
                      </a:moveTo>
                      <a:cubicBezTo>
                        <a:pt x="511855" y="684092"/>
                        <a:pt x="510985" y="686422"/>
                        <a:pt x="509956" y="688689"/>
                      </a:cubicBezTo>
                      <a:cubicBezTo>
                        <a:pt x="348952" y="722706"/>
                        <a:pt x="182842" y="724865"/>
                        <a:pt x="21006" y="695039"/>
                      </a:cubicBezTo>
                      <a:cubicBezTo>
                        <a:pt x="14332" y="679355"/>
                        <a:pt x="14961" y="661511"/>
                        <a:pt x="22721" y="646335"/>
                      </a:cubicBezTo>
                      <a:cubicBezTo>
                        <a:pt x="183897" y="651967"/>
                        <a:pt x="345263" y="649148"/>
                        <a:pt x="506146" y="637889"/>
                      </a:cubicBezTo>
                      <a:cubicBezTo>
                        <a:pt x="514351" y="650945"/>
                        <a:pt x="516681" y="666845"/>
                        <a:pt x="512560" y="68170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48" name="Google Shape;1548;p12"/>
              <p:cNvSpPr/>
              <p:nvPr/>
            </p:nvSpPr>
            <p:spPr>
              <a:xfrm>
                <a:off x="786930" y="-312241"/>
                <a:ext cx="17700" cy="329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49" name="Google Shape;1549;p12"/>
          <p:cNvGrpSpPr/>
          <p:nvPr/>
        </p:nvGrpSpPr>
        <p:grpSpPr>
          <a:xfrm>
            <a:off x="7310064" y="1807216"/>
            <a:ext cx="148551" cy="170121"/>
            <a:chOff x="3462796" y="2555878"/>
            <a:chExt cx="157798" cy="180711"/>
          </a:xfrm>
        </p:grpSpPr>
        <p:sp>
          <p:nvSpPr>
            <p:cNvPr id="1550" name="Google Shape;1550;p12"/>
            <p:cNvSpPr/>
            <p:nvPr/>
          </p:nvSpPr>
          <p:spPr>
            <a:xfrm>
              <a:off x="3528860" y="2555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12"/>
            <p:cNvSpPr/>
            <p:nvPr/>
          </p:nvSpPr>
          <p:spPr>
            <a:xfrm>
              <a:off x="3528860" y="2682878"/>
              <a:ext cx="20839" cy="53711"/>
            </a:xfrm>
            <a:custGeom>
              <a:avLst/>
              <a:gdLst/>
              <a:ahLst/>
              <a:cxnLst/>
              <a:rect l="l" t="t" r="r" b="b"/>
              <a:pathLst>
                <a:path w="20839" h="53711" extrusionOk="0">
                  <a:moveTo>
                    <a:pt x="9741" y="60"/>
                  </a:moveTo>
                  <a:cubicBezTo>
                    <a:pt x="-2451" y="2600"/>
                    <a:pt x="-4483" y="55686"/>
                    <a:pt x="11074" y="53654"/>
                  </a:cubicBezTo>
                  <a:cubicBezTo>
                    <a:pt x="23266" y="51114"/>
                    <a:pt x="25362" y="-2035"/>
                    <a:pt x="9741" y="6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12"/>
            <p:cNvSpPr/>
            <p:nvPr/>
          </p:nvSpPr>
          <p:spPr>
            <a:xfrm>
              <a:off x="3571315" y="2597137"/>
              <a:ext cx="47570" cy="33554"/>
            </a:xfrm>
            <a:custGeom>
              <a:avLst/>
              <a:gdLst/>
              <a:ahLst/>
              <a:cxnLst/>
              <a:rect l="l" t="t" r="r" b="b"/>
              <a:pathLst>
                <a:path w="47570" h="33554" extrusionOk="0">
                  <a:moveTo>
                    <a:pt x="47423" y="3886"/>
                  </a:moveTo>
                  <a:cubicBezTo>
                    <a:pt x="36183" y="-9449"/>
                    <a:pt x="10910" y="15189"/>
                    <a:pt x="306" y="22936"/>
                  </a:cubicBezTo>
                  <a:cubicBezTo>
                    <a:pt x="-4584" y="50305"/>
                    <a:pt x="50788" y="17729"/>
                    <a:pt x="47423" y="38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3" name="Google Shape;1553;p12"/>
            <p:cNvSpPr/>
            <p:nvPr/>
          </p:nvSpPr>
          <p:spPr>
            <a:xfrm>
              <a:off x="3572203" y="2660050"/>
              <a:ext cx="48391" cy="35006"/>
            </a:xfrm>
            <a:custGeom>
              <a:avLst/>
              <a:gdLst/>
              <a:ahLst/>
              <a:cxnLst/>
              <a:rect l="l" t="t" r="r" b="b"/>
              <a:pathLst>
                <a:path w="48391" h="35006" extrusionOk="0">
                  <a:moveTo>
                    <a:pt x="45900" y="20221"/>
                  </a:moveTo>
                  <a:cubicBezTo>
                    <a:pt x="32120" y="15713"/>
                    <a:pt x="14849" y="-8608"/>
                    <a:pt x="1450" y="3203"/>
                  </a:cubicBezTo>
                  <a:cubicBezTo>
                    <a:pt x="-11123" y="21047"/>
                    <a:pt x="62664" y="54384"/>
                    <a:pt x="45900" y="202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4" name="Google Shape;1554;p12"/>
            <p:cNvSpPr/>
            <p:nvPr/>
          </p:nvSpPr>
          <p:spPr>
            <a:xfrm>
              <a:off x="3466564" y="2662661"/>
              <a:ext cx="42019" cy="33548"/>
            </a:xfrm>
            <a:custGeom>
              <a:avLst/>
              <a:gdLst/>
              <a:ahLst/>
              <a:cxnLst/>
              <a:rect l="l" t="t" r="r" b="b"/>
              <a:pathLst>
                <a:path w="42019" h="33548" extrusionOk="0">
                  <a:moveTo>
                    <a:pt x="41239" y="1798"/>
                  </a:moveTo>
                  <a:cubicBezTo>
                    <a:pt x="31397" y="-7981"/>
                    <a:pt x="-17625" y="24912"/>
                    <a:pt x="6695" y="33548"/>
                  </a:cubicBezTo>
                  <a:cubicBezTo>
                    <a:pt x="17935" y="27452"/>
                    <a:pt x="47145" y="17991"/>
                    <a:pt x="41239" y="179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5" name="Google Shape;1555;p12"/>
            <p:cNvSpPr/>
            <p:nvPr/>
          </p:nvSpPr>
          <p:spPr>
            <a:xfrm>
              <a:off x="3462796" y="2597064"/>
              <a:ext cx="40843" cy="33781"/>
            </a:xfrm>
            <a:custGeom>
              <a:avLst/>
              <a:gdLst/>
              <a:ahLst/>
              <a:cxnLst/>
              <a:rect l="l" t="t" r="r" b="b"/>
              <a:pathLst>
                <a:path w="40843" h="33781" extrusionOk="0">
                  <a:moveTo>
                    <a:pt x="38339" y="18755"/>
                  </a:moveTo>
                  <a:cubicBezTo>
                    <a:pt x="27163" y="13865"/>
                    <a:pt x="13447" y="-8614"/>
                    <a:pt x="1509" y="3578"/>
                  </a:cubicBezTo>
                  <a:cubicBezTo>
                    <a:pt x="-10556" y="21676"/>
                    <a:pt x="54151" y="52346"/>
                    <a:pt x="38339" y="187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56" name="Google Shape;1556;p12"/>
          <p:cNvGrpSpPr/>
          <p:nvPr/>
        </p:nvGrpSpPr>
        <p:grpSpPr>
          <a:xfrm>
            <a:off x="6425530" y="0"/>
            <a:ext cx="985363" cy="3010692"/>
            <a:chOff x="6010934" y="-404723"/>
            <a:chExt cx="1046700" cy="3198101"/>
          </a:xfrm>
        </p:grpSpPr>
        <p:grpSp>
          <p:nvGrpSpPr>
            <p:cNvPr id="1557" name="Google Shape;1557;p12"/>
            <p:cNvGrpSpPr/>
            <p:nvPr/>
          </p:nvGrpSpPr>
          <p:grpSpPr>
            <a:xfrm>
              <a:off x="6010934" y="1746678"/>
              <a:ext cx="1046700" cy="1046700"/>
              <a:chOff x="764100" y="3623300"/>
              <a:chExt cx="1046700" cy="1046700"/>
            </a:xfrm>
          </p:grpSpPr>
          <p:sp>
            <p:nvSpPr>
              <p:cNvPr id="1558" name="Google Shape;1558;p12"/>
              <p:cNvSpPr/>
              <p:nvPr/>
            </p:nvSpPr>
            <p:spPr>
              <a:xfrm>
                <a:off x="764100" y="3623300"/>
                <a:ext cx="1046700" cy="10467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2"/>
              <p:cNvSpPr/>
              <p:nvPr/>
            </p:nvSpPr>
            <p:spPr>
              <a:xfrm>
                <a:off x="922769" y="3781968"/>
                <a:ext cx="729300" cy="729300"/>
              </a:xfrm>
              <a:prstGeom prst="ellipse">
                <a:avLst/>
              </a:prstGeom>
              <a:solidFill>
                <a:srgbClr val="FFFFFF">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0" name="Google Shape;1560;p12"/>
            <p:cNvGrpSpPr/>
            <p:nvPr/>
          </p:nvGrpSpPr>
          <p:grpSpPr>
            <a:xfrm>
              <a:off x="6308747" y="-404723"/>
              <a:ext cx="441786" cy="2976610"/>
              <a:chOff x="1121941" y="1239413"/>
              <a:chExt cx="404159" cy="2723090"/>
            </a:xfrm>
          </p:grpSpPr>
          <p:sp>
            <p:nvSpPr>
              <p:cNvPr id="1561" name="Google Shape;1561;p12"/>
              <p:cNvSpPr/>
              <p:nvPr/>
            </p:nvSpPr>
            <p:spPr>
              <a:xfrm>
                <a:off x="1308652" y="1239413"/>
                <a:ext cx="17700" cy="1738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2" name="Google Shape;1562;p12"/>
              <p:cNvGrpSpPr/>
              <p:nvPr/>
            </p:nvGrpSpPr>
            <p:grpSpPr>
              <a:xfrm>
                <a:off x="1121941" y="2971595"/>
                <a:ext cx="404159" cy="990908"/>
                <a:chOff x="1121941" y="2969319"/>
                <a:chExt cx="404159" cy="990908"/>
              </a:xfrm>
            </p:grpSpPr>
            <p:sp>
              <p:nvSpPr>
                <p:cNvPr id="1563" name="Google Shape;1563;p12"/>
                <p:cNvSpPr/>
                <p:nvPr/>
              </p:nvSpPr>
              <p:spPr>
                <a:xfrm>
                  <a:off x="1210876" y="2975878"/>
                  <a:ext cx="215728" cy="222824"/>
                </a:xfrm>
                <a:custGeom>
                  <a:avLst/>
                  <a:gdLst/>
                  <a:ahLst/>
                  <a:cxnLst/>
                  <a:rect l="l" t="t" r="r" b="b"/>
                  <a:pathLst>
                    <a:path w="215728" h="222824" extrusionOk="0">
                      <a:moveTo>
                        <a:pt x="14190" y="222824"/>
                      </a:moveTo>
                      <a:cubicBezTo>
                        <a:pt x="13301" y="174692"/>
                        <a:pt x="-21687" y="79251"/>
                        <a:pt x="21620" y="60582"/>
                      </a:cubicBezTo>
                      <a:cubicBezTo>
                        <a:pt x="36987" y="27244"/>
                        <a:pt x="55021" y="2797"/>
                        <a:pt x="105440" y="321"/>
                      </a:cubicBezTo>
                      <a:cubicBezTo>
                        <a:pt x="154017" y="-2156"/>
                        <a:pt x="177385" y="9655"/>
                        <a:pt x="182021" y="37976"/>
                      </a:cubicBezTo>
                      <a:cubicBezTo>
                        <a:pt x="233265" y="47692"/>
                        <a:pt x="210405" y="171326"/>
                        <a:pt x="211993" y="215776"/>
                      </a:cubicBezTo>
                      <a:cubicBezTo>
                        <a:pt x="143159" y="198060"/>
                        <a:pt x="79024" y="196790"/>
                        <a:pt x="14190" y="22282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12"/>
                <p:cNvSpPr/>
                <p:nvPr/>
              </p:nvSpPr>
              <p:spPr>
                <a:xfrm>
                  <a:off x="1128931" y="3411844"/>
                  <a:ext cx="389306" cy="540604"/>
                </a:xfrm>
                <a:custGeom>
                  <a:avLst/>
                  <a:gdLst/>
                  <a:ahLst/>
                  <a:cxnLst/>
                  <a:rect l="l" t="t" r="r" b="b"/>
                  <a:pathLst>
                    <a:path w="389306" h="540604" extrusionOk="0">
                      <a:moveTo>
                        <a:pt x="192718" y="540604"/>
                      </a:moveTo>
                      <a:cubicBezTo>
                        <a:pt x="42795" y="527142"/>
                        <a:pt x="232596" y="425161"/>
                        <a:pt x="116836" y="455260"/>
                      </a:cubicBezTo>
                      <a:cubicBezTo>
                        <a:pt x="83054" y="460150"/>
                        <a:pt x="19744" y="479835"/>
                        <a:pt x="7679" y="435512"/>
                      </a:cubicBezTo>
                      <a:cubicBezTo>
                        <a:pt x="-6227" y="397920"/>
                        <a:pt x="57844" y="371440"/>
                        <a:pt x="34857" y="364582"/>
                      </a:cubicBezTo>
                      <a:cubicBezTo>
                        <a:pt x="15807" y="363122"/>
                        <a:pt x="3107" y="353533"/>
                        <a:pt x="1393" y="338801"/>
                      </a:cubicBezTo>
                      <a:cubicBezTo>
                        <a:pt x="-3560" y="319434"/>
                        <a:pt x="17585" y="304638"/>
                        <a:pt x="35175" y="291748"/>
                      </a:cubicBezTo>
                      <a:cubicBezTo>
                        <a:pt x="33651" y="285398"/>
                        <a:pt x="30158" y="276762"/>
                        <a:pt x="28380" y="270412"/>
                      </a:cubicBezTo>
                      <a:cubicBezTo>
                        <a:pt x="-19689" y="256061"/>
                        <a:pt x="-258" y="192307"/>
                        <a:pt x="38985" y="180877"/>
                      </a:cubicBezTo>
                      <a:cubicBezTo>
                        <a:pt x="42490" y="180629"/>
                        <a:pt x="45138" y="177588"/>
                        <a:pt x="44890" y="174082"/>
                      </a:cubicBezTo>
                      <a:cubicBezTo>
                        <a:pt x="44643" y="170577"/>
                        <a:pt x="41601" y="167929"/>
                        <a:pt x="38096" y="168177"/>
                      </a:cubicBezTo>
                      <a:cubicBezTo>
                        <a:pt x="3044" y="163224"/>
                        <a:pt x="21776" y="119663"/>
                        <a:pt x="43303" y="106836"/>
                      </a:cubicBezTo>
                      <a:cubicBezTo>
                        <a:pt x="74418" y="82706"/>
                        <a:pt x="71370" y="31969"/>
                        <a:pt x="69020" y="5680"/>
                      </a:cubicBezTo>
                      <a:cubicBezTo>
                        <a:pt x="85911" y="5045"/>
                        <a:pt x="131758" y="4664"/>
                        <a:pt x="151570" y="4601"/>
                      </a:cubicBezTo>
                      <a:cubicBezTo>
                        <a:pt x="174303" y="59274"/>
                        <a:pt x="87499" y="134903"/>
                        <a:pt x="126170" y="158652"/>
                      </a:cubicBezTo>
                      <a:cubicBezTo>
                        <a:pt x="332545" y="108296"/>
                        <a:pt x="234120" y="166526"/>
                        <a:pt x="237422" y="1362"/>
                      </a:cubicBezTo>
                      <a:cubicBezTo>
                        <a:pt x="249741" y="-2130"/>
                        <a:pt x="299271" y="2378"/>
                        <a:pt x="325624" y="854"/>
                      </a:cubicBezTo>
                      <a:cubicBezTo>
                        <a:pt x="266823" y="105439"/>
                        <a:pt x="408174" y="108804"/>
                        <a:pt x="387155" y="185449"/>
                      </a:cubicBezTo>
                      <a:cubicBezTo>
                        <a:pt x="375090" y="210849"/>
                        <a:pt x="334958" y="200752"/>
                        <a:pt x="326830" y="215802"/>
                      </a:cubicBezTo>
                      <a:cubicBezTo>
                        <a:pt x="326830" y="221707"/>
                        <a:pt x="332101" y="222152"/>
                        <a:pt x="337054" y="222152"/>
                      </a:cubicBezTo>
                      <a:cubicBezTo>
                        <a:pt x="407539" y="236439"/>
                        <a:pt x="379472" y="299177"/>
                        <a:pt x="313876" y="302733"/>
                      </a:cubicBezTo>
                      <a:cubicBezTo>
                        <a:pt x="286508" y="321783"/>
                        <a:pt x="354897" y="305337"/>
                        <a:pt x="360866" y="348326"/>
                      </a:cubicBezTo>
                      <a:cubicBezTo>
                        <a:pt x="367661" y="376711"/>
                        <a:pt x="350135" y="382108"/>
                        <a:pt x="333307" y="403444"/>
                      </a:cubicBezTo>
                      <a:cubicBezTo>
                        <a:pt x="365565" y="417414"/>
                        <a:pt x="387663" y="440084"/>
                        <a:pt x="362200" y="476469"/>
                      </a:cubicBezTo>
                      <a:cubicBezTo>
                        <a:pt x="318321" y="516411"/>
                        <a:pt x="249868" y="528857"/>
                        <a:pt x="192718" y="540604"/>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12"/>
                <p:cNvSpPr/>
                <p:nvPr/>
              </p:nvSpPr>
              <p:spPr>
                <a:xfrm>
                  <a:off x="1121941" y="2969319"/>
                  <a:ext cx="404159" cy="990908"/>
                </a:xfrm>
                <a:custGeom>
                  <a:avLst/>
                  <a:gdLst/>
                  <a:ahLst/>
                  <a:cxnLst/>
                  <a:rect l="l" t="t" r="r" b="b"/>
                  <a:pathLst>
                    <a:path w="404159" h="990908" extrusionOk="0">
                      <a:moveTo>
                        <a:pt x="396558" y="583905"/>
                      </a:moveTo>
                      <a:cubicBezTo>
                        <a:pt x="363665" y="545170"/>
                        <a:pt x="299149" y="524850"/>
                        <a:pt x="338075" y="447063"/>
                      </a:cubicBezTo>
                      <a:cubicBezTo>
                        <a:pt x="339535" y="444205"/>
                        <a:pt x="370904" y="448269"/>
                        <a:pt x="367920" y="426933"/>
                      </a:cubicBezTo>
                      <a:cubicBezTo>
                        <a:pt x="376619" y="356321"/>
                        <a:pt x="377762" y="266786"/>
                        <a:pt x="312865" y="222019"/>
                      </a:cubicBezTo>
                      <a:cubicBezTo>
                        <a:pt x="314326" y="182014"/>
                        <a:pt x="328359" y="29931"/>
                        <a:pt x="274257" y="35328"/>
                      </a:cubicBezTo>
                      <a:cubicBezTo>
                        <a:pt x="255207" y="-16234"/>
                        <a:pt x="119635" y="-11789"/>
                        <a:pt x="115888" y="51521"/>
                      </a:cubicBezTo>
                      <a:cubicBezTo>
                        <a:pt x="66358" y="56474"/>
                        <a:pt x="92711" y="194840"/>
                        <a:pt x="93600" y="232242"/>
                      </a:cubicBezTo>
                      <a:cubicBezTo>
                        <a:pt x="31814" y="278470"/>
                        <a:pt x="26607" y="363941"/>
                        <a:pt x="28766" y="435442"/>
                      </a:cubicBezTo>
                      <a:cubicBezTo>
                        <a:pt x="29211" y="460842"/>
                        <a:pt x="57849" y="448840"/>
                        <a:pt x="70740" y="450746"/>
                      </a:cubicBezTo>
                      <a:cubicBezTo>
                        <a:pt x="73851" y="483511"/>
                        <a:pt x="74994" y="521611"/>
                        <a:pt x="46991" y="544408"/>
                      </a:cubicBezTo>
                      <a:cubicBezTo>
                        <a:pt x="20829" y="559775"/>
                        <a:pt x="1906" y="611464"/>
                        <a:pt x="44133" y="617497"/>
                      </a:cubicBezTo>
                      <a:cubicBezTo>
                        <a:pt x="890" y="630197"/>
                        <a:pt x="-22097" y="700682"/>
                        <a:pt x="29973" y="716557"/>
                      </a:cubicBezTo>
                      <a:cubicBezTo>
                        <a:pt x="31179" y="718461"/>
                        <a:pt x="32132" y="730336"/>
                        <a:pt x="35878" y="733384"/>
                      </a:cubicBezTo>
                      <a:cubicBezTo>
                        <a:pt x="-9588" y="750021"/>
                        <a:pt x="-11620" y="809584"/>
                        <a:pt x="41276" y="813584"/>
                      </a:cubicBezTo>
                      <a:cubicBezTo>
                        <a:pt x="-3746" y="839747"/>
                        <a:pt x="-8318" y="908200"/>
                        <a:pt x="53150" y="912772"/>
                      </a:cubicBezTo>
                      <a:cubicBezTo>
                        <a:pt x="88837" y="913153"/>
                        <a:pt x="124016" y="903310"/>
                        <a:pt x="159259" y="898421"/>
                      </a:cubicBezTo>
                      <a:cubicBezTo>
                        <a:pt x="137224" y="913788"/>
                        <a:pt x="124270" y="946998"/>
                        <a:pt x="142368" y="970176"/>
                      </a:cubicBezTo>
                      <a:cubicBezTo>
                        <a:pt x="170879" y="1006688"/>
                        <a:pt x="222568" y="986051"/>
                        <a:pt x="258319" y="975319"/>
                      </a:cubicBezTo>
                      <a:cubicBezTo>
                        <a:pt x="297562" y="961285"/>
                        <a:pt x="346012" y="957857"/>
                        <a:pt x="374079" y="923821"/>
                      </a:cubicBezTo>
                      <a:cubicBezTo>
                        <a:pt x="397638" y="896008"/>
                        <a:pt x="385382" y="849653"/>
                        <a:pt x="346647" y="845652"/>
                      </a:cubicBezTo>
                      <a:cubicBezTo>
                        <a:pt x="371279" y="834501"/>
                        <a:pt x="382207" y="805495"/>
                        <a:pt x="371057" y="780857"/>
                      </a:cubicBezTo>
                      <a:cubicBezTo>
                        <a:pt x="362344" y="761610"/>
                        <a:pt x="342259" y="750123"/>
                        <a:pt x="321247" y="752371"/>
                      </a:cubicBezTo>
                      <a:cubicBezTo>
                        <a:pt x="385382" y="748434"/>
                        <a:pt x="427991" y="685505"/>
                        <a:pt x="350584" y="659597"/>
                      </a:cubicBezTo>
                      <a:cubicBezTo>
                        <a:pt x="302515" y="655787"/>
                        <a:pt x="436690" y="669821"/>
                        <a:pt x="396558" y="583905"/>
                      </a:cubicBezTo>
                      <a:close/>
                      <a:moveTo>
                        <a:pt x="291339" y="83525"/>
                      </a:moveTo>
                      <a:cubicBezTo>
                        <a:pt x="291847" y="98828"/>
                        <a:pt x="292418" y="114132"/>
                        <a:pt x="292926" y="129435"/>
                      </a:cubicBezTo>
                      <a:lnTo>
                        <a:pt x="105792" y="175981"/>
                      </a:lnTo>
                      <a:cubicBezTo>
                        <a:pt x="105030" y="163916"/>
                        <a:pt x="104776" y="151851"/>
                        <a:pt x="104776" y="139786"/>
                      </a:cubicBezTo>
                      <a:cubicBezTo>
                        <a:pt x="166307" y="129753"/>
                        <a:pt x="229172" y="100162"/>
                        <a:pt x="291085" y="83525"/>
                      </a:cubicBezTo>
                      <a:close/>
                      <a:moveTo>
                        <a:pt x="293561" y="147533"/>
                      </a:moveTo>
                      <a:lnTo>
                        <a:pt x="295847" y="212049"/>
                      </a:lnTo>
                      <a:cubicBezTo>
                        <a:pt x="235459" y="188897"/>
                        <a:pt x="168117" y="192212"/>
                        <a:pt x="110300" y="221193"/>
                      </a:cubicBezTo>
                      <a:cubicBezTo>
                        <a:pt x="109094" y="212113"/>
                        <a:pt x="108141" y="202969"/>
                        <a:pt x="107379" y="193824"/>
                      </a:cubicBezTo>
                      <a:close/>
                      <a:moveTo>
                        <a:pt x="194057" y="16152"/>
                      </a:moveTo>
                      <a:cubicBezTo>
                        <a:pt x="213869" y="14056"/>
                        <a:pt x="248984" y="13548"/>
                        <a:pt x="256096" y="36979"/>
                      </a:cubicBezTo>
                      <a:cubicBezTo>
                        <a:pt x="215139" y="41107"/>
                        <a:pt x="174181" y="45615"/>
                        <a:pt x="133224" y="49679"/>
                      </a:cubicBezTo>
                      <a:cubicBezTo>
                        <a:pt x="136208" y="21613"/>
                        <a:pt x="171768" y="18438"/>
                        <a:pt x="193803" y="16152"/>
                      </a:cubicBezTo>
                      <a:close/>
                      <a:moveTo>
                        <a:pt x="111507" y="70444"/>
                      </a:moveTo>
                      <a:cubicBezTo>
                        <a:pt x="137605" y="72095"/>
                        <a:pt x="295276" y="37170"/>
                        <a:pt x="290323" y="65554"/>
                      </a:cubicBezTo>
                      <a:cubicBezTo>
                        <a:pt x="228918" y="86446"/>
                        <a:pt x="165355" y="103083"/>
                        <a:pt x="105093" y="126197"/>
                      </a:cubicBezTo>
                      <a:cubicBezTo>
                        <a:pt x="106681" y="108417"/>
                        <a:pt x="102680" y="86065"/>
                        <a:pt x="111189" y="70444"/>
                      </a:cubicBezTo>
                      <a:close/>
                      <a:moveTo>
                        <a:pt x="46419" y="432902"/>
                      </a:moveTo>
                      <a:cubicBezTo>
                        <a:pt x="42609" y="356067"/>
                        <a:pt x="52769" y="256499"/>
                        <a:pt x="137034" y="227416"/>
                      </a:cubicBezTo>
                      <a:cubicBezTo>
                        <a:pt x="293561" y="176616"/>
                        <a:pt x="379921" y="271866"/>
                        <a:pt x="350521" y="426870"/>
                      </a:cubicBezTo>
                      <a:close/>
                      <a:moveTo>
                        <a:pt x="262319" y="567204"/>
                      </a:moveTo>
                      <a:lnTo>
                        <a:pt x="131636" y="595081"/>
                      </a:lnTo>
                      <a:cubicBezTo>
                        <a:pt x="113348" y="568538"/>
                        <a:pt x="184595" y="524850"/>
                        <a:pt x="164974" y="448459"/>
                      </a:cubicBezTo>
                      <a:lnTo>
                        <a:pt x="238443" y="446999"/>
                      </a:lnTo>
                      <a:cubicBezTo>
                        <a:pt x="232189" y="488604"/>
                        <a:pt x="240558" y="531086"/>
                        <a:pt x="262129" y="567204"/>
                      </a:cubicBezTo>
                      <a:close/>
                      <a:moveTo>
                        <a:pt x="36069" y="586890"/>
                      </a:moveTo>
                      <a:cubicBezTo>
                        <a:pt x="68771" y="527644"/>
                        <a:pt x="97854" y="542440"/>
                        <a:pt x="88456" y="450238"/>
                      </a:cubicBezTo>
                      <a:lnTo>
                        <a:pt x="147194" y="449031"/>
                      </a:lnTo>
                      <a:cubicBezTo>
                        <a:pt x="167514" y="524469"/>
                        <a:pt x="99442" y="554759"/>
                        <a:pt x="112269" y="599272"/>
                      </a:cubicBezTo>
                      <a:cubicBezTo>
                        <a:pt x="91758" y="603272"/>
                        <a:pt x="37466" y="620926"/>
                        <a:pt x="35878" y="586890"/>
                      </a:cubicBezTo>
                      <a:close/>
                      <a:moveTo>
                        <a:pt x="354521" y="867496"/>
                      </a:moveTo>
                      <a:cubicBezTo>
                        <a:pt x="402781" y="909914"/>
                        <a:pt x="318771" y="944458"/>
                        <a:pt x="283211" y="949347"/>
                      </a:cubicBezTo>
                      <a:cubicBezTo>
                        <a:pt x="248095" y="957158"/>
                        <a:pt x="212154" y="978875"/>
                        <a:pt x="175642" y="970239"/>
                      </a:cubicBezTo>
                      <a:cubicBezTo>
                        <a:pt x="158497" y="964588"/>
                        <a:pt x="146178" y="949094"/>
                        <a:pt x="153544" y="930805"/>
                      </a:cubicBezTo>
                      <a:cubicBezTo>
                        <a:pt x="160021" y="906612"/>
                        <a:pt x="304483" y="850160"/>
                        <a:pt x="354331" y="867496"/>
                      </a:cubicBezTo>
                      <a:close/>
                      <a:moveTo>
                        <a:pt x="354204" y="786153"/>
                      </a:moveTo>
                      <a:cubicBezTo>
                        <a:pt x="394399" y="853463"/>
                        <a:pt x="147765" y="877339"/>
                        <a:pt x="105157" y="889086"/>
                      </a:cubicBezTo>
                      <a:cubicBezTo>
                        <a:pt x="51372" y="908136"/>
                        <a:pt x="-12699" y="873592"/>
                        <a:pt x="53912" y="821966"/>
                      </a:cubicBezTo>
                      <a:cubicBezTo>
                        <a:pt x="113793" y="817648"/>
                        <a:pt x="325502" y="741766"/>
                        <a:pt x="354013" y="786153"/>
                      </a:cubicBezTo>
                      <a:close/>
                      <a:moveTo>
                        <a:pt x="293053" y="674392"/>
                      </a:moveTo>
                      <a:cubicBezTo>
                        <a:pt x="319977" y="665884"/>
                        <a:pt x="378143" y="666963"/>
                        <a:pt x="373000" y="710841"/>
                      </a:cubicBezTo>
                      <a:cubicBezTo>
                        <a:pt x="350838" y="738020"/>
                        <a:pt x="307214" y="742210"/>
                        <a:pt x="275972" y="753831"/>
                      </a:cubicBezTo>
                      <a:cubicBezTo>
                        <a:pt x="232030" y="758022"/>
                        <a:pt x="61977" y="815490"/>
                        <a:pt x="26988" y="789454"/>
                      </a:cubicBezTo>
                      <a:cubicBezTo>
                        <a:pt x="-10032" y="761896"/>
                        <a:pt x="65088" y="743608"/>
                        <a:pt x="53912" y="723859"/>
                      </a:cubicBezTo>
                      <a:cubicBezTo>
                        <a:pt x="132462" y="707666"/>
                        <a:pt x="214059" y="690648"/>
                        <a:pt x="292863" y="674392"/>
                      </a:cubicBezTo>
                      <a:close/>
                      <a:moveTo>
                        <a:pt x="354648" y="639531"/>
                      </a:moveTo>
                      <a:cubicBezTo>
                        <a:pt x="294323" y="652993"/>
                        <a:pt x="239840" y="662772"/>
                        <a:pt x="179515" y="676044"/>
                      </a:cubicBezTo>
                      <a:lnTo>
                        <a:pt x="47308" y="704555"/>
                      </a:lnTo>
                      <a:cubicBezTo>
                        <a:pt x="37021" y="705889"/>
                        <a:pt x="23750" y="694522"/>
                        <a:pt x="19241" y="685505"/>
                      </a:cubicBezTo>
                      <a:cubicBezTo>
                        <a:pt x="-15620" y="609813"/>
                        <a:pt x="264224" y="596160"/>
                        <a:pt x="316294" y="573745"/>
                      </a:cubicBezTo>
                      <a:cubicBezTo>
                        <a:pt x="326899" y="571459"/>
                        <a:pt x="326835" y="553298"/>
                        <a:pt x="314961" y="555838"/>
                      </a:cubicBezTo>
                      <a:lnTo>
                        <a:pt x="281687" y="563331"/>
                      </a:lnTo>
                      <a:cubicBezTo>
                        <a:pt x="258871" y="529206"/>
                        <a:pt x="249695" y="487760"/>
                        <a:pt x="255969" y="447190"/>
                      </a:cubicBezTo>
                      <a:lnTo>
                        <a:pt x="321946" y="445856"/>
                      </a:lnTo>
                      <a:cubicBezTo>
                        <a:pt x="294831" y="486433"/>
                        <a:pt x="311722" y="544154"/>
                        <a:pt x="352870" y="568347"/>
                      </a:cubicBezTo>
                      <a:cubicBezTo>
                        <a:pt x="382398" y="583334"/>
                        <a:pt x="401575" y="632483"/>
                        <a:pt x="354458" y="6395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12"/>
                <p:cNvSpPr/>
                <p:nvPr/>
              </p:nvSpPr>
              <p:spPr>
                <a:xfrm>
                  <a:off x="1160257" y="3179981"/>
                  <a:ext cx="324636" cy="229478"/>
                </a:xfrm>
                <a:custGeom>
                  <a:avLst/>
                  <a:gdLst/>
                  <a:ahLst/>
                  <a:cxnLst/>
                  <a:rect l="l" t="t" r="r" b="b"/>
                  <a:pathLst>
                    <a:path w="324636" h="229478" extrusionOk="0">
                      <a:moveTo>
                        <a:pt x="1626" y="229478"/>
                      </a:moveTo>
                      <a:cubicBezTo>
                        <a:pt x="-8216" y="108447"/>
                        <a:pt x="24042" y="-8456"/>
                        <a:pt x="169393" y="878"/>
                      </a:cubicBezTo>
                      <a:cubicBezTo>
                        <a:pt x="307379" y="-10678"/>
                        <a:pt x="337541" y="93334"/>
                        <a:pt x="320206" y="222176"/>
                      </a:cubicBezTo>
                      <a:cubicBezTo>
                        <a:pt x="210923" y="232019"/>
                        <a:pt x="109767" y="228018"/>
                        <a:pt x="1626" y="229478"/>
                      </a:cubicBezTo>
                      <a:close/>
                    </a:path>
                  </a:pathLst>
                </a:custGeom>
                <a:solidFill>
                  <a:srgbClr val="FFFFFF">
                    <a:alpha val="134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53226107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11"/>
          </p:nvPr>
        </p:nvSpPr>
        <p:spPr/>
        <p:txBody>
          <a:body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12"/>
          </p:nvPr>
        </p:nvSpPr>
        <p:spPr/>
        <p:txBody>
          <a:body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59853680"/>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02900" y="760925"/>
            <a:ext cx="5660100" cy="471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1pPr>
            <a:lvl2pPr lvl="1"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2pPr>
            <a:lvl3pPr lvl="2"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3pPr>
            <a:lvl4pPr lvl="3"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4pPr>
            <a:lvl5pPr lvl="4"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5pPr>
            <a:lvl6pPr lvl="5"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6pPr>
            <a:lvl7pPr lvl="6"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7pPr>
            <a:lvl8pPr lvl="7"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8pPr>
            <a:lvl9pPr lvl="8" rtl="0">
              <a:lnSpc>
                <a:spcPct val="90000"/>
              </a:lnSpc>
              <a:spcBef>
                <a:spcPts val="0"/>
              </a:spcBef>
              <a:spcAft>
                <a:spcPts val="0"/>
              </a:spcAft>
              <a:buClr>
                <a:schemeClr val="accent1"/>
              </a:buClr>
              <a:buSzPts val="3400"/>
              <a:buFont typeface="Amatic SC"/>
              <a:buNone/>
              <a:defRPr sz="34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02900" y="1430148"/>
            <a:ext cx="5660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800"/>
              </a:spcBef>
              <a:spcAft>
                <a:spcPts val="0"/>
              </a:spcAft>
              <a:buClr>
                <a:schemeClr val="accent2"/>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800"/>
              </a:spcBef>
              <a:spcAft>
                <a:spcPts val="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800"/>
              </a:spcBef>
              <a:spcAft>
                <a:spcPts val="800"/>
              </a:spcAft>
              <a:buClr>
                <a:schemeClr val="dk1"/>
              </a:buClr>
              <a:buSzPts val="2400"/>
              <a:buFont typeface="Encode Sans Semi Condensed Light"/>
              <a:buChar char="■"/>
              <a:defRPr sz="2400">
                <a:solidFill>
                  <a:schemeClr val="dk1"/>
                </a:solidFill>
                <a:latin typeface="Encode Sans Semi Condensed Light"/>
                <a:ea typeface="Encode Sans Semi Condensed Light"/>
                <a:cs typeface="Encode Sans Semi Condensed Light"/>
                <a:sym typeface="Encode Sans Semi Condensed Light"/>
              </a:defRPr>
            </a:lvl9pPr>
          </a:lstStyle>
          <a:p>
            <a:endParaRPr/>
          </a:p>
        </p:txBody>
      </p:sp>
      <p:sp>
        <p:nvSpPr>
          <p:cNvPr id="8" name="Google Shape;8;p1"/>
          <p:cNvSpPr txBox="1">
            <a:spLocks noGrp="1"/>
          </p:cNvSpPr>
          <p:nvPr>
            <p:ph type="sldNum" idx="12"/>
          </p:nvPr>
        </p:nvSpPr>
        <p:spPr>
          <a:xfrm>
            <a:off x="8696403" y="4673650"/>
            <a:ext cx="333000" cy="393600"/>
          </a:xfrm>
          <a:prstGeom prst="rect">
            <a:avLst/>
          </a:prstGeom>
          <a:noFill/>
          <a:ln>
            <a:noFill/>
          </a:ln>
        </p:spPr>
        <p:txBody>
          <a:bodyPr spcFirstLastPara="1" wrap="square" lIns="0" tIns="0" rIns="0" bIns="0" anchor="ctr" anchorCtr="0">
            <a:noAutofit/>
          </a:bodyPr>
          <a:lstStyle>
            <a:lvl1pPr lvl="0" algn="r" rtl="0">
              <a:buNone/>
              <a:defRPr sz="1500">
                <a:solidFill>
                  <a:schemeClr val="dk1"/>
                </a:solidFill>
                <a:latin typeface="Amatic SC"/>
                <a:ea typeface="Amatic SC"/>
                <a:cs typeface="Amatic SC"/>
                <a:sym typeface="Amatic SC"/>
              </a:defRPr>
            </a:lvl1pPr>
            <a:lvl2pPr lvl="1" algn="r" rtl="0">
              <a:buNone/>
              <a:defRPr sz="1500">
                <a:solidFill>
                  <a:schemeClr val="dk1"/>
                </a:solidFill>
                <a:latin typeface="Amatic SC"/>
                <a:ea typeface="Amatic SC"/>
                <a:cs typeface="Amatic SC"/>
                <a:sym typeface="Amatic SC"/>
              </a:defRPr>
            </a:lvl2pPr>
            <a:lvl3pPr lvl="2" algn="r" rtl="0">
              <a:buNone/>
              <a:defRPr sz="1500">
                <a:solidFill>
                  <a:schemeClr val="dk1"/>
                </a:solidFill>
                <a:latin typeface="Amatic SC"/>
                <a:ea typeface="Amatic SC"/>
                <a:cs typeface="Amatic SC"/>
                <a:sym typeface="Amatic SC"/>
              </a:defRPr>
            </a:lvl3pPr>
            <a:lvl4pPr lvl="3" algn="r" rtl="0">
              <a:buNone/>
              <a:defRPr sz="1500">
                <a:solidFill>
                  <a:schemeClr val="dk1"/>
                </a:solidFill>
                <a:latin typeface="Amatic SC"/>
                <a:ea typeface="Amatic SC"/>
                <a:cs typeface="Amatic SC"/>
                <a:sym typeface="Amatic SC"/>
              </a:defRPr>
            </a:lvl4pPr>
            <a:lvl5pPr lvl="4" algn="r" rtl="0">
              <a:buNone/>
              <a:defRPr sz="1500">
                <a:solidFill>
                  <a:schemeClr val="dk1"/>
                </a:solidFill>
                <a:latin typeface="Amatic SC"/>
                <a:ea typeface="Amatic SC"/>
                <a:cs typeface="Amatic SC"/>
                <a:sym typeface="Amatic SC"/>
              </a:defRPr>
            </a:lvl5pPr>
            <a:lvl6pPr lvl="5" algn="r" rtl="0">
              <a:buNone/>
              <a:defRPr sz="1500">
                <a:solidFill>
                  <a:schemeClr val="dk1"/>
                </a:solidFill>
                <a:latin typeface="Amatic SC"/>
                <a:ea typeface="Amatic SC"/>
                <a:cs typeface="Amatic SC"/>
                <a:sym typeface="Amatic SC"/>
              </a:defRPr>
            </a:lvl6pPr>
            <a:lvl7pPr lvl="6" algn="r" rtl="0">
              <a:buNone/>
              <a:defRPr sz="1500">
                <a:solidFill>
                  <a:schemeClr val="dk1"/>
                </a:solidFill>
                <a:latin typeface="Amatic SC"/>
                <a:ea typeface="Amatic SC"/>
                <a:cs typeface="Amatic SC"/>
                <a:sym typeface="Amatic SC"/>
              </a:defRPr>
            </a:lvl7pPr>
            <a:lvl8pPr lvl="7" algn="r" rtl="0">
              <a:buNone/>
              <a:defRPr sz="1500">
                <a:solidFill>
                  <a:schemeClr val="dk1"/>
                </a:solidFill>
                <a:latin typeface="Amatic SC"/>
                <a:ea typeface="Amatic SC"/>
                <a:cs typeface="Amatic SC"/>
                <a:sym typeface="Amatic SC"/>
              </a:defRPr>
            </a:lvl8pPr>
            <a:lvl9pPr lvl="8" algn="r" rtl="0">
              <a:buNone/>
              <a:defRPr sz="1500">
                <a:solidFill>
                  <a:schemeClr val="dk1"/>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4" r:id="rId4"/>
    <p:sldLayoutId id="2147483656" r:id="rId5"/>
    <p:sldLayoutId id="2147483657"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517314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943855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ipe/>
  </p:transition>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defTabSz="457200">
              <a:buClrTx/>
            </a:pPr>
            <a:fld id="{1D8BD707-D9CF-40AE-B4C6-C98DA3205C09}" type="datetimeFigureOut">
              <a:rPr lang="en-US" kern="1200" smtClean="0">
                <a:solidFill>
                  <a:prstClr val="black">
                    <a:tint val="75000"/>
                  </a:prstClr>
                </a:solidFill>
                <a:latin typeface="Calibri"/>
                <a:ea typeface="+mn-ea"/>
                <a:cs typeface="+mn-cs"/>
              </a:rPr>
              <a:pPr defTabSz="457200">
                <a:buClrTx/>
              </a:pPr>
              <a:t>10/26/2025</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defTabSz="457200">
              <a:buClrTx/>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defTabSz="457200">
              <a:buClrTx/>
            </a:pPr>
            <a:fld id="{B6F15528-21DE-4FAA-801E-634DDDAF4B2B}" type="slidenum">
              <a:rPr lang="en-US" kern="1200" smtClean="0">
                <a:solidFill>
                  <a:prstClr val="black">
                    <a:tint val="75000"/>
                  </a:prstClr>
                </a:solidFill>
                <a:latin typeface="Calibri"/>
                <a:ea typeface="+mn-ea"/>
                <a:cs typeface="+mn-cs"/>
              </a:rPr>
              <a:pPr defTabSz="457200">
                <a:buClrTx/>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6743969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wipe/>
  </p:transition>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svg"/><Relationship Id="rId7" Type="http://schemas.openxmlformats.org/officeDocument/2006/relationships/image" Target="../media/image22.svg"/><Relationship Id="rId2" Type="http://schemas.openxmlformats.org/officeDocument/2006/relationships/image" Target="../media/image18.pn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33.svg"/><Relationship Id="rId4" Type="http://schemas.openxmlformats.org/officeDocument/2006/relationships/image" Target="../media/image19.png"/><Relationship Id="rId9" Type="http://schemas.openxmlformats.org/officeDocument/2006/relationships/image" Target="../media/image8.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0.svg"/><Relationship Id="rId7" Type="http://schemas.openxmlformats.org/officeDocument/2006/relationships/image" Target="../media/image22.svg"/><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4.png"/><Relationship Id="rId9" Type="http://schemas.openxmlformats.org/officeDocument/2006/relationships/image" Target="../media/image4.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7.png"/><Relationship Id="rId1" Type="http://schemas.openxmlformats.org/officeDocument/2006/relationships/slideLayout" Target="../slideLayouts/slideLayout36.xml"/><Relationship Id="rId6" Type="http://schemas.openxmlformats.org/officeDocument/2006/relationships/image" Target="../media/image9.png"/><Relationship Id="rId5" Type="http://schemas.openxmlformats.org/officeDocument/2006/relationships/image" Target="../media/image26.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hyperlink" Target="https://onghutcobang.vn/rac-thai-nhua-la-gi/"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5.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Ảnh động trang trí (5)">
            <a:extLst>
              <a:ext uri="{FF2B5EF4-FFF2-40B4-BE49-F238E27FC236}">
                <a16:creationId xmlns:a16="http://schemas.microsoft.com/office/drawing/2014/main" id="{2EB0E0CA-08F6-4F23-BFA7-B977C9EA830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1060995">
            <a:off x="1111534" y="2477557"/>
            <a:ext cx="5305645" cy="1118782"/>
          </a:xfrm>
          <a:prstGeom prst="rect">
            <a:avLst/>
          </a:prstGeom>
          <a:noFill/>
          <a:extLst>
            <a:ext uri="{909E8E84-426E-40DD-AFC4-6F175D3DCCD1}">
              <a14:hiddenFill xmlns:a14="http://schemas.microsoft.com/office/drawing/2010/main">
                <a:solidFill>
                  <a:srgbClr val="FFFFFF"/>
                </a:solidFill>
              </a14:hiddenFill>
            </a:ext>
          </a:extLst>
        </p:spPr>
      </p:pic>
      <p:sp>
        <p:nvSpPr>
          <p:cNvPr id="4" name="Wave 3">
            <a:extLst>
              <a:ext uri="{FF2B5EF4-FFF2-40B4-BE49-F238E27FC236}">
                <a16:creationId xmlns:a16="http://schemas.microsoft.com/office/drawing/2014/main" id="{F4822A51-0C9A-4196-B9FC-1198C8CB26FE}"/>
              </a:ext>
            </a:extLst>
          </p:cNvPr>
          <p:cNvSpPr/>
          <p:nvPr/>
        </p:nvSpPr>
        <p:spPr>
          <a:xfrm>
            <a:off x="881173" y="510279"/>
            <a:ext cx="5305645" cy="2222703"/>
          </a:xfrm>
          <a:prstGeom prst="wave">
            <a:avLst>
              <a:gd name="adj1" fmla="val 12500"/>
              <a:gd name="adj2" fmla="val 312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Times New Roman" panose="02020603050405020304" pitchFamily="18" charset="0"/>
                <a:cs typeface="Times New Roman" panose="02020603050405020304" pitchFamily="18" charset="0"/>
              </a:rPr>
              <a:t>CHÀO MỪNG QUÝ THẦY CÔ VỀ DỰ GIỜ THĂM LỚP </a:t>
            </a:r>
            <a:endParaRPr lang="en-US" sz="2400" b="1" dirty="0">
              <a:solidFill>
                <a:srgbClr val="FF0000"/>
              </a:solidFill>
            </a:endParaRPr>
          </a:p>
        </p:txBody>
      </p:sp>
      <p:pic>
        <p:nvPicPr>
          <p:cNvPr id="2056" name="Picture 8" descr="Ảnh động đẹp (262)">
            <a:extLst>
              <a:ext uri="{FF2B5EF4-FFF2-40B4-BE49-F238E27FC236}">
                <a16:creationId xmlns:a16="http://schemas.microsoft.com/office/drawing/2014/main" id="{8540DEE6-6659-4796-B787-17AB587071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2427"/>
            <a:ext cx="742951" cy="25493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Ảnh động đẹp (262)">
            <a:extLst>
              <a:ext uri="{FF2B5EF4-FFF2-40B4-BE49-F238E27FC236}">
                <a16:creationId xmlns:a16="http://schemas.microsoft.com/office/drawing/2014/main" id="{174DF01D-CF2A-431A-A256-4DD0B6B4EA5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186818" y="22427"/>
            <a:ext cx="742951" cy="2786896"/>
          </a:xfrm>
          <a:prstGeom prst="rect">
            <a:avLst/>
          </a:prstGeom>
          <a:noFill/>
          <a:extLst>
            <a:ext uri="{909E8E84-426E-40DD-AFC4-6F175D3DCCD1}">
              <a14:hiddenFill xmlns:a14="http://schemas.microsoft.com/office/drawing/2010/main">
                <a:solidFill>
                  <a:srgbClr val="FFFFFF"/>
                </a:solidFill>
              </a14:hiddenFill>
            </a:ext>
          </a:extLst>
        </p:spPr>
      </p:pic>
      <p:sp>
        <p:nvSpPr>
          <p:cNvPr id="2" name="Wave 1">
            <a:extLst>
              <a:ext uri="{FF2B5EF4-FFF2-40B4-BE49-F238E27FC236}">
                <a16:creationId xmlns:a16="http://schemas.microsoft.com/office/drawing/2014/main" id="{302DDAFE-98C3-4D01-A1FF-CF91888AB404}"/>
              </a:ext>
            </a:extLst>
          </p:cNvPr>
          <p:cNvSpPr/>
          <p:nvPr/>
        </p:nvSpPr>
        <p:spPr>
          <a:xfrm>
            <a:off x="1770751" y="3890500"/>
            <a:ext cx="3987210" cy="1066230"/>
          </a:xfrm>
          <a:prstGeom prst="wave">
            <a:avLst/>
          </a:prstGeom>
          <a:solidFill>
            <a:srgbClr val="CEE21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800" b="1" dirty="0">
                <a:solidFill>
                  <a:srgbClr val="FF0000"/>
                </a:solidFill>
                <a:latin typeface="Times New Roman" panose="02020603050405020304" pitchFamily="18" charset="0"/>
                <a:cs typeface="Times New Roman" panose="02020603050405020304" pitchFamily="18" charset="0"/>
              </a:rPr>
              <a:t>GV: </a:t>
            </a:r>
            <a:r>
              <a:rPr lang="en-US" sz="1800" b="1" dirty="0" err="1" smtClean="0">
                <a:solidFill>
                  <a:srgbClr val="FF0000"/>
                </a:solidFill>
                <a:latin typeface="Times New Roman" panose="02020603050405020304" pitchFamily="18" charset="0"/>
                <a:cs typeface="Times New Roman" panose="02020603050405020304" pitchFamily="18" charset="0"/>
              </a:rPr>
              <a:t>Đinh</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Thị</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Huyền</a:t>
            </a:r>
            <a:r>
              <a:rPr lang="en-US" sz="1800" b="1" dirty="0" smtClean="0">
                <a:solidFill>
                  <a:srgbClr val="FF0000"/>
                </a:solidFill>
                <a:latin typeface="Times New Roman" panose="02020603050405020304" pitchFamily="18" charset="0"/>
                <a:cs typeface="Times New Roman" panose="02020603050405020304" pitchFamily="18" charset="0"/>
              </a:rPr>
              <a:t>-THCS </a:t>
            </a:r>
            <a:r>
              <a:rPr lang="en-US" sz="1800" b="1" dirty="0" err="1" smtClean="0">
                <a:solidFill>
                  <a:srgbClr val="FF0000"/>
                </a:solidFill>
                <a:latin typeface="Times New Roman" panose="02020603050405020304" pitchFamily="18" charset="0"/>
                <a:cs typeface="Times New Roman" panose="02020603050405020304" pitchFamily="18" charset="0"/>
              </a:rPr>
              <a:t>Ngọc</a:t>
            </a:r>
            <a:r>
              <a:rPr lang="en-US" sz="1800" b="1" dirty="0" smtClean="0">
                <a:solidFill>
                  <a:srgbClr val="FF0000"/>
                </a:solidFill>
                <a:latin typeface="Times New Roman" panose="02020603050405020304" pitchFamily="18" charset="0"/>
                <a:cs typeface="Times New Roman" panose="02020603050405020304" pitchFamily="18" charset="0"/>
              </a:rPr>
              <a:t> </a:t>
            </a:r>
            <a:r>
              <a:rPr lang="en-US" sz="1800" b="1" dirty="0" err="1" smtClean="0">
                <a:solidFill>
                  <a:srgbClr val="FF0000"/>
                </a:solidFill>
                <a:latin typeface="Times New Roman" panose="02020603050405020304" pitchFamily="18" charset="0"/>
                <a:cs typeface="Times New Roman" panose="02020603050405020304" pitchFamily="18" charset="0"/>
              </a:rPr>
              <a:t>Sơn</a:t>
            </a:r>
            <a:endParaRPr lang="en-US" sz="18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702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2B1191-DFAC-4A35-B0DE-4D7F7D6F6E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10</a:t>
            </a:fld>
            <a:endParaRPr lang="en"/>
          </a:p>
        </p:txBody>
      </p:sp>
      <p:pic>
        <p:nvPicPr>
          <p:cNvPr id="4" name="Picture 3">
            <a:extLst>
              <a:ext uri="{FF2B5EF4-FFF2-40B4-BE49-F238E27FC236}">
                <a16:creationId xmlns:a16="http://schemas.microsoft.com/office/drawing/2014/main" id="{CE8A3952-659B-499C-A711-58835C530F17}"/>
              </a:ext>
            </a:extLst>
          </p:cNvPr>
          <p:cNvPicPr>
            <a:picLocks noChangeAspect="1"/>
          </p:cNvPicPr>
          <p:nvPr/>
        </p:nvPicPr>
        <p:blipFill>
          <a:blip r:embed="rId3"/>
          <a:stretch>
            <a:fillRect/>
          </a:stretch>
        </p:blipFill>
        <p:spPr>
          <a:xfrm>
            <a:off x="0" y="1424762"/>
            <a:ext cx="2966484" cy="3642488"/>
          </a:xfrm>
          <a:prstGeom prst="rect">
            <a:avLst/>
          </a:prstGeom>
          <a:ln>
            <a:solidFill>
              <a:srgbClr val="FF0000"/>
            </a:solidFill>
          </a:ln>
        </p:spPr>
      </p:pic>
      <p:sp>
        <p:nvSpPr>
          <p:cNvPr id="5" name="Rectangle 4">
            <a:extLst>
              <a:ext uri="{FF2B5EF4-FFF2-40B4-BE49-F238E27FC236}">
                <a16:creationId xmlns:a16="http://schemas.microsoft.com/office/drawing/2014/main" id="{78BFF5D7-7CF0-4FB2-88BD-F26EBA36C0C3}"/>
              </a:ext>
            </a:extLst>
          </p:cNvPr>
          <p:cNvSpPr/>
          <p:nvPr/>
        </p:nvSpPr>
        <p:spPr>
          <a:xfrm>
            <a:off x="671029" y="4636363"/>
            <a:ext cx="1731929" cy="430887"/>
          </a:xfrm>
          <a:prstGeom prst="rect">
            <a:avLst/>
          </a:prstGeom>
          <a:solidFill>
            <a:srgbClr val="FFFF00"/>
          </a:solidFill>
          <a:ln>
            <a:solidFill>
              <a:srgbClr val="FF0000"/>
            </a:solidFill>
          </a:ln>
        </p:spPr>
        <p:txBody>
          <a:bodyPr wrap="square">
            <a:spAutoFit/>
          </a:bodyPr>
          <a:lstStyle/>
          <a:p>
            <a:pPr algn="ctr"/>
            <a:r>
              <a:rPr lang="en-GB" sz="2200" b="1" dirty="0" err="1">
                <a:solidFill>
                  <a:srgbClr val="FF0000"/>
                </a:solidFill>
                <a:latin typeface="Times New Roman" panose="02020603050405020304" pitchFamily="18" charset="0"/>
                <a:cs typeface="Times New Roman" panose="02020603050405020304" pitchFamily="18" charset="0"/>
              </a:rPr>
              <a:t>Nhựa</a:t>
            </a:r>
            <a:endParaRPr lang="en-US" sz="2200" b="1" dirty="0">
              <a:solidFill>
                <a:srgbClr val="FF0000"/>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B5FA25C7-D397-4C88-BE17-869F52C21A2E}"/>
              </a:ext>
            </a:extLst>
          </p:cNvPr>
          <p:cNvPicPr>
            <a:picLocks noChangeAspect="1"/>
          </p:cNvPicPr>
          <p:nvPr/>
        </p:nvPicPr>
        <p:blipFill>
          <a:blip r:embed="rId4"/>
          <a:stretch>
            <a:fillRect/>
          </a:stretch>
        </p:blipFill>
        <p:spPr>
          <a:xfrm>
            <a:off x="6051683" y="1424763"/>
            <a:ext cx="2966484" cy="3642487"/>
          </a:xfrm>
          <a:prstGeom prst="rect">
            <a:avLst/>
          </a:prstGeom>
          <a:ln>
            <a:solidFill>
              <a:srgbClr val="FF0000"/>
            </a:solidFill>
          </a:ln>
        </p:spPr>
      </p:pic>
      <p:sp>
        <p:nvSpPr>
          <p:cNvPr id="7" name="Rectangle 6">
            <a:extLst>
              <a:ext uri="{FF2B5EF4-FFF2-40B4-BE49-F238E27FC236}">
                <a16:creationId xmlns:a16="http://schemas.microsoft.com/office/drawing/2014/main" id="{E1F57C2C-07E2-4F27-92AD-88B8CD4D070F}"/>
              </a:ext>
            </a:extLst>
          </p:cNvPr>
          <p:cNvSpPr/>
          <p:nvPr/>
        </p:nvSpPr>
        <p:spPr>
          <a:xfrm>
            <a:off x="6722713" y="4697918"/>
            <a:ext cx="1624423" cy="369332"/>
          </a:xfrm>
          <a:prstGeom prst="rect">
            <a:avLst/>
          </a:prstGeom>
          <a:solidFill>
            <a:srgbClr val="FFFF00"/>
          </a:solidFill>
        </p:spPr>
        <p:txBody>
          <a:bodyPr wrap="square">
            <a:spAutoFit/>
          </a:bodyPr>
          <a:lstStyle/>
          <a:p>
            <a:pPr algn="ctr"/>
            <a:r>
              <a:rPr lang="en-GB" sz="1800" b="1" dirty="0">
                <a:solidFill>
                  <a:srgbClr val="FF0000"/>
                </a:solidFill>
                <a:latin typeface="Times New Roman" panose="02020603050405020304" pitchFamily="18" charset="0"/>
                <a:cs typeface="Times New Roman" panose="02020603050405020304" pitchFamily="18" charset="0"/>
              </a:rPr>
              <a:t>Kim </a:t>
            </a:r>
            <a:r>
              <a:rPr lang="en-GB" sz="1800" b="1" dirty="0" err="1">
                <a:solidFill>
                  <a:srgbClr val="FF0000"/>
                </a:solidFill>
                <a:latin typeface="Times New Roman" panose="02020603050405020304" pitchFamily="18" charset="0"/>
                <a:cs typeface="Times New Roman" panose="02020603050405020304" pitchFamily="18" charset="0"/>
              </a:rPr>
              <a:t>loại</a:t>
            </a:r>
            <a:endParaRPr lang="en-US" sz="1800" b="1" dirty="0">
              <a:solidFill>
                <a:srgbClr val="FF0000"/>
              </a:solidFill>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CC61B4F4-5A1A-4427-968C-64216D2CFC59}"/>
              </a:ext>
            </a:extLst>
          </p:cNvPr>
          <p:cNvPicPr>
            <a:picLocks noChangeAspect="1"/>
          </p:cNvPicPr>
          <p:nvPr/>
        </p:nvPicPr>
        <p:blipFill>
          <a:blip r:embed="rId5"/>
          <a:stretch>
            <a:fillRect/>
          </a:stretch>
        </p:blipFill>
        <p:spPr>
          <a:xfrm>
            <a:off x="3085800" y="1424763"/>
            <a:ext cx="2788087" cy="3642487"/>
          </a:xfrm>
          <a:prstGeom prst="rect">
            <a:avLst/>
          </a:prstGeom>
          <a:ln>
            <a:solidFill>
              <a:srgbClr val="FF0000"/>
            </a:solidFill>
          </a:ln>
        </p:spPr>
      </p:pic>
      <p:sp>
        <p:nvSpPr>
          <p:cNvPr id="9" name="Rectangle 8">
            <a:extLst>
              <a:ext uri="{FF2B5EF4-FFF2-40B4-BE49-F238E27FC236}">
                <a16:creationId xmlns:a16="http://schemas.microsoft.com/office/drawing/2014/main" id="{4CE0C137-2D0B-4D2F-A513-180F8F4DEFF7}"/>
              </a:ext>
            </a:extLst>
          </p:cNvPr>
          <p:cNvSpPr/>
          <p:nvPr/>
        </p:nvSpPr>
        <p:spPr>
          <a:xfrm>
            <a:off x="3740880" y="4636363"/>
            <a:ext cx="1477926" cy="400110"/>
          </a:xfrm>
          <a:prstGeom prst="rect">
            <a:avLst/>
          </a:prstGeom>
          <a:solidFill>
            <a:srgbClr val="FFFF00"/>
          </a:solidFill>
        </p:spPr>
        <p:txBody>
          <a:bodyPr wrap="square">
            <a:spAutoFit/>
          </a:bodyPr>
          <a:lstStyle/>
          <a:p>
            <a:pPr algn="ctr"/>
            <a:r>
              <a:rPr lang="en-GB" sz="2000" b="1" dirty="0">
                <a:solidFill>
                  <a:srgbClr val="FF0000"/>
                </a:solidFill>
                <a:latin typeface="Times New Roman" panose="02020603050405020304" pitchFamily="18" charset="0"/>
                <a:cs typeface="Times New Roman" panose="02020603050405020304" pitchFamily="18" charset="0"/>
              </a:rPr>
              <a:t>Cao </a:t>
            </a:r>
            <a:r>
              <a:rPr lang="en-GB" sz="2000" b="1" dirty="0" err="1">
                <a:solidFill>
                  <a:srgbClr val="FF0000"/>
                </a:solidFill>
                <a:latin typeface="Times New Roman" panose="02020603050405020304" pitchFamily="18" charset="0"/>
                <a:cs typeface="Times New Roman" panose="02020603050405020304" pitchFamily="18" charset="0"/>
              </a:rPr>
              <a:t>su</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454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FB7574-940B-4415-A1B5-001FFD0BB1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11</a:t>
            </a:fld>
            <a:endParaRPr lang="en"/>
          </a:p>
        </p:txBody>
      </p:sp>
      <p:pic>
        <p:nvPicPr>
          <p:cNvPr id="3" name="Picture 2">
            <a:extLst>
              <a:ext uri="{FF2B5EF4-FFF2-40B4-BE49-F238E27FC236}">
                <a16:creationId xmlns:a16="http://schemas.microsoft.com/office/drawing/2014/main" id="{82139C28-9A3D-4E13-BF01-CDDE31A7369A}"/>
              </a:ext>
            </a:extLst>
          </p:cNvPr>
          <p:cNvPicPr>
            <a:picLocks noChangeAspect="1"/>
          </p:cNvPicPr>
          <p:nvPr/>
        </p:nvPicPr>
        <p:blipFill>
          <a:blip r:embed="rId2"/>
          <a:stretch>
            <a:fillRect/>
          </a:stretch>
        </p:blipFill>
        <p:spPr>
          <a:xfrm>
            <a:off x="-9820" y="1914413"/>
            <a:ext cx="2860158" cy="3257131"/>
          </a:xfrm>
          <a:prstGeom prst="rect">
            <a:avLst/>
          </a:prstGeom>
          <a:ln>
            <a:solidFill>
              <a:srgbClr val="FF0000"/>
            </a:solidFill>
          </a:ln>
        </p:spPr>
      </p:pic>
      <p:sp>
        <p:nvSpPr>
          <p:cNvPr id="4" name="Rectangle 3">
            <a:extLst>
              <a:ext uri="{FF2B5EF4-FFF2-40B4-BE49-F238E27FC236}">
                <a16:creationId xmlns:a16="http://schemas.microsoft.com/office/drawing/2014/main" id="{259643FC-3727-4591-BE26-22F168FC46D7}"/>
              </a:ext>
            </a:extLst>
          </p:cNvPr>
          <p:cNvSpPr/>
          <p:nvPr/>
        </p:nvSpPr>
        <p:spPr>
          <a:xfrm>
            <a:off x="646936" y="1447593"/>
            <a:ext cx="1494320" cy="461665"/>
          </a:xfrm>
          <a:prstGeom prst="rect">
            <a:avLst/>
          </a:prstGeom>
          <a:solidFill>
            <a:srgbClr val="FFFF00"/>
          </a:solidFill>
        </p:spPr>
        <p:txBody>
          <a:bodyPr wrap="none">
            <a:spAutoFit/>
          </a:bodyPr>
          <a:lstStyle/>
          <a:p>
            <a:pPr algn="ctr"/>
            <a:r>
              <a:rPr lang="en-GB" sz="2400" b="1" dirty="0" err="1">
                <a:solidFill>
                  <a:srgbClr val="FF0000"/>
                </a:solidFill>
                <a:latin typeface="Times New Roman" panose="02020603050405020304" pitchFamily="18" charset="0"/>
                <a:cs typeface="Times New Roman" panose="02020603050405020304" pitchFamily="18" charset="0"/>
              </a:rPr>
              <a:t>Thủy</a:t>
            </a:r>
            <a:r>
              <a:rPr lang="en-GB" sz="2400" b="1" dirty="0">
                <a:solidFill>
                  <a:srgbClr val="FF0000"/>
                </a:solidFill>
                <a:latin typeface="Times New Roman" panose="02020603050405020304" pitchFamily="18" charset="0"/>
                <a:cs typeface="Times New Roman" panose="02020603050405020304" pitchFamily="18" charset="0"/>
              </a:rPr>
              <a:t> </a:t>
            </a:r>
            <a:r>
              <a:rPr lang="en-GB" sz="2400" b="1" dirty="0" err="1">
                <a:solidFill>
                  <a:srgbClr val="FF0000"/>
                </a:solidFill>
                <a:latin typeface="Times New Roman" panose="02020603050405020304" pitchFamily="18" charset="0"/>
                <a:cs typeface="Times New Roman" panose="02020603050405020304" pitchFamily="18" charset="0"/>
              </a:rPr>
              <a:t>tinh</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C4448AE-865C-4F92-A707-2BF5BABA884F}"/>
              </a:ext>
            </a:extLst>
          </p:cNvPr>
          <p:cNvPicPr>
            <a:picLocks noChangeAspect="1"/>
          </p:cNvPicPr>
          <p:nvPr/>
        </p:nvPicPr>
        <p:blipFill>
          <a:blip r:embed="rId3"/>
          <a:stretch>
            <a:fillRect/>
          </a:stretch>
        </p:blipFill>
        <p:spPr>
          <a:xfrm>
            <a:off x="3065767" y="1924493"/>
            <a:ext cx="2679406" cy="3257130"/>
          </a:xfrm>
          <a:prstGeom prst="rect">
            <a:avLst/>
          </a:prstGeom>
          <a:ln>
            <a:solidFill>
              <a:srgbClr val="FF0000"/>
            </a:solidFill>
          </a:ln>
        </p:spPr>
      </p:pic>
      <p:sp>
        <p:nvSpPr>
          <p:cNvPr id="6" name="Rectangle 5">
            <a:extLst>
              <a:ext uri="{FF2B5EF4-FFF2-40B4-BE49-F238E27FC236}">
                <a16:creationId xmlns:a16="http://schemas.microsoft.com/office/drawing/2014/main" id="{DAFE4E26-57B5-4275-B561-6E762BB00F57}"/>
              </a:ext>
            </a:extLst>
          </p:cNvPr>
          <p:cNvSpPr/>
          <p:nvPr/>
        </p:nvSpPr>
        <p:spPr>
          <a:xfrm>
            <a:off x="3662866" y="1462828"/>
            <a:ext cx="995269" cy="461665"/>
          </a:xfrm>
          <a:prstGeom prst="rect">
            <a:avLst/>
          </a:prstGeom>
          <a:solidFill>
            <a:srgbClr val="FFFF00"/>
          </a:solidFill>
        </p:spPr>
        <p:txBody>
          <a:bodyPr wrap="square">
            <a:spAutoFit/>
          </a:bodyPr>
          <a:lstStyle/>
          <a:p>
            <a:pPr algn="ctr"/>
            <a:r>
              <a:rPr lang="en-GB" sz="2400" b="1" dirty="0" err="1">
                <a:solidFill>
                  <a:srgbClr val="FF0000"/>
                </a:solidFill>
                <a:latin typeface="Times New Roman" panose="02020603050405020304" pitchFamily="18" charset="0"/>
                <a:cs typeface="Times New Roman" panose="02020603050405020304" pitchFamily="18" charset="0"/>
              </a:rPr>
              <a:t>Gốm</a:t>
            </a:r>
            <a:endParaRPr lang="en-US" sz="2400" b="1" dirty="0">
              <a:solidFill>
                <a:srgbClr val="FF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8BABD012-B4BA-4012-9316-1168CBB6368C}"/>
              </a:ext>
            </a:extLst>
          </p:cNvPr>
          <p:cNvGrpSpPr/>
          <p:nvPr/>
        </p:nvGrpSpPr>
        <p:grpSpPr>
          <a:xfrm>
            <a:off x="5828482" y="1810121"/>
            <a:ext cx="3260523" cy="3257130"/>
            <a:chOff x="510138" y="977850"/>
            <a:chExt cx="7281057" cy="4030841"/>
          </a:xfrm>
        </p:grpSpPr>
        <p:pic>
          <p:nvPicPr>
            <p:cNvPr id="8" name="Picture 2" descr="Kinh nghiệm chọn mua bộ bàn ghế gỗ phòng khách - Nội Thất Hòa Phát">
              <a:extLst>
                <a:ext uri="{FF2B5EF4-FFF2-40B4-BE49-F238E27FC236}">
                  <a16:creationId xmlns:a16="http://schemas.microsoft.com/office/drawing/2014/main" id="{E36C5D19-C1C7-45C1-86EF-EC4F116341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138" y="1028009"/>
              <a:ext cx="3671315" cy="3126143"/>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E5E6EC0-1BB0-46F6-A85C-8446A129E2EB}"/>
                </a:ext>
              </a:extLst>
            </p:cNvPr>
            <p:cNvPicPr>
              <a:picLocks noChangeAspect="1"/>
            </p:cNvPicPr>
            <p:nvPr/>
          </p:nvPicPr>
          <p:blipFill>
            <a:blip r:embed="rId5"/>
            <a:stretch>
              <a:fillRect/>
            </a:stretch>
          </p:blipFill>
          <p:spPr>
            <a:xfrm>
              <a:off x="4361083" y="977850"/>
              <a:ext cx="3430112" cy="3212117"/>
            </a:xfrm>
            <a:prstGeom prst="rect">
              <a:avLst/>
            </a:prstGeom>
            <a:ln>
              <a:solidFill>
                <a:srgbClr val="FF0000"/>
              </a:solidFill>
            </a:ln>
          </p:spPr>
        </p:pic>
        <p:sp>
          <p:nvSpPr>
            <p:cNvPr id="10" name="Rectangle 9">
              <a:extLst>
                <a:ext uri="{FF2B5EF4-FFF2-40B4-BE49-F238E27FC236}">
                  <a16:creationId xmlns:a16="http://schemas.microsoft.com/office/drawing/2014/main" id="{1E1F2C25-BAB9-4843-8612-A0ACD518BA33}"/>
                </a:ext>
              </a:extLst>
            </p:cNvPr>
            <p:cNvSpPr/>
            <p:nvPr/>
          </p:nvSpPr>
          <p:spPr>
            <a:xfrm>
              <a:off x="1237618" y="4231249"/>
              <a:ext cx="2544716" cy="344519"/>
            </a:xfrm>
            <a:prstGeom prst="rect">
              <a:avLst/>
            </a:prstGeom>
            <a:ln>
              <a:solidFill>
                <a:srgbClr val="FF0000"/>
              </a:solidFill>
            </a:ln>
          </p:spPr>
          <p:txBody>
            <a:bodyPr wrap="none">
              <a:spAutoFit/>
            </a:bodyPr>
            <a:lstStyle/>
            <a:p>
              <a:pPr marL="0" lvl="0" indent="0" algn="just">
                <a:lnSpc>
                  <a:spcPct val="130000"/>
                </a:lnSpc>
                <a:spcBef>
                  <a:spcPts val="600"/>
                </a:spcBef>
                <a:spcAft>
                  <a:spcPts val="600"/>
                </a:spcAft>
                <a:buNone/>
              </a:pPr>
              <a:r>
                <a:rPr lang="en-GB" dirty="0">
                  <a:latin typeface="Times New Roman" panose="02020603050405020304" pitchFamily="18" charset="0"/>
                  <a:cs typeface="Times New Roman" panose="02020603050405020304" pitchFamily="18" charset="0"/>
                </a:rPr>
                <a:t>a) </a:t>
              </a:r>
              <a:r>
                <a:rPr lang="en-GB" dirty="0" err="1">
                  <a:latin typeface="Times New Roman" panose="02020603050405020304" pitchFamily="18" charset="0"/>
                  <a:cs typeface="Times New Roman" panose="02020603050405020304" pitchFamily="18" charset="0"/>
                </a:rPr>
                <a:t>Bàn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ghế</a:t>
              </a:r>
              <a:endParaRPr lang="en-US"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9C1E98CC-8A49-47FA-897D-D7EBB6FBDDA7}"/>
                </a:ext>
              </a:extLst>
            </p:cNvPr>
            <p:cNvSpPr/>
            <p:nvPr/>
          </p:nvSpPr>
          <p:spPr>
            <a:xfrm>
              <a:off x="4695847" y="4259529"/>
              <a:ext cx="2760590" cy="308418"/>
            </a:xfrm>
            <a:prstGeom prst="rect">
              <a:avLst/>
            </a:prstGeom>
            <a:ln>
              <a:solidFill>
                <a:srgbClr val="FF0000"/>
              </a:solidFill>
            </a:ln>
          </p:spPr>
          <p:txBody>
            <a:bodyPr wrap="none">
              <a:spAutoFit/>
            </a:bodyPr>
            <a:lstStyle/>
            <a:p>
              <a:pPr marL="0" lvl="0" indent="0" algn="just">
                <a:lnSpc>
                  <a:spcPct val="130000"/>
                </a:lnSpc>
                <a:spcBef>
                  <a:spcPts val="600"/>
                </a:spcBef>
                <a:spcAft>
                  <a:spcPts val="600"/>
                </a:spcAft>
                <a:buNone/>
              </a:pPr>
              <a:r>
                <a:rPr lang="en-GB" sz="1200" dirty="0">
                  <a:latin typeface="Times New Roman" panose="02020603050405020304" pitchFamily="18" charset="0"/>
                  <a:cs typeface="Times New Roman" panose="02020603050405020304" pitchFamily="18" charset="0"/>
                </a:rPr>
                <a:t>b) </a:t>
              </a:r>
              <a:r>
                <a:rPr lang="en-GB" sz="1200" dirty="0" err="1">
                  <a:latin typeface="Times New Roman" panose="02020603050405020304" pitchFamily="18" charset="0"/>
                  <a:cs typeface="Times New Roman" panose="02020603050405020304" pitchFamily="18" charset="0"/>
                </a:rPr>
                <a:t>Tủ</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quần</a:t>
              </a:r>
              <a:r>
                <a:rPr lang="en-GB" sz="1200" dirty="0">
                  <a:latin typeface="Times New Roman" panose="02020603050405020304" pitchFamily="18" charset="0"/>
                  <a:cs typeface="Times New Roman" panose="02020603050405020304" pitchFamily="18" charset="0"/>
                </a:rPr>
                <a:t> </a:t>
              </a:r>
              <a:r>
                <a:rPr lang="en-GB" sz="1200" dirty="0" err="1">
                  <a:latin typeface="Times New Roman" panose="02020603050405020304" pitchFamily="18" charset="0"/>
                  <a:cs typeface="Times New Roman" panose="02020603050405020304" pitchFamily="18" charset="0"/>
                </a:rPr>
                <a:t>áo</a:t>
              </a:r>
              <a:endParaRPr lang="en-US" sz="1200"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7CEE9A3B-214C-4396-B154-CC9BE426D574}"/>
                </a:ext>
              </a:extLst>
            </p:cNvPr>
            <p:cNvSpPr/>
            <p:nvPr/>
          </p:nvSpPr>
          <p:spPr>
            <a:xfrm>
              <a:off x="1764445" y="4618518"/>
              <a:ext cx="5257703" cy="390173"/>
            </a:xfrm>
            <a:prstGeom prst="rect">
              <a:avLst/>
            </a:prstGeom>
            <a:ln>
              <a:solidFill>
                <a:srgbClr val="FF0000"/>
              </a:solidFill>
            </a:ln>
          </p:spPr>
          <p:txBody>
            <a:bodyPr wrap="square">
              <a:spAutoFit/>
            </a:bodyPr>
            <a:lstStyle/>
            <a:p>
              <a:pPr marL="0" lvl="0" indent="0" algn="just">
                <a:lnSpc>
                  <a:spcPct val="130000"/>
                </a:lnSpc>
                <a:spcBef>
                  <a:spcPts val="600"/>
                </a:spcBef>
                <a:spcAft>
                  <a:spcPts val="600"/>
                </a:spcAft>
                <a:buNone/>
              </a:pP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số</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vật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làm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bằng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gỗ</a:t>
              </a:r>
              <a:endParaRPr lang="en-US" dirty="0">
                <a:latin typeface="Times New Roman" panose="02020603050405020304" pitchFamily="18" charset="0"/>
                <a:cs typeface="Times New Roman" panose="02020603050405020304" pitchFamily="18" charset="0"/>
              </a:endParaRPr>
            </a:p>
          </p:txBody>
        </p:sp>
      </p:grpSp>
      <p:sp>
        <p:nvSpPr>
          <p:cNvPr id="13" name="Rectangle 12">
            <a:extLst>
              <a:ext uri="{FF2B5EF4-FFF2-40B4-BE49-F238E27FC236}">
                <a16:creationId xmlns:a16="http://schemas.microsoft.com/office/drawing/2014/main" id="{B37D8ED7-481F-4AC5-8024-BF871DAA6205}"/>
              </a:ext>
            </a:extLst>
          </p:cNvPr>
          <p:cNvSpPr/>
          <p:nvPr/>
        </p:nvSpPr>
        <p:spPr>
          <a:xfrm>
            <a:off x="6778732" y="1447593"/>
            <a:ext cx="788663" cy="430887"/>
          </a:xfrm>
          <a:prstGeom prst="rect">
            <a:avLst/>
          </a:prstGeom>
          <a:solidFill>
            <a:srgbClr val="FFFF00"/>
          </a:solidFill>
        </p:spPr>
        <p:txBody>
          <a:bodyPr wrap="square">
            <a:spAutoFit/>
          </a:bodyPr>
          <a:lstStyle/>
          <a:p>
            <a:pPr algn="ctr"/>
            <a:r>
              <a:rPr lang="en-GB" sz="2200" b="1" dirty="0" err="1">
                <a:solidFill>
                  <a:srgbClr val="FF0000"/>
                </a:solidFill>
                <a:latin typeface="Times New Roman" panose="02020603050405020304" pitchFamily="18" charset="0"/>
                <a:cs typeface="Times New Roman" panose="02020603050405020304" pitchFamily="18" charset="0"/>
              </a:rPr>
              <a:t>Gỗ</a:t>
            </a:r>
            <a:endParaRPr lang="en-US" sz="2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5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29086" y="597770"/>
            <a:ext cx="6289561" cy="1066904"/>
            <a:chOff x="0" y="0"/>
            <a:chExt cx="67456540" cy="11442717"/>
          </a:xfrm>
        </p:grpSpPr>
        <p:sp>
          <p:nvSpPr>
            <p:cNvPr id="3" name="Freeform 3"/>
            <p:cNvSpPr/>
            <p:nvPr/>
          </p:nvSpPr>
          <p:spPr>
            <a:xfrm>
              <a:off x="72390" y="72390"/>
              <a:ext cx="67311757" cy="11297937"/>
            </a:xfrm>
            <a:custGeom>
              <a:avLst/>
              <a:gdLst/>
              <a:ahLst/>
              <a:cxnLst/>
              <a:rect l="l" t="t" r="r" b="b"/>
              <a:pathLst>
                <a:path w="67311757" h="11297937">
                  <a:moveTo>
                    <a:pt x="0" y="0"/>
                  </a:moveTo>
                  <a:lnTo>
                    <a:pt x="67311757" y="0"/>
                  </a:lnTo>
                  <a:lnTo>
                    <a:pt x="67311757" y="11297937"/>
                  </a:lnTo>
                  <a:lnTo>
                    <a:pt x="0" y="11297937"/>
                  </a:lnTo>
                  <a:lnTo>
                    <a:pt x="0" y="0"/>
                  </a:lnTo>
                  <a:close/>
                </a:path>
              </a:pathLst>
            </a:custGeom>
            <a:solidFill>
              <a:srgbClr val="428EF1"/>
            </a:solidFill>
          </p:spPr>
        </p:sp>
        <p:sp>
          <p:nvSpPr>
            <p:cNvPr id="4" name="Freeform 4"/>
            <p:cNvSpPr/>
            <p:nvPr/>
          </p:nvSpPr>
          <p:spPr>
            <a:xfrm>
              <a:off x="0" y="0"/>
              <a:ext cx="67456540" cy="11442717"/>
            </a:xfrm>
            <a:custGeom>
              <a:avLst/>
              <a:gdLst/>
              <a:ahLst/>
              <a:cxnLst/>
              <a:rect l="l" t="t" r="r" b="b"/>
              <a:pathLst>
                <a:path w="67456540" h="11442717">
                  <a:moveTo>
                    <a:pt x="67311761" y="11297938"/>
                  </a:moveTo>
                  <a:lnTo>
                    <a:pt x="67456540" y="11297938"/>
                  </a:lnTo>
                  <a:lnTo>
                    <a:pt x="67456540" y="11442717"/>
                  </a:lnTo>
                  <a:lnTo>
                    <a:pt x="67311761" y="11442717"/>
                  </a:lnTo>
                  <a:lnTo>
                    <a:pt x="67311761" y="11297938"/>
                  </a:lnTo>
                  <a:close/>
                  <a:moveTo>
                    <a:pt x="0" y="144780"/>
                  </a:moveTo>
                  <a:lnTo>
                    <a:pt x="144780" y="144780"/>
                  </a:lnTo>
                  <a:lnTo>
                    <a:pt x="144780" y="11297938"/>
                  </a:lnTo>
                  <a:lnTo>
                    <a:pt x="0" y="11297938"/>
                  </a:lnTo>
                  <a:lnTo>
                    <a:pt x="0" y="144780"/>
                  </a:lnTo>
                  <a:close/>
                  <a:moveTo>
                    <a:pt x="0" y="11297938"/>
                  </a:moveTo>
                  <a:lnTo>
                    <a:pt x="144780" y="11297938"/>
                  </a:lnTo>
                  <a:lnTo>
                    <a:pt x="144780" y="11442717"/>
                  </a:lnTo>
                  <a:lnTo>
                    <a:pt x="0" y="11442717"/>
                  </a:lnTo>
                  <a:lnTo>
                    <a:pt x="0" y="11297938"/>
                  </a:lnTo>
                  <a:close/>
                  <a:moveTo>
                    <a:pt x="67311761" y="144780"/>
                  </a:moveTo>
                  <a:lnTo>
                    <a:pt x="67456540" y="144780"/>
                  </a:lnTo>
                  <a:lnTo>
                    <a:pt x="67456540" y="11297938"/>
                  </a:lnTo>
                  <a:lnTo>
                    <a:pt x="67311761" y="11297938"/>
                  </a:lnTo>
                  <a:lnTo>
                    <a:pt x="67311761" y="144780"/>
                  </a:lnTo>
                  <a:close/>
                  <a:moveTo>
                    <a:pt x="144780" y="11297938"/>
                  </a:moveTo>
                  <a:lnTo>
                    <a:pt x="67311761" y="11297938"/>
                  </a:lnTo>
                  <a:lnTo>
                    <a:pt x="67311761" y="11442717"/>
                  </a:lnTo>
                  <a:lnTo>
                    <a:pt x="144780" y="11442717"/>
                  </a:lnTo>
                  <a:lnTo>
                    <a:pt x="144780" y="11297938"/>
                  </a:lnTo>
                  <a:close/>
                  <a:moveTo>
                    <a:pt x="67311761" y="0"/>
                  </a:moveTo>
                  <a:lnTo>
                    <a:pt x="67456540" y="0"/>
                  </a:lnTo>
                  <a:lnTo>
                    <a:pt x="67456540" y="144780"/>
                  </a:lnTo>
                  <a:lnTo>
                    <a:pt x="67311761" y="144780"/>
                  </a:lnTo>
                  <a:lnTo>
                    <a:pt x="67311761" y="0"/>
                  </a:lnTo>
                  <a:close/>
                  <a:moveTo>
                    <a:pt x="0" y="0"/>
                  </a:moveTo>
                  <a:lnTo>
                    <a:pt x="144780" y="0"/>
                  </a:lnTo>
                  <a:lnTo>
                    <a:pt x="144780" y="144780"/>
                  </a:lnTo>
                  <a:lnTo>
                    <a:pt x="0" y="144780"/>
                  </a:lnTo>
                  <a:lnTo>
                    <a:pt x="0" y="0"/>
                  </a:lnTo>
                  <a:close/>
                  <a:moveTo>
                    <a:pt x="144780" y="0"/>
                  </a:moveTo>
                  <a:lnTo>
                    <a:pt x="67311761" y="0"/>
                  </a:lnTo>
                  <a:lnTo>
                    <a:pt x="67311761" y="144780"/>
                  </a:lnTo>
                  <a:lnTo>
                    <a:pt x="144780" y="144780"/>
                  </a:lnTo>
                  <a:lnTo>
                    <a:pt x="144780" y="0"/>
                  </a:lnTo>
                  <a:close/>
                </a:path>
              </a:pathLst>
            </a:custGeom>
            <a:solidFill>
              <a:srgbClr val="000000"/>
            </a:solidFill>
          </p:spPr>
        </p:sp>
      </p:grpSp>
      <p:sp>
        <p:nvSpPr>
          <p:cNvPr id="5" name="TextBox 5"/>
          <p:cNvSpPr txBox="1"/>
          <p:nvPr/>
        </p:nvSpPr>
        <p:spPr>
          <a:xfrm>
            <a:off x="1494337" y="802832"/>
            <a:ext cx="6019200" cy="923330"/>
          </a:xfrm>
          <a:prstGeom prst="rect">
            <a:avLst/>
          </a:prstGeom>
        </p:spPr>
        <p:txBody>
          <a:bodyPr wrap="square" lIns="0" tIns="0" rIns="0" bIns="0" rtlCol="0" anchor="t">
            <a:spAutoFit/>
          </a:bodyPr>
          <a:lstStyle/>
          <a:p>
            <a:pPr algn="ctr">
              <a:lnSpc>
                <a:spcPts val="3600"/>
              </a:lnSpc>
            </a:pPr>
            <a:r>
              <a:rPr lang="nl-NL"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nl-NL"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 nhóm</a:t>
            </a:r>
            <a:r>
              <a:rPr lang="vi-VN"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vi-VN"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nl-NL" sz="28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Hoàn thành PHT </a:t>
            </a:r>
            <a:endParaRPr lang="en-US" sz="2800" b="1">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ts val="3600"/>
              </a:lnSpc>
            </a:pPr>
            <a:endParaRPr lang="en-US" sz="3000" dirty="0">
              <a:solidFill>
                <a:srgbClr val="FFFF00"/>
              </a:solidFill>
              <a:latin typeface="Agrandir Grand Black Bold"/>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62936" y="912758"/>
            <a:ext cx="244802" cy="24480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389151" y="736157"/>
            <a:ext cx="651528" cy="651528"/>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041613" y="477068"/>
            <a:ext cx="325764" cy="325764"/>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81986" y="4077027"/>
            <a:ext cx="651528" cy="651528"/>
          </a:xfrm>
          <a:prstGeom prst="rect">
            <a:avLst/>
          </a:prstGeom>
        </p:spPr>
      </p:pic>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507250" y="3954626"/>
            <a:ext cx="244802" cy="244802"/>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507250" y="1270685"/>
            <a:ext cx="924967" cy="1167888"/>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929797">
            <a:off x="385158" y="871621"/>
            <a:ext cx="616329" cy="971291"/>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987759">
            <a:off x="8199085" y="4415449"/>
            <a:ext cx="616329" cy="971291"/>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61963" y="261798"/>
            <a:ext cx="565803" cy="565803"/>
          </a:xfrm>
          <a:prstGeom prst="rect">
            <a:avLst/>
          </a:prstGeom>
        </p:spPr>
      </p:pic>
      <p:grpSp>
        <p:nvGrpSpPr>
          <p:cNvPr id="35" name="Group 34">
            <a:extLst>
              <a:ext uri="{FF2B5EF4-FFF2-40B4-BE49-F238E27FC236}">
                <a16:creationId xmlns:a16="http://schemas.microsoft.com/office/drawing/2014/main" id="{EEB373C5-4CF9-4089-8023-3C2C385D79FB}"/>
              </a:ext>
            </a:extLst>
          </p:cNvPr>
          <p:cNvGrpSpPr/>
          <p:nvPr/>
        </p:nvGrpSpPr>
        <p:grpSpPr>
          <a:xfrm>
            <a:off x="197981" y="1976920"/>
            <a:ext cx="3812910" cy="2100107"/>
            <a:chOff x="395961" y="3953840"/>
            <a:chExt cx="4238463" cy="4200214"/>
          </a:xfrm>
        </p:grpSpPr>
        <p:grpSp>
          <p:nvGrpSpPr>
            <p:cNvPr id="15" name="Group 15"/>
            <p:cNvGrpSpPr/>
            <p:nvPr/>
          </p:nvGrpSpPr>
          <p:grpSpPr>
            <a:xfrm>
              <a:off x="395961" y="3953840"/>
              <a:ext cx="4238463" cy="4200214"/>
              <a:chOff x="0" y="0"/>
              <a:chExt cx="1433752" cy="1420813"/>
            </a:xfrm>
          </p:grpSpPr>
          <p:sp>
            <p:nvSpPr>
              <p:cNvPr id="16" name="Freeform 16"/>
              <p:cNvSpPr/>
              <p:nvPr/>
            </p:nvSpPr>
            <p:spPr>
              <a:xfrm>
                <a:off x="0" y="0"/>
                <a:ext cx="1433752" cy="1420813"/>
              </a:xfrm>
              <a:custGeom>
                <a:avLst/>
                <a:gdLst/>
                <a:ahLst/>
                <a:cxnLst/>
                <a:rect l="l" t="t" r="r" b="b"/>
                <a:pathLst>
                  <a:path w="1433752" h="1420813">
                    <a:moveTo>
                      <a:pt x="0" y="0"/>
                    </a:moveTo>
                    <a:lnTo>
                      <a:pt x="1433752" y="0"/>
                    </a:lnTo>
                    <a:lnTo>
                      <a:pt x="1433752" y="1420813"/>
                    </a:lnTo>
                    <a:lnTo>
                      <a:pt x="0" y="1420813"/>
                    </a:lnTo>
                    <a:close/>
                  </a:path>
                </a:pathLst>
              </a:custGeom>
              <a:solidFill>
                <a:srgbClr val="004AAD"/>
              </a:solidFill>
            </p:spPr>
          </p:sp>
        </p:grpSp>
        <p:grpSp>
          <p:nvGrpSpPr>
            <p:cNvPr id="17" name="Group 17"/>
            <p:cNvGrpSpPr/>
            <p:nvPr/>
          </p:nvGrpSpPr>
          <p:grpSpPr>
            <a:xfrm>
              <a:off x="395961" y="4319358"/>
              <a:ext cx="4238463" cy="2887286"/>
              <a:chOff x="0" y="-66675"/>
              <a:chExt cx="5651284" cy="3849713"/>
            </a:xfrm>
          </p:grpSpPr>
          <p:sp>
            <p:nvSpPr>
              <p:cNvPr id="18" name="TextBox 18"/>
              <p:cNvSpPr txBox="1"/>
              <p:nvPr/>
            </p:nvSpPr>
            <p:spPr>
              <a:xfrm>
                <a:off x="0" y="705274"/>
                <a:ext cx="5651284" cy="3077764"/>
              </a:xfrm>
              <a:prstGeom prst="rect">
                <a:avLst/>
              </a:prstGeom>
            </p:spPr>
            <p:txBody>
              <a:bodyPr lIns="0" tIns="0" rIns="0" bIns="0" rtlCol="0" anchor="t">
                <a:spAutoFit/>
              </a:bodyPr>
              <a:lstStyle/>
              <a:p>
                <a:pPr algn="ctr">
                  <a:lnSpc>
                    <a:spcPts val="2976"/>
                  </a:lnSpc>
                </a:pPr>
                <a:r>
                  <a:rPr lang="en-US" sz="1600" dirty="0" err="1">
                    <a:solidFill>
                      <a:srgbClr val="FFFFFF"/>
                    </a:solidFill>
                    <a:latin typeface="Muli Bold"/>
                  </a:rPr>
                  <a:t>Tìm</a:t>
                </a:r>
                <a:r>
                  <a:rPr lang="en-US" sz="1600" dirty="0">
                    <a:solidFill>
                      <a:srgbClr val="FFFFFF"/>
                    </a:solidFill>
                    <a:latin typeface="Muli Bold"/>
                  </a:rPr>
                  <a:t> </a:t>
                </a:r>
                <a:r>
                  <a:rPr lang="en-US" sz="1600" dirty="0" err="1">
                    <a:solidFill>
                      <a:srgbClr val="FFFFFF"/>
                    </a:solidFill>
                    <a:latin typeface="Muli Bold"/>
                  </a:rPr>
                  <a:t>hiểu</a:t>
                </a:r>
                <a:r>
                  <a:rPr lang="en-US" sz="1600" dirty="0">
                    <a:solidFill>
                      <a:srgbClr val="FFFFFF"/>
                    </a:solidFill>
                    <a:latin typeface="Muli Bold"/>
                  </a:rPr>
                  <a:t> </a:t>
                </a:r>
                <a:r>
                  <a:rPr lang="en-US" sz="1600" dirty="0" err="1">
                    <a:solidFill>
                      <a:srgbClr val="FFFFFF"/>
                    </a:solidFill>
                    <a:latin typeface="Muli Bold"/>
                  </a:rPr>
                  <a:t>về</a:t>
                </a:r>
                <a:r>
                  <a:rPr lang="en-US" sz="1600" dirty="0">
                    <a:solidFill>
                      <a:srgbClr val="FFFFFF"/>
                    </a:solidFill>
                    <a:latin typeface="Muli Bold"/>
                  </a:rPr>
                  <a:t> </a:t>
                </a:r>
                <a:r>
                  <a:rPr lang="en-US" sz="1600" err="1">
                    <a:solidFill>
                      <a:srgbClr val="FFFFFF"/>
                    </a:solidFill>
                    <a:latin typeface="Muli Bold"/>
                  </a:rPr>
                  <a:t>tính</a:t>
                </a:r>
                <a:r>
                  <a:rPr lang="en-US" sz="1600">
                    <a:solidFill>
                      <a:srgbClr val="FFFFFF"/>
                    </a:solidFill>
                    <a:latin typeface="Muli Bold"/>
                  </a:rPr>
                  <a:t> </a:t>
                </a:r>
                <a:r>
                  <a:rPr lang="en-US" sz="1600" smtClean="0">
                    <a:solidFill>
                      <a:srgbClr val="FFFFFF"/>
                    </a:solidFill>
                    <a:latin typeface="Muli Bold"/>
                  </a:rPr>
                  <a:t>chất, </a:t>
                </a:r>
                <a:r>
                  <a:rPr lang="en-US" sz="1600" err="1">
                    <a:solidFill>
                      <a:srgbClr val="FFFFFF"/>
                    </a:solidFill>
                    <a:latin typeface="Muli Bold"/>
                  </a:rPr>
                  <a:t>ứng</a:t>
                </a:r>
                <a:r>
                  <a:rPr lang="en-US" sz="1600">
                    <a:solidFill>
                      <a:srgbClr val="FFFFFF"/>
                    </a:solidFill>
                    <a:latin typeface="Muli Bold"/>
                  </a:rPr>
                  <a:t> </a:t>
                </a:r>
                <a:r>
                  <a:rPr lang="en-US" sz="1600" smtClean="0">
                    <a:solidFill>
                      <a:schemeClr val="bg1"/>
                    </a:solidFill>
                    <a:latin typeface="Muli Bold"/>
                  </a:rPr>
                  <a:t>dụng </a:t>
                </a:r>
                <a:r>
                  <a:rPr lang="en-GB" sz="1600" smtClean="0">
                    <a:solidFill>
                      <a:schemeClr val="bg1"/>
                    </a:solidFill>
                  </a:rPr>
                  <a:t>và </a:t>
                </a:r>
                <a:r>
                  <a:rPr lang="en-GB" sz="1600">
                    <a:solidFill>
                      <a:schemeClr val="bg1"/>
                    </a:solidFill>
                  </a:rPr>
                  <a:t>bảo </a:t>
                </a:r>
                <a:r>
                  <a:rPr lang="en-GB" sz="1600" smtClean="0">
                    <a:solidFill>
                      <a:schemeClr val="bg1"/>
                    </a:solidFill>
                  </a:rPr>
                  <a:t>quản</a:t>
                </a:r>
                <a:r>
                  <a:rPr lang="en-US" sz="1600" smtClean="0">
                    <a:solidFill>
                      <a:schemeClr val="bg1"/>
                    </a:solidFill>
                    <a:latin typeface="Muli Bold"/>
                  </a:rPr>
                  <a:t> </a:t>
                </a:r>
                <a:r>
                  <a:rPr lang="en-US" sz="1600" dirty="0" err="1">
                    <a:solidFill>
                      <a:schemeClr val="bg1"/>
                    </a:solidFill>
                    <a:latin typeface="Muli Bold"/>
                  </a:rPr>
                  <a:t>của</a:t>
                </a:r>
                <a:r>
                  <a:rPr lang="en-US" sz="1600" dirty="0">
                    <a:solidFill>
                      <a:schemeClr val="bg1"/>
                    </a:solidFill>
                    <a:latin typeface="Muli Bold"/>
                  </a:rPr>
                  <a:t> </a:t>
                </a:r>
                <a:r>
                  <a:rPr lang="en-US" sz="1600" dirty="0" err="1">
                    <a:solidFill>
                      <a:schemeClr val="bg1"/>
                    </a:solidFill>
                    <a:latin typeface="Muli Bold"/>
                  </a:rPr>
                  <a:t>một</a:t>
                </a:r>
                <a:r>
                  <a:rPr lang="en-US" sz="1600" dirty="0">
                    <a:solidFill>
                      <a:schemeClr val="bg1"/>
                    </a:solidFill>
                    <a:latin typeface="Muli Bold"/>
                  </a:rPr>
                  <a:t> </a:t>
                </a:r>
                <a:r>
                  <a:rPr lang="en-US" sz="1600" dirty="0" err="1">
                    <a:solidFill>
                      <a:schemeClr val="bg1"/>
                    </a:solidFill>
                    <a:latin typeface="Muli Bold"/>
                  </a:rPr>
                  <a:t>số</a:t>
                </a:r>
                <a:r>
                  <a:rPr lang="en-US" sz="1600" dirty="0">
                    <a:solidFill>
                      <a:schemeClr val="bg1"/>
                    </a:solidFill>
                    <a:latin typeface="Muli Bold"/>
                  </a:rPr>
                  <a:t> </a:t>
                </a:r>
                <a:r>
                  <a:rPr lang="en-US" sz="1600" dirty="0" err="1">
                    <a:solidFill>
                      <a:schemeClr val="bg1"/>
                    </a:solidFill>
                    <a:latin typeface="Muli Bold"/>
                  </a:rPr>
                  <a:t>vật</a:t>
                </a:r>
                <a:r>
                  <a:rPr lang="en-US" sz="1600" dirty="0">
                    <a:solidFill>
                      <a:schemeClr val="bg1"/>
                    </a:solidFill>
                    <a:latin typeface="Muli Bold"/>
                  </a:rPr>
                  <a:t> </a:t>
                </a:r>
                <a:r>
                  <a:rPr lang="en-US" sz="1600" dirty="0" err="1">
                    <a:solidFill>
                      <a:schemeClr val="bg1"/>
                    </a:solidFill>
                    <a:latin typeface="Muli Bold"/>
                  </a:rPr>
                  <a:t>liệu</a:t>
                </a:r>
                <a:r>
                  <a:rPr lang="en-US" sz="1600" dirty="0">
                    <a:solidFill>
                      <a:schemeClr val="bg1"/>
                    </a:solidFill>
                    <a:latin typeface="Muli Bold"/>
                  </a:rPr>
                  <a:t>: </a:t>
                </a:r>
                <a:r>
                  <a:rPr lang="en-US" sz="1600" dirty="0" err="1">
                    <a:solidFill>
                      <a:schemeClr val="bg1"/>
                    </a:solidFill>
                    <a:latin typeface="Muli Bold"/>
                  </a:rPr>
                  <a:t>Nhựa</a:t>
                </a:r>
                <a:r>
                  <a:rPr lang="en-US" sz="1600" dirty="0">
                    <a:solidFill>
                      <a:srgbClr val="FFFFFF"/>
                    </a:solidFill>
                    <a:latin typeface="Muli Bold"/>
                  </a:rPr>
                  <a:t>, </a:t>
                </a:r>
                <a:r>
                  <a:rPr lang="en-US" sz="1600" dirty="0" err="1">
                    <a:solidFill>
                      <a:srgbClr val="FFFFFF"/>
                    </a:solidFill>
                    <a:latin typeface="Muli Bold"/>
                  </a:rPr>
                  <a:t>kim</a:t>
                </a:r>
                <a:r>
                  <a:rPr lang="en-US" sz="1600" dirty="0">
                    <a:solidFill>
                      <a:srgbClr val="FFFFFF"/>
                    </a:solidFill>
                    <a:latin typeface="Muli Bold"/>
                  </a:rPr>
                  <a:t> </a:t>
                </a:r>
                <a:r>
                  <a:rPr lang="en-US" sz="1600" dirty="0" err="1">
                    <a:solidFill>
                      <a:srgbClr val="FFFFFF"/>
                    </a:solidFill>
                    <a:latin typeface="Muli Bold"/>
                  </a:rPr>
                  <a:t>loại</a:t>
                </a:r>
                <a:r>
                  <a:rPr lang="en-US" sz="1600" dirty="0">
                    <a:solidFill>
                      <a:srgbClr val="FFFFFF"/>
                    </a:solidFill>
                    <a:latin typeface="Muli Bold"/>
                  </a:rPr>
                  <a:t>, </a:t>
                </a:r>
                <a:r>
                  <a:rPr lang="en-US" sz="1600" dirty="0" err="1">
                    <a:solidFill>
                      <a:srgbClr val="FFFFFF"/>
                    </a:solidFill>
                    <a:latin typeface="Muli Bold"/>
                  </a:rPr>
                  <a:t>cao</a:t>
                </a:r>
                <a:r>
                  <a:rPr lang="en-US" sz="1600" dirty="0">
                    <a:solidFill>
                      <a:srgbClr val="FFFFFF"/>
                    </a:solidFill>
                    <a:latin typeface="Muli Bold"/>
                  </a:rPr>
                  <a:t> </a:t>
                </a:r>
                <a:r>
                  <a:rPr lang="en-US" sz="1600" dirty="0" err="1">
                    <a:solidFill>
                      <a:srgbClr val="FFFFFF"/>
                    </a:solidFill>
                    <a:latin typeface="Muli Bold"/>
                  </a:rPr>
                  <a:t>su</a:t>
                </a:r>
                <a:r>
                  <a:rPr lang="en-US" sz="1600" dirty="0">
                    <a:solidFill>
                      <a:srgbClr val="FFFFFF"/>
                    </a:solidFill>
                    <a:latin typeface="Muli Bold"/>
                  </a:rPr>
                  <a:t>.</a:t>
                </a:r>
              </a:p>
            </p:txBody>
          </p:sp>
          <p:sp>
            <p:nvSpPr>
              <p:cNvPr id="19" name="TextBox 19"/>
              <p:cNvSpPr txBox="1"/>
              <p:nvPr/>
            </p:nvSpPr>
            <p:spPr>
              <a:xfrm>
                <a:off x="0" y="-66675"/>
                <a:ext cx="5651284" cy="752344"/>
              </a:xfrm>
              <a:prstGeom prst="rect">
                <a:avLst/>
              </a:prstGeom>
            </p:spPr>
            <p:txBody>
              <a:bodyPr lIns="0" tIns="0" rIns="0" bIns="0" rtlCol="0" anchor="t">
                <a:spAutoFit/>
              </a:bodyPr>
              <a:lstStyle/>
              <a:p>
                <a:pPr algn="ctr">
                  <a:lnSpc>
                    <a:spcPts val="2240"/>
                  </a:lnSpc>
                </a:pPr>
                <a:r>
                  <a:rPr lang="en-US" sz="1600" spc="-16">
                    <a:solidFill>
                      <a:srgbClr val="FFFFFF"/>
                    </a:solidFill>
                    <a:latin typeface="Libre Franklin Black Bold"/>
                  </a:rPr>
                  <a:t>Nhóm 1,3</a:t>
                </a:r>
              </a:p>
            </p:txBody>
          </p:sp>
        </p:grpSp>
      </p:grpSp>
      <p:grpSp>
        <p:nvGrpSpPr>
          <p:cNvPr id="36" name="Group 35">
            <a:extLst>
              <a:ext uri="{FF2B5EF4-FFF2-40B4-BE49-F238E27FC236}">
                <a16:creationId xmlns:a16="http://schemas.microsoft.com/office/drawing/2014/main" id="{B07BD011-5843-4AE0-97FC-1F4A47248E7C}"/>
              </a:ext>
            </a:extLst>
          </p:cNvPr>
          <p:cNvGrpSpPr/>
          <p:nvPr/>
        </p:nvGrpSpPr>
        <p:grpSpPr>
          <a:xfrm>
            <a:off x="4655127" y="1976920"/>
            <a:ext cx="3712250" cy="2100107"/>
            <a:chOff x="4800762" y="3953840"/>
            <a:chExt cx="4238463" cy="4200214"/>
          </a:xfrm>
        </p:grpSpPr>
        <p:grpSp>
          <p:nvGrpSpPr>
            <p:cNvPr id="20" name="Group 20"/>
            <p:cNvGrpSpPr/>
            <p:nvPr/>
          </p:nvGrpSpPr>
          <p:grpSpPr>
            <a:xfrm>
              <a:off x="4800762" y="3953840"/>
              <a:ext cx="4238463" cy="4200214"/>
              <a:chOff x="0" y="0"/>
              <a:chExt cx="1433752" cy="1420813"/>
            </a:xfrm>
          </p:grpSpPr>
          <p:sp>
            <p:nvSpPr>
              <p:cNvPr id="21" name="Freeform 21"/>
              <p:cNvSpPr/>
              <p:nvPr/>
            </p:nvSpPr>
            <p:spPr>
              <a:xfrm>
                <a:off x="0" y="0"/>
                <a:ext cx="1433752" cy="1420813"/>
              </a:xfrm>
              <a:custGeom>
                <a:avLst/>
                <a:gdLst/>
                <a:ahLst/>
                <a:cxnLst/>
                <a:rect l="l" t="t" r="r" b="b"/>
                <a:pathLst>
                  <a:path w="1433752" h="1420813">
                    <a:moveTo>
                      <a:pt x="0" y="0"/>
                    </a:moveTo>
                    <a:lnTo>
                      <a:pt x="1433752" y="0"/>
                    </a:lnTo>
                    <a:lnTo>
                      <a:pt x="1433752" y="1420813"/>
                    </a:lnTo>
                    <a:lnTo>
                      <a:pt x="0" y="1420813"/>
                    </a:lnTo>
                    <a:close/>
                  </a:path>
                </a:pathLst>
              </a:custGeom>
              <a:solidFill>
                <a:srgbClr val="FC5C50"/>
              </a:solidFill>
            </p:spPr>
          </p:sp>
        </p:grpSp>
        <p:grpSp>
          <p:nvGrpSpPr>
            <p:cNvPr id="22" name="Group 22"/>
            <p:cNvGrpSpPr/>
            <p:nvPr/>
          </p:nvGrpSpPr>
          <p:grpSpPr>
            <a:xfrm>
              <a:off x="4800762" y="4319358"/>
              <a:ext cx="4238463" cy="2817484"/>
              <a:chOff x="0" y="-66675"/>
              <a:chExt cx="5651284" cy="3756646"/>
            </a:xfrm>
          </p:grpSpPr>
          <p:sp>
            <p:nvSpPr>
              <p:cNvPr id="23" name="TextBox 23"/>
              <p:cNvSpPr txBox="1"/>
              <p:nvPr/>
            </p:nvSpPr>
            <p:spPr>
              <a:xfrm>
                <a:off x="0" y="714797"/>
                <a:ext cx="5651284" cy="2975174"/>
              </a:xfrm>
              <a:prstGeom prst="rect">
                <a:avLst/>
              </a:prstGeom>
            </p:spPr>
            <p:txBody>
              <a:bodyPr lIns="0" tIns="0" rIns="0" bIns="0" rtlCol="0" anchor="t">
                <a:spAutoFit/>
              </a:bodyPr>
              <a:lstStyle/>
              <a:p>
                <a:pPr algn="ctr">
                  <a:lnSpc>
                    <a:spcPts val="2944"/>
                  </a:lnSpc>
                </a:pPr>
                <a:r>
                  <a:rPr lang="en-US" sz="1600" dirty="0" err="1">
                    <a:solidFill>
                      <a:schemeClr val="bg1"/>
                    </a:solidFill>
                    <a:latin typeface="Muli Bold"/>
                  </a:rPr>
                  <a:t>Tìm</a:t>
                </a:r>
                <a:r>
                  <a:rPr lang="en-US" sz="1600" dirty="0">
                    <a:solidFill>
                      <a:schemeClr val="bg1"/>
                    </a:solidFill>
                    <a:latin typeface="Muli Bold"/>
                  </a:rPr>
                  <a:t> </a:t>
                </a:r>
                <a:r>
                  <a:rPr lang="en-US" sz="1600" dirty="0" err="1">
                    <a:solidFill>
                      <a:schemeClr val="bg1"/>
                    </a:solidFill>
                    <a:latin typeface="Muli Bold"/>
                  </a:rPr>
                  <a:t>hiểu</a:t>
                </a:r>
                <a:r>
                  <a:rPr lang="en-US" sz="1600" dirty="0">
                    <a:solidFill>
                      <a:schemeClr val="bg1"/>
                    </a:solidFill>
                    <a:latin typeface="Muli Bold"/>
                  </a:rPr>
                  <a:t> </a:t>
                </a:r>
                <a:r>
                  <a:rPr lang="en-US" sz="1600" dirty="0" err="1">
                    <a:solidFill>
                      <a:schemeClr val="bg1"/>
                    </a:solidFill>
                    <a:latin typeface="Muli Bold"/>
                  </a:rPr>
                  <a:t>về</a:t>
                </a:r>
                <a:r>
                  <a:rPr lang="en-US" sz="1600" dirty="0">
                    <a:solidFill>
                      <a:schemeClr val="bg1"/>
                    </a:solidFill>
                    <a:latin typeface="Muli Bold"/>
                  </a:rPr>
                  <a:t> </a:t>
                </a:r>
                <a:r>
                  <a:rPr lang="en-US" sz="1600" err="1">
                    <a:solidFill>
                      <a:schemeClr val="bg1"/>
                    </a:solidFill>
                    <a:latin typeface="Muli Bold"/>
                  </a:rPr>
                  <a:t>tính</a:t>
                </a:r>
                <a:r>
                  <a:rPr lang="en-US" sz="1600">
                    <a:solidFill>
                      <a:schemeClr val="bg1"/>
                    </a:solidFill>
                    <a:latin typeface="Muli Bold"/>
                  </a:rPr>
                  <a:t> </a:t>
                </a:r>
                <a:r>
                  <a:rPr lang="en-US" sz="1600" smtClean="0">
                    <a:solidFill>
                      <a:schemeClr val="bg1"/>
                    </a:solidFill>
                    <a:latin typeface="Muli Bold"/>
                  </a:rPr>
                  <a:t>chất</a:t>
                </a:r>
                <a:r>
                  <a:rPr lang="en-US" sz="1600">
                    <a:solidFill>
                      <a:schemeClr val="bg1"/>
                    </a:solidFill>
                    <a:latin typeface="Muli Bold"/>
                  </a:rPr>
                  <a:t>,</a:t>
                </a:r>
                <a:r>
                  <a:rPr lang="en-US" sz="1600" smtClean="0">
                    <a:solidFill>
                      <a:schemeClr val="bg1"/>
                    </a:solidFill>
                    <a:latin typeface="Muli Bold"/>
                  </a:rPr>
                  <a:t> </a:t>
                </a:r>
                <a:r>
                  <a:rPr lang="en-US" sz="1600" err="1">
                    <a:solidFill>
                      <a:schemeClr val="bg1"/>
                    </a:solidFill>
                    <a:latin typeface="Muli Bold"/>
                  </a:rPr>
                  <a:t>ứng</a:t>
                </a:r>
                <a:r>
                  <a:rPr lang="en-US" sz="1600">
                    <a:solidFill>
                      <a:schemeClr val="bg1"/>
                    </a:solidFill>
                    <a:latin typeface="Muli Bold"/>
                  </a:rPr>
                  <a:t> </a:t>
                </a:r>
                <a:r>
                  <a:rPr lang="en-US" sz="1600" smtClean="0">
                    <a:solidFill>
                      <a:schemeClr val="bg1"/>
                    </a:solidFill>
                    <a:latin typeface="Muli Bold"/>
                  </a:rPr>
                  <a:t>dụng </a:t>
                </a:r>
                <a:r>
                  <a:rPr lang="en-GB" sz="1600" smtClean="0">
                    <a:solidFill>
                      <a:schemeClr val="bg1"/>
                    </a:solidFill>
                  </a:rPr>
                  <a:t>và </a:t>
                </a:r>
                <a:r>
                  <a:rPr lang="en-GB" sz="1600">
                    <a:solidFill>
                      <a:schemeClr val="bg1"/>
                    </a:solidFill>
                  </a:rPr>
                  <a:t>bảo </a:t>
                </a:r>
                <a:r>
                  <a:rPr lang="en-GB" sz="1600" smtClean="0">
                    <a:solidFill>
                      <a:schemeClr val="bg1"/>
                    </a:solidFill>
                  </a:rPr>
                  <a:t>quản</a:t>
                </a:r>
                <a:r>
                  <a:rPr lang="en-US" sz="1600" smtClean="0">
                    <a:solidFill>
                      <a:schemeClr val="bg1"/>
                    </a:solidFill>
                    <a:latin typeface="Muli Bold"/>
                  </a:rPr>
                  <a:t> </a:t>
                </a:r>
                <a:r>
                  <a:rPr lang="en-US" sz="1600" dirty="0" err="1">
                    <a:solidFill>
                      <a:schemeClr val="bg1"/>
                    </a:solidFill>
                    <a:latin typeface="Muli Bold"/>
                  </a:rPr>
                  <a:t>của</a:t>
                </a:r>
                <a:r>
                  <a:rPr lang="en-US" sz="1600" dirty="0">
                    <a:solidFill>
                      <a:schemeClr val="bg1"/>
                    </a:solidFill>
                    <a:latin typeface="Muli Bold"/>
                  </a:rPr>
                  <a:t> </a:t>
                </a:r>
                <a:r>
                  <a:rPr lang="en-US" sz="1600" dirty="0" err="1">
                    <a:solidFill>
                      <a:srgbClr val="FFFFFF"/>
                    </a:solidFill>
                    <a:latin typeface="Muli Bold"/>
                  </a:rPr>
                  <a:t>một</a:t>
                </a:r>
                <a:r>
                  <a:rPr lang="en-US" sz="1600" dirty="0">
                    <a:solidFill>
                      <a:srgbClr val="FFFFFF"/>
                    </a:solidFill>
                    <a:latin typeface="Muli Bold"/>
                  </a:rPr>
                  <a:t> </a:t>
                </a:r>
                <a:r>
                  <a:rPr lang="en-US" sz="1600" dirty="0" err="1">
                    <a:solidFill>
                      <a:srgbClr val="FFFFFF"/>
                    </a:solidFill>
                    <a:latin typeface="Muli Bold"/>
                  </a:rPr>
                  <a:t>số</a:t>
                </a:r>
                <a:r>
                  <a:rPr lang="en-US" sz="1600" dirty="0">
                    <a:solidFill>
                      <a:srgbClr val="FFFFFF"/>
                    </a:solidFill>
                    <a:latin typeface="Muli Bold"/>
                  </a:rPr>
                  <a:t> </a:t>
                </a:r>
                <a:r>
                  <a:rPr lang="en-US" sz="1600" dirty="0" err="1">
                    <a:solidFill>
                      <a:srgbClr val="FFFFFF"/>
                    </a:solidFill>
                    <a:latin typeface="Muli Bold"/>
                  </a:rPr>
                  <a:t>vật</a:t>
                </a:r>
                <a:r>
                  <a:rPr lang="en-US" sz="1600" dirty="0">
                    <a:solidFill>
                      <a:srgbClr val="FFFFFF"/>
                    </a:solidFill>
                    <a:latin typeface="Muli Bold"/>
                  </a:rPr>
                  <a:t> </a:t>
                </a:r>
                <a:r>
                  <a:rPr lang="en-US" sz="1600" dirty="0" err="1">
                    <a:solidFill>
                      <a:srgbClr val="FFFFFF"/>
                    </a:solidFill>
                    <a:latin typeface="Muli Bold"/>
                  </a:rPr>
                  <a:t>liệu</a:t>
                </a:r>
                <a:r>
                  <a:rPr lang="en-US" sz="1600" dirty="0">
                    <a:solidFill>
                      <a:srgbClr val="FFFFFF"/>
                    </a:solidFill>
                    <a:latin typeface="Muli Bold"/>
                  </a:rPr>
                  <a:t>: </a:t>
                </a:r>
                <a:r>
                  <a:rPr lang="en-US" sz="1600" dirty="0" err="1">
                    <a:solidFill>
                      <a:srgbClr val="FFFFFF"/>
                    </a:solidFill>
                    <a:latin typeface="Muli Bold"/>
                  </a:rPr>
                  <a:t>thủy</a:t>
                </a:r>
                <a:r>
                  <a:rPr lang="en-US" sz="1600" dirty="0">
                    <a:solidFill>
                      <a:srgbClr val="FFFFFF"/>
                    </a:solidFill>
                    <a:latin typeface="Muli Bold"/>
                  </a:rPr>
                  <a:t> </a:t>
                </a:r>
                <a:r>
                  <a:rPr lang="en-US" sz="1600" dirty="0" err="1">
                    <a:solidFill>
                      <a:srgbClr val="FFFFFF"/>
                    </a:solidFill>
                    <a:latin typeface="Muli Bold"/>
                  </a:rPr>
                  <a:t>tinh</a:t>
                </a:r>
                <a:r>
                  <a:rPr lang="en-US" sz="1600" dirty="0">
                    <a:solidFill>
                      <a:srgbClr val="FFFFFF"/>
                    </a:solidFill>
                    <a:latin typeface="Muli Bold"/>
                  </a:rPr>
                  <a:t>, </a:t>
                </a:r>
                <a:r>
                  <a:rPr lang="en-US" sz="1600" dirty="0" err="1">
                    <a:solidFill>
                      <a:srgbClr val="FFFFFF"/>
                    </a:solidFill>
                    <a:latin typeface="Muli Bold"/>
                  </a:rPr>
                  <a:t>gốm</a:t>
                </a:r>
                <a:r>
                  <a:rPr lang="en-US" sz="1600" dirty="0">
                    <a:solidFill>
                      <a:srgbClr val="FFFFFF"/>
                    </a:solidFill>
                    <a:latin typeface="Muli Bold"/>
                  </a:rPr>
                  <a:t>, </a:t>
                </a:r>
                <a:r>
                  <a:rPr lang="en-US" sz="1600" dirty="0" err="1">
                    <a:solidFill>
                      <a:srgbClr val="FFFFFF"/>
                    </a:solidFill>
                    <a:latin typeface="Muli Bold"/>
                  </a:rPr>
                  <a:t>gỗ</a:t>
                </a:r>
                <a:r>
                  <a:rPr lang="en-US" sz="1600" dirty="0">
                    <a:solidFill>
                      <a:srgbClr val="FFFFFF"/>
                    </a:solidFill>
                    <a:latin typeface="Muli Bold"/>
                  </a:rPr>
                  <a:t>.</a:t>
                </a:r>
              </a:p>
            </p:txBody>
          </p:sp>
          <p:sp>
            <p:nvSpPr>
              <p:cNvPr id="24" name="TextBox 24"/>
              <p:cNvSpPr txBox="1"/>
              <p:nvPr/>
            </p:nvSpPr>
            <p:spPr>
              <a:xfrm>
                <a:off x="0" y="-66675"/>
                <a:ext cx="5651284" cy="688736"/>
              </a:xfrm>
              <a:prstGeom prst="rect">
                <a:avLst/>
              </a:prstGeom>
            </p:spPr>
            <p:txBody>
              <a:bodyPr lIns="0" tIns="0" rIns="0" bIns="0" rtlCol="0" anchor="t">
                <a:spAutoFit/>
              </a:bodyPr>
              <a:lstStyle/>
              <a:p>
                <a:pPr algn="ctr">
                  <a:lnSpc>
                    <a:spcPts val="2240"/>
                  </a:lnSpc>
                </a:pPr>
                <a:r>
                  <a:rPr lang="en-US" sz="1600" spc="-16" err="1">
                    <a:solidFill>
                      <a:srgbClr val="FFFFFF"/>
                    </a:solidFill>
                    <a:latin typeface="Libre Franklin Black Bold"/>
                  </a:rPr>
                  <a:t>Nhóm</a:t>
                </a:r>
                <a:r>
                  <a:rPr lang="en-US" sz="1600" spc="-16">
                    <a:solidFill>
                      <a:srgbClr val="FFFFFF"/>
                    </a:solidFill>
                    <a:latin typeface="Libre Franklin Black Bold"/>
                  </a:rPr>
                  <a:t> </a:t>
                </a:r>
                <a:r>
                  <a:rPr lang="en-US" sz="1600" spc="-16" smtClean="0">
                    <a:solidFill>
                      <a:srgbClr val="FFFFFF"/>
                    </a:solidFill>
                    <a:latin typeface="Libre Franklin Black Bold"/>
                  </a:rPr>
                  <a:t>2,4</a:t>
                </a:r>
                <a:endParaRPr lang="en-US" sz="1600" spc="-16" dirty="0">
                  <a:solidFill>
                    <a:srgbClr val="FFFFFF"/>
                  </a:solidFill>
                  <a:latin typeface="Libre Franklin Black Bold"/>
                </a:endParaRPr>
              </a:p>
            </p:txBody>
          </p:sp>
        </p:grpSp>
      </p:grpSp>
    </p:spTree>
    <p:extLst>
      <p:ext uri="{BB962C8B-B14F-4D97-AF65-F5344CB8AC3E}">
        <p14:creationId xmlns:p14="http://schemas.microsoft.com/office/powerpoint/2010/main" val="1594469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
        <p:nvSpPr>
          <p:cNvPr id="6" name="Rectangle 5"/>
          <p:cNvSpPr/>
          <p:nvPr/>
        </p:nvSpPr>
        <p:spPr>
          <a:xfrm>
            <a:off x="1378524" y="87327"/>
            <a:ext cx="5768234" cy="1314206"/>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Hoàn thành PHT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1200"/>
              </a:spcBef>
              <a:spcAft>
                <a:spcPts val="1200"/>
              </a:spcAft>
            </a:pPr>
            <a:r>
              <a:rPr lang="nl-NL" sz="220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000831272"/>
              </p:ext>
            </p:extLst>
          </p:nvPr>
        </p:nvGraphicFramePr>
        <p:xfrm>
          <a:off x="191279" y="769567"/>
          <a:ext cx="8838124" cy="4082987"/>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929789">
                <a:tc>
                  <a:txBody>
                    <a:bodyPr/>
                    <a:lstStyle/>
                    <a:p>
                      <a:pPr algn="ctr"/>
                      <a:r>
                        <a:rPr lang="en-GB" sz="2000"/>
                        <a:t>Tên</a:t>
                      </a:r>
                      <a:r>
                        <a:rPr lang="en-GB" sz="2000" baseline="0"/>
                        <a:t> một số vật liệu</a:t>
                      </a:r>
                      <a:endParaRPr lang="en-US" sz="200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a:t>
                      </a:r>
                      <a:r>
                        <a:rPr lang="en-GB" sz="2000" baseline="0" smtClean="0"/>
                        <a:t>và bảo quản</a:t>
                      </a:r>
                      <a:endParaRPr lang="en-US" sz="2000"/>
                    </a:p>
                  </a:txBody>
                  <a:tcPr anchor="ctr"/>
                </a:tc>
                <a:extLst>
                  <a:ext uri="{0D108BD9-81ED-4DB2-BD59-A6C34878D82A}">
                    <a16:rowId xmlns:a16="http://schemas.microsoft.com/office/drawing/2014/main" val="4078125080"/>
                  </a:ext>
                </a:extLst>
              </a:tr>
              <a:tr h="525533">
                <a:tc>
                  <a:txBody>
                    <a:bodyPr/>
                    <a:lstStyle/>
                    <a:p>
                      <a:pPr algn="just"/>
                      <a:r>
                        <a:rPr lang="en-GB" sz="2000"/>
                        <a:t>Nhựa</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GB" sz="2000" baseline="0"/>
                    </a:p>
                  </a:txBody>
                  <a:tcPr anchor="ctr"/>
                </a:tc>
                <a:extLst>
                  <a:ext uri="{0D108BD9-81ED-4DB2-BD59-A6C34878D82A}">
                    <a16:rowId xmlns:a16="http://schemas.microsoft.com/office/drawing/2014/main" val="3647049818"/>
                  </a:ext>
                </a:extLst>
              </a:tr>
              <a:tr h="525533">
                <a:tc>
                  <a:txBody>
                    <a:bodyPr/>
                    <a:lstStyle/>
                    <a:p>
                      <a:pPr algn="just"/>
                      <a:r>
                        <a:rPr lang="en-GB" sz="2000"/>
                        <a:t>Kim loại</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997443227"/>
                  </a:ext>
                </a:extLst>
              </a:tr>
              <a:tr h="525533">
                <a:tc>
                  <a:txBody>
                    <a:bodyPr/>
                    <a:lstStyle/>
                    <a:p>
                      <a:pPr algn="just"/>
                      <a:r>
                        <a:rPr lang="en-GB" sz="2000"/>
                        <a:t>Cao su</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525533">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525533">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525533">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2616970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6" name="Rectangle 5"/>
          <p:cNvSpPr/>
          <p:nvPr/>
        </p:nvSpPr>
        <p:spPr>
          <a:xfrm>
            <a:off x="1378524" y="87327"/>
            <a:ext cx="5768234" cy="1314206"/>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Hoàn thành PHT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1200"/>
              </a:spcBef>
              <a:spcAft>
                <a:spcPts val="1200"/>
              </a:spcAft>
            </a:pPr>
            <a:r>
              <a:rPr lang="nl-NL" sz="220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40390530"/>
              </p:ext>
            </p:extLst>
          </p:nvPr>
        </p:nvGraphicFramePr>
        <p:xfrm>
          <a:off x="191279" y="769570"/>
          <a:ext cx="8838124" cy="429768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a:t>Tên</a:t>
                      </a:r>
                      <a:r>
                        <a:rPr lang="en-GB" sz="2000" baseline="0"/>
                        <a:t> một số vật liệu</a:t>
                      </a:r>
                      <a:endParaRPr lang="en-US" sz="200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a:t>
                      </a:r>
                      <a:r>
                        <a:rPr lang="en-GB" sz="2000" baseline="0" smtClean="0"/>
                        <a:t>và bảo quản</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r>
                        <a:rPr lang="en-GB" sz="2000"/>
                        <a:t>Dễ</a:t>
                      </a:r>
                      <a:r>
                        <a:rPr lang="en-GB" sz="2000" baseline="0"/>
                        <a:t> tạo hình, nhẹ, dẫn nhiệt kém, không dẫn điện, bền với môi trường</a:t>
                      </a:r>
                      <a:endParaRPr lang="en-US" sz="2000"/>
                    </a:p>
                  </a:txBody>
                  <a:tcPr anchor="ctr"/>
                </a:tc>
                <a:tc>
                  <a:txBody>
                    <a:bodyPr/>
                    <a:lstStyle/>
                    <a:p>
                      <a:pPr algn="just"/>
                      <a:r>
                        <a:rPr lang="en-GB" sz="2000"/>
                        <a:t>Chế</a:t>
                      </a:r>
                      <a:r>
                        <a:rPr lang="en-GB" sz="2000" baseline="0"/>
                        <a:t> tạo các vật dụng: bàn, ghế, chai, chậu,…..</a:t>
                      </a:r>
                      <a:endParaRPr lang="en-US" sz="2000"/>
                    </a:p>
                  </a:txBody>
                  <a:tcPr anchor="ctr"/>
                </a:tc>
                <a:tc>
                  <a:txBody>
                    <a:bodyPr/>
                    <a:lstStyle/>
                    <a:p>
                      <a:pPr algn="just"/>
                      <a:r>
                        <a:rPr lang="en-GB" sz="2000"/>
                        <a:t>Tránh</a:t>
                      </a:r>
                      <a:r>
                        <a:rPr lang="en-GB" sz="2000" baseline="0"/>
                        <a:t> đặt gần nơi có nhiệt độ cao.</a:t>
                      </a:r>
                      <a:endParaRPr lang="en-US" sz="2000" baseline="0"/>
                    </a:p>
                    <a:p>
                      <a:pPr algn="just"/>
                      <a:r>
                        <a:rPr lang="en-GB" sz="2000" baseline="0"/>
                        <a:t>Tùy mục đich sử dụng mà lựa chọn loại nhựa cho phù hợp.</a:t>
                      </a:r>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630981978"/>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6" name="Rectangle 5"/>
          <p:cNvSpPr/>
          <p:nvPr/>
        </p:nvSpPr>
        <p:spPr>
          <a:xfrm>
            <a:off x="1378524" y="87327"/>
            <a:ext cx="5768234" cy="549381"/>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smtClean="0">
                <a:solidFill>
                  <a:srgbClr val="FF0000"/>
                </a:solidFill>
                <a:latin typeface="Arial" panose="020B0604020202020204" pitchFamily="34" charset="0"/>
                <a:ea typeface="Calibri" panose="020F0502020204030204" pitchFamily="34" charset="0"/>
                <a:cs typeface="Arial" panose="020B0604020202020204" pitchFamily="34" charset="0"/>
              </a:rPr>
              <a:t>Hoàn thành PHT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385186152"/>
              </p:ext>
            </p:extLst>
          </p:nvPr>
        </p:nvGraphicFramePr>
        <p:xfrm>
          <a:off x="191279" y="769570"/>
          <a:ext cx="8838124" cy="490728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a:t>
                      </a:r>
                      <a:r>
                        <a:rPr lang="en-GB" sz="2000" baseline="0" smtClean="0"/>
                        <a:t>và bảo quản</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Tính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dẻo</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tính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nhiệt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tốt</a:t>
                      </a:r>
                      <a:r>
                        <a:rPr lang="en-US" sz="2000" b="0" i="0" u="none" strike="noStrike" cap="none" dirty="0">
                          <a:solidFill>
                            <a:schemeClr val="dk1"/>
                          </a:solidFill>
                          <a:effectLst/>
                          <a:latin typeface="+mn-lt"/>
                          <a:ea typeface="+mn-ea"/>
                          <a:cs typeface="+mn-cs"/>
                          <a:sym typeface="Arial"/>
                        </a:rPr>
                        <a:t>,</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có</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ánh</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kim</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dễ</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dát</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mỏng</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và</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kéo</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thành</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sợi</a:t>
                      </a:r>
                      <a:endParaRPr lang="en-US" sz="2000" b="0" i="0" u="none" strike="noStrike" cap="none" dirty="0">
                        <a:solidFill>
                          <a:schemeClr val="dk1"/>
                        </a:solidFill>
                        <a:effectLst/>
                        <a:latin typeface="+mn-lt"/>
                        <a:ea typeface="+mn-ea"/>
                        <a:cs typeface="+mn-cs"/>
                        <a:sym typeface="Arial"/>
                      </a:endParaRPr>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làm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máy</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móc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phương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trong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cuộc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sống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hằng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ngày</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liệu</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kim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loại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chú</a:t>
                      </a:r>
                      <a:r>
                        <a:rPr lang="en-US" sz="2000" b="0" i="0" u="none" strike="noStrike" cap="none" dirty="0">
                          <a:solidFill>
                            <a:schemeClr val="dk1"/>
                          </a:solidFill>
                          <a:effectLst/>
                          <a:latin typeface="+mn-lt"/>
                          <a:ea typeface="+mn-ea"/>
                          <a:cs typeface="+mn-cs"/>
                          <a:sym typeface="Arial"/>
                        </a:rPr>
                        <a:t> ý </a:t>
                      </a:r>
                      <a:r>
                        <a:rPr lang="en-US" sz="2000" b="0" i="0" u="none" strike="noStrike" cap="none" dirty="0" err="1">
                          <a:solidFill>
                            <a:schemeClr val="dk1"/>
                          </a:solidFill>
                          <a:effectLst/>
                          <a:latin typeface="+mn-lt"/>
                          <a:ea typeface="+mn-ea"/>
                          <a:cs typeface="+mn-cs"/>
                          <a:sym typeface="Arial"/>
                        </a:rPr>
                        <a:t>về</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tính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và</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dẫn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nhiệt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của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Sơn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lên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bề</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mặt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kim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loại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bị</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gỉ</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3306057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
        <p:nvSpPr>
          <p:cNvPr id="6" name="Rectangle 5"/>
          <p:cNvSpPr/>
          <p:nvPr/>
        </p:nvSpPr>
        <p:spPr>
          <a:xfrm>
            <a:off x="1378524" y="87327"/>
            <a:ext cx="5768234" cy="1314206"/>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Hoàn thành PHT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1200"/>
              </a:spcBef>
              <a:spcAft>
                <a:spcPts val="1200"/>
              </a:spcAft>
            </a:pPr>
            <a:r>
              <a:rPr lang="nl-NL" sz="220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53029019"/>
              </p:ext>
            </p:extLst>
          </p:nvPr>
        </p:nvGraphicFramePr>
        <p:xfrm>
          <a:off x="191279" y="769570"/>
          <a:ext cx="8838124" cy="606552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a:t>
                      </a:r>
                      <a:r>
                        <a:rPr lang="en-GB" sz="2000" baseline="0" smtClean="0"/>
                        <a:t>và bảo quản</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Có</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khả</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năng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chịu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mài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mòn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dẫn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điện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dẫn</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nhiệt</a:t>
                      </a:r>
                      <a:r>
                        <a:rPr lang="en-US" sz="2400" b="0" i="0" u="none" strike="noStrike" cap="none" baseline="0" dirty="0">
                          <a:solidFill>
                            <a:schemeClr val="dk1"/>
                          </a:solidFill>
                          <a:effectLst/>
                          <a:latin typeface="+mn-lt"/>
                          <a:ea typeface="+mn-ea"/>
                          <a:cs typeface="+mn-cs"/>
                          <a:sym typeface="Arial"/>
                        </a:rPr>
                        <a: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thấm</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nước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có</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tính</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đàn</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hồi</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dễ</a:t>
                      </a:r>
                      <a:r>
                        <a:rPr lang="en-US" sz="2400" b="0" i="0" u="none" strike="noStrike" cap="none" baseline="0" dirty="0">
                          <a:solidFill>
                            <a:schemeClr val="dk1"/>
                          </a:solidFill>
                          <a:effectLst/>
                          <a:latin typeface="+mn-lt"/>
                          <a:ea typeface="+mn-ea"/>
                          <a:cs typeface="+mn-cs"/>
                          <a:sym typeface="Arial"/>
                        </a:rPr>
                        <a:t> </a:t>
                      </a:r>
                      <a:r>
                        <a:rPr lang="en-US" sz="2400" b="0" i="0" u="none" strike="noStrike" cap="none" baseline="0" dirty="0" err="1">
                          <a:solidFill>
                            <a:schemeClr val="dk1"/>
                          </a:solidFill>
                          <a:effectLst/>
                          <a:latin typeface="+mn-lt"/>
                          <a:ea typeface="+mn-ea"/>
                          <a:cs typeface="+mn-cs"/>
                          <a:sym typeface="Arial"/>
                        </a:rPr>
                        <a:t>cháy</a:t>
                      </a:r>
                      <a:endParaRPr lang="en-US" sz="2400" b="0" i="0" u="none" strike="noStrike" cap="none" dirty="0">
                        <a:solidFill>
                          <a:schemeClr val="dk1"/>
                        </a:solidFill>
                        <a:effectLst/>
                        <a:latin typeface="+mn-lt"/>
                        <a:ea typeface="+mn-ea"/>
                        <a:cs typeface="+mn-cs"/>
                        <a:sym typeface="Arial"/>
                      </a:endParaRPr>
                    </a:p>
                    <a:p>
                      <a:pPr algn="just"/>
                      <a:endParaRPr lang="en-US" sz="24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Sản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xuất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lốp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xe</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dây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cao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găng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tay</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cao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su</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nệm</a:t>
                      </a:r>
                      <a:r>
                        <a:rPr lang="en-US" sz="2400" b="0" i="0" u="none" strike="noStrike" cap="none" dirty="0">
                          <a:solidFill>
                            <a:schemeClr val="dk1"/>
                          </a:solidFill>
                          <a:effectLst/>
                          <a:latin typeface="+mn-lt"/>
                          <a:ea typeface="+mn-ea"/>
                          <a:cs typeface="+mn-cs"/>
                          <a:sym typeface="Arial"/>
                        </a:rPr>
                        <a:t>…</a:t>
                      </a:r>
                    </a:p>
                    <a:p>
                      <a:pPr algn="just"/>
                      <a:endParaRPr lang="en-US" sz="24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sử</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dụng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nên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để</a:t>
                      </a:r>
                      <a:r>
                        <a:rPr lang="en-US" sz="2400" b="0" i="0" u="none" strike="noStrike" cap="none" dirty="0">
                          <a:solidFill>
                            <a:schemeClr val="dk1"/>
                          </a:solidFill>
                          <a:effectLst/>
                          <a:latin typeface="+mn-lt"/>
                          <a:ea typeface="+mn-ea"/>
                          <a:cs typeface="+mn-cs"/>
                          <a:sym typeface="Arial"/>
                        </a:rPr>
                        <a:t> ở </a:t>
                      </a:r>
                      <a:r>
                        <a:rPr lang="en-US" sz="2400" b="0" i="0" u="none" strike="noStrike" cap="none" dirty="0" err="1">
                          <a:solidFill>
                            <a:schemeClr val="dk1"/>
                          </a:solidFill>
                          <a:effectLst/>
                          <a:latin typeface="+mn-lt"/>
                          <a:ea typeface="+mn-ea"/>
                          <a:cs typeface="+mn-cs"/>
                          <a:sym typeface="Arial"/>
                        </a:rPr>
                        <a:t>nhiệt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độ</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quá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cao</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hoặc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quá</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thấp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không</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nên</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tiếp</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xúc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với</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hóa</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chất</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và</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đồ</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sắc</a:t>
                      </a:r>
                      <a:r>
                        <a:rPr lang="en-US" sz="2400" b="0" i="0" u="none" strike="noStrike" cap="none" dirty="0">
                          <a:solidFill>
                            <a:schemeClr val="dk1"/>
                          </a:solidFill>
                          <a:effectLst/>
                          <a:latin typeface="+mn-lt"/>
                          <a:ea typeface="+mn-ea"/>
                          <a:cs typeface="+mn-cs"/>
                          <a:sym typeface="Arial"/>
                        </a:rPr>
                        <a:t> </a:t>
                      </a:r>
                      <a:r>
                        <a:rPr lang="en-US" sz="2400" b="0" i="0" u="none" strike="noStrike" cap="none" dirty="0" err="1">
                          <a:solidFill>
                            <a:schemeClr val="dk1"/>
                          </a:solidFill>
                          <a:effectLst/>
                          <a:latin typeface="+mn-lt"/>
                          <a:ea typeface="+mn-ea"/>
                          <a:cs typeface="+mn-cs"/>
                          <a:sym typeface="Arial"/>
                        </a:rPr>
                        <a:t>nhọn</a:t>
                      </a:r>
                      <a:r>
                        <a:rPr lang="en-US" sz="2400" b="0" i="0" u="none" strike="noStrike" cap="none" dirty="0">
                          <a:solidFill>
                            <a:schemeClr val="dk1"/>
                          </a:solidFill>
                          <a:effectLst/>
                          <a:latin typeface="+mn-lt"/>
                          <a:ea typeface="+mn-ea"/>
                          <a:cs typeface="+mn-cs"/>
                          <a:sym typeface="Arial"/>
                        </a:rPr>
                        <a:t>.</a:t>
                      </a:r>
                    </a:p>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18763843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
        <p:nvSpPr>
          <p:cNvPr id="6" name="Rectangle 5"/>
          <p:cNvSpPr/>
          <p:nvPr/>
        </p:nvSpPr>
        <p:spPr>
          <a:xfrm>
            <a:off x="1378524" y="87327"/>
            <a:ext cx="5768234" cy="1314206"/>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Hoàn thành PHT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1200"/>
              </a:spcBef>
              <a:spcAft>
                <a:spcPts val="1200"/>
              </a:spcAft>
            </a:pPr>
            <a:r>
              <a:rPr lang="nl-NL" sz="220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906421607"/>
              </p:ext>
            </p:extLst>
          </p:nvPr>
        </p:nvGraphicFramePr>
        <p:xfrm>
          <a:off x="139325" y="499407"/>
          <a:ext cx="8838124" cy="496824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a:t>
                      </a:r>
                      <a:r>
                        <a:rPr lang="en-GB" sz="2000" baseline="0" smtClean="0"/>
                        <a:t>toàn và bảo quản</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thấm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nước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trong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suốt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tác</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dụng</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với</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nhiều</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hoá</a:t>
                      </a:r>
                      <a:r>
                        <a:rPr lang="en-US" sz="2000" b="0" i="0" u="none" strike="noStrike" cap="none" baseline="0" dirty="0">
                          <a:solidFill>
                            <a:schemeClr val="dk1"/>
                          </a:solidFill>
                          <a:effectLst/>
                          <a:latin typeface="+mn-lt"/>
                          <a:ea typeface="+mn-ea"/>
                          <a:cs typeface="+mn-cs"/>
                          <a:sym typeface="Arial"/>
                        </a:rPr>
                        <a:t> </a:t>
                      </a:r>
                      <a:r>
                        <a:rPr lang="en-US" sz="2000" b="0" i="0" u="none" strike="noStrike" cap="none" baseline="0" dirty="0" err="1">
                          <a:solidFill>
                            <a:schemeClr val="dk1"/>
                          </a:solidFill>
                          <a:effectLst/>
                          <a:latin typeface="+mn-lt"/>
                          <a:ea typeface="+mn-ea"/>
                          <a:cs typeface="+mn-cs"/>
                          <a:sym typeface="Arial"/>
                        </a:rPr>
                        <a:t>chất</a:t>
                      </a:r>
                      <a:endParaRPr lang="en-US" sz="2000" b="0" i="0" u="none" strike="noStrike" cap="none" dirty="0">
                        <a:solidFill>
                          <a:schemeClr val="dk1"/>
                        </a:solidFill>
                        <a:effectLst/>
                        <a:latin typeface="+mn-lt"/>
                        <a:ea typeface="+mn-ea"/>
                        <a:cs typeface="+mn-cs"/>
                        <a:sym typeface="Arial"/>
                      </a:endParaRP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Sản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xuất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cốc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chén</a:t>
                      </a:r>
                      <a:r>
                        <a:rPr lang="en-US" sz="2000" b="0" i="0" u="none" strike="noStrike" cap="none" dirty="0">
                          <a:solidFill>
                            <a:schemeClr val="dk1"/>
                          </a:solidFill>
                          <a:effectLst/>
                          <a:latin typeface="+mn-lt"/>
                          <a:ea typeface="+mn-ea"/>
                          <a:cs typeface="+mn-cs"/>
                          <a:sym typeface="Arial"/>
                        </a:rPr>
                        <a:t>, chai, </a:t>
                      </a:r>
                      <a:r>
                        <a:rPr lang="en-US" sz="2000" b="0" i="0" u="none" strike="noStrike" cap="none" dirty="0" err="1">
                          <a:solidFill>
                            <a:schemeClr val="dk1"/>
                          </a:solidFill>
                          <a:effectLst/>
                          <a:latin typeface="+mn-lt"/>
                          <a:ea typeface="+mn-ea"/>
                          <a:cs typeface="+mn-cs"/>
                          <a:sym typeface="Arial"/>
                        </a:rPr>
                        <a:t>lọ</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cụ</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phòng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nghiệm</a:t>
                      </a:r>
                      <a:endParaRPr lang="en-US" sz="2000" b="0" i="0" u="none" strike="noStrike" cap="none" dirty="0">
                        <a:solidFill>
                          <a:schemeClr val="dk1"/>
                        </a:solidFill>
                        <a:effectLst/>
                        <a:latin typeface="+mn-lt"/>
                        <a:ea typeface="+mn-ea"/>
                        <a:cs typeface="+mn-cs"/>
                        <a:sym typeface="Arial"/>
                      </a:endParaRP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cẩn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thận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tránh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đổ</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vỡ</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cứng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đè</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lên</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31799578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
        <p:nvSpPr>
          <p:cNvPr id="6" name="Rectangle 5"/>
          <p:cNvSpPr/>
          <p:nvPr/>
        </p:nvSpPr>
        <p:spPr>
          <a:xfrm>
            <a:off x="1378524" y="87327"/>
            <a:ext cx="5768234" cy="1314206"/>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Hoàn thành PHT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1200"/>
              </a:spcBef>
              <a:spcAft>
                <a:spcPts val="1200"/>
              </a:spcAft>
            </a:pPr>
            <a:r>
              <a:rPr lang="nl-NL" sz="220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31556360"/>
              </p:ext>
            </p:extLst>
          </p:nvPr>
        </p:nvGraphicFramePr>
        <p:xfrm>
          <a:off x="139325" y="499407"/>
          <a:ext cx="8838124" cy="466344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a:t>
                      </a:r>
                      <a:r>
                        <a:rPr lang="en-GB" sz="2000" baseline="0" smtClean="0"/>
                        <a:t>bảo quản</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a:t>
                      </a:r>
                      <a:r>
                        <a:rPr lang="en-US" sz="2000" b="0" i="0" u="none" strike="noStrike" cap="none" dirty="0" err="1">
                          <a:solidFill>
                            <a:schemeClr val="dk1"/>
                          </a:solidFill>
                          <a:effectLst/>
                          <a:latin typeface="+mn-lt"/>
                          <a:ea typeface="+mn-ea"/>
                          <a:cs typeface="+mn-cs"/>
                          <a:sym typeface="Arial"/>
                        </a:rPr>
                        <a:t>Cứng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bền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điện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tốt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chịu</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nhiệt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độ</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cao</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Sản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xuất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bát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đĩa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cốc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bình</a:t>
                      </a:r>
                      <a:r>
                        <a:rPr lang="en-US" sz="2000" b="0" i="0" u="none" strike="noStrike" cap="none" dirty="0">
                          <a:solidFill>
                            <a:schemeClr val="dk1"/>
                          </a:solidFill>
                          <a:effectLst/>
                          <a:latin typeface="+mn-lt"/>
                          <a:ea typeface="+mn-ea"/>
                          <a:cs typeface="+mn-cs"/>
                          <a:sym typeface="Arial"/>
                        </a:rPr>
                        <a:t> , </a:t>
                      </a:r>
                      <a:r>
                        <a:rPr lang="en-US" sz="2000" b="0" i="0" u="none" strike="noStrike" cap="none" dirty="0" err="1">
                          <a:solidFill>
                            <a:schemeClr val="dk1"/>
                          </a:solidFill>
                          <a:effectLst/>
                          <a:latin typeface="+mn-lt"/>
                          <a:ea typeface="+mn-ea"/>
                          <a:cs typeface="+mn-cs"/>
                          <a:sym typeface="Arial"/>
                        </a:rPr>
                        <a:t>ngói</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cẩn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thận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tránh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đổ</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vỡ</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không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vật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cứng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đè</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lên</a:t>
                      </a:r>
                      <a:r>
                        <a:rPr lang="en-US" sz="2000" b="0" i="0" u="none" strike="noStrike" cap="none" dirty="0">
                          <a:solidFill>
                            <a:schemeClr val="dk1"/>
                          </a:solidFill>
                          <a:effectLst/>
                          <a:latin typeface="+mn-lt"/>
                          <a:ea typeface="+mn-ea"/>
                          <a:cs typeface="+mn-cs"/>
                          <a:sym typeface="Arial"/>
                        </a:rPr>
                        <a:t>.</a:t>
                      </a:r>
                    </a:p>
                    <a:p>
                      <a:pPr algn="just"/>
                      <a:endParaRPr lang="en-US" sz="2000" dirty="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endParaRPr lang="en-US" sz="2000"/>
                    </a:p>
                  </a:txBody>
                  <a:tcPr anchor="ctr"/>
                </a:tc>
                <a:tc>
                  <a:txBody>
                    <a:bodyPr/>
                    <a:lstStyle/>
                    <a:p>
                      <a:pPr algn="just"/>
                      <a:endParaRPr lang="en-US" sz="2000"/>
                    </a:p>
                  </a:txBody>
                  <a:tcPr anchor="ctr"/>
                </a:tc>
                <a:tc>
                  <a:txBody>
                    <a:bodyPr/>
                    <a:lstStyle/>
                    <a:p>
                      <a:pPr algn="just"/>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1206866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0"/>
        <p:cNvGrpSpPr/>
        <p:nvPr/>
      </p:nvGrpSpPr>
      <p:grpSpPr>
        <a:xfrm>
          <a:off x="0" y="0"/>
          <a:ext cx="0" cy="0"/>
          <a:chOff x="0" y="0"/>
          <a:chExt cx="0" cy="0"/>
        </a:xfrm>
      </p:grpSpPr>
      <p:sp>
        <p:nvSpPr>
          <p:cNvPr id="1643" name="Google Shape;1643;p22"/>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sp>
        <p:nvSpPr>
          <p:cNvPr id="6" name="Rectangle 5"/>
          <p:cNvSpPr/>
          <p:nvPr/>
        </p:nvSpPr>
        <p:spPr>
          <a:xfrm>
            <a:off x="1378524" y="87327"/>
            <a:ext cx="5768234" cy="1314206"/>
          </a:xfrm>
          <a:prstGeom prst="rect">
            <a:avLst/>
          </a:prstGeom>
        </p:spPr>
        <p:txBody>
          <a:bodyPr wrap="square">
            <a:spAutoFit/>
          </a:bodyPr>
          <a:lstStyle/>
          <a:p>
            <a:pPr algn="just">
              <a:lnSpc>
                <a:spcPct val="135000"/>
              </a:lnSpc>
              <a:spcBef>
                <a:spcPts val="1200"/>
              </a:spcBef>
              <a:spcAft>
                <a:spcPts val="1200"/>
              </a:spcAft>
            </a:pPr>
            <a:r>
              <a:rPr lang="nl-NL" sz="2200" b="1">
                <a:solidFill>
                  <a:srgbClr val="FF0000"/>
                </a:solidFill>
                <a:latin typeface="Arial" panose="020B0604020202020204" pitchFamily="34" charset="0"/>
                <a:ea typeface="Calibri" panose="020F0502020204030204" pitchFamily="34" charset="0"/>
                <a:cs typeface="Arial" panose="020B0604020202020204" pitchFamily="34" charset="0"/>
              </a:rPr>
              <a:t>Nhiệm vụ 1: </a:t>
            </a:r>
            <a:r>
              <a:rPr lang="nl-NL" sz="2200">
                <a:solidFill>
                  <a:srgbClr val="FF0000"/>
                </a:solidFill>
                <a:latin typeface="Arial" panose="020B0604020202020204" pitchFamily="34" charset="0"/>
                <a:ea typeface="Calibri" panose="020F0502020204030204" pitchFamily="34" charset="0"/>
                <a:cs typeface="Arial" panose="020B0604020202020204" pitchFamily="34" charset="0"/>
              </a:rPr>
              <a:t>Hoàn thành PHT sau:</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a:p>
            <a:pPr algn="just">
              <a:lnSpc>
                <a:spcPct val="135000"/>
              </a:lnSpc>
              <a:spcBef>
                <a:spcPts val="1200"/>
              </a:spcBef>
              <a:spcAft>
                <a:spcPts val="1200"/>
              </a:spcAft>
            </a:pPr>
            <a:r>
              <a:rPr lang="nl-NL" sz="220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2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286225830"/>
              </p:ext>
            </p:extLst>
          </p:nvPr>
        </p:nvGraphicFramePr>
        <p:xfrm>
          <a:off x="139325" y="499407"/>
          <a:ext cx="8838124" cy="4663440"/>
        </p:xfrm>
        <a:graphic>
          <a:graphicData uri="http://schemas.openxmlformats.org/drawingml/2006/table">
            <a:tbl>
              <a:tblPr firstRow="1" bandRow="1">
                <a:tableStyleId>{5C22544A-7EE6-4342-B048-85BDC9FD1C3A}</a:tableStyleId>
              </a:tblPr>
              <a:tblGrid>
                <a:gridCol w="1469079">
                  <a:extLst>
                    <a:ext uri="{9D8B030D-6E8A-4147-A177-3AD203B41FA5}">
                      <a16:colId xmlns:a16="http://schemas.microsoft.com/office/drawing/2014/main" val="4179586406"/>
                    </a:ext>
                  </a:extLst>
                </a:gridCol>
                <a:gridCol w="2382253">
                  <a:extLst>
                    <a:ext uri="{9D8B030D-6E8A-4147-A177-3AD203B41FA5}">
                      <a16:colId xmlns:a16="http://schemas.microsoft.com/office/drawing/2014/main" val="3045654393"/>
                    </a:ext>
                  </a:extLst>
                </a:gridCol>
                <a:gridCol w="1876926">
                  <a:extLst>
                    <a:ext uri="{9D8B030D-6E8A-4147-A177-3AD203B41FA5}">
                      <a16:colId xmlns:a16="http://schemas.microsoft.com/office/drawing/2014/main" val="2479768392"/>
                    </a:ext>
                  </a:extLst>
                </a:gridCol>
                <a:gridCol w="3109866">
                  <a:extLst>
                    <a:ext uri="{9D8B030D-6E8A-4147-A177-3AD203B41FA5}">
                      <a16:colId xmlns:a16="http://schemas.microsoft.com/office/drawing/2014/main" val="3892298412"/>
                    </a:ext>
                  </a:extLst>
                </a:gridCol>
              </a:tblGrid>
              <a:tr h="370840">
                <a:tc>
                  <a:txBody>
                    <a:bodyPr/>
                    <a:lstStyle/>
                    <a:p>
                      <a:pPr algn="ctr"/>
                      <a:r>
                        <a:rPr lang="en-GB" sz="2000" dirty="0" err="1"/>
                        <a:t>Tên</a:t>
                      </a:r>
                      <a:r>
                        <a:rPr lang="en-GB" sz="2000" baseline="0" dirty="0"/>
                        <a:t> </a:t>
                      </a:r>
                      <a:r>
                        <a:rPr lang="en-GB" sz="2000" baseline="0" dirty="0" err="1"/>
                        <a:t>một</a:t>
                      </a:r>
                      <a:r>
                        <a:rPr lang="en-GB" sz="2000" baseline="0" dirty="0"/>
                        <a:t> </a:t>
                      </a:r>
                      <a:r>
                        <a:rPr lang="en-GB" sz="2000" baseline="0" dirty="0" err="1"/>
                        <a:t>số</a:t>
                      </a:r>
                      <a:r>
                        <a:rPr lang="en-GB" sz="2000" baseline="0" dirty="0"/>
                        <a:t> </a:t>
                      </a:r>
                      <a:r>
                        <a:rPr lang="en-GB" sz="2000" baseline="0" dirty="0" err="1"/>
                        <a:t>vật</a:t>
                      </a:r>
                      <a:r>
                        <a:rPr lang="en-GB" sz="2000" baseline="0" dirty="0"/>
                        <a:t> </a:t>
                      </a:r>
                      <a:r>
                        <a:rPr lang="en-GB" sz="2000" baseline="0" dirty="0" err="1"/>
                        <a:t>liệu</a:t>
                      </a:r>
                      <a:endParaRPr lang="en-US" sz="2000" dirty="0"/>
                    </a:p>
                  </a:txBody>
                  <a:tcPr anchor="ctr"/>
                </a:tc>
                <a:tc>
                  <a:txBody>
                    <a:bodyPr/>
                    <a:lstStyle/>
                    <a:p>
                      <a:pPr algn="ctr"/>
                      <a:r>
                        <a:rPr lang="en-GB" sz="2000"/>
                        <a:t>Tính</a:t>
                      </a:r>
                      <a:r>
                        <a:rPr lang="en-GB" sz="2000" baseline="0"/>
                        <a:t> chất</a:t>
                      </a:r>
                      <a:endParaRPr lang="en-US" sz="2000"/>
                    </a:p>
                  </a:txBody>
                  <a:tcPr anchor="ctr"/>
                </a:tc>
                <a:tc>
                  <a:txBody>
                    <a:bodyPr/>
                    <a:lstStyle/>
                    <a:p>
                      <a:pPr algn="ctr"/>
                      <a:r>
                        <a:rPr lang="en-GB" sz="2000"/>
                        <a:t>Ứng</a:t>
                      </a:r>
                      <a:r>
                        <a:rPr lang="en-GB" sz="2000" baseline="0"/>
                        <a:t> dụng</a:t>
                      </a:r>
                      <a:endParaRPr lang="en-US" sz="2000"/>
                    </a:p>
                  </a:txBody>
                  <a:tcPr anchor="ctr"/>
                </a:tc>
                <a:tc>
                  <a:txBody>
                    <a:bodyPr/>
                    <a:lstStyle/>
                    <a:p>
                      <a:pPr algn="ctr"/>
                      <a:r>
                        <a:rPr lang="en-GB" sz="2000"/>
                        <a:t>Cách</a:t>
                      </a:r>
                      <a:r>
                        <a:rPr lang="en-GB" sz="2000" baseline="0"/>
                        <a:t> sử dụng an toàn </a:t>
                      </a:r>
                      <a:r>
                        <a:rPr lang="en-GB" sz="2000" baseline="0" smtClean="0"/>
                        <a:t>và bảo quản</a:t>
                      </a:r>
                      <a:endParaRPr lang="en-US" sz="2000"/>
                    </a:p>
                  </a:txBody>
                  <a:tcPr anchor="ctr"/>
                </a:tc>
                <a:extLst>
                  <a:ext uri="{0D108BD9-81ED-4DB2-BD59-A6C34878D82A}">
                    <a16:rowId xmlns:a16="http://schemas.microsoft.com/office/drawing/2014/main" val="4078125080"/>
                  </a:ext>
                </a:extLst>
              </a:tr>
              <a:tr h="370840">
                <a:tc>
                  <a:txBody>
                    <a:bodyPr/>
                    <a:lstStyle/>
                    <a:p>
                      <a:pPr algn="just"/>
                      <a:r>
                        <a:rPr lang="en-GB" sz="2000"/>
                        <a:t>Nhựa</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GB" sz="2000" baseline="0" dirty="0"/>
                    </a:p>
                  </a:txBody>
                  <a:tcPr anchor="ctr"/>
                </a:tc>
                <a:extLst>
                  <a:ext uri="{0D108BD9-81ED-4DB2-BD59-A6C34878D82A}">
                    <a16:rowId xmlns:a16="http://schemas.microsoft.com/office/drawing/2014/main" val="3647049818"/>
                  </a:ext>
                </a:extLst>
              </a:tr>
              <a:tr h="370840">
                <a:tc>
                  <a:txBody>
                    <a:bodyPr/>
                    <a:lstStyle/>
                    <a:p>
                      <a:pPr algn="just"/>
                      <a:r>
                        <a:rPr lang="en-GB" sz="2000"/>
                        <a:t>Kim loại</a:t>
                      </a:r>
                      <a:endParaRPr lang="en-US" sz="2000"/>
                    </a:p>
                  </a:txBody>
                  <a:tcPr anchor="ctr"/>
                </a:tc>
                <a:tc>
                  <a:txBody>
                    <a:bodyPr/>
                    <a:lstStyle/>
                    <a:p>
                      <a:pPr marL="0" marR="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2000" b="0" i="0" u="none" strike="noStrike" cap="none" dirty="0">
                        <a:solidFill>
                          <a:schemeClr val="dk1"/>
                        </a:solidFill>
                        <a:effectLst/>
                        <a:latin typeface="+mn-lt"/>
                        <a:ea typeface="+mn-ea"/>
                        <a:cs typeface="+mn-cs"/>
                        <a:sym typeface="Arial"/>
                      </a:endParaRPr>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3997443227"/>
                  </a:ext>
                </a:extLst>
              </a:tr>
              <a:tr h="370840">
                <a:tc>
                  <a:txBody>
                    <a:bodyPr/>
                    <a:lstStyle/>
                    <a:p>
                      <a:pPr algn="just"/>
                      <a:r>
                        <a:rPr lang="en-GB" sz="2000"/>
                        <a:t>Cao su</a:t>
                      </a:r>
                      <a:endParaRPr lang="en-US" sz="2000"/>
                    </a:p>
                  </a:txBody>
                  <a:tcPr anchor="ctr"/>
                </a:tc>
                <a:tc>
                  <a:txBody>
                    <a:bodyPr/>
                    <a:lstStyle/>
                    <a:p>
                      <a:pPr algn="just"/>
                      <a:endParaRPr lang="en-US" sz="2400" dirty="0"/>
                    </a:p>
                  </a:txBody>
                  <a:tcPr anchor="ctr"/>
                </a:tc>
                <a:tc>
                  <a:txBody>
                    <a:bodyPr/>
                    <a:lstStyle/>
                    <a:p>
                      <a:pPr algn="just"/>
                      <a:endParaRPr lang="en-US" sz="2400" dirty="0"/>
                    </a:p>
                  </a:txBody>
                  <a:tcPr anchor="ctr"/>
                </a:tc>
                <a:tc>
                  <a:txBody>
                    <a:bodyPr/>
                    <a:lstStyle/>
                    <a:p>
                      <a:pPr algn="just"/>
                      <a:endParaRPr lang="en-US" sz="2400" b="1" dirty="0"/>
                    </a:p>
                  </a:txBody>
                  <a:tcPr anchor="ctr"/>
                </a:tc>
                <a:extLst>
                  <a:ext uri="{0D108BD9-81ED-4DB2-BD59-A6C34878D82A}">
                    <a16:rowId xmlns:a16="http://schemas.microsoft.com/office/drawing/2014/main" val="81184821"/>
                  </a:ext>
                </a:extLst>
              </a:tr>
              <a:tr h="370840">
                <a:tc>
                  <a:txBody>
                    <a:bodyPr/>
                    <a:lstStyle/>
                    <a:p>
                      <a:pPr algn="just"/>
                      <a:r>
                        <a:rPr lang="en-GB" sz="2000"/>
                        <a:t>Thủy</a:t>
                      </a:r>
                      <a:r>
                        <a:rPr lang="en-GB" sz="2000" baseline="0"/>
                        <a:t> tinh</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1562237005"/>
                  </a:ext>
                </a:extLst>
              </a:tr>
              <a:tr h="370840">
                <a:tc>
                  <a:txBody>
                    <a:bodyPr/>
                    <a:lstStyle/>
                    <a:p>
                      <a:pPr algn="just"/>
                      <a:r>
                        <a:rPr lang="en-GB" sz="2000"/>
                        <a:t>Gốm</a:t>
                      </a:r>
                      <a:endParaRPr lang="en-US" sz="2000"/>
                    </a:p>
                  </a:txBody>
                  <a:tcPr anchor="ctr"/>
                </a:tc>
                <a:tc>
                  <a:txBody>
                    <a:bodyPr/>
                    <a:lstStyle/>
                    <a:p>
                      <a:pPr algn="just"/>
                      <a:endParaRPr lang="en-US" sz="2000" dirty="0"/>
                    </a:p>
                  </a:txBody>
                  <a:tcPr anchor="ctr"/>
                </a:tc>
                <a:tc>
                  <a:txBody>
                    <a:bodyPr/>
                    <a:lstStyle/>
                    <a:p>
                      <a:pPr algn="just"/>
                      <a:endParaRPr lang="en-US" sz="2000" dirty="0"/>
                    </a:p>
                  </a:txBody>
                  <a:tcPr anchor="ctr"/>
                </a:tc>
                <a:tc>
                  <a:txBody>
                    <a:bodyPr/>
                    <a:lstStyle/>
                    <a:p>
                      <a:pPr algn="just"/>
                      <a:endParaRPr lang="en-US" sz="2000" dirty="0"/>
                    </a:p>
                  </a:txBody>
                  <a:tcPr anchor="ctr"/>
                </a:tc>
                <a:extLst>
                  <a:ext uri="{0D108BD9-81ED-4DB2-BD59-A6C34878D82A}">
                    <a16:rowId xmlns:a16="http://schemas.microsoft.com/office/drawing/2014/main" val="518905658"/>
                  </a:ext>
                </a:extLst>
              </a:tr>
              <a:tr h="370840">
                <a:tc>
                  <a:txBody>
                    <a:bodyPr/>
                    <a:lstStyle/>
                    <a:p>
                      <a:pPr algn="just"/>
                      <a:r>
                        <a:rPr lang="en-GB" sz="2000"/>
                        <a:t>Gỗ</a:t>
                      </a:r>
                      <a:endParaRPr lang="en-US" sz="2000"/>
                    </a:p>
                  </a:txBody>
                  <a:tcPr anchor="ctr"/>
                </a:tc>
                <a:tc>
                  <a:txBody>
                    <a:bodyPr/>
                    <a:lstStyle/>
                    <a:p>
                      <a:pPr algn="just"/>
                      <a:r>
                        <a:rPr lang="en-US" sz="2000" b="0" i="0" u="none" strike="noStrike" cap="none" dirty="0">
                          <a:solidFill>
                            <a:schemeClr val="dk1"/>
                          </a:solidFill>
                          <a:effectLst/>
                          <a:latin typeface="+mn-lt"/>
                          <a:ea typeface="+mn-ea"/>
                          <a:cs typeface="+mn-cs"/>
                          <a:sym typeface="Arial"/>
                        </a:rPr>
                        <a:t>+</a:t>
                      </a:r>
                      <a:r>
                        <a:rPr lang="en-US" sz="2000" b="0" i="0" u="none" strike="noStrike" cap="none" dirty="0" err="1">
                          <a:solidFill>
                            <a:schemeClr val="dk1"/>
                          </a:solidFill>
                          <a:effectLst/>
                          <a:latin typeface="+mn-lt"/>
                          <a:ea typeface="+mn-ea"/>
                          <a:cs typeface="+mn-cs"/>
                          <a:sym typeface="Arial"/>
                        </a:rPr>
                        <a:t>Bền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chắc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dễ</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tạo</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hình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dùng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làm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dùng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nội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thất</a:t>
                      </a:r>
                      <a:endParaRPr lang="en-US" sz="2000" dirty="0"/>
                    </a:p>
                  </a:txBody>
                  <a:tcPr anchor="ctr"/>
                </a:tc>
                <a:tc>
                  <a:txBody>
                    <a:bodyPr/>
                    <a:lstStyle/>
                    <a:p>
                      <a:pPr algn="just"/>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Sản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xuất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các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đồ</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bàn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ghế</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giường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tủ</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cửa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sàn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nhà</a:t>
                      </a:r>
                      <a:r>
                        <a:rPr lang="en-US" sz="2000" b="0" i="0" u="none" strike="noStrike" cap="none" dirty="0">
                          <a:solidFill>
                            <a:schemeClr val="dk1"/>
                          </a:solidFill>
                          <a:effectLst/>
                          <a:latin typeface="+mn-lt"/>
                          <a:ea typeface="+mn-ea"/>
                          <a:cs typeface="+mn-cs"/>
                          <a:sym typeface="Arial"/>
                        </a:rPr>
                        <a:t>…</a:t>
                      </a:r>
                      <a:endParaRPr lang="en-US" sz="2000" dirty="0"/>
                    </a:p>
                  </a:txBody>
                  <a:tcPr anchor="ctr"/>
                </a:tc>
                <a:tc>
                  <a:txBody>
                    <a:bodyPr/>
                    <a:lstStyle/>
                    <a:p>
                      <a:pPr algn="just"/>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Phải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xử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gỗ</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trước</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khi</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sử</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dụng</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như</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sấy</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tẩm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hoá</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chất</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tránh</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để</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gần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lữa</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hạn</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chế</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ngâm</a:t>
                      </a:r>
                      <a:r>
                        <a:rPr lang="en-US" sz="2000" b="0" i="0" u="none" strike="noStrike" cap="none" dirty="0">
                          <a:solidFill>
                            <a:schemeClr val="dk1"/>
                          </a:solidFill>
                          <a:effectLst/>
                          <a:latin typeface="+mn-lt"/>
                          <a:ea typeface="+mn-ea"/>
                          <a:cs typeface="+mn-cs"/>
                          <a:sym typeface="Arial"/>
                        </a:rPr>
                        <a:t> </a:t>
                      </a:r>
                      <a:r>
                        <a:rPr lang="en-US" sz="2000" b="0" i="0" u="none" strike="noStrike" cap="none" dirty="0" err="1">
                          <a:solidFill>
                            <a:schemeClr val="dk1"/>
                          </a:solidFill>
                          <a:effectLst/>
                          <a:latin typeface="+mn-lt"/>
                          <a:ea typeface="+mn-ea"/>
                          <a:cs typeface="+mn-cs"/>
                          <a:sym typeface="Arial"/>
                        </a:rPr>
                        <a:t>nước</a:t>
                      </a:r>
                      <a:r>
                        <a:rPr lang="en-US" sz="2000" b="0" i="0" u="none" strike="noStrike" cap="none" dirty="0">
                          <a:solidFill>
                            <a:schemeClr val="dk1"/>
                          </a:solidFill>
                          <a:effectLst/>
                          <a:latin typeface="+mn-lt"/>
                          <a:ea typeface="+mn-ea"/>
                          <a:cs typeface="+mn-cs"/>
                          <a:sym typeface="Arial"/>
                        </a:rPr>
                        <a:t>…</a:t>
                      </a:r>
                      <a:endParaRPr lang="en-US" sz="2000" dirty="0"/>
                    </a:p>
                  </a:txBody>
                  <a:tcPr anchor="ctr"/>
                </a:tc>
                <a:extLst>
                  <a:ext uri="{0D108BD9-81ED-4DB2-BD59-A6C34878D82A}">
                    <a16:rowId xmlns:a16="http://schemas.microsoft.com/office/drawing/2014/main" val="3630981978"/>
                  </a:ext>
                </a:extLst>
              </a:tr>
            </a:tbl>
          </a:graphicData>
        </a:graphic>
      </p:graphicFrame>
    </p:spTree>
    <p:extLst>
      <p:ext uri="{BB962C8B-B14F-4D97-AF65-F5344CB8AC3E}">
        <p14:creationId xmlns:p14="http://schemas.microsoft.com/office/powerpoint/2010/main" val="238340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5C50"/>
        </a:solidFill>
        <a:effectLst/>
      </p:bgPr>
    </p:bg>
    <p:spTree>
      <p:nvGrpSpPr>
        <p:cNvPr id="1" name=""/>
        <p:cNvGrpSpPr/>
        <p:nvPr/>
      </p:nvGrpSpPr>
      <p:grpSpPr>
        <a:xfrm>
          <a:off x="0" y="0"/>
          <a:ext cx="0" cy="0"/>
          <a:chOff x="0" y="0"/>
          <a:chExt cx="0" cy="0"/>
        </a:xfrm>
      </p:grpSpPr>
      <p:grpSp>
        <p:nvGrpSpPr>
          <p:cNvPr id="2" name="Group 2"/>
          <p:cNvGrpSpPr/>
          <p:nvPr/>
        </p:nvGrpSpPr>
        <p:grpSpPr>
          <a:xfrm>
            <a:off x="1098119" y="273545"/>
            <a:ext cx="6973783" cy="974754"/>
            <a:chOff x="0" y="0"/>
            <a:chExt cx="74794926" cy="10454384"/>
          </a:xfrm>
        </p:grpSpPr>
        <p:sp>
          <p:nvSpPr>
            <p:cNvPr id="3" name="Freeform 3"/>
            <p:cNvSpPr/>
            <p:nvPr/>
          </p:nvSpPr>
          <p:spPr>
            <a:xfrm>
              <a:off x="72390" y="72390"/>
              <a:ext cx="74650144" cy="10309603"/>
            </a:xfrm>
            <a:custGeom>
              <a:avLst/>
              <a:gdLst/>
              <a:ahLst/>
              <a:cxnLst/>
              <a:rect l="l" t="t" r="r" b="b"/>
              <a:pathLst>
                <a:path w="74650144" h="10309603">
                  <a:moveTo>
                    <a:pt x="0" y="0"/>
                  </a:moveTo>
                  <a:lnTo>
                    <a:pt x="74650144" y="0"/>
                  </a:lnTo>
                  <a:lnTo>
                    <a:pt x="74650144" y="10309603"/>
                  </a:lnTo>
                  <a:lnTo>
                    <a:pt x="0" y="10309603"/>
                  </a:lnTo>
                  <a:lnTo>
                    <a:pt x="0" y="0"/>
                  </a:lnTo>
                  <a:close/>
                </a:path>
              </a:pathLst>
            </a:custGeom>
            <a:solidFill>
              <a:srgbClr val="FFFFFF"/>
            </a:solidFill>
          </p:spPr>
        </p:sp>
        <p:sp>
          <p:nvSpPr>
            <p:cNvPr id="4" name="Freeform 4"/>
            <p:cNvSpPr/>
            <p:nvPr/>
          </p:nvSpPr>
          <p:spPr>
            <a:xfrm>
              <a:off x="0" y="0"/>
              <a:ext cx="74794926" cy="10454384"/>
            </a:xfrm>
            <a:custGeom>
              <a:avLst/>
              <a:gdLst/>
              <a:ahLst/>
              <a:cxnLst/>
              <a:rect l="l" t="t" r="r" b="b"/>
              <a:pathLst>
                <a:path w="74794926" h="10454384">
                  <a:moveTo>
                    <a:pt x="74650147" y="10309604"/>
                  </a:moveTo>
                  <a:lnTo>
                    <a:pt x="74794926" y="10309604"/>
                  </a:lnTo>
                  <a:lnTo>
                    <a:pt x="74794926" y="10454384"/>
                  </a:lnTo>
                  <a:lnTo>
                    <a:pt x="74650147" y="10454384"/>
                  </a:lnTo>
                  <a:lnTo>
                    <a:pt x="74650147" y="10309604"/>
                  </a:lnTo>
                  <a:close/>
                  <a:moveTo>
                    <a:pt x="0" y="144780"/>
                  </a:moveTo>
                  <a:lnTo>
                    <a:pt x="144780" y="144780"/>
                  </a:lnTo>
                  <a:lnTo>
                    <a:pt x="144780" y="10309604"/>
                  </a:lnTo>
                  <a:lnTo>
                    <a:pt x="0" y="10309604"/>
                  </a:lnTo>
                  <a:lnTo>
                    <a:pt x="0" y="144780"/>
                  </a:lnTo>
                  <a:close/>
                  <a:moveTo>
                    <a:pt x="0" y="10309604"/>
                  </a:moveTo>
                  <a:lnTo>
                    <a:pt x="144780" y="10309604"/>
                  </a:lnTo>
                  <a:lnTo>
                    <a:pt x="144780" y="10454384"/>
                  </a:lnTo>
                  <a:lnTo>
                    <a:pt x="0" y="10454384"/>
                  </a:lnTo>
                  <a:lnTo>
                    <a:pt x="0" y="10309604"/>
                  </a:lnTo>
                  <a:close/>
                  <a:moveTo>
                    <a:pt x="74650147" y="144780"/>
                  </a:moveTo>
                  <a:lnTo>
                    <a:pt x="74794926" y="144780"/>
                  </a:lnTo>
                  <a:lnTo>
                    <a:pt x="74794926" y="10309604"/>
                  </a:lnTo>
                  <a:lnTo>
                    <a:pt x="74650147" y="10309604"/>
                  </a:lnTo>
                  <a:lnTo>
                    <a:pt x="74650147" y="144780"/>
                  </a:lnTo>
                  <a:close/>
                  <a:moveTo>
                    <a:pt x="144780" y="10309604"/>
                  </a:moveTo>
                  <a:lnTo>
                    <a:pt x="74650147" y="10309604"/>
                  </a:lnTo>
                  <a:lnTo>
                    <a:pt x="74650147" y="10454384"/>
                  </a:lnTo>
                  <a:lnTo>
                    <a:pt x="144780" y="10454384"/>
                  </a:lnTo>
                  <a:lnTo>
                    <a:pt x="144780" y="10309604"/>
                  </a:lnTo>
                  <a:close/>
                  <a:moveTo>
                    <a:pt x="74650147" y="0"/>
                  </a:moveTo>
                  <a:lnTo>
                    <a:pt x="74794926" y="0"/>
                  </a:lnTo>
                  <a:lnTo>
                    <a:pt x="74794926" y="144780"/>
                  </a:lnTo>
                  <a:lnTo>
                    <a:pt x="74650147" y="144780"/>
                  </a:lnTo>
                  <a:lnTo>
                    <a:pt x="74650147" y="0"/>
                  </a:lnTo>
                  <a:close/>
                  <a:moveTo>
                    <a:pt x="0" y="0"/>
                  </a:moveTo>
                  <a:lnTo>
                    <a:pt x="144780" y="0"/>
                  </a:lnTo>
                  <a:lnTo>
                    <a:pt x="144780" y="144780"/>
                  </a:lnTo>
                  <a:lnTo>
                    <a:pt x="0" y="144780"/>
                  </a:lnTo>
                  <a:lnTo>
                    <a:pt x="0" y="0"/>
                  </a:lnTo>
                  <a:close/>
                  <a:moveTo>
                    <a:pt x="144780" y="0"/>
                  </a:moveTo>
                  <a:lnTo>
                    <a:pt x="74650147" y="0"/>
                  </a:lnTo>
                  <a:lnTo>
                    <a:pt x="74650147" y="144780"/>
                  </a:lnTo>
                  <a:lnTo>
                    <a:pt x="144780" y="144780"/>
                  </a:lnTo>
                  <a:lnTo>
                    <a:pt x="144780" y="0"/>
                  </a:lnTo>
                  <a:close/>
                </a:path>
              </a:pathLst>
            </a:custGeom>
            <a:solidFill>
              <a:srgbClr val="000000"/>
            </a:solidFill>
          </p:spPr>
        </p:sp>
      </p:grpSp>
      <p:sp>
        <p:nvSpPr>
          <p:cNvPr id="5" name="TextBox 5"/>
          <p:cNvSpPr txBox="1"/>
          <p:nvPr/>
        </p:nvSpPr>
        <p:spPr>
          <a:xfrm>
            <a:off x="1104870" y="497979"/>
            <a:ext cx="7329624" cy="500137"/>
          </a:xfrm>
          <a:prstGeom prst="rect">
            <a:avLst/>
          </a:prstGeom>
        </p:spPr>
        <p:txBody>
          <a:bodyPr wrap="square" lIns="0" tIns="0" rIns="0" bIns="0" rtlCol="0" anchor="t">
            <a:spAutoFit/>
          </a:bodyPr>
          <a:lstStyle/>
          <a:p>
            <a:pPr algn="ctr" defTabSz="457200">
              <a:lnSpc>
                <a:spcPts val="3900"/>
              </a:lnSpc>
              <a:buClrTx/>
            </a:pPr>
            <a:r>
              <a:rPr lang="en-US" sz="3250" kern="1200" dirty="0">
                <a:solidFill>
                  <a:srgbClr val="004AAD"/>
                </a:solidFill>
                <a:latin typeface="Maven Pro Bold Bold"/>
                <a:ea typeface="+mn-ea"/>
                <a:cs typeface="+mn-cs"/>
              </a:rPr>
              <a:t>TRÒ CHƠI - TIẾP SỨC ĐỒNG ĐỘI</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589434" y="2311063"/>
            <a:ext cx="1554567" cy="277932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35528" y="791535"/>
            <a:ext cx="725181" cy="725181"/>
          </a:xfrm>
          <a:prstGeom prst="rect">
            <a:avLst/>
          </a:prstGeom>
        </p:spPr>
      </p:pic>
      <p:grpSp>
        <p:nvGrpSpPr>
          <p:cNvPr id="8" name="Group 8"/>
          <p:cNvGrpSpPr/>
          <p:nvPr/>
        </p:nvGrpSpPr>
        <p:grpSpPr>
          <a:xfrm>
            <a:off x="1877808" y="1459233"/>
            <a:ext cx="5740934" cy="2934201"/>
            <a:chOff x="29067" y="-964317"/>
            <a:chExt cx="15309157" cy="7824533"/>
          </a:xfrm>
        </p:grpSpPr>
        <p:sp>
          <p:nvSpPr>
            <p:cNvPr id="9" name="TextBox 9"/>
            <p:cNvSpPr txBox="1"/>
            <p:nvPr/>
          </p:nvSpPr>
          <p:spPr>
            <a:xfrm>
              <a:off x="107224" y="-964317"/>
              <a:ext cx="15231000" cy="1196909"/>
            </a:xfrm>
            <a:prstGeom prst="rect">
              <a:avLst/>
            </a:prstGeom>
          </p:spPr>
          <p:txBody>
            <a:bodyPr lIns="0" tIns="0" rIns="0" bIns="0" rtlCol="0" anchor="t">
              <a:spAutoFit/>
            </a:bodyPr>
            <a:lstStyle/>
            <a:p>
              <a:pPr algn="ctr" defTabSz="457200">
                <a:lnSpc>
                  <a:spcPts val="3520"/>
                </a:lnSpc>
                <a:spcBef>
                  <a:spcPct val="0"/>
                </a:spcBef>
                <a:buClrTx/>
              </a:pPr>
              <a:r>
                <a:rPr lang="en-US" sz="2514" kern="1200" dirty="0" err="1">
                  <a:solidFill>
                    <a:srgbClr val="FFEE34"/>
                  </a:solidFill>
                  <a:latin typeface="Paytone One Bold"/>
                  <a:ea typeface="+mn-ea"/>
                  <a:cs typeface="+mn-cs"/>
                </a:rPr>
                <a:t>Luật</a:t>
              </a:r>
              <a:r>
                <a:rPr lang="en-US" sz="2514" kern="1200" dirty="0">
                  <a:solidFill>
                    <a:srgbClr val="FFEE34"/>
                  </a:solidFill>
                  <a:latin typeface="Paytone One Bold"/>
                  <a:ea typeface="+mn-ea"/>
                  <a:cs typeface="+mn-cs"/>
                </a:rPr>
                <a:t> </a:t>
              </a:r>
              <a:r>
                <a:rPr lang="en-US" sz="2514" kern="1200" dirty="0" err="1">
                  <a:solidFill>
                    <a:srgbClr val="FFEE34"/>
                  </a:solidFill>
                  <a:latin typeface="Paytone One Bold"/>
                  <a:ea typeface="+mn-ea"/>
                  <a:cs typeface="+mn-cs"/>
                </a:rPr>
                <a:t>chơi</a:t>
              </a:r>
              <a:endParaRPr lang="en-US" sz="2514" kern="1200" dirty="0">
                <a:solidFill>
                  <a:srgbClr val="FFEE34"/>
                </a:solidFill>
                <a:latin typeface="Paytone One Bold"/>
                <a:ea typeface="+mn-ea"/>
                <a:cs typeface="+mn-cs"/>
              </a:endParaRPr>
            </a:p>
          </p:txBody>
        </p:sp>
        <p:sp>
          <p:nvSpPr>
            <p:cNvPr id="10" name="TextBox 10"/>
            <p:cNvSpPr txBox="1"/>
            <p:nvPr/>
          </p:nvSpPr>
          <p:spPr>
            <a:xfrm>
              <a:off x="29067" y="191725"/>
              <a:ext cx="15231000" cy="6668491"/>
            </a:xfrm>
            <a:prstGeom prst="rect">
              <a:avLst/>
            </a:prstGeom>
          </p:spPr>
          <p:txBody>
            <a:bodyPr lIns="0" tIns="0" rIns="0" bIns="0" rtlCol="0" anchor="t">
              <a:spAutoFit/>
            </a:bodyPr>
            <a:lstStyle/>
            <a:p>
              <a:pPr algn="just" defTabSz="457200">
                <a:lnSpc>
                  <a:spcPts val="3922"/>
                </a:lnSpc>
                <a:buClrTx/>
              </a:pPr>
              <a:r>
                <a:rPr lang="en-US" sz="1751" kern="1200" dirty="0" err="1">
                  <a:solidFill>
                    <a:srgbClr val="FFFFFF"/>
                  </a:solidFill>
                  <a:latin typeface="Muli Bold Bold"/>
                  <a:ea typeface="+mn-ea"/>
                  <a:cs typeface="+mn-cs"/>
                </a:rPr>
                <a:t>Trong</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thời</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gian</a:t>
              </a:r>
              <a:r>
                <a:rPr lang="en-US" sz="1751" kern="1200" dirty="0">
                  <a:solidFill>
                    <a:srgbClr val="FFFFFF"/>
                  </a:solidFill>
                  <a:latin typeface="Muli Bold Bold"/>
                  <a:ea typeface="+mn-ea"/>
                  <a:cs typeface="+mn-cs"/>
                </a:rPr>
                <a:t> 1 </a:t>
              </a:r>
              <a:r>
                <a:rPr lang="en-US" sz="1751" kern="1200" dirty="0" err="1">
                  <a:solidFill>
                    <a:srgbClr val="FFFFFF"/>
                  </a:solidFill>
                  <a:latin typeface="Muli Bold Bold"/>
                  <a:ea typeface="+mn-ea"/>
                  <a:cs typeface="+mn-cs"/>
                </a:rPr>
                <a:t>phút</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từng</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thành</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viên</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trong</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đội</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chơi</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lần</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lượt</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quan</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sát</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hình</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ảnh</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và</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chạy</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lên</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bảng</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viết</a:t>
              </a:r>
              <a:r>
                <a:rPr lang="en-US" sz="1751" kern="1200" dirty="0">
                  <a:solidFill>
                    <a:srgbClr val="FFFFFF"/>
                  </a:solidFill>
                  <a:latin typeface="Muli Bold Bold"/>
                  <a:ea typeface="+mn-ea"/>
                  <a:cs typeface="+mn-cs"/>
                </a:rPr>
                <a:t> 1 </a:t>
              </a:r>
              <a:r>
                <a:rPr lang="en-US" sz="1751" kern="1200" dirty="0" err="1">
                  <a:solidFill>
                    <a:srgbClr val="FFFFFF"/>
                  </a:solidFill>
                  <a:latin typeface="Muli Bold Bold"/>
                  <a:ea typeface="+mn-ea"/>
                  <a:cs typeface="+mn-cs"/>
                </a:rPr>
                <a:t>bộ</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phận</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của</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ôtô</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và</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vật</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liệu</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tạo</a:t>
              </a:r>
              <a:r>
                <a:rPr lang="en-US" sz="1751" kern="1200" dirty="0">
                  <a:solidFill>
                    <a:srgbClr val="FFFFFF"/>
                  </a:solidFill>
                  <a:latin typeface="Muli Bold Bold"/>
                  <a:ea typeface="+mn-ea"/>
                  <a:cs typeface="+mn-cs"/>
                </a:rPr>
                <a:t> ra </a:t>
              </a:r>
              <a:r>
                <a:rPr lang="en-US" sz="1751" kern="1200" dirty="0" err="1">
                  <a:solidFill>
                    <a:srgbClr val="FFFFFF"/>
                  </a:solidFill>
                  <a:latin typeface="Muli Bold Bold"/>
                  <a:ea typeface="+mn-ea"/>
                  <a:cs typeface="+mn-cs"/>
                </a:rPr>
                <a:t>bộ</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phận</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đó</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sử</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dụng</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bảng</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phụ</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Kết</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thúc</a:t>
              </a:r>
              <a:r>
                <a:rPr lang="en-US" sz="1751" kern="1200" dirty="0">
                  <a:solidFill>
                    <a:srgbClr val="FFFFFF"/>
                  </a:solidFill>
                  <a:latin typeface="Muli Bold Bold"/>
                  <a:ea typeface="+mn-ea"/>
                  <a:cs typeface="+mn-cs"/>
                </a:rPr>
                <a:t> 1 </a:t>
              </a:r>
              <a:r>
                <a:rPr lang="en-US" sz="1751" kern="1200" dirty="0" err="1">
                  <a:solidFill>
                    <a:srgbClr val="FFFFFF"/>
                  </a:solidFill>
                  <a:latin typeface="Muli Bold Bold"/>
                  <a:ea typeface="+mn-ea"/>
                  <a:cs typeface="+mn-cs"/>
                </a:rPr>
                <a:t>phút</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đội</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nào</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viết</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được</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nhiều</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nhất</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và</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đúng</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nhất</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sẽ</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là</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đội</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chiến</a:t>
              </a:r>
              <a:r>
                <a:rPr lang="en-US" sz="1751" kern="1200" dirty="0">
                  <a:solidFill>
                    <a:srgbClr val="FFFFFF"/>
                  </a:solidFill>
                  <a:latin typeface="Muli Bold Bold"/>
                  <a:ea typeface="+mn-ea"/>
                  <a:cs typeface="+mn-cs"/>
                </a:rPr>
                <a:t> </a:t>
              </a:r>
              <a:r>
                <a:rPr lang="en-US" sz="1751" kern="1200" dirty="0" err="1">
                  <a:solidFill>
                    <a:srgbClr val="FFFFFF"/>
                  </a:solidFill>
                  <a:latin typeface="Muli Bold Bold"/>
                  <a:ea typeface="+mn-ea"/>
                  <a:cs typeface="+mn-cs"/>
                </a:rPr>
                <a:t>thắng</a:t>
              </a:r>
              <a:r>
                <a:rPr lang="en-US" sz="1751" kern="1200" dirty="0">
                  <a:solidFill>
                    <a:srgbClr val="FFFFFF"/>
                  </a:solidFill>
                  <a:latin typeface="Muli Bold Bold"/>
                  <a:ea typeface="+mn-ea"/>
                  <a:cs typeface="+mn-cs"/>
                </a:rPr>
                <a:t>.</a:t>
              </a:r>
            </a:p>
          </p:txBody>
        </p:sp>
      </p:gr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9322924">
            <a:off x="398042" y="2372744"/>
            <a:ext cx="1083267" cy="1367761"/>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39675" y="3903970"/>
            <a:ext cx="725181" cy="725181"/>
          </a:xfrm>
          <a:prstGeom prst="rect">
            <a:avLst/>
          </a:prstGeom>
        </p:spPr>
      </p:pic>
    </p:spTree>
    <p:extLst>
      <p:ext uri="{BB962C8B-B14F-4D97-AF65-F5344CB8AC3E}">
        <p14:creationId xmlns:p14="http://schemas.microsoft.com/office/powerpoint/2010/main" val="95121013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9514BC-747C-4D95-BF4E-5293B0588C65}"/>
              </a:ext>
            </a:extLst>
          </p:cNvPr>
          <p:cNvSpPr>
            <a:spLocks noGrp="1"/>
          </p:cNvSpPr>
          <p:nvPr>
            <p:ph type="sldNum" idx="12"/>
          </p:nvPr>
        </p:nvSpPr>
        <p:spPr>
          <a:xfrm>
            <a:off x="8598207" y="5010693"/>
            <a:ext cx="324869" cy="407432"/>
          </a:xfrm>
        </p:spPr>
        <p:txBody>
          <a:bodyPr/>
          <a:lstStyle/>
          <a:p>
            <a:pPr marL="0" lvl="0" indent="0" algn="r" rtl="0">
              <a:spcBef>
                <a:spcPts val="0"/>
              </a:spcBef>
              <a:spcAft>
                <a:spcPts val="0"/>
              </a:spcAft>
              <a:buNone/>
            </a:pPr>
            <a:fld id="{00000000-1234-1234-1234-123412341234}" type="slidenum">
              <a:rPr lang="en" sz="1400" smtClean="0">
                <a:latin typeface="Times New Roman" panose="02020603050405020304" pitchFamily="18" charset="0"/>
                <a:cs typeface="Times New Roman" panose="02020603050405020304" pitchFamily="18" charset="0"/>
              </a:rPr>
              <a:pPr marL="0" lvl="0" indent="0" algn="r" rtl="0">
                <a:spcBef>
                  <a:spcPts val="0"/>
                </a:spcBef>
                <a:spcAft>
                  <a:spcPts val="0"/>
                </a:spcAft>
                <a:buNone/>
              </a:pPr>
              <a:t>20</a:t>
            </a:fld>
            <a:endParaRPr lang="en" sz="1400">
              <a:latin typeface="Times New Roman" panose="02020603050405020304" pitchFamily="18" charset="0"/>
              <a:cs typeface="Times New Roman" panose="02020603050405020304" pitchFamily="18" charset="0"/>
            </a:endParaRPr>
          </a:p>
        </p:txBody>
      </p:sp>
      <p:graphicFrame>
        <p:nvGraphicFramePr>
          <p:cNvPr id="3" name="Table 3">
            <a:extLst>
              <a:ext uri="{FF2B5EF4-FFF2-40B4-BE49-F238E27FC236}">
                <a16:creationId xmlns:a16="http://schemas.microsoft.com/office/drawing/2014/main" id="{0BFF7006-3AF5-4EC3-AD60-963A03123F5F}"/>
              </a:ext>
            </a:extLst>
          </p:cNvPr>
          <p:cNvGraphicFramePr>
            <a:graphicFrameLocks noGrp="1"/>
          </p:cNvGraphicFramePr>
          <p:nvPr>
            <p:extLst>
              <p:ext uri="{D42A27DB-BD31-4B8C-83A1-F6EECF244321}">
                <p14:modId xmlns:p14="http://schemas.microsoft.com/office/powerpoint/2010/main" val="2019955892"/>
              </p:ext>
            </p:extLst>
          </p:nvPr>
        </p:nvGraphicFramePr>
        <p:xfrm>
          <a:off x="74428" y="95692"/>
          <a:ext cx="8984511" cy="4915003"/>
        </p:xfrm>
        <a:graphic>
          <a:graphicData uri="http://schemas.openxmlformats.org/drawingml/2006/table">
            <a:tbl>
              <a:tblPr firstRow="1" bandRow="1">
                <a:tableStyleId>{3C2FFA5D-87B4-456A-9821-1D502468CF0F}</a:tableStyleId>
              </a:tblPr>
              <a:tblGrid>
                <a:gridCol w="376095">
                  <a:extLst>
                    <a:ext uri="{9D8B030D-6E8A-4147-A177-3AD203B41FA5}">
                      <a16:colId xmlns:a16="http://schemas.microsoft.com/office/drawing/2014/main" val="2260320239"/>
                    </a:ext>
                  </a:extLst>
                </a:gridCol>
                <a:gridCol w="522356">
                  <a:extLst>
                    <a:ext uri="{9D8B030D-6E8A-4147-A177-3AD203B41FA5}">
                      <a16:colId xmlns:a16="http://schemas.microsoft.com/office/drawing/2014/main" val="3100331065"/>
                    </a:ext>
                  </a:extLst>
                </a:gridCol>
                <a:gridCol w="2392695">
                  <a:extLst>
                    <a:ext uri="{9D8B030D-6E8A-4147-A177-3AD203B41FA5}">
                      <a16:colId xmlns:a16="http://schemas.microsoft.com/office/drawing/2014/main" val="476765490"/>
                    </a:ext>
                  </a:extLst>
                </a:gridCol>
                <a:gridCol w="1942854">
                  <a:extLst>
                    <a:ext uri="{9D8B030D-6E8A-4147-A177-3AD203B41FA5}">
                      <a16:colId xmlns:a16="http://schemas.microsoft.com/office/drawing/2014/main" val="1362034293"/>
                    </a:ext>
                  </a:extLst>
                </a:gridCol>
                <a:gridCol w="3750511">
                  <a:extLst>
                    <a:ext uri="{9D8B030D-6E8A-4147-A177-3AD203B41FA5}">
                      <a16:colId xmlns:a16="http://schemas.microsoft.com/office/drawing/2014/main" val="3008422487"/>
                    </a:ext>
                  </a:extLst>
                </a:gridCol>
              </a:tblGrid>
              <a:tr h="417703">
                <a:tc>
                  <a:txBody>
                    <a:bodyPr/>
                    <a:lstStyle/>
                    <a:p>
                      <a:pPr algn="ctr" fontAlgn="t"/>
                      <a:r>
                        <a:rPr lang="en-US" sz="1200" b="1" dirty="0">
                          <a:effectLst/>
                          <a:latin typeface="Times New Roman" panose="02020603050405020304" pitchFamily="18" charset="0"/>
                          <a:cs typeface="Times New Roman" panose="02020603050405020304" pitchFamily="18" charset="0"/>
                        </a:rPr>
                        <a:t>TT</a:t>
                      </a:r>
                      <a:endParaRPr lang="en-US" sz="1200" dirty="0">
                        <a:effectLst/>
                        <a:latin typeface="Times New Roman" panose="02020603050405020304" pitchFamily="18" charset="0"/>
                        <a:cs typeface="Times New Roman" panose="02020603050405020304" pitchFamily="18" charset="0"/>
                      </a:endParaRPr>
                    </a:p>
                  </a:txBody>
                  <a:tcPr marL="0" marR="0" marT="0" marB="0"/>
                </a:tc>
                <a:tc>
                  <a:txBody>
                    <a:bodyPr/>
                    <a:lstStyle/>
                    <a:p>
                      <a:pPr algn="ctr" fontAlgn="t"/>
                      <a:r>
                        <a:rPr lang="en-US" sz="1200" b="1">
                          <a:solidFill>
                            <a:srgbClr val="000000"/>
                          </a:solidFill>
                          <a:effectLst/>
                          <a:latin typeface="Times New Roman" panose="02020603050405020304" pitchFamily="18" charset="0"/>
                          <a:cs typeface="Times New Roman" panose="02020603050405020304" pitchFamily="18" charset="0"/>
                        </a:rPr>
                        <a:t>Vật liệu</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en-US" sz="1200" b="1">
                          <a:solidFill>
                            <a:srgbClr val="000000"/>
                          </a:solidFill>
                          <a:effectLst/>
                          <a:latin typeface="Times New Roman" panose="02020603050405020304" pitchFamily="18" charset="0"/>
                          <a:cs typeface="Times New Roman" panose="02020603050405020304" pitchFamily="18" charset="0"/>
                        </a:rPr>
                        <a:t>Tính chất</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en-US" sz="1200" b="1">
                          <a:solidFill>
                            <a:srgbClr val="000000"/>
                          </a:solidFill>
                          <a:effectLst/>
                          <a:latin typeface="Times New Roman" panose="02020603050405020304" pitchFamily="18" charset="0"/>
                          <a:cs typeface="Times New Roman" panose="02020603050405020304" pitchFamily="18" charset="0"/>
                        </a:rPr>
                        <a:t>Ứng dụng</a:t>
                      </a:r>
                      <a:endParaRPr lang="en-US" sz="12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fontAlgn="t"/>
                      <a:r>
                        <a:rPr lang="en-US" sz="1200" b="1" smtClean="0">
                          <a:solidFill>
                            <a:srgbClr val="000000"/>
                          </a:solidFill>
                          <a:effectLst/>
                          <a:latin typeface="Times New Roman" panose="02020603050405020304" pitchFamily="18" charset="0"/>
                          <a:cs typeface="Times New Roman" panose="02020603050405020304" pitchFamily="18" charset="0"/>
                        </a:rPr>
                        <a:t>Cách </a:t>
                      </a:r>
                      <a:r>
                        <a:rPr lang="vi-VN" sz="1200" b="1" smtClean="0">
                          <a:solidFill>
                            <a:srgbClr val="000000"/>
                          </a:solidFill>
                          <a:effectLst/>
                          <a:latin typeface="Times New Roman" panose="02020603050405020304" pitchFamily="18" charset="0"/>
                          <a:cs typeface="Times New Roman" panose="02020603050405020304" pitchFamily="18" charset="0"/>
                        </a:rPr>
                        <a:t>sử </a:t>
                      </a:r>
                      <a:r>
                        <a:rPr lang="vi-VN" sz="1200" b="1">
                          <a:solidFill>
                            <a:srgbClr val="000000"/>
                          </a:solidFill>
                          <a:effectLst/>
                          <a:latin typeface="Times New Roman" panose="02020603050405020304" pitchFamily="18" charset="0"/>
                          <a:cs typeface="Times New Roman" panose="02020603050405020304" pitchFamily="18" charset="0"/>
                        </a:rPr>
                        <a:t>dụng an toàn và bảo quản</a:t>
                      </a:r>
                      <a:endParaRPr lang="vi-VN" sz="120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6663859"/>
                  </a:ext>
                </a:extLst>
              </a:tr>
              <a:tr h="417703">
                <a:tc>
                  <a:txBody>
                    <a:bodyPr/>
                    <a:lstStyle/>
                    <a:p>
                      <a:pPr algn="just" fontAlgn="t"/>
                      <a:r>
                        <a:rPr lang="en-US" sz="1200">
                          <a:effectLst/>
                          <a:latin typeface="Times New Roman" panose="02020603050405020304" pitchFamily="18" charset="0"/>
                          <a:cs typeface="Times New Roman" panose="02020603050405020304" pitchFamily="18" charset="0"/>
                        </a:rPr>
                        <a:t>1</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Nhựa</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Dễ tạo hình, bền với môi trường</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Làm chai đựng nước, hộp đựng thức ăn</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 Tránh đặt các loại nhựa này ở nhiệt độ cao.</a:t>
                      </a:r>
                    </a:p>
                    <a:p>
                      <a:pPr algn="just" fontAlgn="t"/>
                      <a:r>
                        <a:rPr lang="en-US" sz="1200">
                          <a:effectLst/>
                          <a:latin typeface="Times New Roman" panose="02020603050405020304" pitchFamily="18" charset="0"/>
                          <a:cs typeface="Times New Roman" panose="02020603050405020304" pitchFamily="18" charset="0"/>
                        </a:rPr>
                        <a:t>- Lựa chọn loại nhựa phù hợp để đặt thực phẩm.</a:t>
                      </a:r>
                    </a:p>
                  </a:txBody>
                  <a:tcPr marL="68580" marR="68580" marT="0" marB="0"/>
                </a:tc>
                <a:extLst>
                  <a:ext uri="{0D108BD9-81ED-4DB2-BD59-A6C34878D82A}">
                    <a16:rowId xmlns:a16="http://schemas.microsoft.com/office/drawing/2014/main" val="182310374"/>
                  </a:ext>
                </a:extLst>
              </a:tr>
              <a:tr h="1044257">
                <a:tc>
                  <a:txBody>
                    <a:bodyPr/>
                    <a:lstStyle/>
                    <a:p>
                      <a:pPr algn="just" fontAlgn="t"/>
                      <a:r>
                        <a:rPr lang="en-US" sz="1200">
                          <a:effectLst/>
                          <a:latin typeface="Times New Roman" panose="02020603050405020304" pitchFamily="18" charset="0"/>
                          <a:cs typeface="Times New Roman" panose="02020603050405020304" pitchFamily="18" charset="0"/>
                        </a:rPr>
                        <a:t>2</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Kim loại</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Tính dẻo, tính dẫn điện, dẫn nhiệt tốt</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Làm xoong, nồi, dây dẫn điện, vỏ máy bay</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 Không tiếp xúc trực tiếp với phần dây dẫn điện bị mất lớp nhựa bảo vệ.</a:t>
                      </a:r>
                    </a:p>
                    <a:p>
                      <a:pPr algn="just" fontAlgn="t"/>
                      <a:r>
                        <a:rPr lang="vi-VN" sz="1200">
                          <a:effectLst/>
                          <a:latin typeface="Times New Roman" panose="02020603050405020304" pitchFamily="18" charset="0"/>
                          <a:cs typeface="Times New Roman" panose="02020603050405020304" pitchFamily="18" charset="0"/>
                        </a:rPr>
                        <a:t>- Dùng một số phương pháp để bảo vệ kim loại tránh bị gỉ trong môi trường xung quanh như: sơn, mạ lên bề mặt kim loại, bôi dầu mỡ...</a:t>
                      </a:r>
                    </a:p>
                  </a:txBody>
                  <a:tcPr marL="68580" marR="68580" marT="0" marB="0"/>
                </a:tc>
                <a:extLst>
                  <a:ext uri="{0D108BD9-81ED-4DB2-BD59-A6C34878D82A}">
                    <a16:rowId xmlns:a16="http://schemas.microsoft.com/office/drawing/2014/main" val="4171263779"/>
                  </a:ext>
                </a:extLst>
              </a:tr>
              <a:tr h="1044257">
                <a:tc>
                  <a:txBody>
                    <a:bodyPr/>
                    <a:lstStyle/>
                    <a:p>
                      <a:pPr algn="just" fontAlgn="t"/>
                      <a:r>
                        <a:rPr lang="en-US" sz="1200">
                          <a:effectLst/>
                          <a:latin typeface="Times New Roman" panose="02020603050405020304" pitchFamily="18" charset="0"/>
                          <a:cs typeface="Times New Roman" panose="02020603050405020304" pitchFamily="18" charset="0"/>
                        </a:rPr>
                        <a:t>3</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Cao su</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Tính đàn hồi (bị biến dạng khi chịu tác dụng nén hoặc kéo giãn và trở lại dạng ban đầu khi thôi tác dụng), chịu mài mòn, cách điện, không thấm nước</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Lốp xe, găng tay cách điện</a:t>
                      </a:r>
                    </a:p>
                  </a:txBody>
                  <a:tcPr marL="68580" marR="68580" marT="0" marB="0"/>
                </a:tc>
                <a:tc>
                  <a:txBody>
                    <a:bodyPr/>
                    <a:lstStyle/>
                    <a:p>
                      <a:pPr algn="just" fontAlgn="t"/>
                      <a:r>
                        <a:rPr lang="vi-VN" sz="1200" dirty="0">
                          <a:effectLst/>
                          <a:latin typeface="Times New Roman" panose="02020603050405020304" pitchFamily="18" charset="0"/>
                          <a:cs typeface="Times New Roman" panose="02020603050405020304" pitchFamily="18" charset="0"/>
                        </a:rPr>
                        <a:t>- Không nên để ở nơi có nhiệt độ quá cao hoặc quá thấp.</a:t>
                      </a:r>
                    </a:p>
                    <a:p>
                      <a:pPr algn="just" fontAlgn="t"/>
                      <a:r>
                        <a:rPr lang="vi-VN" sz="1200" dirty="0">
                          <a:effectLst/>
                          <a:latin typeface="Times New Roman" panose="02020603050405020304" pitchFamily="18" charset="0"/>
                          <a:cs typeface="Times New Roman" panose="02020603050405020304" pitchFamily="18" charset="0"/>
                        </a:rPr>
                        <a:t>- Tránh tiếp xúc với hóa chất trong thời gian dài.</a:t>
                      </a:r>
                    </a:p>
                    <a:p>
                      <a:pPr algn="just" fontAlgn="t"/>
                      <a:r>
                        <a:rPr lang="vi-VN" sz="1200" dirty="0">
                          <a:effectLst/>
                          <a:latin typeface="Times New Roman" panose="02020603050405020304" pitchFamily="18" charset="0"/>
                          <a:cs typeface="Times New Roman" panose="02020603050405020304" pitchFamily="18" charset="0"/>
                        </a:rPr>
                        <a:t>- Tránh tiếp xúc với các vật sắc nhọn</a:t>
                      </a:r>
                    </a:p>
                  </a:txBody>
                  <a:tcPr marL="68580" marR="68580" marT="0" marB="0"/>
                </a:tc>
                <a:extLst>
                  <a:ext uri="{0D108BD9-81ED-4DB2-BD59-A6C34878D82A}">
                    <a16:rowId xmlns:a16="http://schemas.microsoft.com/office/drawing/2014/main" val="2762116340"/>
                  </a:ext>
                </a:extLst>
              </a:tr>
              <a:tr h="417703">
                <a:tc>
                  <a:txBody>
                    <a:bodyPr/>
                    <a:lstStyle/>
                    <a:p>
                      <a:pPr algn="just" fontAlgn="t"/>
                      <a:r>
                        <a:rPr lang="en-US" sz="1200">
                          <a:effectLst/>
                          <a:latin typeface="Times New Roman" panose="02020603050405020304" pitchFamily="18" charset="0"/>
                          <a:cs typeface="Times New Roman" panose="02020603050405020304" pitchFamily="18" charset="0"/>
                        </a:rPr>
                        <a:t>4</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Gốm</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Cứng, bền với điều kiện môi trường, nhiều loại cách điện tốt.</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Ngói, bát (chén), cốc, đĩa</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 Tránh va đập mạnh</a:t>
                      </a:r>
                    </a:p>
                  </a:txBody>
                  <a:tcPr marL="68580" marR="68580" marT="0" marB="0"/>
                </a:tc>
                <a:extLst>
                  <a:ext uri="{0D108BD9-81ED-4DB2-BD59-A6C34878D82A}">
                    <a16:rowId xmlns:a16="http://schemas.microsoft.com/office/drawing/2014/main" val="579438569"/>
                  </a:ext>
                </a:extLst>
              </a:tr>
              <a:tr h="835406">
                <a:tc>
                  <a:txBody>
                    <a:bodyPr/>
                    <a:lstStyle/>
                    <a:p>
                      <a:pPr algn="just" fontAlgn="t"/>
                      <a:r>
                        <a:rPr lang="en-US" sz="1200">
                          <a:effectLst/>
                          <a:latin typeface="Times New Roman" panose="02020603050405020304" pitchFamily="18" charset="0"/>
                          <a:cs typeface="Times New Roman" panose="02020603050405020304" pitchFamily="18" charset="0"/>
                        </a:rPr>
                        <a:t>5</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Thủy tinh</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Bền với điều kiện môi trường, không thấm nước, không tác dụng với nhiều hóa chất, trong suốt</a:t>
                      </a:r>
                    </a:p>
                  </a:txBody>
                  <a:tcPr marL="68580" marR="68580" marT="0" marB="0"/>
                </a:tc>
                <a:tc>
                  <a:txBody>
                    <a:bodyPr/>
                    <a:lstStyle/>
                    <a:p>
                      <a:pPr algn="just" fontAlgn="t"/>
                      <a:r>
                        <a:rPr lang="en-US" sz="1200" dirty="0" err="1">
                          <a:effectLst/>
                          <a:latin typeface="Times New Roman" panose="02020603050405020304" pitchFamily="18" charset="0"/>
                          <a:cs typeface="Times New Roman" panose="02020603050405020304" pitchFamily="18" charset="0"/>
                        </a:rPr>
                        <a:t>Đồ</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gia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dụng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cốc</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lọ</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hoa</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dụng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cụ</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trong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phòng</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thí</a:t>
                      </a:r>
                      <a:r>
                        <a:rPr lang="en-US" sz="1200" dirty="0">
                          <a:effectLst/>
                          <a:latin typeface="Times New Roman" panose="02020603050405020304" pitchFamily="18" charset="0"/>
                          <a:cs typeface="Times New Roman" panose="02020603050405020304" pitchFamily="18" charset="0"/>
                        </a:rPr>
                        <a:t> </a:t>
                      </a:r>
                      <a:r>
                        <a:rPr lang="en-US" sz="1200" dirty="0" err="1">
                          <a:effectLst/>
                          <a:latin typeface="Times New Roman" panose="02020603050405020304" pitchFamily="18" charset="0"/>
                          <a:cs typeface="Times New Roman" panose="02020603050405020304" pitchFamily="18" charset="0"/>
                        </a:rPr>
                        <a:t>nghiệm</a:t>
                      </a:r>
                      <a:endParaRPr lang="en-US" sz="1200" dirty="0">
                        <a:effectLst/>
                        <a:latin typeface="Times New Roman" panose="02020603050405020304" pitchFamily="18" charset="0"/>
                        <a:cs typeface="Times New Roman" panose="02020603050405020304" pitchFamily="18" charset="0"/>
                      </a:endParaRP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 Khi vỡ dễ gây thương tích nên cần cẩn thận khi sử dụng.</a:t>
                      </a:r>
                    </a:p>
                    <a:p>
                      <a:pPr algn="just" fontAlgn="t"/>
                      <a:r>
                        <a:rPr lang="vi-VN" sz="1200">
                          <a:effectLst/>
                          <a:latin typeface="Times New Roman" panose="02020603050405020304" pitchFamily="18" charset="0"/>
                          <a:cs typeface="Times New Roman" panose="02020603050405020304" pitchFamily="18" charset="0"/>
                        </a:rPr>
                        <a:t>- Dùng vải mềm để lau chùi.</a:t>
                      </a:r>
                    </a:p>
                    <a:p>
                      <a:pPr algn="just" fontAlgn="t"/>
                      <a:r>
                        <a:rPr lang="vi-VN" sz="1200">
                          <a:effectLst/>
                          <a:latin typeface="Times New Roman" panose="02020603050405020304" pitchFamily="18" charset="0"/>
                          <a:cs typeface="Times New Roman" panose="02020603050405020304" pitchFamily="18" charset="0"/>
                        </a:rPr>
                        <a:t>- Tránh đặt những vật cứng, nặng đè lên</a:t>
                      </a:r>
                    </a:p>
                  </a:txBody>
                  <a:tcPr marL="68580" marR="68580" marT="0" marB="0"/>
                </a:tc>
                <a:extLst>
                  <a:ext uri="{0D108BD9-81ED-4DB2-BD59-A6C34878D82A}">
                    <a16:rowId xmlns:a16="http://schemas.microsoft.com/office/drawing/2014/main" val="390973289"/>
                  </a:ext>
                </a:extLst>
              </a:tr>
              <a:tr h="737974">
                <a:tc>
                  <a:txBody>
                    <a:bodyPr/>
                    <a:lstStyle/>
                    <a:p>
                      <a:pPr algn="just" fontAlgn="t"/>
                      <a:r>
                        <a:rPr lang="en-US" sz="1200">
                          <a:effectLst/>
                          <a:latin typeface="Times New Roman" panose="02020603050405020304" pitchFamily="18" charset="0"/>
                          <a:cs typeface="Times New Roman" panose="02020603050405020304" pitchFamily="18" charset="0"/>
                        </a:rPr>
                        <a:t>6</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Gỗ</a:t>
                      </a:r>
                    </a:p>
                  </a:txBody>
                  <a:tcPr marL="68580" marR="68580" marT="0" marB="0"/>
                </a:tc>
                <a:tc>
                  <a:txBody>
                    <a:bodyPr/>
                    <a:lstStyle/>
                    <a:p>
                      <a:pPr algn="just" fontAlgn="t"/>
                      <a:r>
                        <a:rPr lang="en-US" sz="1200">
                          <a:effectLst/>
                          <a:latin typeface="Times New Roman" panose="02020603050405020304" pitchFamily="18" charset="0"/>
                          <a:cs typeface="Times New Roman" panose="02020603050405020304" pitchFamily="18" charset="0"/>
                        </a:rPr>
                        <a:t>Bền, chắc, dễ tạo hình</a:t>
                      </a:r>
                    </a:p>
                  </a:txBody>
                  <a:tcPr marL="68580" marR="68580" marT="0" marB="0"/>
                </a:tc>
                <a:tc>
                  <a:txBody>
                    <a:bodyPr/>
                    <a:lstStyle/>
                    <a:p>
                      <a:pPr algn="just" fontAlgn="t"/>
                      <a:r>
                        <a:rPr lang="vi-VN" sz="1200">
                          <a:effectLst/>
                          <a:latin typeface="Times New Roman" panose="02020603050405020304" pitchFamily="18" charset="0"/>
                          <a:cs typeface="Times New Roman" panose="02020603050405020304" pitchFamily="18" charset="0"/>
                        </a:rPr>
                        <a:t>Cửa gỗ, sàn gỗ, đồ dùng nội thất (giường, tủ, bản, ghế,...)</a:t>
                      </a:r>
                    </a:p>
                  </a:txBody>
                  <a:tcPr marL="68580" marR="68580" marT="0" marB="0"/>
                </a:tc>
                <a:tc>
                  <a:txBody>
                    <a:bodyPr/>
                    <a:lstStyle/>
                    <a:p>
                      <a:pPr algn="just" fontAlgn="t"/>
                      <a:r>
                        <a:rPr lang="vi-VN" sz="1200" dirty="0">
                          <a:effectLst/>
                          <a:latin typeface="Times New Roman" panose="02020603050405020304" pitchFamily="18" charset="0"/>
                          <a:cs typeface="Times New Roman" panose="02020603050405020304" pitchFamily="18" charset="0"/>
                        </a:rPr>
                        <a:t>- Xử lí gỗ trước khi gia công để tránh mối mọt.</a:t>
                      </a:r>
                    </a:p>
                    <a:p>
                      <a:pPr algn="just" fontAlgn="t"/>
                      <a:r>
                        <a:rPr lang="vi-VN" sz="1200" dirty="0">
                          <a:effectLst/>
                          <a:latin typeface="Times New Roman" panose="02020603050405020304" pitchFamily="18" charset="0"/>
                          <a:cs typeface="Times New Roman" panose="02020603050405020304" pitchFamily="18" charset="0"/>
                        </a:rPr>
                        <a:t>- Để trong môi trường khô thoáng</a:t>
                      </a:r>
                    </a:p>
                  </a:txBody>
                  <a:tcPr marL="68580" marR="68580" marT="0" marB="0"/>
                </a:tc>
                <a:extLst>
                  <a:ext uri="{0D108BD9-81ED-4DB2-BD59-A6C34878D82A}">
                    <a16:rowId xmlns:a16="http://schemas.microsoft.com/office/drawing/2014/main" val="960170414"/>
                  </a:ext>
                </a:extLst>
              </a:tr>
            </a:tbl>
          </a:graphicData>
        </a:graphic>
      </p:graphicFrame>
    </p:spTree>
    <p:extLst>
      <p:ext uri="{BB962C8B-B14F-4D97-AF65-F5344CB8AC3E}">
        <p14:creationId xmlns:p14="http://schemas.microsoft.com/office/powerpoint/2010/main" val="2907648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B8862C3-4734-41A1-9019-6A1CC6F068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21</a:t>
            </a:fld>
            <a:endParaRPr lang="en"/>
          </a:p>
        </p:txBody>
      </p:sp>
      <p:sp>
        <p:nvSpPr>
          <p:cNvPr id="4" name="Thought Bubble: Cloud 3">
            <a:extLst>
              <a:ext uri="{FF2B5EF4-FFF2-40B4-BE49-F238E27FC236}">
                <a16:creationId xmlns:a16="http://schemas.microsoft.com/office/drawing/2014/main" id="{6EBA6D08-849A-4ADE-B80C-5A87F1C00595}"/>
              </a:ext>
            </a:extLst>
          </p:cNvPr>
          <p:cNvSpPr/>
          <p:nvPr/>
        </p:nvSpPr>
        <p:spPr>
          <a:xfrm>
            <a:off x="2781079" y="329610"/>
            <a:ext cx="1875981" cy="1988288"/>
          </a:xfrm>
          <a:prstGeom prst="cloudCallout">
            <a:avLst>
              <a:gd name="adj1" fmla="val -47904"/>
              <a:gd name="adj2" fmla="val 4813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tính</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1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302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22</a:t>
            </a:fld>
            <a:endParaRPr lang="en"/>
          </a:p>
        </p:txBody>
      </p:sp>
      <p:sp>
        <p:nvSpPr>
          <p:cNvPr id="21" name="Freeform 20"/>
          <p:cNvSpPr/>
          <p:nvPr/>
        </p:nvSpPr>
        <p:spPr>
          <a:xfrm>
            <a:off x="2915406" y="3070919"/>
            <a:ext cx="371773" cy="1684816"/>
          </a:xfrm>
          <a:custGeom>
            <a:avLst/>
            <a:gdLst>
              <a:gd name="connsiteX0" fmla="*/ 0 w 367177"/>
              <a:gd name="connsiteY0" fmla="*/ 0 h 1749129"/>
              <a:gd name="connsiteX1" fmla="*/ 183588 w 367177"/>
              <a:gd name="connsiteY1" fmla="*/ 0 h 1749129"/>
              <a:gd name="connsiteX2" fmla="*/ 183588 w 367177"/>
              <a:gd name="connsiteY2" fmla="*/ 1749129 h 1749129"/>
              <a:gd name="connsiteX3" fmla="*/ 367177 w 367177"/>
              <a:gd name="connsiteY3" fmla="*/ 1749129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0"/>
                </a:moveTo>
                <a:lnTo>
                  <a:pt x="183588" y="0"/>
                </a:lnTo>
                <a:lnTo>
                  <a:pt x="183588" y="1749129"/>
                </a:lnTo>
                <a:lnTo>
                  <a:pt x="367177" y="1749129"/>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3" rIns="151608" bIns="829884" numCol="1" spcCol="1270" anchor="ctr" anchorCtr="0">
            <a:noAutofit/>
          </a:bodyPr>
          <a:lstStyle/>
          <a:p>
            <a:pPr lvl="0" algn="ctr" defTabSz="977900">
              <a:lnSpc>
                <a:spcPct val="90000"/>
              </a:lnSpc>
              <a:spcBef>
                <a:spcPct val="0"/>
              </a:spcBef>
              <a:spcAft>
                <a:spcPct val="35000"/>
              </a:spcAft>
            </a:pPr>
            <a:endParaRPr lang="en-US" sz="2200" kern="1200"/>
          </a:p>
        </p:txBody>
      </p:sp>
      <p:sp>
        <p:nvSpPr>
          <p:cNvPr id="22" name="Freeform 21"/>
          <p:cNvSpPr/>
          <p:nvPr/>
        </p:nvSpPr>
        <p:spPr>
          <a:xfrm>
            <a:off x="2905539" y="3162033"/>
            <a:ext cx="371773" cy="1049477"/>
          </a:xfrm>
          <a:custGeom>
            <a:avLst/>
            <a:gdLst>
              <a:gd name="connsiteX0" fmla="*/ 0 w 367177"/>
              <a:gd name="connsiteY0" fmla="*/ 0 h 1049477"/>
              <a:gd name="connsiteX1" fmla="*/ 183588 w 367177"/>
              <a:gd name="connsiteY1" fmla="*/ 0 h 1049477"/>
              <a:gd name="connsiteX2" fmla="*/ 183588 w 367177"/>
              <a:gd name="connsiteY2" fmla="*/ 1049477 h 1049477"/>
              <a:gd name="connsiteX3" fmla="*/ 367177 w 367177"/>
              <a:gd name="connsiteY3" fmla="*/ 1049477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0"/>
                </a:moveTo>
                <a:lnTo>
                  <a:pt x="183588" y="0"/>
                </a:lnTo>
                <a:lnTo>
                  <a:pt x="183588" y="1049477"/>
                </a:lnTo>
                <a:lnTo>
                  <a:pt x="367177" y="1049477"/>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3" name="Freeform 22"/>
          <p:cNvSpPr/>
          <p:nvPr/>
        </p:nvSpPr>
        <p:spPr>
          <a:xfrm>
            <a:off x="2925274" y="3160633"/>
            <a:ext cx="371773" cy="547956"/>
          </a:xfrm>
          <a:custGeom>
            <a:avLst/>
            <a:gdLst>
              <a:gd name="connsiteX0" fmla="*/ 0 w 367177"/>
              <a:gd name="connsiteY0" fmla="*/ 0 h 349825"/>
              <a:gd name="connsiteX1" fmla="*/ 183588 w 367177"/>
              <a:gd name="connsiteY1" fmla="*/ 0 h 349825"/>
              <a:gd name="connsiteX2" fmla="*/ 183588 w 367177"/>
              <a:gd name="connsiteY2" fmla="*/ 349825 h 349825"/>
              <a:gd name="connsiteX3" fmla="*/ 367177 w 367177"/>
              <a:gd name="connsiteY3" fmla="*/ 349825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0"/>
                </a:moveTo>
                <a:lnTo>
                  <a:pt x="183588" y="0"/>
                </a:lnTo>
                <a:lnTo>
                  <a:pt x="183588" y="349825"/>
                </a:lnTo>
                <a:lnTo>
                  <a:pt x="367177" y="349825"/>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4" name="Freeform 23"/>
          <p:cNvSpPr/>
          <p:nvPr/>
        </p:nvSpPr>
        <p:spPr>
          <a:xfrm flipV="1">
            <a:off x="2965636" y="3132331"/>
            <a:ext cx="302709" cy="82243"/>
          </a:xfrm>
          <a:custGeom>
            <a:avLst/>
            <a:gdLst>
              <a:gd name="connsiteX0" fmla="*/ 0 w 367177"/>
              <a:gd name="connsiteY0" fmla="*/ 349825 h 349825"/>
              <a:gd name="connsiteX1" fmla="*/ 183588 w 367177"/>
              <a:gd name="connsiteY1" fmla="*/ 349825 h 349825"/>
              <a:gd name="connsiteX2" fmla="*/ 183588 w 367177"/>
              <a:gd name="connsiteY2" fmla="*/ 0 h 349825"/>
              <a:gd name="connsiteX3" fmla="*/ 367177 w 367177"/>
              <a:gd name="connsiteY3" fmla="*/ 0 h 349825"/>
            </a:gdLst>
            <a:ahLst/>
            <a:cxnLst>
              <a:cxn ang="0">
                <a:pos x="connsiteX0" y="connsiteY0"/>
              </a:cxn>
              <a:cxn ang="0">
                <a:pos x="connsiteX1" y="connsiteY1"/>
              </a:cxn>
              <a:cxn ang="0">
                <a:pos x="connsiteX2" y="connsiteY2"/>
              </a:cxn>
              <a:cxn ang="0">
                <a:pos x="connsiteX3" y="connsiteY3"/>
              </a:cxn>
            </a:cxnLst>
            <a:rect l="l" t="t" r="r" b="b"/>
            <a:pathLst>
              <a:path w="367177" h="349825">
                <a:moveTo>
                  <a:pt x="0" y="349825"/>
                </a:moveTo>
                <a:lnTo>
                  <a:pt x="183588" y="349825"/>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83610" tIns="162234" rIns="183610" bIns="162234" numCol="1" spcCol="1270" anchor="ctr" anchorCtr="0">
            <a:noAutofit/>
          </a:bodyPr>
          <a:lstStyle/>
          <a:p>
            <a:pPr lvl="0" algn="ctr" defTabSz="977900">
              <a:lnSpc>
                <a:spcPct val="90000"/>
              </a:lnSpc>
              <a:spcBef>
                <a:spcPct val="0"/>
              </a:spcBef>
              <a:spcAft>
                <a:spcPct val="35000"/>
              </a:spcAft>
            </a:pPr>
            <a:endParaRPr lang="en-US" sz="2200" kern="1200"/>
          </a:p>
        </p:txBody>
      </p:sp>
      <p:sp>
        <p:nvSpPr>
          <p:cNvPr id="25" name="Freeform 24"/>
          <p:cNvSpPr/>
          <p:nvPr/>
        </p:nvSpPr>
        <p:spPr>
          <a:xfrm>
            <a:off x="2925274" y="2770787"/>
            <a:ext cx="371773" cy="378406"/>
          </a:xfrm>
          <a:custGeom>
            <a:avLst/>
            <a:gdLst>
              <a:gd name="connsiteX0" fmla="*/ 0 w 367177"/>
              <a:gd name="connsiteY0" fmla="*/ 1049477 h 1049477"/>
              <a:gd name="connsiteX1" fmla="*/ 183588 w 367177"/>
              <a:gd name="connsiteY1" fmla="*/ 1049477 h 1049477"/>
              <a:gd name="connsiteX2" fmla="*/ 183588 w 367177"/>
              <a:gd name="connsiteY2" fmla="*/ 0 h 1049477"/>
              <a:gd name="connsiteX3" fmla="*/ 367177 w 367177"/>
              <a:gd name="connsiteY3" fmla="*/ 0 h 1049477"/>
            </a:gdLst>
            <a:ahLst/>
            <a:cxnLst>
              <a:cxn ang="0">
                <a:pos x="connsiteX0" y="connsiteY0"/>
              </a:cxn>
              <a:cxn ang="0">
                <a:pos x="connsiteX1" y="connsiteY1"/>
              </a:cxn>
              <a:cxn ang="0">
                <a:pos x="connsiteX2" y="connsiteY2"/>
              </a:cxn>
              <a:cxn ang="0">
                <a:pos x="connsiteX3" y="connsiteY3"/>
              </a:cxn>
            </a:cxnLst>
            <a:rect l="l" t="t" r="r" b="b"/>
            <a:pathLst>
              <a:path w="367177" h="1049477">
                <a:moveTo>
                  <a:pt x="0" y="1049477"/>
                </a:moveTo>
                <a:lnTo>
                  <a:pt x="183588" y="1049477"/>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68492" tIns="496942" rIns="168493" bIns="496943" numCol="1" spcCol="1270" anchor="ctr" anchorCtr="0">
            <a:noAutofit/>
          </a:bodyPr>
          <a:lstStyle/>
          <a:p>
            <a:pPr lvl="0" algn="ctr" defTabSz="977900">
              <a:lnSpc>
                <a:spcPct val="90000"/>
              </a:lnSpc>
              <a:spcBef>
                <a:spcPct val="0"/>
              </a:spcBef>
              <a:spcAft>
                <a:spcPct val="35000"/>
              </a:spcAft>
            </a:pPr>
            <a:endParaRPr lang="en-US" sz="2200" kern="1200"/>
          </a:p>
        </p:txBody>
      </p:sp>
      <p:sp>
        <p:nvSpPr>
          <p:cNvPr id="26" name="Freeform 25"/>
          <p:cNvSpPr/>
          <p:nvPr/>
        </p:nvSpPr>
        <p:spPr>
          <a:xfrm>
            <a:off x="2905539" y="2336511"/>
            <a:ext cx="371773" cy="784380"/>
          </a:xfrm>
          <a:custGeom>
            <a:avLst/>
            <a:gdLst>
              <a:gd name="connsiteX0" fmla="*/ 0 w 367177"/>
              <a:gd name="connsiteY0" fmla="*/ 1749129 h 1749129"/>
              <a:gd name="connsiteX1" fmla="*/ 183588 w 367177"/>
              <a:gd name="connsiteY1" fmla="*/ 1749129 h 1749129"/>
              <a:gd name="connsiteX2" fmla="*/ 183588 w 367177"/>
              <a:gd name="connsiteY2" fmla="*/ 0 h 1749129"/>
              <a:gd name="connsiteX3" fmla="*/ 367177 w 367177"/>
              <a:gd name="connsiteY3" fmla="*/ 0 h 1749129"/>
            </a:gdLst>
            <a:ahLst/>
            <a:cxnLst>
              <a:cxn ang="0">
                <a:pos x="connsiteX0" y="connsiteY0"/>
              </a:cxn>
              <a:cxn ang="0">
                <a:pos x="connsiteX1" y="connsiteY1"/>
              </a:cxn>
              <a:cxn ang="0">
                <a:pos x="connsiteX2" y="connsiteY2"/>
              </a:cxn>
              <a:cxn ang="0">
                <a:pos x="connsiteX3" y="connsiteY3"/>
              </a:cxn>
            </a:cxnLst>
            <a:rect l="l" t="t" r="r" b="b"/>
            <a:pathLst>
              <a:path w="367177" h="1749129">
                <a:moveTo>
                  <a:pt x="0" y="1749129"/>
                </a:moveTo>
                <a:lnTo>
                  <a:pt x="183588" y="1749129"/>
                </a:lnTo>
                <a:lnTo>
                  <a:pt x="183588" y="0"/>
                </a:lnTo>
                <a:lnTo>
                  <a:pt x="36717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1607" tIns="829884" rIns="151608" bIns="829883" numCol="1" spcCol="1270" anchor="ctr" anchorCtr="0">
            <a:noAutofit/>
          </a:bodyPr>
          <a:lstStyle/>
          <a:p>
            <a:pPr lvl="0" algn="ctr" defTabSz="977900">
              <a:lnSpc>
                <a:spcPct val="90000"/>
              </a:lnSpc>
              <a:spcBef>
                <a:spcPct val="0"/>
              </a:spcBef>
              <a:spcAft>
                <a:spcPct val="35000"/>
              </a:spcAft>
            </a:pPr>
            <a:endParaRPr lang="en-US" sz="2200" kern="1200"/>
          </a:p>
        </p:txBody>
      </p:sp>
      <p:sp>
        <p:nvSpPr>
          <p:cNvPr id="27" name="Freeform 26"/>
          <p:cNvSpPr/>
          <p:nvPr/>
        </p:nvSpPr>
        <p:spPr>
          <a:xfrm>
            <a:off x="0" y="2532952"/>
            <a:ext cx="2945901" cy="1147883"/>
          </a:xfrm>
          <a:custGeom>
            <a:avLst/>
            <a:gdLst>
              <a:gd name="connsiteX0" fmla="*/ 0 w 2945901"/>
              <a:gd name="connsiteY0" fmla="*/ 0 h 1133693"/>
              <a:gd name="connsiteX1" fmla="*/ 2945901 w 2945901"/>
              <a:gd name="connsiteY1" fmla="*/ 0 h 1133693"/>
              <a:gd name="connsiteX2" fmla="*/ 2945901 w 2945901"/>
              <a:gd name="connsiteY2" fmla="*/ 1133693 h 1133693"/>
              <a:gd name="connsiteX3" fmla="*/ 0 w 2945901"/>
              <a:gd name="connsiteY3" fmla="*/ 1133693 h 1133693"/>
              <a:gd name="connsiteX4" fmla="*/ 0 w 2945901"/>
              <a:gd name="connsiteY4" fmla="*/ 0 h 11336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901" h="1133693">
                <a:moveTo>
                  <a:pt x="0" y="0"/>
                </a:moveTo>
                <a:lnTo>
                  <a:pt x="2945901" y="0"/>
                </a:lnTo>
                <a:lnTo>
                  <a:pt x="2945901" y="1133693"/>
                </a:lnTo>
                <a:lnTo>
                  <a:pt x="0" y="1133693"/>
                </a:lnTo>
                <a:lnTo>
                  <a:pt x="0" y="0"/>
                </a:lnTo>
                <a:close/>
              </a:path>
            </a:pathLst>
          </a:cu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968" tIns="13970" rIns="13971" bIns="13969" numCol="1" spcCol="1270" anchor="ctr" anchorCtr="0">
            <a:noAutofit/>
          </a:bodyPr>
          <a:lstStyle/>
          <a:p>
            <a:pPr lvl="0" algn="ctr" defTabSz="977900">
              <a:lnSpc>
                <a:spcPct val="90000"/>
              </a:lnSpc>
              <a:spcBef>
                <a:spcPct val="0"/>
              </a:spcBef>
              <a:spcAft>
                <a:spcPct val="35000"/>
              </a:spcAft>
            </a:pPr>
            <a:r>
              <a:rPr lang="en-GB" sz="2200" kern="1200" dirty="0" err="1">
                <a:latin typeface="Arial" panose="020B0604020202020204" pitchFamily="34" charset="0"/>
                <a:cs typeface="Arial" panose="020B0604020202020204" pitchFamily="34" charset="0"/>
              </a:rPr>
              <a:t>Một</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số</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tính</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chất</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của</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vật</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liệu</a:t>
            </a:r>
            <a:endParaRPr lang="en-US" sz="2200" kern="1200" dirty="0">
              <a:latin typeface="Arial" panose="020B0604020202020204" pitchFamily="34" charset="0"/>
              <a:cs typeface="Arial" panose="020B0604020202020204" pitchFamily="34" charset="0"/>
            </a:endParaRPr>
          </a:p>
        </p:txBody>
      </p:sp>
      <p:sp>
        <p:nvSpPr>
          <p:cNvPr id="28" name="Freeform 27"/>
          <p:cNvSpPr/>
          <p:nvPr/>
        </p:nvSpPr>
        <p:spPr>
          <a:xfrm>
            <a:off x="3268345" y="2032466"/>
            <a:ext cx="3765057" cy="438188"/>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err="1">
                <a:latin typeface="Arial" panose="020B0604020202020204" pitchFamily="34" charset="0"/>
                <a:cs typeface="Arial" panose="020B0604020202020204" pitchFamily="34" charset="0"/>
              </a:rPr>
              <a:t>Tính</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dẫn</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điện</a:t>
            </a:r>
            <a:endParaRPr lang="en-US" sz="2200" kern="1200" dirty="0">
              <a:latin typeface="Arial" panose="020B0604020202020204" pitchFamily="34" charset="0"/>
              <a:cs typeface="Arial" panose="020B0604020202020204" pitchFamily="34" charset="0"/>
            </a:endParaRPr>
          </a:p>
        </p:txBody>
      </p:sp>
      <p:sp>
        <p:nvSpPr>
          <p:cNvPr id="29" name="Freeform 28"/>
          <p:cNvSpPr/>
          <p:nvPr/>
        </p:nvSpPr>
        <p:spPr>
          <a:xfrm>
            <a:off x="3248327" y="2551904"/>
            <a:ext cx="3765057" cy="438188"/>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err="1">
                <a:latin typeface="Arial" panose="020B0604020202020204" pitchFamily="34" charset="0"/>
                <a:cs typeface="Arial" panose="020B0604020202020204" pitchFamily="34" charset="0"/>
              </a:rPr>
              <a:t>Tính</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dẫn</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nhiệt</a:t>
            </a:r>
            <a:endParaRPr lang="en-US" sz="2200" kern="1200" dirty="0">
              <a:latin typeface="Arial" panose="020B0604020202020204" pitchFamily="34" charset="0"/>
              <a:cs typeface="Arial" panose="020B0604020202020204" pitchFamily="34" charset="0"/>
            </a:endParaRPr>
          </a:p>
        </p:txBody>
      </p:sp>
      <p:sp>
        <p:nvSpPr>
          <p:cNvPr id="30" name="Freeform 29"/>
          <p:cNvSpPr/>
          <p:nvPr/>
        </p:nvSpPr>
        <p:spPr>
          <a:xfrm>
            <a:off x="3242638" y="3053813"/>
            <a:ext cx="3765057" cy="378405"/>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dẻo</a:t>
            </a:r>
          </a:p>
        </p:txBody>
      </p:sp>
      <p:sp>
        <p:nvSpPr>
          <p:cNvPr id="31" name="Freeform 30"/>
          <p:cNvSpPr/>
          <p:nvPr/>
        </p:nvSpPr>
        <p:spPr>
          <a:xfrm>
            <a:off x="3248327" y="3579822"/>
            <a:ext cx="3765057" cy="361914"/>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cứng</a:t>
            </a:r>
          </a:p>
        </p:txBody>
      </p:sp>
      <p:sp>
        <p:nvSpPr>
          <p:cNvPr id="32" name="Freeform 31"/>
          <p:cNvSpPr/>
          <p:nvPr/>
        </p:nvSpPr>
        <p:spPr>
          <a:xfrm>
            <a:off x="3251007" y="4033315"/>
            <a:ext cx="3765057" cy="397872"/>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a:latin typeface="Arial" panose="020B0604020202020204" pitchFamily="34" charset="0"/>
                <a:cs typeface="Arial" panose="020B0604020202020204" pitchFamily="34" charset="0"/>
              </a:rPr>
              <a:t>Tính bền</a:t>
            </a:r>
          </a:p>
        </p:txBody>
      </p:sp>
      <p:sp>
        <p:nvSpPr>
          <p:cNvPr id="33" name="Freeform 32"/>
          <p:cNvSpPr/>
          <p:nvPr/>
        </p:nvSpPr>
        <p:spPr>
          <a:xfrm>
            <a:off x="3251007" y="4555435"/>
            <a:ext cx="3765057" cy="393600"/>
          </a:xfrm>
          <a:custGeom>
            <a:avLst/>
            <a:gdLst>
              <a:gd name="connsiteX0" fmla="*/ 0 w 3718513"/>
              <a:gd name="connsiteY0" fmla="*/ 0 h 559721"/>
              <a:gd name="connsiteX1" fmla="*/ 3718513 w 3718513"/>
              <a:gd name="connsiteY1" fmla="*/ 0 h 559721"/>
              <a:gd name="connsiteX2" fmla="*/ 3718513 w 3718513"/>
              <a:gd name="connsiteY2" fmla="*/ 559721 h 559721"/>
              <a:gd name="connsiteX3" fmla="*/ 0 w 3718513"/>
              <a:gd name="connsiteY3" fmla="*/ 559721 h 559721"/>
              <a:gd name="connsiteX4" fmla="*/ 0 w 3718513"/>
              <a:gd name="connsiteY4" fmla="*/ 0 h 5597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8513" h="559721">
                <a:moveTo>
                  <a:pt x="0" y="0"/>
                </a:moveTo>
                <a:lnTo>
                  <a:pt x="3718513" y="0"/>
                </a:lnTo>
                <a:lnTo>
                  <a:pt x="3718513" y="559721"/>
                </a:lnTo>
                <a:lnTo>
                  <a:pt x="0" y="559721"/>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GB" sz="2200" kern="1200" dirty="0" err="1">
                <a:latin typeface="Arial" panose="020B0604020202020204" pitchFamily="34" charset="0"/>
                <a:cs typeface="Arial" panose="020B0604020202020204" pitchFamily="34" charset="0"/>
              </a:rPr>
              <a:t>Khả</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năng</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chịu</a:t>
            </a:r>
            <a:r>
              <a:rPr lang="en-GB" sz="2200" kern="1200" dirty="0">
                <a:latin typeface="Arial" panose="020B0604020202020204" pitchFamily="34" charset="0"/>
                <a:cs typeface="Arial" panose="020B0604020202020204" pitchFamily="34" charset="0"/>
              </a:rPr>
              <a:t> </a:t>
            </a:r>
            <a:r>
              <a:rPr lang="en-GB" sz="2200" kern="1200" dirty="0" err="1">
                <a:latin typeface="Arial" panose="020B0604020202020204" pitchFamily="34" charset="0"/>
                <a:cs typeface="Arial" panose="020B0604020202020204" pitchFamily="34" charset="0"/>
              </a:rPr>
              <a:t>nhiệt</a:t>
            </a:r>
            <a:r>
              <a:rPr lang="en-GB" sz="2200" kern="1200" dirty="0">
                <a:latin typeface="Arial" panose="020B0604020202020204" pitchFamily="34" charset="0"/>
                <a:cs typeface="Arial" panose="020B0604020202020204" pitchFamily="34" charset="0"/>
              </a:rPr>
              <a:t>,….</a:t>
            </a:r>
          </a:p>
        </p:txBody>
      </p:sp>
      <p:pic>
        <p:nvPicPr>
          <p:cNvPr id="1026" name="Picture 2" descr="C Cách luyện viết chữ đẹp &amp; Kỹ năng rèn viết chữ nhanh ...">
            <a:extLst>
              <a:ext uri="{FF2B5EF4-FFF2-40B4-BE49-F238E27FC236}">
                <a16:creationId xmlns:a16="http://schemas.microsoft.com/office/drawing/2014/main" id="{8552C344-8A4E-410F-9890-E4AA1E55E0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7695" y="1307806"/>
            <a:ext cx="1158948" cy="710238"/>
          </a:xfrm>
          <a:prstGeom prst="rect">
            <a:avLst/>
          </a:prstGeom>
          <a:solidFill>
            <a:srgbClr val="FF0000"/>
          </a:solidFill>
          <a:ln>
            <a:solidFill>
              <a:srgbClr val="FF0000"/>
            </a:solidFill>
          </a:ln>
        </p:spPr>
      </p:pic>
    </p:spTree>
    <p:extLst>
      <p:ext uri="{BB962C8B-B14F-4D97-AF65-F5344CB8AC3E}">
        <p14:creationId xmlns:p14="http://schemas.microsoft.com/office/powerpoint/2010/main" val="358146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arn(inVertical)">
                                      <p:cBhvr>
                                        <p:cTn id="15" dur="500"/>
                                        <p:tgtEl>
                                          <p:spTgt spid="2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barn(inVertical)">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barn(inVertical)">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barn(inVertical)">
                                      <p:cBhvr>
                                        <p:cTn id="39" dur="500"/>
                                        <p:tgtEl>
                                          <p:spTgt spid="2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barn(inVertical)">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8" grpId="0" animBg="1"/>
      <p:bldP spid="29" grpId="0" animBg="1"/>
      <p:bldP spid="30" grpId="0" animBg="1"/>
      <p:bldP spid="31" grpId="0" animBg="1"/>
      <p:bldP spid="32"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EE34"/>
        </a:solidFill>
        <a:effectLst/>
      </p:bgPr>
    </p:bg>
    <p:spTree>
      <p:nvGrpSpPr>
        <p:cNvPr id="1" name=""/>
        <p:cNvGrpSpPr/>
        <p:nvPr/>
      </p:nvGrpSpPr>
      <p:grpSpPr>
        <a:xfrm>
          <a:off x="0" y="0"/>
          <a:ext cx="0" cy="0"/>
          <a:chOff x="0" y="0"/>
          <a:chExt cx="0" cy="0"/>
        </a:xfrm>
      </p:grpSpPr>
      <p:sp>
        <p:nvSpPr>
          <p:cNvPr id="3" name="TextBox 3"/>
          <p:cNvSpPr txBox="1"/>
          <p:nvPr/>
        </p:nvSpPr>
        <p:spPr>
          <a:xfrm>
            <a:off x="4569619" y="1566863"/>
            <a:ext cx="4763" cy="512961"/>
          </a:xfrm>
          <a:prstGeom prst="rect">
            <a:avLst/>
          </a:prstGeom>
        </p:spPr>
        <p:txBody>
          <a:bodyPr lIns="0" tIns="0" rIns="0" bIns="0" rtlCol="0" anchor="t">
            <a:spAutoFit/>
          </a:bodyPr>
          <a:lstStyle/>
          <a:p>
            <a:pPr algn="ctr" defTabSz="457200">
              <a:lnSpc>
                <a:spcPts val="3960"/>
              </a:lnSpc>
              <a:spcBef>
                <a:spcPct val="0"/>
              </a:spcBef>
              <a:buClrTx/>
            </a:pPr>
            <a:endParaRPr sz="900" kern="1200">
              <a:solidFill>
                <a:prstClr val="black"/>
              </a:solidFill>
              <a:latin typeface="Calibri"/>
              <a:ea typeface="+mn-ea"/>
              <a:cs typeface="+mn-cs"/>
            </a:endParaRPr>
          </a:p>
        </p:txBody>
      </p:sp>
      <p:sp>
        <p:nvSpPr>
          <p:cNvPr id="4" name="TextBox 4"/>
          <p:cNvSpPr txBox="1"/>
          <p:nvPr/>
        </p:nvSpPr>
        <p:spPr>
          <a:xfrm>
            <a:off x="384464" y="135082"/>
            <a:ext cx="8498790" cy="872034"/>
          </a:xfrm>
          <a:prstGeom prst="rect">
            <a:avLst/>
          </a:prstGeom>
        </p:spPr>
        <p:txBody>
          <a:bodyPr wrap="square" lIns="0" tIns="0" rIns="0" bIns="0" rtlCol="0" anchor="t">
            <a:spAutoFit/>
          </a:bodyPr>
          <a:lstStyle/>
          <a:p>
            <a:pPr algn="ctr" defTabSz="457200">
              <a:lnSpc>
                <a:spcPts val="3434"/>
              </a:lnSpc>
              <a:buClrTx/>
            </a:pPr>
            <a:r>
              <a:rPr lang="en-US" sz="2000" kern="1200" smtClean="0">
                <a:solidFill>
                  <a:srgbClr val="FF0000"/>
                </a:solidFill>
                <a:latin typeface="Muli Black"/>
                <a:ea typeface="+mn-ea"/>
                <a:cs typeface="+mn-cs"/>
              </a:rPr>
              <a:t>1.Chọn </a:t>
            </a:r>
            <a:r>
              <a:rPr lang="en-US" sz="2000" kern="1200" dirty="0" err="1">
                <a:solidFill>
                  <a:srgbClr val="FF0000"/>
                </a:solidFill>
                <a:latin typeface="Muli Black"/>
                <a:ea typeface="+mn-ea"/>
                <a:cs typeface="+mn-cs"/>
              </a:rPr>
              <a:t>một</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tính</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chất</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cơ</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bản</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của</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vật</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liệu</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nhiên</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liệu</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và</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đề</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xuất</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cách</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kiểm</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tra</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tính</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chất</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đó</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vào</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bảng</a:t>
            </a:r>
            <a:r>
              <a:rPr lang="en-US" sz="2000" kern="1200" dirty="0">
                <a:solidFill>
                  <a:srgbClr val="FF0000"/>
                </a:solidFill>
                <a:latin typeface="Muli Black"/>
                <a:ea typeface="+mn-ea"/>
                <a:cs typeface="+mn-cs"/>
              </a:rPr>
              <a:t> </a:t>
            </a:r>
            <a:r>
              <a:rPr lang="en-US" sz="2000" kern="1200" dirty="0" err="1">
                <a:solidFill>
                  <a:srgbClr val="FF0000"/>
                </a:solidFill>
                <a:latin typeface="Muli Black"/>
                <a:ea typeface="+mn-ea"/>
                <a:cs typeface="+mn-cs"/>
              </a:rPr>
              <a:t>sau</a:t>
            </a:r>
            <a:r>
              <a:rPr lang="en-US" sz="2000" kern="1200" dirty="0">
                <a:solidFill>
                  <a:srgbClr val="FF0000"/>
                </a:solidFill>
                <a:latin typeface="Muli Black"/>
                <a:ea typeface="+mn-ea"/>
                <a:cs typeface="+mn-cs"/>
              </a:rPr>
              <a:t>:</a:t>
            </a:r>
          </a:p>
        </p:txBody>
      </p:sp>
      <p:graphicFrame>
        <p:nvGraphicFramePr>
          <p:cNvPr id="5" name="Table 4">
            <a:extLst>
              <a:ext uri="{FF2B5EF4-FFF2-40B4-BE49-F238E27FC236}">
                <a16:creationId xmlns:a16="http://schemas.microsoft.com/office/drawing/2014/main" id="{32A2514A-60AE-4737-BC6A-A764626953A8}"/>
              </a:ext>
            </a:extLst>
          </p:cNvPr>
          <p:cNvGraphicFramePr>
            <a:graphicFrameLocks noGrp="1"/>
          </p:cNvGraphicFramePr>
          <p:nvPr>
            <p:extLst>
              <p:ext uri="{D42A27DB-BD31-4B8C-83A1-F6EECF244321}">
                <p14:modId xmlns:p14="http://schemas.microsoft.com/office/powerpoint/2010/main" val="1310973020"/>
              </p:ext>
            </p:extLst>
          </p:nvPr>
        </p:nvGraphicFramePr>
        <p:xfrm>
          <a:off x="238991" y="1007118"/>
          <a:ext cx="8649027" cy="3926834"/>
        </p:xfrm>
        <a:graphic>
          <a:graphicData uri="http://schemas.openxmlformats.org/drawingml/2006/table">
            <a:tbl>
              <a:tblPr firstRow="1" firstCol="1" bandRow="1">
                <a:tableStyleId>{5C22544A-7EE6-4342-B048-85BDC9FD1C3A}</a:tableStyleId>
              </a:tblPr>
              <a:tblGrid>
                <a:gridCol w="663280">
                  <a:extLst>
                    <a:ext uri="{9D8B030D-6E8A-4147-A177-3AD203B41FA5}">
                      <a16:colId xmlns:a16="http://schemas.microsoft.com/office/drawing/2014/main" val="2378702826"/>
                    </a:ext>
                  </a:extLst>
                </a:gridCol>
                <a:gridCol w="1468828">
                  <a:extLst>
                    <a:ext uri="{9D8B030D-6E8A-4147-A177-3AD203B41FA5}">
                      <a16:colId xmlns:a16="http://schemas.microsoft.com/office/drawing/2014/main" val="4186592481"/>
                    </a:ext>
                  </a:extLst>
                </a:gridCol>
                <a:gridCol w="1760896">
                  <a:extLst>
                    <a:ext uri="{9D8B030D-6E8A-4147-A177-3AD203B41FA5}">
                      <a16:colId xmlns:a16="http://schemas.microsoft.com/office/drawing/2014/main" val="1119557909"/>
                    </a:ext>
                  </a:extLst>
                </a:gridCol>
                <a:gridCol w="2622031">
                  <a:extLst>
                    <a:ext uri="{9D8B030D-6E8A-4147-A177-3AD203B41FA5}">
                      <a16:colId xmlns:a16="http://schemas.microsoft.com/office/drawing/2014/main" val="3260261870"/>
                    </a:ext>
                  </a:extLst>
                </a:gridCol>
                <a:gridCol w="2133992">
                  <a:extLst>
                    <a:ext uri="{9D8B030D-6E8A-4147-A177-3AD203B41FA5}">
                      <a16:colId xmlns:a16="http://schemas.microsoft.com/office/drawing/2014/main" val="1369197560"/>
                    </a:ext>
                  </a:extLst>
                </a:gridCol>
              </a:tblGrid>
              <a:tr h="948265">
                <a:tc>
                  <a:txBody>
                    <a:bodyPr/>
                    <a:lstStyle/>
                    <a:p>
                      <a:pPr algn="ctr">
                        <a:spcBef>
                          <a:spcPts val="600"/>
                        </a:spcBef>
                        <a:spcAft>
                          <a:spcPts val="600"/>
                        </a:spcAft>
                      </a:pPr>
                      <a:r>
                        <a:rPr lang="en-US" sz="1600" dirty="0">
                          <a:effectLst/>
                        </a:rPr>
                        <a:t>TT</a:t>
                      </a:r>
                      <a:endParaRPr lang="en-US" sz="1800" dirty="0">
                        <a:solidFill>
                          <a:srgbClr val="000000"/>
                        </a:solidFill>
                        <a:effectLst/>
                        <a:latin typeface="Times New Roman" panose="02020603050405020304" pitchFamily="18" charset="0"/>
                        <a:ea typeface="Calibri" panose="020F0502020204030204" pitchFamily="34" charset="0"/>
                      </a:endParaRPr>
                    </a:p>
                  </a:txBody>
                  <a:tcPr marL="34290" marR="34290" marT="0" marB="0" anchor="ctr"/>
                </a:tc>
                <a:tc>
                  <a:txBody>
                    <a:bodyPr/>
                    <a:lstStyle/>
                    <a:p>
                      <a:pPr algn="ctr">
                        <a:spcBef>
                          <a:spcPts val="600"/>
                        </a:spcBef>
                        <a:spcAft>
                          <a:spcPts val="600"/>
                        </a:spcAft>
                      </a:pPr>
                      <a:r>
                        <a:rPr lang="en-US" sz="1600" dirty="0">
                          <a:effectLst/>
                        </a:rPr>
                        <a:t>TÊN VẬT LIỆU/ NHIÊN LIỆU</a:t>
                      </a:r>
                      <a:endParaRPr lang="en-US" sz="1800" dirty="0">
                        <a:solidFill>
                          <a:srgbClr val="000000"/>
                        </a:solidFill>
                        <a:effectLst/>
                        <a:latin typeface="Times New Roman" panose="02020603050405020304" pitchFamily="18" charset="0"/>
                        <a:ea typeface="Calibri" panose="020F0502020204030204" pitchFamily="34" charset="0"/>
                      </a:endParaRPr>
                    </a:p>
                  </a:txBody>
                  <a:tcPr marL="34290" marR="34290" marT="0" marB="0" anchor="ctr"/>
                </a:tc>
                <a:tc>
                  <a:txBody>
                    <a:bodyPr/>
                    <a:lstStyle/>
                    <a:p>
                      <a:pPr algn="ctr">
                        <a:spcBef>
                          <a:spcPts val="600"/>
                        </a:spcBef>
                        <a:spcAft>
                          <a:spcPts val="600"/>
                        </a:spcAft>
                      </a:pPr>
                      <a:r>
                        <a:rPr lang="en-US" sz="1600" dirty="0">
                          <a:effectLst/>
                        </a:rPr>
                        <a:t>TÍNH CHẤT CƠ BẢN</a:t>
                      </a:r>
                      <a:endParaRPr lang="en-US" sz="1800" dirty="0">
                        <a:solidFill>
                          <a:srgbClr val="000000"/>
                        </a:solidFill>
                        <a:effectLst/>
                        <a:latin typeface="Times New Roman" panose="02020603050405020304" pitchFamily="18" charset="0"/>
                        <a:ea typeface="Calibri" panose="020F0502020204030204" pitchFamily="34" charset="0"/>
                      </a:endParaRPr>
                    </a:p>
                  </a:txBody>
                  <a:tcPr marL="34290" marR="34290" marT="0" marB="0" anchor="ctr"/>
                </a:tc>
                <a:tc>
                  <a:txBody>
                    <a:bodyPr/>
                    <a:lstStyle/>
                    <a:p>
                      <a:pPr algn="ctr">
                        <a:spcBef>
                          <a:spcPts val="600"/>
                        </a:spcBef>
                        <a:spcAft>
                          <a:spcPts val="600"/>
                        </a:spcAft>
                      </a:pPr>
                      <a:r>
                        <a:rPr lang="en-US" sz="1600" dirty="0">
                          <a:effectLst/>
                        </a:rPr>
                        <a:t>ĐỀ XUẤT CÁCH KIỂM TRA</a:t>
                      </a:r>
                      <a:endParaRPr lang="en-US" sz="1800" dirty="0">
                        <a:solidFill>
                          <a:srgbClr val="000000"/>
                        </a:solidFill>
                        <a:effectLst/>
                        <a:latin typeface="Times New Roman" panose="02020603050405020304" pitchFamily="18" charset="0"/>
                        <a:ea typeface="Calibri" panose="020F0502020204030204" pitchFamily="34" charset="0"/>
                      </a:endParaRPr>
                    </a:p>
                  </a:txBody>
                  <a:tcPr marL="34290" marR="34290" marT="0" marB="0" anchor="ctr"/>
                </a:tc>
                <a:tc>
                  <a:txBody>
                    <a:bodyPr/>
                    <a:lstStyle/>
                    <a:p>
                      <a:pPr algn="ctr">
                        <a:spcBef>
                          <a:spcPts val="600"/>
                        </a:spcBef>
                        <a:spcAft>
                          <a:spcPts val="600"/>
                        </a:spcAft>
                      </a:pPr>
                      <a:r>
                        <a:rPr lang="en-US" sz="1600" dirty="0">
                          <a:effectLst/>
                        </a:rPr>
                        <a:t>DẤU HIỆU</a:t>
                      </a:r>
                      <a:endParaRPr lang="en-US" sz="1800" dirty="0">
                        <a:solidFill>
                          <a:srgbClr val="000000"/>
                        </a:solidFill>
                        <a:effectLst/>
                        <a:latin typeface="Times New Roman" panose="02020603050405020304" pitchFamily="18" charset="0"/>
                        <a:ea typeface="Calibri" panose="020F0502020204030204" pitchFamily="34" charset="0"/>
                      </a:endParaRPr>
                    </a:p>
                  </a:txBody>
                  <a:tcPr marL="34290" marR="34290" marT="0" marB="0" anchor="ctr"/>
                </a:tc>
                <a:extLst>
                  <a:ext uri="{0D108BD9-81ED-4DB2-BD59-A6C34878D82A}">
                    <a16:rowId xmlns:a16="http://schemas.microsoft.com/office/drawing/2014/main" val="3295417379"/>
                  </a:ext>
                </a:extLst>
              </a:tr>
              <a:tr h="744643">
                <a:tc>
                  <a:txBody>
                    <a:bodyPr/>
                    <a:lstStyle/>
                    <a:p>
                      <a:pPr algn="ctr">
                        <a:spcBef>
                          <a:spcPts val="600"/>
                        </a:spcBef>
                        <a:spcAft>
                          <a:spcPts val="600"/>
                        </a:spcAft>
                      </a:pPr>
                      <a:r>
                        <a:rPr lang="en-US" sz="1600" dirty="0">
                          <a:effectLst/>
                        </a:rPr>
                        <a:t>1</a:t>
                      </a:r>
                      <a:endParaRPr lang="en-US" sz="1800"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dirty="0" err="1">
                          <a:effectLst/>
                        </a:rPr>
                        <a:t>Nhựa</a:t>
                      </a:r>
                      <a:endParaRPr lang="en-US" sz="1800" b="1"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Nhẹ</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Lấy mẩu nhựa đặt vào chậu nước</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Mẩu nhựa nổi lên trên mặt nước</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extLst>
                  <a:ext uri="{0D108BD9-81ED-4DB2-BD59-A6C34878D82A}">
                    <a16:rowId xmlns:a16="http://schemas.microsoft.com/office/drawing/2014/main" val="1477785340"/>
                  </a:ext>
                </a:extLst>
              </a:tr>
              <a:tr h="372321">
                <a:tc>
                  <a:txBody>
                    <a:bodyPr/>
                    <a:lstStyle/>
                    <a:p>
                      <a:pPr algn="ctr">
                        <a:spcBef>
                          <a:spcPts val="600"/>
                        </a:spcBef>
                        <a:spcAft>
                          <a:spcPts val="600"/>
                        </a:spcAft>
                      </a:pPr>
                      <a:r>
                        <a:rPr lang="en-US" sz="1600" dirty="0">
                          <a:effectLst/>
                        </a:rPr>
                        <a:t>2</a:t>
                      </a:r>
                      <a:endParaRPr lang="en-US" sz="1800"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dirty="0" err="1">
                          <a:effectLst/>
                        </a:rPr>
                        <a:t>Sắt</a:t>
                      </a:r>
                      <a:endParaRPr lang="en-US" sz="1800" b="1"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 </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 </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 </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extLst>
                  <a:ext uri="{0D108BD9-81ED-4DB2-BD59-A6C34878D82A}">
                    <a16:rowId xmlns:a16="http://schemas.microsoft.com/office/drawing/2014/main" val="3464993221"/>
                  </a:ext>
                </a:extLst>
              </a:tr>
              <a:tr h="372321">
                <a:tc>
                  <a:txBody>
                    <a:bodyPr/>
                    <a:lstStyle/>
                    <a:p>
                      <a:pPr algn="ctr">
                        <a:spcBef>
                          <a:spcPts val="600"/>
                        </a:spcBef>
                        <a:spcAft>
                          <a:spcPts val="600"/>
                        </a:spcAft>
                      </a:pPr>
                      <a:r>
                        <a:rPr lang="en-US" sz="1600" dirty="0">
                          <a:effectLst/>
                        </a:rPr>
                        <a:t>3</a:t>
                      </a:r>
                      <a:endParaRPr lang="en-US" sz="1800"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dirty="0">
                          <a:effectLst/>
                        </a:rPr>
                        <a:t>Cao </a:t>
                      </a:r>
                      <a:r>
                        <a:rPr lang="en-US" sz="1600" b="1" dirty="0" err="1">
                          <a:effectLst/>
                        </a:rPr>
                        <a:t>su</a:t>
                      </a:r>
                      <a:endParaRPr lang="en-US" sz="1800" b="1"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 </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 </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 </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extLst>
                  <a:ext uri="{0D108BD9-81ED-4DB2-BD59-A6C34878D82A}">
                    <a16:rowId xmlns:a16="http://schemas.microsoft.com/office/drawing/2014/main" val="367870271"/>
                  </a:ext>
                </a:extLst>
              </a:tr>
              <a:tr h="372321">
                <a:tc>
                  <a:txBody>
                    <a:bodyPr/>
                    <a:lstStyle/>
                    <a:p>
                      <a:pPr algn="ctr">
                        <a:spcBef>
                          <a:spcPts val="600"/>
                        </a:spcBef>
                        <a:spcAft>
                          <a:spcPts val="600"/>
                        </a:spcAft>
                      </a:pPr>
                      <a:r>
                        <a:rPr lang="en-US" sz="1600" dirty="0">
                          <a:effectLst/>
                        </a:rPr>
                        <a:t>4</a:t>
                      </a:r>
                      <a:endParaRPr lang="en-US" sz="1800"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dirty="0" err="1">
                          <a:effectLst/>
                        </a:rPr>
                        <a:t>Thủy</a:t>
                      </a:r>
                      <a:r>
                        <a:rPr lang="en-US" sz="1600" b="1" dirty="0">
                          <a:effectLst/>
                        </a:rPr>
                        <a:t> </a:t>
                      </a:r>
                      <a:r>
                        <a:rPr lang="en-US" sz="1600" b="1" dirty="0" err="1">
                          <a:effectLst/>
                        </a:rPr>
                        <a:t>tinh</a:t>
                      </a:r>
                      <a:endParaRPr lang="en-US" sz="1800" b="1"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 </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 </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 </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extLst>
                  <a:ext uri="{0D108BD9-81ED-4DB2-BD59-A6C34878D82A}">
                    <a16:rowId xmlns:a16="http://schemas.microsoft.com/office/drawing/2014/main" val="594060962"/>
                  </a:ext>
                </a:extLst>
              </a:tr>
              <a:tr h="372321">
                <a:tc>
                  <a:txBody>
                    <a:bodyPr/>
                    <a:lstStyle/>
                    <a:p>
                      <a:pPr algn="ctr">
                        <a:spcBef>
                          <a:spcPts val="600"/>
                        </a:spcBef>
                        <a:spcAft>
                          <a:spcPts val="600"/>
                        </a:spcAft>
                      </a:pPr>
                      <a:r>
                        <a:rPr lang="en-US" sz="1600" dirty="0">
                          <a:effectLst/>
                        </a:rPr>
                        <a:t>5</a:t>
                      </a:r>
                      <a:endParaRPr lang="en-US" sz="1800"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dirty="0" err="1">
                          <a:effectLst/>
                        </a:rPr>
                        <a:t>Gốm</a:t>
                      </a:r>
                      <a:endParaRPr lang="en-US" sz="1800" b="1"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 </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 </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 </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extLst>
                  <a:ext uri="{0D108BD9-81ED-4DB2-BD59-A6C34878D82A}">
                    <a16:rowId xmlns:a16="http://schemas.microsoft.com/office/drawing/2014/main" val="4123274931"/>
                  </a:ext>
                </a:extLst>
              </a:tr>
              <a:tr h="372321">
                <a:tc>
                  <a:txBody>
                    <a:bodyPr/>
                    <a:lstStyle/>
                    <a:p>
                      <a:pPr algn="ctr">
                        <a:spcBef>
                          <a:spcPts val="600"/>
                        </a:spcBef>
                        <a:spcAft>
                          <a:spcPts val="600"/>
                        </a:spcAft>
                      </a:pPr>
                      <a:r>
                        <a:rPr lang="en-US" sz="1600" dirty="0">
                          <a:effectLst/>
                        </a:rPr>
                        <a:t>6</a:t>
                      </a:r>
                      <a:endParaRPr lang="en-US" sz="1800"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dirty="0" err="1">
                          <a:effectLst/>
                        </a:rPr>
                        <a:t>Gỗ</a:t>
                      </a:r>
                      <a:endParaRPr lang="en-US" sz="1800" b="1"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dirty="0">
                          <a:effectLst/>
                        </a:rPr>
                        <a:t> </a:t>
                      </a:r>
                      <a:endParaRPr lang="en-US" sz="1800" b="1"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dirty="0">
                          <a:effectLst/>
                        </a:rPr>
                        <a:t> </a:t>
                      </a:r>
                      <a:endParaRPr lang="en-US" sz="1800" b="1"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dirty="0">
                          <a:effectLst/>
                        </a:rPr>
                        <a:t> </a:t>
                      </a:r>
                      <a:endParaRPr lang="en-US" sz="1800" b="1" dirty="0">
                        <a:solidFill>
                          <a:srgbClr val="000000"/>
                        </a:solidFill>
                        <a:effectLst/>
                        <a:latin typeface="Times New Roman" panose="02020603050405020304" pitchFamily="18" charset="0"/>
                        <a:ea typeface="Calibri" panose="020F0502020204030204" pitchFamily="34" charset="0"/>
                      </a:endParaRPr>
                    </a:p>
                  </a:txBody>
                  <a:tcPr marL="34290" marR="34290" marT="0" marB="0"/>
                </a:tc>
                <a:extLst>
                  <a:ext uri="{0D108BD9-81ED-4DB2-BD59-A6C34878D82A}">
                    <a16:rowId xmlns:a16="http://schemas.microsoft.com/office/drawing/2014/main" val="1163073502"/>
                  </a:ext>
                </a:extLst>
              </a:tr>
              <a:tr h="372321">
                <a:tc>
                  <a:txBody>
                    <a:bodyPr/>
                    <a:lstStyle/>
                    <a:p>
                      <a:pPr algn="ctr">
                        <a:spcBef>
                          <a:spcPts val="600"/>
                        </a:spcBef>
                        <a:spcAft>
                          <a:spcPts val="600"/>
                        </a:spcAft>
                      </a:pPr>
                      <a:r>
                        <a:rPr lang="en-US" sz="1600" dirty="0">
                          <a:effectLst/>
                        </a:rPr>
                        <a:t>7</a:t>
                      </a:r>
                      <a:endParaRPr lang="en-US" sz="1800"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a:effectLst/>
                        </a:rPr>
                        <a:t>Xăng</a:t>
                      </a:r>
                      <a:endParaRPr lang="en-US" sz="1800" b="1">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dirty="0">
                          <a:effectLst/>
                        </a:rPr>
                        <a:t> </a:t>
                      </a:r>
                      <a:endParaRPr lang="en-US" sz="1800" b="1"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dirty="0">
                          <a:effectLst/>
                        </a:rPr>
                        <a:t> </a:t>
                      </a:r>
                      <a:endParaRPr lang="en-US" sz="1800" b="1" dirty="0">
                        <a:solidFill>
                          <a:srgbClr val="000000"/>
                        </a:solidFill>
                        <a:effectLst/>
                        <a:latin typeface="Times New Roman" panose="02020603050405020304" pitchFamily="18" charset="0"/>
                        <a:ea typeface="Calibri" panose="020F0502020204030204" pitchFamily="34" charset="0"/>
                      </a:endParaRPr>
                    </a:p>
                  </a:txBody>
                  <a:tcPr marL="34290" marR="34290" marT="0" marB="0"/>
                </a:tc>
                <a:tc>
                  <a:txBody>
                    <a:bodyPr/>
                    <a:lstStyle/>
                    <a:p>
                      <a:pPr>
                        <a:spcBef>
                          <a:spcPts val="600"/>
                        </a:spcBef>
                        <a:spcAft>
                          <a:spcPts val="600"/>
                        </a:spcAft>
                      </a:pPr>
                      <a:r>
                        <a:rPr lang="en-US" sz="1600" b="1" dirty="0">
                          <a:effectLst/>
                        </a:rPr>
                        <a:t> </a:t>
                      </a:r>
                      <a:endParaRPr lang="en-US" sz="1800" b="1" dirty="0">
                        <a:solidFill>
                          <a:srgbClr val="000000"/>
                        </a:solidFill>
                        <a:effectLst/>
                        <a:latin typeface="Times New Roman" panose="02020603050405020304" pitchFamily="18" charset="0"/>
                        <a:ea typeface="Calibri" panose="020F0502020204030204" pitchFamily="34" charset="0"/>
                      </a:endParaRPr>
                    </a:p>
                  </a:txBody>
                  <a:tcPr marL="34290" marR="34290" marT="0" marB="0"/>
                </a:tc>
                <a:extLst>
                  <a:ext uri="{0D108BD9-81ED-4DB2-BD59-A6C34878D82A}">
                    <a16:rowId xmlns:a16="http://schemas.microsoft.com/office/drawing/2014/main" val="209449025"/>
                  </a:ext>
                </a:extLst>
              </a:tr>
            </a:tbl>
          </a:graphicData>
        </a:graphic>
      </p:graphicFrame>
    </p:spTree>
    <p:extLst>
      <p:ext uri="{BB962C8B-B14F-4D97-AF65-F5344CB8AC3E}">
        <p14:creationId xmlns:p14="http://schemas.microsoft.com/office/powerpoint/2010/main" val="225030375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EC31E3-96A7-4FD3-B727-E63B292AAB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solidFill>
                  <a:schemeClr val="tx1">
                    <a:lumMod val="85000"/>
                    <a:lumOff val="15000"/>
                  </a:schemeClr>
                </a:solidFill>
              </a:rPr>
              <a:pPr marL="0" lvl="0" indent="0" algn="r" rtl="0">
                <a:spcBef>
                  <a:spcPts val="0"/>
                </a:spcBef>
                <a:spcAft>
                  <a:spcPts val="0"/>
                </a:spcAft>
                <a:buNone/>
              </a:pPr>
              <a:t>24</a:t>
            </a:fld>
            <a:endParaRPr lang="en">
              <a:solidFill>
                <a:schemeClr val="tx1">
                  <a:lumMod val="85000"/>
                  <a:lumOff val="15000"/>
                </a:schemeClr>
              </a:solidFill>
            </a:endParaRPr>
          </a:p>
        </p:txBody>
      </p:sp>
      <p:graphicFrame>
        <p:nvGraphicFramePr>
          <p:cNvPr id="4" name="Table 4">
            <a:extLst>
              <a:ext uri="{FF2B5EF4-FFF2-40B4-BE49-F238E27FC236}">
                <a16:creationId xmlns:a16="http://schemas.microsoft.com/office/drawing/2014/main" id="{C2E3D7A5-A602-4241-B9FF-1531E44EB884}"/>
              </a:ext>
            </a:extLst>
          </p:cNvPr>
          <p:cNvGraphicFramePr>
            <a:graphicFrameLocks noGrp="1"/>
          </p:cNvGraphicFramePr>
          <p:nvPr>
            <p:extLst>
              <p:ext uri="{D42A27DB-BD31-4B8C-83A1-F6EECF244321}">
                <p14:modId xmlns:p14="http://schemas.microsoft.com/office/powerpoint/2010/main" val="1792483745"/>
              </p:ext>
            </p:extLst>
          </p:nvPr>
        </p:nvGraphicFramePr>
        <p:xfrm>
          <a:off x="-10633" y="41820"/>
          <a:ext cx="9144000" cy="5117901"/>
        </p:xfrm>
        <a:graphic>
          <a:graphicData uri="http://schemas.openxmlformats.org/drawingml/2006/table">
            <a:tbl>
              <a:tblPr firstRow="1" bandRow="1">
                <a:tableStyleId>{35758FB7-9AC5-4552-8A53-C91805E547FA}</a:tableStyleId>
              </a:tblPr>
              <a:tblGrid>
                <a:gridCol w="1446028">
                  <a:extLst>
                    <a:ext uri="{9D8B030D-6E8A-4147-A177-3AD203B41FA5}">
                      <a16:colId xmlns:a16="http://schemas.microsoft.com/office/drawing/2014/main" val="1178532558"/>
                    </a:ext>
                  </a:extLst>
                </a:gridCol>
                <a:gridCol w="2062716">
                  <a:extLst>
                    <a:ext uri="{9D8B030D-6E8A-4147-A177-3AD203B41FA5}">
                      <a16:colId xmlns:a16="http://schemas.microsoft.com/office/drawing/2014/main" val="2758221869"/>
                    </a:ext>
                  </a:extLst>
                </a:gridCol>
                <a:gridCol w="2743200">
                  <a:extLst>
                    <a:ext uri="{9D8B030D-6E8A-4147-A177-3AD203B41FA5}">
                      <a16:colId xmlns:a16="http://schemas.microsoft.com/office/drawing/2014/main" val="3484420043"/>
                    </a:ext>
                  </a:extLst>
                </a:gridCol>
                <a:gridCol w="2892056">
                  <a:extLst>
                    <a:ext uri="{9D8B030D-6E8A-4147-A177-3AD203B41FA5}">
                      <a16:colId xmlns:a16="http://schemas.microsoft.com/office/drawing/2014/main" val="2564979095"/>
                    </a:ext>
                  </a:extLst>
                </a:gridCol>
              </a:tblGrid>
              <a:tr h="777043">
                <a:tc>
                  <a:txBody>
                    <a:bodyPr/>
                    <a:lstStyle/>
                    <a:p>
                      <a:pPr algn="ctr"/>
                      <a:r>
                        <a:rPr lang="en-GB" sz="1400" dirty="0" err="1">
                          <a:solidFill>
                            <a:srgbClr val="0070C0"/>
                          </a:solidFill>
                          <a:latin typeface="Times New Roman" panose="02020603050405020304" pitchFamily="18" charset="0"/>
                          <a:cs typeface="Times New Roman" panose="02020603050405020304" pitchFamily="18" charset="0"/>
                        </a:rPr>
                        <a:t>Tên</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vật</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liệu</a:t>
                      </a:r>
                      <a:endParaRPr lang="en-US" sz="14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GB" sz="1400" dirty="0" err="1">
                          <a:solidFill>
                            <a:srgbClr val="0070C0"/>
                          </a:solidFill>
                          <a:latin typeface="Times New Roman" panose="02020603050405020304" pitchFamily="18" charset="0"/>
                          <a:cs typeface="Times New Roman" panose="02020603050405020304" pitchFamily="18" charset="0"/>
                        </a:rPr>
                        <a:t>Tính</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chất</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cơ</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bản</a:t>
                      </a:r>
                      <a:endParaRPr lang="en-US" sz="14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GB" sz="1400" dirty="0" err="1">
                          <a:solidFill>
                            <a:srgbClr val="0070C0"/>
                          </a:solidFill>
                          <a:latin typeface="Times New Roman" panose="02020603050405020304" pitchFamily="18" charset="0"/>
                          <a:cs typeface="Times New Roman" panose="02020603050405020304" pitchFamily="18" charset="0"/>
                        </a:rPr>
                        <a:t>Đề</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xuất</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cách</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kiểm</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tra</a:t>
                      </a:r>
                      <a:endParaRPr lang="en-US" sz="1400" dirty="0">
                        <a:solidFill>
                          <a:srgbClr val="0070C0"/>
                        </a:solidFill>
                        <a:latin typeface="Times New Roman" panose="02020603050405020304" pitchFamily="18" charset="0"/>
                        <a:cs typeface="Times New Roman" panose="02020603050405020304" pitchFamily="18" charset="0"/>
                      </a:endParaRPr>
                    </a:p>
                  </a:txBody>
                  <a:tcPr anchor="ctr"/>
                </a:tc>
                <a:tc>
                  <a:txBody>
                    <a:bodyPr/>
                    <a:lstStyle/>
                    <a:p>
                      <a:pPr algn="ctr"/>
                      <a:r>
                        <a:rPr lang="en-GB" sz="1400" dirty="0" err="1">
                          <a:solidFill>
                            <a:srgbClr val="0070C0"/>
                          </a:solidFill>
                          <a:latin typeface="Times New Roman" panose="02020603050405020304" pitchFamily="18" charset="0"/>
                          <a:cs typeface="Times New Roman" panose="02020603050405020304" pitchFamily="18" charset="0"/>
                        </a:rPr>
                        <a:t>Dấu</a:t>
                      </a:r>
                      <a:r>
                        <a:rPr lang="en-GB" sz="1400" baseline="0" dirty="0">
                          <a:solidFill>
                            <a:srgbClr val="0070C0"/>
                          </a:solidFill>
                          <a:latin typeface="Times New Roman" panose="02020603050405020304" pitchFamily="18" charset="0"/>
                          <a:cs typeface="Times New Roman" panose="02020603050405020304" pitchFamily="18" charset="0"/>
                        </a:rPr>
                        <a:t> </a:t>
                      </a:r>
                      <a:r>
                        <a:rPr lang="en-GB" sz="1400" baseline="0" dirty="0" err="1">
                          <a:solidFill>
                            <a:srgbClr val="0070C0"/>
                          </a:solidFill>
                          <a:latin typeface="Times New Roman" panose="02020603050405020304" pitchFamily="18" charset="0"/>
                          <a:cs typeface="Times New Roman" panose="02020603050405020304" pitchFamily="18" charset="0"/>
                        </a:rPr>
                        <a:t>hiệu</a:t>
                      </a:r>
                      <a:endParaRPr lang="en-US" sz="1400" dirty="0">
                        <a:solidFill>
                          <a:srgbClr val="0070C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566747655"/>
                  </a:ext>
                </a:extLst>
              </a:tr>
              <a:tr h="798031">
                <a:tc>
                  <a:txBody>
                    <a:bodyPr/>
                    <a:lstStyle/>
                    <a:p>
                      <a:pPr algn="just"/>
                      <a:r>
                        <a:rPr lang="en-GB" sz="1400" b="1" dirty="0" err="1">
                          <a:solidFill>
                            <a:srgbClr val="FF0000"/>
                          </a:solidFill>
                          <a:latin typeface="Times New Roman" panose="02020603050405020304" pitchFamily="18" charset="0"/>
                          <a:cs typeface="Times New Roman" panose="02020603050405020304" pitchFamily="18" charset="0"/>
                        </a:rPr>
                        <a:t>Nhựa</a:t>
                      </a:r>
                      <a:endParaRPr lang="en-US"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just"/>
                      <a:r>
                        <a:rPr lang="en-GB" sz="1400" b="1" dirty="0" err="1">
                          <a:solidFill>
                            <a:srgbClr val="FF0000"/>
                          </a:solidFill>
                          <a:latin typeface="Times New Roman" panose="02020603050405020304" pitchFamily="18" charset="0"/>
                          <a:cs typeface="Times New Roman" panose="02020603050405020304" pitchFamily="18" charset="0"/>
                        </a:rPr>
                        <a:t>Nhẹ</a:t>
                      </a:r>
                      <a:endParaRPr lang="en-US"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just"/>
                      <a:r>
                        <a:rPr lang="en-GB" sz="1400" b="1" dirty="0" err="1">
                          <a:solidFill>
                            <a:srgbClr val="FF0000"/>
                          </a:solidFill>
                          <a:latin typeface="Times New Roman" panose="02020603050405020304" pitchFamily="18" charset="0"/>
                          <a:cs typeface="Times New Roman" panose="02020603050405020304" pitchFamily="18" charset="0"/>
                        </a:rPr>
                        <a:t>Lấy</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mẩu</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nhựa</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đặt</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vào</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chậu</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nước</a:t>
                      </a:r>
                      <a:endParaRPr lang="en-US" sz="1400" b="1" dirty="0">
                        <a:solidFill>
                          <a:srgbClr val="FF0000"/>
                        </a:solidFill>
                        <a:latin typeface="Times New Roman" panose="02020603050405020304" pitchFamily="18" charset="0"/>
                        <a:cs typeface="Times New Roman" panose="02020603050405020304" pitchFamily="18" charset="0"/>
                      </a:endParaRPr>
                    </a:p>
                  </a:txBody>
                  <a:tcPr anchor="ctr"/>
                </a:tc>
                <a:tc>
                  <a:txBody>
                    <a:bodyPr/>
                    <a:lstStyle/>
                    <a:p>
                      <a:pPr algn="just"/>
                      <a:r>
                        <a:rPr lang="en-GB" sz="1400" b="1" dirty="0" err="1">
                          <a:solidFill>
                            <a:srgbClr val="FF0000"/>
                          </a:solidFill>
                          <a:latin typeface="Times New Roman" panose="02020603050405020304" pitchFamily="18" charset="0"/>
                          <a:cs typeface="Times New Roman" panose="02020603050405020304" pitchFamily="18" charset="0"/>
                        </a:rPr>
                        <a:t>Mẩu</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nhựa</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nổi</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trên</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mặt</a:t>
                      </a:r>
                      <a:r>
                        <a:rPr lang="en-GB" sz="1400" b="1" baseline="0" dirty="0">
                          <a:solidFill>
                            <a:srgbClr val="FF0000"/>
                          </a:solidFill>
                          <a:latin typeface="Times New Roman" panose="02020603050405020304" pitchFamily="18" charset="0"/>
                          <a:cs typeface="Times New Roman" panose="02020603050405020304" pitchFamily="18" charset="0"/>
                        </a:rPr>
                        <a:t> </a:t>
                      </a:r>
                      <a:r>
                        <a:rPr lang="en-GB" sz="1400" b="1" baseline="0" dirty="0" err="1">
                          <a:solidFill>
                            <a:srgbClr val="FF0000"/>
                          </a:solidFill>
                          <a:latin typeface="Times New Roman" panose="02020603050405020304" pitchFamily="18" charset="0"/>
                          <a:cs typeface="Times New Roman" panose="02020603050405020304" pitchFamily="18" charset="0"/>
                        </a:rPr>
                        <a:t>nước</a:t>
                      </a:r>
                      <a:endParaRPr lang="en-US" sz="1400" b="1" dirty="0">
                        <a:solidFill>
                          <a:srgbClr val="FF0000"/>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81255784"/>
                  </a:ext>
                </a:extLst>
              </a:tr>
              <a:tr h="707988">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784743715"/>
                  </a:ext>
                </a:extLst>
              </a:tr>
              <a:tr h="710875">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57305185"/>
                  </a:ext>
                </a:extLst>
              </a:tr>
              <a:tr h="707988">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9577426"/>
                  </a:ext>
                </a:extLst>
              </a:tr>
              <a:tr h="707988">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23120024"/>
                  </a:ext>
                </a:extLst>
              </a:tr>
              <a:tr h="707988">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endParaRPr lang="en-US" sz="1400" dirty="0">
                        <a:latin typeface="Times New Roman" panose="02020603050405020304" pitchFamily="18" charset="0"/>
                        <a:cs typeface="Times New Roman" panose="02020603050405020304" pitchFamily="18" charset="0"/>
                      </a:endParaRPr>
                    </a:p>
                  </a:txBody>
                  <a:tcP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solidFill>
                          <a:schemeClr val="tx1"/>
                        </a:solidFill>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76560216"/>
                  </a:ext>
                </a:extLst>
              </a:tr>
            </a:tbl>
          </a:graphicData>
        </a:graphic>
      </p:graphicFrame>
      <p:sp>
        <p:nvSpPr>
          <p:cNvPr id="5" name="Rectangle: Rounded Corners 4">
            <a:extLst>
              <a:ext uri="{FF2B5EF4-FFF2-40B4-BE49-F238E27FC236}">
                <a16:creationId xmlns:a16="http://schemas.microsoft.com/office/drawing/2014/main" id="{5FFC2B49-80BA-4307-9711-E027AEAC545D}"/>
              </a:ext>
            </a:extLst>
          </p:cNvPr>
          <p:cNvSpPr/>
          <p:nvPr/>
        </p:nvSpPr>
        <p:spPr>
          <a:xfrm>
            <a:off x="93475" y="1716114"/>
            <a:ext cx="797442"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Cao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su</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F980FE68-6DAC-4E39-A2D2-972538C85368}"/>
              </a:ext>
            </a:extLst>
          </p:cNvPr>
          <p:cNvSpPr/>
          <p:nvPr/>
        </p:nvSpPr>
        <p:spPr>
          <a:xfrm>
            <a:off x="4034176" y="1704393"/>
            <a:ext cx="1828800" cy="50602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Lấy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sợi</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dây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ao</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kéo</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mạnh</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2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đầu</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91AECBF7-E916-411F-9A51-2D9786535CCB}"/>
              </a:ext>
            </a:extLst>
          </p:cNvPr>
          <p:cNvSpPr/>
          <p:nvPr/>
        </p:nvSpPr>
        <p:spPr>
          <a:xfrm>
            <a:off x="1719081" y="1716219"/>
            <a:ext cx="1470837"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Co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dãn</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đàn</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hồi</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
        <p:nvSpPr>
          <p:cNvPr id="8" name="Rectangle: Rounded Corners 7">
            <a:extLst>
              <a:ext uri="{FF2B5EF4-FFF2-40B4-BE49-F238E27FC236}">
                <a16:creationId xmlns:a16="http://schemas.microsoft.com/office/drawing/2014/main" id="{CBAF1254-E002-4110-A914-C189180F7E38}"/>
              </a:ext>
            </a:extLst>
          </p:cNvPr>
          <p:cNvSpPr/>
          <p:nvPr/>
        </p:nvSpPr>
        <p:spPr>
          <a:xfrm>
            <a:off x="6441558" y="1678795"/>
            <a:ext cx="2702442" cy="53162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Sợi</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ao</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dãn</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ra</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bỏ</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tay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ra</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thì</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sợi</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cao</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su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trở</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về</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dạng</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ban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đầu</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35A3317B-F66B-41BC-8D50-721105949387}"/>
              </a:ext>
            </a:extLst>
          </p:cNvPr>
          <p:cNvSpPr/>
          <p:nvPr/>
        </p:nvSpPr>
        <p:spPr>
          <a:xfrm>
            <a:off x="108100" y="2415249"/>
            <a:ext cx="797442"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Kim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loại</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17C16899-9389-4159-9093-28AA06F23BED}"/>
              </a:ext>
            </a:extLst>
          </p:cNvPr>
          <p:cNvSpPr/>
          <p:nvPr/>
        </p:nvSpPr>
        <p:spPr>
          <a:xfrm>
            <a:off x="124347" y="3098102"/>
            <a:ext cx="988530"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Thủy</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tinh</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9397F639-B171-4F81-85AF-32728DAAA14F}"/>
              </a:ext>
            </a:extLst>
          </p:cNvPr>
          <p:cNvSpPr/>
          <p:nvPr/>
        </p:nvSpPr>
        <p:spPr>
          <a:xfrm>
            <a:off x="3972146" y="3832935"/>
            <a:ext cx="1471723"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Cho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nên</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bếp</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đun</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36EC8ABC-012A-42A8-8F8D-DDEB877485D0}"/>
              </a:ext>
            </a:extLst>
          </p:cNvPr>
          <p:cNvSpPr/>
          <p:nvPr/>
        </p:nvSpPr>
        <p:spPr>
          <a:xfrm>
            <a:off x="3596761" y="2403563"/>
            <a:ext cx="2573078"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Lấy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kim</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loại</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đặt</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vào</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chậu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id="{AD622CE1-7B0F-4536-92C7-39D21CD5EAFA}"/>
              </a:ext>
            </a:extLst>
          </p:cNvPr>
          <p:cNvSpPr/>
          <p:nvPr/>
        </p:nvSpPr>
        <p:spPr>
          <a:xfrm>
            <a:off x="6358272" y="2415249"/>
            <a:ext cx="2765940"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1400" baseline="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a:solidFill>
                  <a:schemeClr val="tx1">
                    <a:lumMod val="85000"/>
                    <a:lumOff val="15000"/>
                  </a:schemeClr>
                </a:solidFill>
                <a:latin typeface="Times New Roman" panose="02020603050405020304" pitchFamily="18" charset="0"/>
                <a:cs typeface="Times New Roman" panose="02020603050405020304" pitchFamily="18" charset="0"/>
              </a:rPr>
              <a:t>kim loại </a:t>
            </a:r>
            <a:r>
              <a:rPr lang="en-GB" sz="1400" baseline="0">
                <a:solidFill>
                  <a:schemeClr val="tx1">
                    <a:lumMod val="85000"/>
                    <a:lumOff val="15000"/>
                  </a:schemeClr>
                </a:solidFill>
                <a:latin typeface="Times New Roman" panose="02020603050405020304" pitchFamily="18" charset="0"/>
                <a:cs typeface="Times New Roman" panose="02020603050405020304" pitchFamily="18" charset="0"/>
              </a:rPr>
              <a:t>nổi ( nhẹ) trên mặt nước hoặc chìm(nặng) xuống</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5F8C214F-F978-4669-89C5-F0D0BAA59D6F}"/>
              </a:ext>
            </a:extLst>
          </p:cNvPr>
          <p:cNvSpPr/>
          <p:nvPr/>
        </p:nvSpPr>
        <p:spPr>
          <a:xfrm>
            <a:off x="1630477" y="3853400"/>
            <a:ext cx="1648047"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Chịu</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nhiệt</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cao</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2780830A-1574-4104-9DF7-BE99406B24F0}"/>
              </a:ext>
            </a:extLst>
          </p:cNvPr>
          <p:cNvSpPr/>
          <p:nvPr/>
        </p:nvSpPr>
        <p:spPr>
          <a:xfrm>
            <a:off x="199591" y="4496863"/>
            <a:ext cx="79744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Gỗ</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85A0D031-93AC-4178-A1D0-D3DC21A7E236}"/>
              </a:ext>
            </a:extLst>
          </p:cNvPr>
          <p:cNvSpPr/>
          <p:nvPr/>
        </p:nvSpPr>
        <p:spPr>
          <a:xfrm>
            <a:off x="3693632" y="3133156"/>
            <a:ext cx="2374900"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Cho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nước</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vào</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cốc</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thủy</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tinh</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17ACF579-A6AC-411D-91F4-A97F0D2A213A}"/>
              </a:ext>
            </a:extLst>
          </p:cNvPr>
          <p:cNvSpPr/>
          <p:nvPr/>
        </p:nvSpPr>
        <p:spPr>
          <a:xfrm>
            <a:off x="6406116" y="3118249"/>
            <a:ext cx="2623287"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Nước</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không</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bị</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chảy</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ra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ngoài</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410D5A22-640A-47AE-853D-BEDC6CAD8738}"/>
              </a:ext>
            </a:extLst>
          </p:cNvPr>
          <p:cNvSpPr/>
          <p:nvPr/>
        </p:nvSpPr>
        <p:spPr>
          <a:xfrm>
            <a:off x="124347" y="3817068"/>
            <a:ext cx="797442"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Gốm</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E5065811-68B9-4217-8F11-2A8C2348B8EE}"/>
              </a:ext>
            </a:extLst>
          </p:cNvPr>
          <p:cNvSpPr/>
          <p:nvPr/>
        </p:nvSpPr>
        <p:spPr>
          <a:xfrm>
            <a:off x="1643172" y="3133156"/>
            <a:ext cx="1648047" cy="531627"/>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Không</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thấm</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B8F2D18D-5783-471C-83D5-0A8E797F5E72}"/>
              </a:ext>
            </a:extLst>
          </p:cNvPr>
          <p:cNvSpPr/>
          <p:nvPr/>
        </p:nvSpPr>
        <p:spPr>
          <a:xfrm>
            <a:off x="2081402" y="4496862"/>
            <a:ext cx="79744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Nhẹ</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465B6C70-D9ED-4BA5-98B4-3FE0AE69DD2C}"/>
              </a:ext>
            </a:extLst>
          </p:cNvPr>
          <p:cNvSpPr/>
          <p:nvPr/>
        </p:nvSpPr>
        <p:spPr>
          <a:xfrm>
            <a:off x="6511547" y="4535623"/>
            <a:ext cx="2377272"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gỗ</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nổi</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trên</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mặt</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2" name="Rectangle: Rounded Corners 21">
            <a:extLst>
              <a:ext uri="{FF2B5EF4-FFF2-40B4-BE49-F238E27FC236}">
                <a16:creationId xmlns:a16="http://schemas.microsoft.com/office/drawing/2014/main" id="{F2A4AB13-590C-4637-B54C-E75618D6EE10}"/>
              </a:ext>
            </a:extLst>
          </p:cNvPr>
          <p:cNvSpPr/>
          <p:nvPr/>
        </p:nvSpPr>
        <p:spPr>
          <a:xfrm>
            <a:off x="3719255" y="4518106"/>
            <a:ext cx="1977504" cy="531627"/>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err="1">
                <a:solidFill>
                  <a:schemeClr val="tx1">
                    <a:lumMod val="85000"/>
                    <a:lumOff val="15000"/>
                  </a:schemeClr>
                </a:solidFill>
                <a:latin typeface="Times New Roman" panose="02020603050405020304" pitchFamily="18" charset="0"/>
                <a:cs typeface="Times New Roman" panose="02020603050405020304" pitchFamily="18" charset="0"/>
              </a:rPr>
              <a:t>Lấy</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mẩu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gỗ</a:t>
            </a:r>
            <a:r>
              <a:rPr lang="en-US"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đặt</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vào</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chậu</a:t>
            </a:r>
            <a:r>
              <a:rPr lang="en-GB" sz="1400" baseline="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GB" sz="1400" baseline="0" dirty="0" err="1">
                <a:solidFill>
                  <a:schemeClr val="tx1">
                    <a:lumMod val="85000"/>
                    <a:lumOff val="15000"/>
                  </a:schemeClr>
                </a:solidFill>
                <a:latin typeface="Times New Roman" panose="02020603050405020304" pitchFamily="18" charset="0"/>
                <a:cs typeface="Times New Roman" panose="02020603050405020304" pitchFamily="18" charset="0"/>
              </a:rPr>
              <a:t>nước</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B88BD0D2-0743-475D-9995-9548DF8C62ED}"/>
              </a:ext>
            </a:extLst>
          </p:cNvPr>
          <p:cNvSpPr/>
          <p:nvPr/>
        </p:nvSpPr>
        <p:spPr>
          <a:xfrm>
            <a:off x="1871333" y="2382824"/>
            <a:ext cx="1276203" cy="5316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Nặng</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nhẹ</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
        <p:nvSpPr>
          <p:cNvPr id="24" name="Rectangle: Rounded Corners 23">
            <a:extLst>
              <a:ext uri="{FF2B5EF4-FFF2-40B4-BE49-F238E27FC236}">
                <a16:creationId xmlns:a16="http://schemas.microsoft.com/office/drawing/2014/main" id="{680EFE5D-241A-4501-9F68-150AF89B2151}"/>
              </a:ext>
            </a:extLst>
          </p:cNvPr>
          <p:cNvSpPr/>
          <p:nvPr/>
        </p:nvSpPr>
        <p:spPr>
          <a:xfrm>
            <a:off x="6441558" y="3832935"/>
            <a:ext cx="2464837" cy="5316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Không</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có</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biểu</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hiện</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bị</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nứt</a:t>
            </a:r>
            <a:r>
              <a:rPr lang="en-US" sz="14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1400" dirty="0" err="1">
                <a:solidFill>
                  <a:schemeClr val="tx1">
                    <a:lumMod val="85000"/>
                    <a:lumOff val="15000"/>
                  </a:schemeClr>
                </a:solidFill>
                <a:latin typeface="Times New Roman" panose="02020603050405020304" pitchFamily="18" charset="0"/>
                <a:cs typeface="Times New Roman" panose="02020603050405020304" pitchFamily="18" charset="0"/>
              </a:rPr>
              <a:t>vỡ</a:t>
            </a:r>
            <a:endParaRPr lang="en-US" sz="14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689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fltVal val="0"/>
                                          </p:val>
                                        </p:tav>
                                        <p:tav tm="100000">
                                          <p:val>
                                            <p:strVal val="#ppt_w"/>
                                          </p:val>
                                        </p:tav>
                                      </p:tavLst>
                                    </p:anim>
                                    <p:anim calcmode="lin" valueType="num">
                                      <p:cBhvr>
                                        <p:cTn id="55" dur="1000" fill="hold"/>
                                        <p:tgtEl>
                                          <p:spTgt spid="19"/>
                                        </p:tgtEl>
                                        <p:attrNameLst>
                                          <p:attrName>ppt_h</p:attrName>
                                        </p:attrNameLst>
                                      </p:cBhvr>
                                      <p:tavLst>
                                        <p:tav tm="0">
                                          <p:val>
                                            <p:fltVal val="0"/>
                                          </p:val>
                                        </p:tav>
                                        <p:tav tm="100000">
                                          <p:val>
                                            <p:strVal val="#ppt_h"/>
                                          </p:val>
                                        </p:tav>
                                      </p:tavLst>
                                    </p:anim>
                                    <p:anim calcmode="lin" valueType="num">
                                      <p:cBhvr>
                                        <p:cTn id="56" dur="1000" fill="hold"/>
                                        <p:tgtEl>
                                          <p:spTgt spid="19"/>
                                        </p:tgtEl>
                                        <p:attrNameLst>
                                          <p:attrName>style.rotation</p:attrName>
                                        </p:attrNameLst>
                                      </p:cBhvr>
                                      <p:tavLst>
                                        <p:tav tm="0">
                                          <p:val>
                                            <p:fltVal val="90"/>
                                          </p:val>
                                        </p:tav>
                                        <p:tav tm="100000">
                                          <p:val>
                                            <p:fltVal val="0"/>
                                          </p:val>
                                        </p:tav>
                                      </p:tavLst>
                                    </p:anim>
                                    <p:animEffect transition="in" filter="fade">
                                      <p:cBhvr>
                                        <p:cTn id="57" dur="1000"/>
                                        <p:tgtEl>
                                          <p:spTgt spid="19"/>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ppt_w</p:attrName>
                                        </p:attrNameLst>
                                      </p:cBhvr>
                                      <p:tavLst>
                                        <p:tav tm="0">
                                          <p:val>
                                            <p:fltVal val="0"/>
                                          </p:val>
                                        </p:tav>
                                        <p:tav tm="100000">
                                          <p:val>
                                            <p:strVal val="#ppt_w"/>
                                          </p:val>
                                        </p:tav>
                                      </p:tavLst>
                                    </p:anim>
                                    <p:anim calcmode="lin" valueType="num">
                                      <p:cBhvr>
                                        <p:cTn id="61" dur="1000" fill="hold"/>
                                        <p:tgtEl>
                                          <p:spTgt spid="16"/>
                                        </p:tgtEl>
                                        <p:attrNameLst>
                                          <p:attrName>ppt_h</p:attrName>
                                        </p:attrNameLst>
                                      </p:cBhvr>
                                      <p:tavLst>
                                        <p:tav tm="0">
                                          <p:val>
                                            <p:fltVal val="0"/>
                                          </p:val>
                                        </p:tav>
                                        <p:tav tm="100000">
                                          <p:val>
                                            <p:strVal val="#ppt_h"/>
                                          </p:val>
                                        </p:tav>
                                      </p:tavLst>
                                    </p:anim>
                                    <p:anim calcmode="lin" valueType="num">
                                      <p:cBhvr>
                                        <p:cTn id="62" dur="1000" fill="hold"/>
                                        <p:tgtEl>
                                          <p:spTgt spid="16"/>
                                        </p:tgtEl>
                                        <p:attrNameLst>
                                          <p:attrName>style.rotation</p:attrName>
                                        </p:attrNameLst>
                                      </p:cBhvr>
                                      <p:tavLst>
                                        <p:tav tm="0">
                                          <p:val>
                                            <p:fltVal val="90"/>
                                          </p:val>
                                        </p:tav>
                                        <p:tav tm="100000">
                                          <p:val>
                                            <p:fltVal val="0"/>
                                          </p:val>
                                        </p:tav>
                                      </p:tavLst>
                                    </p:anim>
                                    <p:animEffect transition="in" filter="fade">
                                      <p:cBhvr>
                                        <p:cTn id="63" dur="1000"/>
                                        <p:tgtEl>
                                          <p:spTgt spid="16"/>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ppt_w</p:attrName>
                                        </p:attrNameLst>
                                      </p:cBhvr>
                                      <p:tavLst>
                                        <p:tav tm="0">
                                          <p:val>
                                            <p:fltVal val="0"/>
                                          </p:val>
                                        </p:tav>
                                        <p:tav tm="100000">
                                          <p:val>
                                            <p:strVal val="#ppt_w"/>
                                          </p:val>
                                        </p:tav>
                                      </p:tavLst>
                                    </p:anim>
                                    <p:anim calcmode="lin" valueType="num">
                                      <p:cBhvr>
                                        <p:cTn id="67" dur="1000" fill="hold"/>
                                        <p:tgtEl>
                                          <p:spTgt spid="17"/>
                                        </p:tgtEl>
                                        <p:attrNameLst>
                                          <p:attrName>ppt_h</p:attrName>
                                        </p:attrNameLst>
                                      </p:cBhvr>
                                      <p:tavLst>
                                        <p:tav tm="0">
                                          <p:val>
                                            <p:fltVal val="0"/>
                                          </p:val>
                                        </p:tav>
                                        <p:tav tm="100000">
                                          <p:val>
                                            <p:strVal val="#ppt_h"/>
                                          </p:val>
                                        </p:tav>
                                      </p:tavLst>
                                    </p:anim>
                                    <p:anim calcmode="lin" valueType="num">
                                      <p:cBhvr>
                                        <p:cTn id="68" dur="1000" fill="hold"/>
                                        <p:tgtEl>
                                          <p:spTgt spid="17"/>
                                        </p:tgtEl>
                                        <p:attrNameLst>
                                          <p:attrName>style.rotation</p:attrName>
                                        </p:attrNameLst>
                                      </p:cBhvr>
                                      <p:tavLst>
                                        <p:tav tm="0">
                                          <p:val>
                                            <p:fltVal val="90"/>
                                          </p:val>
                                        </p:tav>
                                        <p:tav tm="100000">
                                          <p:val>
                                            <p:fltVal val="0"/>
                                          </p:val>
                                        </p:tav>
                                      </p:tavLst>
                                    </p:anim>
                                    <p:animEffect transition="in" filter="fade">
                                      <p:cBhvr>
                                        <p:cTn id="69" dur="10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p:cTn id="79" dur="500" fill="hold"/>
                                        <p:tgtEl>
                                          <p:spTgt spid="14"/>
                                        </p:tgtEl>
                                        <p:attrNameLst>
                                          <p:attrName>ppt_w</p:attrName>
                                        </p:attrNameLst>
                                      </p:cBhvr>
                                      <p:tavLst>
                                        <p:tav tm="0">
                                          <p:val>
                                            <p:fltVal val="0"/>
                                          </p:val>
                                        </p:tav>
                                        <p:tav tm="100000">
                                          <p:val>
                                            <p:strVal val="#ppt_w"/>
                                          </p:val>
                                        </p:tav>
                                      </p:tavLst>
                                    </p:anim>
                                    <p:anim calcmode="lin" valueType="num">
                                      <p:cBhvr>
                                        <p:cTn id="80" dur="500" fill="hold"/>
                                        <p:tgtEl>
                                          <p:spTgt spid="14"/>
                                        </p:tgtEl>
                                        <p:attrNameLst>
                                          <p:attrName>ppt_h</p:attrName>
                                        </p:attrNameLst>
                                      </p:cBhvr>
                                      <p:tavLst>
                                        <p:tav tm="0">
                                          <p:val>
                                            <p:fltVal val="0"/>
                                          </p:val>
                                        </p:tav>
                                        <p:tav tm="100000">
                                          <p:val>
                                            <p:strVal val="#ppt_h"/>
                                          </p:val>
                                        </p:tav>
                                      </p:tavLst>
                                    </p:anim>
                                    <p:animEffect transition="in" filter="fade">
                                      <p:cBhvr>
                                        <p:cTn id="81" dur="500"/>
                                        <p:tgtEl>
                                          <p:spTgt spid="14"/>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animEffect transition="in" filter="fade">
                                      <p:cBhvr>
                                        <p:cTn id="86" dur="500"/>
                                        <p:tgtEl>
                                          <p:spTgt spid="11"/>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1" fill="hold" grpId="0" nodeType="click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barn(inVertical)">
                                      <p:cBhvr>
                                        <p:cTn id="96" dur="500"/>
                                        <p:tgtEl>
                                          <p:spTgt spid="15"/>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20"/>
                                        </p:tgtEl>
                                        <p:attrNameLst>
                                          <p:attrName>style.visibility</p:attrName>
                                        </p:attrNameLst>
                                      </p:cBhvr>
                                      <p:to>
                                        <p:strVal val="visible"/>
                                      </p:to>
                                    </p:set>
                                    <p:animEffect transition="in" filter="barn(inVertical)">
                                      <p:cBhvr>
                                        <p:cTn id="99" dur="500"/>
                                        <p:tgtEl>
                                          <p:spTgt spid="20"/>
                                        </p:tgtEl>
                                      </p:cBhvr>
                                    </p:animEffect>
                                  </p:childTnLst>
                                </p:cTn>
                              </p:par>
                              <p:par>
                                <p:cTn id="100" presetID="16" presetClass="entr" presetSubtype="21"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barn(inVertical)">
                                      <p:cBhvr>
                                        <p:cTn id="102" dur="500"/>
                                        <p:tgtEl>
                                          <p:spTgt spid="22"/>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barn(inVertical)">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0B1930-8182-48E7-BA45-EB4F7224C72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
        <p:nvSpPr>
          <p:cNvPr id="5" name="TextBox 4">
            <a:extLst>
              <a:ext uri="{FF2B5EF4-FFF2-40B4-BE49-F238E27FC236}">
                <a16:creationId xmlns:a16="http://schemas.microsoft.com/office/drawing/2014/main" id="{A9CDC25D-0CC1-4343-AB00-880548DB6A77}"/>
              </a:ext>
            </a:extLst>
          </p:cNvPr>
          <p:cNvSpPr txBox="1"/>
          <p:nvPr/>
        </p:nvSpPr>
        <p:spPr>
          <a:xfrm>
            <a:off x="324292" y="870489"/>
            <a:ext cx="6496493" cy="2554545"/>
          </a:xfrm>
          <a:prstGeom prst="rect">
            <a:avLst/>
          </a:prstGeom>
          <a:solidFill>
            <a:schemeClr val="accent1">
              <a:lumMod val="60000"/>
              <a:lumOff val="40000"/>
            </a:schemeClr>
          </a:solidFill>
        </p:spPr>
        <p:txBody>
          <a:bodyPr wrap="square">
            <a:spAutoFit/>
          </a:bodyPr>
          <a:lstStyle/>
          <a:p>
            <a:pPr marL="342900" indent="-342900" algn="ctr">
              <a:buAutoNum type="arabicPeriod"/>
            </a:pPr>
            <a:r>
              <a:rPr lang="vi-VN" sz="1600" b="0" i="0" dirty="0">
                <a:solidFill>
                  <a:srgbClr val="333333"/>
                </a:solidFill>
                <a:effectLst/>
                <a:latin typeface="Times New Roman" panose="02020603050405020304" pitchFamily="18" charset="0"/>
                <a:cs typeface="Times New Roman" panose="02020603050405020304" pitchFamily="18" charset="0"/>
              </a:rPr>
              <a:t>Tính chất nào dưới đây </a:t>
            </a:r>
            <a:r>
              <a:rPr lang="vi-VN" sz="1600" b="1" i="0" dirty="0">
                <a:solidFill>
                  <a:srgbClr val="333333"/>
                </a:solidFill>
                <a:effectLst/>
                <a:latin typeface="Times New Roman" panose="02020603050405020304" pitchFamily="18" charset="0"/>
                <a:cs typeface="Times New Roman" panose="02020603050405020304" pitchFamily="18" charset="0"/>
              </a:rPr>
              <a:t>không phải</a:t>
            </a:r>
            <a:r>
              <a:rPr lang="vi-VN" sz="1600" b="0" i="0" dirty="0">
                <a:solidFill>
                  <a:srgbClr val="333333"/>
                </a:solidFill>
                <a:effectLst/>
                <a:latin typeface="Times New Roman" panose="02020603050405020304" pitchFamily="18" charset="0"/>
                <a:cs typeface="Times New Roman" panose="02020603050405020304" pitchFamily="18" charset="0"/>
              </a:rPr>
              <a:t> là tính chất chung của kim loại?</a:t>
            </a:r>
          </a:p>
          <a:p>
            <a:pPr marL="342900" indent="-342900" algn="ctr">
              <a:buAutoNum type="arabicPeriod"/>
            </a:pPr>
            <a:endParaRPr lang="vi-VN" sz="1600" b="0" i="0" dirty="0">
              <a:solidFill>
                <a:srgbClr val="333333"/>
              </a:solidFill>
              <a:effectLst/>
              <a:latin typeface="Times New Roman" panose="02020603050405020304" pitchFamily="18" charset="0"/>
              <a:cs typeface="Times New Roman" panose="02020603050405020304" pitchFamily="18" charset="0"/>
            </a:endParaRPr>
          </a:p>
          <a:p>
            <a:pPr marL="342900" indent="-342900" algn="ctr">
              <a:buAutoNum type="alphaUcPeriod"/>
            </a:pPr>
            <a:r>
              <a:rPr lang="vi-VN" sz="1600" b="0" i="0" dirty="0">
                <a:solidFill>
                  <a:srgbClr val="333333"/>
                </a:solidFill>
                <a:effectLst/>
                <a:latin typeface="Times New Roman" panose="02020603050405020304" pitchFamily="18" charset="0"/>
                <a:cs typeface="Times New Roman" panose="02020603050405020304" pitchFamily="18" charset="0"/>
              </a:rPr>
              <a:t>  Tính dẻo</a:t>
            </a:r>
          </a:p>
          <a:p>
            <a:pPr marL="342900" indent="-342900" algn="ctr">
              <a:buAutoNum type="alphaUcPeriod"/>
            </a:pPr>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ctr"/>
            <a:r>
              <a:rPr lang="vi-VN" sz="1600" b="0" i="0" dirty="0">
                <a:solidFill>
                  <a:srgbClr val="333333"/>
                </a:solidFill>
                <a:effectLst/>
                <a:latin typeface="Times New Roman" panose="02020603050405020304" pitchFamily="18" charset="0"/>
                <a:cs typeface="Times New Roman" panose="02020603050405020304" pitchFamily="18" charset="0"/>
              </a:rPr>
              <a:t>   B. Tính dẫn điện</a:t>
            </a:r>
          </a:p>
          <a:p>
            <a:pPr algn="ctr"/>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ctr"/>
            <a:r>
              <a:rPr lang="vi-VN" sz="1600" b="0" i="0" dirty="0">
                <a:solidFill>
                  <a:srgbClr val="333333"/>
                </a:solidFill>
                <a:effectLst/>
                <a:latin typeface="Times New Roman" panose="02020603050405020304" pitchFamily="18" charset="0"/>
                <a:cs typeface="Times New Roman" panose="02020603050405020304" pitchFamily="18" charset="0"/>
              </a:rPr>
              <a:t>      C. Tính dẫn nhiệt</a:t>
            </a:r>
          </a:p>
          <a:p>
            <a:pPr algn="ctr"/>
            <a:endParaRPr lang="vi-VN" sz="1600" dirty="0">
              <a:solidFill>
                <a:srgbClr val="333333"/>
              </a:solidFill>
              <a:latin typeface="Times New Roman" panose="02020603050405020304" pitchFamily="18" charset="0"/>
              <a:cs typeface="Times New Roman" panose="02020603050405020304" pitchFamily="18" charset="0"/>
            </a:endParaRPr>
          </a:p>
          <a:p>
            <a:pPr algn="ctr"/>
            <a:r>
              <a:rPr lang="vi-VN" sz="1600" b="0" i="0" dirty="0">
                <a:solidFill>
                  <a:srgbClr val="333333"/>
                </a:solidFill>
                <a:effectLst/>
                <a:latin typeface="Times New Roman" panose="02020603050405020304" pitchFamily="18" charset="0"/>
                <a:cs typeface="Times New Roman" panose="02020603050405020304" pitchFamily="18" charset="0"/>
              </a:rPr>
              <a:t>D. Tính cứng</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28E90641-3651-4EE7-B04E-11AA054646FC}"/>
              </a:ext>
            </a:extLst>
          </p:cNvPr>
          <p:cNvSpPr/>
          <p:nvPr/>
        </p:nvSpPr>
        <p:spPr>
          <a:xfrm>
            <a:off x="2913320" y="2817306"/>
            <a:ext cx="318977" cy="36150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cs typeface="Times New Roman" panose="02020603050405020304" pitchFamily="18" charset="0"/>
              </a:rPr>
              <a:t>D</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948938C8-BCCD-4D10-83B4-3D58415A55B0}"/>
              </a:ext>
            </a:extLst>
          </p:cNvPr>
          <p:cNvSpPr txBox="1"/>
          <p:nvPr/>
        </p:nvSpPr>
        <p:spPr>
          <a:xfrm>
            <a:off x="324292" y="958149"/>
            <a:ext cx="6820785" cy="2554545"/>
          </a:xfrm>
          <a:prstGeom prst="rect">
            <a:avLst/>
          </a:prstGeom>
          <a:solidFill>
            <a:schemeClr val="accent1">
              <a:lumMod val="60000"/>
              <a:lumOff val="40000"/>
            </a:schemeClr>
          </a:solidFill>
        </p:spPr>
        <p:txBody>
          <a:bodyPr wrap="square">
            <a:spAutoFit/>
          </a:bodyPr>
          <a:lstStyle/>
          <a:p>
            <a:r>
              <a:rPr lang="en-US" sz="1600" b="0" i="0" dirty="0">
                <a:solidFill>
                  <a:srgbClr val="333333"/>
                </a:solidFill>
                <a:effectLst/>
                <a:latin typeface="Times New Roman" panose="02020603050405020304" pitchFamily="18" charset="0"/>
                <a:cs typeface="Times New Roman" panose="02020603050405020304" pitchFamily="18" charset="0"/>
              </a:rPr>
              <a:t>2. </a:t>
            </a:r>
            <a:r>
              <a:rPr lang="en-US" sz="1600" b="0" i="0" dirty="0" err="1">
                <a:solidFill>
                  <a:srgbClr val="333333"/>
                </a:solidFill>
                <a:effectLst/>
                <a:latin typeface="Times New Roman" panose="02020603050405020304" pitchFamily="18" charset="0"/>
                <a:cs typeface="Times New Roman" panose="02020603050405020304" pitchFamily="18" charset="0"/>
              </a:rPr>
              <a:t>Vật</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liệu</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có</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tính</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chất</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trong</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suốt</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là</a:t>
            </a:r>
            <a:endParaRPr lang="vi-VN" sz="1600" b="0" i="0" dirty="0">
              <a:solidFill>
                <a:srgbClr val="333333"/>
              </a:solidFill>
              <a:effectLst/>
              <a:latin typeface="Times New Roman" panose="02020603050405020304" pitchFamily="18" charset="0"/>
              <a:cs typeface="Times New Roman" panose="02020603050405020304" pitchFamily="18" charset="0"/>
            </a:endParaRPr>
          </a:p>
          <a:p>
            <a:endParaRPr lang="en-US" sz="1600" b="0" i="0" dirty="0">
              <a:solidFill>
                <a:srgbClr val="333333"/>
              </a:solidFill>
              <a:effectLst/>
              <a:latin typeface="Times New Roman" panose="02020603050405020304" pitchFamily="18" charset="0"/>
              <a:cs typeface="Times New Roman" panose="02020603050405020304" pitchFamily="18" charset="0"/>
            </a:endParaRPr>
          </a:p>
          <a:p>
            <a:r>
              <a:rPr lang="vi-VN" sz="1600" dirty="0">
                <a:solidFill>
                  <a:srgbClr val="333333"/>
                </a:solidFill>
                <a:latin typeface="Times New Roman" panose="02020603050405020304" pitchFamily="18" charset="0"/>
                <a:cs typeface="Times New Roman" panose="02020603050405020304" pitchFamily="18" charset="0"/>
              </a:rPr>
              <a:t>A. K</a:t>
            </a:r>
            <a:r>
              <a:rPr lang="en-US" sz="1600" b="0" i="0" dirty="0" err="1">
                <a:solidFill>
                  <a:srgbClr val="333333"/>
                </a:solidFill>
                <a:effectLst/>
                <a:latin typeface="Times New Roman" panose="02020603050405020304" pitchFamily="18" charset="0"/>
                <a:cs typeface="Times New Roman" panose="02020603050405020304" pitchFamily="18" charset="0"/>
              </a:rPr>
              <a:t>im</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loại</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đồng</a:t>
            </a:r>
            <a:endParaRPr lang="vi-VN" sz="1600" b="0" i="0" dirty="0">
              <a:solidFill>
                <a:srgbClr val="333333"/>
              </a:solidFill>
              <a:effectLst/>
              <a:latin typeface="Times New Roman" panose="02020603050405020304" pitchFamily="18" charset="0"/>
              <a:cs typeface="Times New Roman" panose="02020603050405020304" pitchFamily="18" charset="0"/>
            </a:endParaRPr>
          </a:p>
          <a:p>
            <a:endParaRPr lang="vi-VN" sz="1600" dirty="0">
              <a:solidFill>
                <a:srgbClr val="333333"/>
              </a:solidFill>
              <a:latin typeface="Times New Roman" panose="02020603050405020304" pitchFamily="18" charset="0"/>
              <a:cs typeface="Times New Roman" panose="02020603050405020304" pitchFamily="18" charset="0"/>
            </a:endParaRPr>
          </a:p>
          <a:p>
            <a:r>
              <a:rPr lang="en-US" sz="1600" b="0" i="0" dirty="0">
                <a:solidFill>
                  <a:srgbClr val="333333"/>
                </a:solidFill>
                <a:effectLst/>
                <a:latin typeface="Times New Roman" panose="02020603050405020304" pitchFamily="18" charset="0"/>
                <a:cs typeface="Times New Roman" panose="02020603050405020304" pitchFamily="18" charset="0"/>
              </a:rPr>
              <a:t>B. </a:t>
            </a:r>
            <a:r>
              <a:rPr lang="vi-VN" sz="1600" dirty="0">
                <a:solidFill>
                  <a:srgbClr val="333333"/>
                </a:solidFill>
                <a:latin typeface="Times New Roman" panose="02020603050405020304" pitchFamily="18" charset="0"/>
                <a:cs typeface="Times New Roman" panose="02020603050405020304" pitchFamily="18" charset="0"/>
              </a:rPr>
              <a:t>T</a:t>
            </a:r>
            <a:r>
              <a:rPr lang="en-US" sz="1600" b="0" i="0" dirty="0" err="1">
                <a:solidFill>
                  <a:srgbClr val="333333"/>
                </a:solidFill>
                <a:effectLst/>
                <a:latin typeface="Times New Roman" panose="02020603050405020304" pitchFamily="18" charset="0"/>
                <a:cs typeface="Times New Roman" panose="02020603050405020304" pitchFamily="18" charset="0"/>
              </a:rPr>
              <a:t>hủy</a:t>
            </a:r>
            <a:r>
              <a:rPr lang="en-US" sz="1600" b="0" i="0" dirty="0">
                <a:solidFill>
                  <a:srgbClr val="333333"/>
                </a:solidFill>
                <a:effectLst/>
                <a:latin typeface="Times New Roman" panose="02020603050405020304" pitchFamily="18" charset="0"/>
                <a:cs typeface="Times New Roman" panose="02020603050405020304" pitchFamily="18" charset="0"/>
              </a:rPr>
              <a:t> </a:t>
            </a:r>
            <a:r>
              <a:rPr lang="en-US" sz="1600" b="0" i="0" dirty="0" err="1">
                <a:solidFill>
                  <a:srgbClr val="333333"/>
                </a:solidFill>
                <a:effectLst/>
                <a:latin typeface="Times New Roman" panose="02020603050405020304" pitchFamily="18" charset="0"/>
                <a:cs typeface="Times New Roman" panose="02020603050405020304" pitchFamily="18" charset="0"/>
              </a:rPr>
              <a:t>tinh</a:t>
            </a:r>
            <a:endParaRPr lang="vi-VN" sz="1600" b="0" i="0" dirty="0">
              <a:solidFill>
                <a:srgbClr val="333333"/>
              </a:solidFill>
              <a:effectLst/>
              <a:latin typeface="Times New Roman" panose="02020603050405020304" pitchFamily="18" charset="0"/>
              <a:cs typeface="Times New Roman" panose="02020603050405020304" pitchFamily="18" charset="0"/>
            </a:endParaRPr>
          </a:p>
          <a:p>
            <a:endParaRPr lang="en-US" sz="1600" b="0" i="0" dirty="0">
              <a:solidFill>
                <a:srgbClr val="333333"/>
              </a:solidFill>
              <a:effectLst/>
              <a:latin typeface="Times New Roman" panose="02020603050405020304" pitchFamily="18" charset="0"/>
              <a:cs typeface="Times New Roman" panose="02020603050405020304" pitchFamily="18" charset="0"/>
            </a:endParaRPr>
          </a:p>
          <a:p>
            <a:r>
              <a:rPr lang="en-US" sz="1600" b="0" i="0" dirty="0">
                <a:solidFill>
                  <a:srgbClr val="333333"/>
                </a:solidFill>
                <a:effectLst/>
                <a:latin typeface="Times New Roman" panose="02020603050405020304" pitchFamily="18" charset="0"/>
                <a:cs typeface="Times New Roman" panose="02020603050405020304" pitchFamily="18" charset="0"/>
              </a:rPr>
              <a:t>C. </a:t>
            </a:r>
            <a:r>
              <a:rPr lang="vi-VN" sz="1600" dirty="0">
                <a:solidFill>
                  <a:srgbClr val="333333"/>
                </a:solidFill>
                <a:latin typeface="Times New Roman" panose="02020603050405020304" pitchFamily="18" charset="0"/>
                <a:cs typeface="Times New Roman" panose="02020603050405020304" pitchFamily="18" charset="0"/>
              </a:rPr>
              <a:t>G</a:t>
            </a:r>
            <a:r>
              <a:rPr lang="en-US" sz="1600" b="0" i="0" dirty="0">
                <a:solidFill>
                  <a:srgbClr val="333333"/>
                </a:solidFill>
                <a:effectLst/>
                <a:latin typeface="Times New Roman" panose="02020603050405020304" pitchFamily="18" charset="0"/>
                <a:cs typeface="Times New Roman" panose="02020603050405020304" pitchFamily="18" charset="0"/>
              </a:rPr>
              <a:t>ỗ</a:t>
            </a:r>
            <a:endParaRPr lang="vi-VN" sz="1600" b="0" i="0" dirty="0">
              <a:solidFill>
                <a:srgbClr val="333333"/>
              </a:solidFill>
              <a:effectLst/>
              <a:latin typeface="Times New Roman" panose="02020603050405020304" pitchFamily="18" charset="0"/>
              <a:cs typeface="Times New Roman" panose="02020603050405020304" pitchFamily="18" charset="0"/>
            </a:endParaRPr>
          </a:p>
          <a:p>
            <a:endParaRPr lang="en-US" sz="1600" b="0" i="0" dirty="0">
              <a:solidFill>
                <a:srgbClr val="333333"/>
              </a:solidFill>
              <a:effectLst/>
              <a:latin typeface="Times New Roman" panose="02020603050405020304" pitchFamily="18" charset="0"/>
              <a:cs typeface="Times New Roman" panose="02020603050405020304" pitchFamily="18" charset="0"/>
            </a:endParaRPr>
          </a:p>
          <a:p>
            <a:r>
              <a:rPr lang="en-US" sz="1600" b="0" i="0" dirty="0">
                <a:solidFill>
                  <a:srgbClr val="333333"/>
                </a:solidFill>
                <a:effectLst/>
                <a:latin typeface="Times New Roman" panose="02020603050405020304" pitchFamily="18" charset="0"/>
                <a:cs typeface="Times New Roman" panose="02020603050405020304" pitchFamily="18" charset="0"/>
              </a:rPr>
              <a:t>D. </a:t>
            </a:r>
            <a:r>
              <a:rPr lang="vi-VN" sz="1600" dirty="0">
                <a:solidFill>
                  <a:srgbClr val="333333"/>
                </a:solidFill>
                <a:latin typeface="Times New Roman" panose="02020603050405020304" pitchFamily="18" charset="0"/>
                <a:cs typeface="Times New Roman" panose="02020603050405020304" pitchFamily="18" charset="0"/>
              </a:rPr>
              <a:t>T</a:t>
            </a:r>
            <a:r>
              <a:rPr lang="en-US" sz="1600" b="0" i="0" dirty="0" err="1">
                <a:solidFill>
                  <a:srgbClr val="333333"/>
                </a:solidFill>
                <a:effectLst/>
                <a:latin typeface="Times New Roman" panose="02020603050405020304" pitchFamily="18" charset="0"/>
                <a:cs typeface="Times New Roman" panose="02020603050405020304" pitchFamily="18" charset="0"/>
              </a:rPr>
              <a:t>hép</a:t>
            </a:r>
            <a:endParaRPr lang="vi-VN" sz="1600" b="0" i="0" dirty="0">
              <a:solidFill>
                <a:srgbClr val="333333"/>
              </a:solidFill>
              <a:effectLst/>
              <a:latin typeface="Times New Roman" panose="02020603050405020304" pitchFamily="18" charset="0"/>
              <a:cs typeface="Times New Roman" panose="02020603050405020304" pitchFamily="18" charset="0"/>
            </a:endParaRPr>
          </a:p>
          <a:p>
            <a:endParaRPr lang="en-US" sz="1600" b="0" i="0" dirty="0">
              <a:solidFill>
                <a:srgbClr val="333333"/>
              </a:solidFill>
              <a:effectLst/>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CB5B81F5-D6EE-43E9-8849-046A0806BE08}"/>
              </a:ext>
            </a:extLst>
          </p:cNvPr>
          <p:cNvSpPr/>
          <p:nvPr/>
        </p:nvSpPr>
        <p:spPr>
          <a:xfrm>
            <a:off x="324292" y="1873915"/>
            <a:ext cx="318977" cy="361507"/>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cs typeface="Times New Roman" panose="02020603050405020304" pitchFamily="18" charset="0"/>
              </a:rPr>
              <a:t>B</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729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9" name="Google Shape;1759;p28"/>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26</a:t>
            </a:fld>
            <a:endParaRPr/>
          </a:p>
        </p:txBody>
      </p:sp>
      <p:sp>
        <p:nvSpPr>
          <p:cNvPr id="10" name="Rectangle 9"/>
          <p:cNvSpPr/>
          <p:nvPr/>
        </p:nvSpPr>
        <p:spPr>
          <a:xfrm>
            <a:off x="0" y="1249445"/>
            <a:ext cx="8893137" cy="532453"/>
          </a:xfrm>
          <a:prstGeom prst="rect">
            <a:avLst/>
          </a:prstGeom>
        </p:spPr>
        <p:txBody>
          <a:bodyPr wrap="square">
            <a:spAutoFit/>
          </a:bodyPr>
          <a:lstStyle/>
          <a:p>
            <a:pPr algn="ctr">
              <a:lnSpc>
                <a:spcPct val="130000"/>
              </a:lnSpc>
              <a:spcBef>
                <a:spcPts val="600"/>
              </a:spcBef>
              <a:spcAft>
                <a:spcPts val="600"/>
              </a:spcAft>
            </a:pPr>
            <a:r>
              <a:rPr lang="vi-VN" sz="2200" b="1">
                <a:latin typeface="Arial" panose="020B0604020202020204" pitchFamily="34" charset="0"/>
                <a:cs typeface="Arial" panose="020B0604020202020204" pitchFamily="34" charset="0"/>
              </a:rPr>
              <a:t>Câu </a:t>
            </a:r>
            <a:r>
              <a:rPr lang="en-GB" sz="2200" b="1">
                <a:latin typeface="Arial" panose="020B0604020202020204" pitchFamily="34" charset="0"/>
                <a:cs typeface="Arial" panose="020B0604020202020204" pitchFamily="34" charset="0"/>
              </a:rPr>
              <a:t>3:</a:t>
            </a:r>
            <a:r>
              <a:rPr lang="vi-VN" sz="2200">
                <a:latin typeface="Arial" panose="020B0604020202020204" pitchFamily="34" charset="0"/>
                <a:cs typeface="Arial" panose="020B0604020202020204" pitchFamily="34" charset="0"/>
              </a:rPr>
              <a:t> </a:t>
            </a:r>
            <a:r>
              <a:rPr lang="en-US" sz="2200"/>
              <a:t>Những đồ vật cho bởi hình dưới đây được làm từ vật liệu gì?</a:t>
            </a:r>
            <a:endParaRPr lang="vi-VN" sz="2200">
              <a:latin typeface="Arial" panose="020B0604020202020204" pitchFamily="34" charset="0"/>
              <a:cs typeface="Arial" panose="020B0604020202020204" pitchFamily="34" charset="0"/>
            </a:endParaRPr>
          </a:p>
        </p:txBody>
      </p:sp>
      <p:pic>
        <p:nvPicPr>
          <p:cNvPr id="5" name="Picture 4" descr="C:\Users\Admin\Desktop\Tech12h\Ảnh\Screenshot_23.png"/>
          <p:cNvPicPr/>
          <p:nvPr/>
        </p:nvPicPr>
        <p:blipFill>
          <a:blip r:embed="rId3">
            <a:extLst>
              <a:ext uri="{28A0092B-C50C-407E-A947-70E740481C1C}">
                <a14:useLocalDpi xmlns:a14="http://schemas.microsoft.com/office/drawing/2010/main" val="0"/>
              </a:ext>
            </a:extLst>
          </a:blip>
          <a:srcRect/>
          <a:stretch>
            <a:fillRect/>
          </a:stretch>
        </p:blipFill>
        <p:spPr bwMode="auto">
          <a:xfrm>
            <a:off x="687987" y="2080144"/>
            <a:ext cx="7348431" cy="1963822"/>
          </a:xfrm>
          <a:prstGeom prst="rect">
            <a:avLst/>
          </a:prstGeom>
          <a:noFill/>
          <a:ln>
            <a:noFill/>
          </a:ln>
        </p:spPr>
      </p:pic>
      <p:sp>
        <p:nvSpPr>
          <p:cNvPr id="6" name="Rectangle 5"/>
          <p:cNvSpPr/>
          <p:nvPr/>
        </p:nvSpPr>
        <p:spPr>
          <a:xfrm>
            <a:off x="450762" y="4082719"/>
            <a:ext cx="1094704" cy="499304"/>
          </a:xfrm>
          <a:prstGeom prst="rect">
            <a:avLst/>
          </a:prstGeom>
        </p:spPr>
        <p:txBody>
          <a:bodyPr wrap="square">
            <a:spAutoFit/>
          </a:bodyPr>
          <a:lstStyle/>
          <a:p>
            <a:pPr algn="ctr">
              <a:lnSpc>
                <a:spcPct val="135000"/>
              </a:lnSpc>
            </a:pPr>
            <a:r>
              <a:rPr lang="en-US" sz="2200" b="1">
                <a:solidFill>
                  <a:srgbClr val="0070C0"/>
                </a:solidFill>
              </a:rPr>
              <a:t>Gỗ</a:t>
            </a:r>
          </a:p>
        </p:txBody>
      </p:sp>
      <p:sp>
        <p:nvSpPr>
          <p:cNvPr id="7" name="Rectangle 6"/>
          <p:cNvSpPr/>
          <p:nvPr/>
        </p:nvSpPr>
        <p:spPr>
          <a:xfrm>
            <a:off x="2122868" y="4082719"/>
            <a:ext cx="1393063" cy="499304"/>
          </a:xfrm>
          <a:prstGeom prst="rect">
            <a:avLst/>
          </a:prstGeom>
        </p:spPr>
        <p:txBody>
          <a:bodyPr wrap="square">
            <a:spAutoFit/>
          </a:bodyPr>
          <a:lstStyle/>
          <a:p>
            <a:pPr algn="ctr">
              <a:lnSpc>
                <a:spcPct val="135000"/>
              </a:lnSpc>
            </a:pPr>
            <a:r>
              <a:rPr lang="en-US" sz="2200" b="1">
                <a:solidFill>
                  <a:srgbClr val="0070C0"/>
                </a:solidFill>
              </a:rPr>
              <a:t>Gỗ, tre</a:t>
            </a:r>
          </a:p>
        </p:txBody>
      </p:sp>
      <p:sp>
        <p:nvSpPr>
          <p:cNvPr id="8" name="Rectangle 7"/>
          <p:cNvSpPr/>
          <p:nvPr/>
        </p:nvSpPr>
        <p:spPr>
          <a:xfrm>
            <a:off x="3587065" y="4060821"/>
            <a:ext cx="1550274" cy="1006429"/>
          </a:xfrm>
          <a:prstGeom prst="rect">
            <a:avLst/>
          </a:prstGeom>
        </p:spPr>
        <p:txBody>
          <a:bodyPr wrap="square">
            <a:spAutoFit/>
          </a:bodyPr>
          <a:lstStyle/>
          <a:p>
            <a:pPr algn="ctr">
              <a:lnSpc>
                <a:spcPct val="135000"/>
              </a:lnSpc>
            </a:pPr>
            <a:r>
              <a:rPr lang="en-US" sz="2200" b="1">
                <a:solidFill>
                  <a:srgbClr val="0070C0"/>
                </a:solidFill>
              </a:rPr>
              <a:t>Thủy tinh, kim loại</a:t>
            </a:r>
          </a:p>
        </p:txBody>
      </p:sp>
      <p:sp>
        <p:nvSpPr>
          <p:cNvPr id="11" name="Rectangle 10"/>
          <p:cNvSpPr/>
          <p:nvPr/>
        </p:nvSpPr>
        <p:spPr>
          <a:xfrm>
            <a:off x="5208473" y="4060820"/>
            <a:ext cx="1550274" cy="499304"/>
          </a:xfrm>
          <a:prstGeom prst="rect">
            <a:avLst/>
          </a:prstGeom>
        </p:spPr>
        <p:txBody>
          <a:bodyPr wrap="square">
            <a:spAutoFit/>
          </a:bodyPr>
          <a:lstStyle/>
          <a:p>
            <a:pPr algn="ctr">
              <a:lnSpc>
                <a:spcPct val="135000"/>
              </a:lnSpc>
            </a:pPr>
            <a:r>
              <a:rPr lang="en-US" sz="2200" b="1">
                <a:solidFill>
                  <a:srgbClr val="0070C0"/>
                </a:solidFill>
              </a:rPr>
              <a:t>Nhựa</a:t>
            </a:r>
          </a:p>
        </p:txBody>
      </p:sp>
      <p:sp>
        <p:nvSpPr>
          <p:cNvPr id="12" name="Rectangle 11"/>
          <p:cNvSpPr/>
          <p:nvPr/>
        </p:nvSpPr>
        <p:spPr>
          <a:xfrm>
            <a:off x="6829881" y="4060820"/>
            <a:ext cx="1550274" cy="499304"/>
          </a:xfrm>
          <a:prstGeom prst="rect">
            <a:avLst/>
          </a:prstGeom>
        </p:spPr>
        <p:txBody>
          <a:bodyPr wrap="square">
            <a:spAutoFit/>
          </a:bodyPr>
          <a:lstStyle/>
          <a:p>
            <a:pPr algn="ctr">
              <a:lnSpc>
                <a:spcPct val="135000"/>
              </a:lnSpc>
            </a:pPr>
            <a:r>
              <a:rPr lang="en-GB" sz="2200" b="1">
                <a:solidFill>
                  <a:srgbClr val="0070C0"/>
                </a:solidFill>
              </a:rPr>
              <a:t>Đất</a:t>
            </a:r>
            <a:endParaRPr lang="en-US" sz="22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0E81E4-28C7-4591-817F-6B79660498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27</a:t>
            </a:fld>
            <a:endParaRPr lang="en"/>
          </a:p>
        </p:txBody>
      </p:sp>
      <p:sp>
        <p:nvSpPr>
          <p:cNvPr id="4" name="TextBox 3">
            <a:extLst>
              <a:ext uri="{FF2B5EF4-FFF2-40B4-BE49-F238E27FC236}">
                <a16:creationId xmlns:a16="http://schemas.microsoft.com/office/drawing/2014/main" id="{34022E2C-9462-403C-B1CA-F676FE498DAA}"/>
              </a:ext>
            </a:extLst>
          </p:cNvPr>
          <p:cNvSpPr txBox="1"/>
          <p:nvPr/>
        </p:nvSpPr>
        <p:spPr>
          <a:xfrm>
            <a:off x="308345" y="190005"/>
            <a:ext cx="6188148" cy="2554545"/>
          </a:xfrm>
          <a:prstGeom prst="rect">
            <a:avLst/>
          </a:prstGeom>
          <a:solidFill>
            <a:schemeClr val="accent1">
              <a:lumMod val="60000"/>
              <a:lumOff val="40000"/>
            </a:schemeClr>
          </a:solidFill>
        </p:spPr>
        <p:txBody>
          <a:bodyPr wrap="square">
            <a:spAutoFit/>
          </a:bodyPr>
          <a:lstStyle/>
          <a:p>
            <a:pPr algn="just"/>
            <a:r>
              <a:rPr lang="en-US" sz="1600" b="1" i="0" dirty="0">
                <a:solidFill>
                  <a:srgbClr val="333333"/>
                </a:solidFill>
                <a:effectLst/>
                <a:latin typeface="Times New Roman" panose="02020603050405020304" pitchFamily="18" charset="0"/>
                <a:cs typeface="Times New Roman" panose="02020603050405020304" pitchFamily="18" charset="0"/>
              </a:rPr>
              <a:t>3. </a:t>
            </a:r>
            <a:r>
              <a:rPr lang="vi-VN" sz="1600" b="1" i="0" dirty="0">
                <a:solidFill>
                  <a:srgbClr val="333333"/>
                </a:solidFill>
                <a:effectLst/>
                <a:latin typeface="Times New Roman" panose="02020603050405020304" pitchFamily="18" charset="0"/>
                <a:cs typeface="Times New Roman" panose="02020603050405020304" pitchFamily="18" charset="0"/>
              </a:rPr>
              <a:t>Việc làm nào nên thực hiện khi sử dụng các đồ vật bằng gỗ?</a:t>
            </a:r>
          </a:p>
          <a:p>
            <a:pPr algn="just"/>
            <a:endParaRPr lang="vi-VN" sz="1600" b="1" i="0" dirty="0">
              <a:solidFill>
                <a:srgbClr val="333333"/>
              </a:solidFill>
              <a:effectLst/>
              <a:latin typeface="Times New Roman" panose="02020603050405020304" pitchFamily="18" charset="0"/>
              <a:cs typeface="Times New Roman" panose="02020603050405020304" pitchFamily="18" charset="0"/>
            </a:endParaRPr>
          </a:p>
          <a:p>
            <a:pPr marL="342900" indent="-342900" algn="just">
              <a:buAutoNum type="alphaUcPeriod"/>
            </a:pPr>
            <a:r>
              <a:rPr lang="vi-VN" sz="1600" b="0" i="0" dirty="0">
                <a:solidFill>
                  <a:srgbClr val="333333"/>
                </a:solidFill>
                <a:effectLst/>
                <a:latin typeface="Times New Roman" panose="02020603050405020304" pitchFamily="18" charset="0"/>
                <a:cs typeface="Times New Roman" panose="02020603050405020304" pitchFamily="18" charset="0"/>
              </a:rPr>
              <a:t>Đặt các vật sắc nhọn trên bề mặt</a:t>
            </a:r>
          </a:p>
          <a:p>
            <a:pPr marL="342900" indent="-342900" algn="just">
              <a:buAutoNum type="alphaUcPeriod"/>
            </a:pPr>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B. Cho tiếp xúc nhiều với nước</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C. Để trong môi trường khô thoáng</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D. Dùng các chất tẩy rửa mạnh để lau bề mặt</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FA33C59E-4ABE-4344-9381-F5EAEF059380}"/>
              </a:ext>
            </a:extLst>
          </p:cNvPr>
          <p:cNvSpPr/>
          <p:nvPr/>
        </p:nvSpPr>
        <p:spPr>
          <a:xfrm>
            <a:off x="308345" y="1711842"/>
            <a:ext cx="255181" cy="35449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cs typeface="Times New Roman" panose="02020603050405020304" pitchFamily="18" charset="0"/>
              </a:rPr>
              <a:t>C</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130F6B3-FF84-430B-ABC5-9D29FB71EBF0}"/>
              </a:ext>
            </a:extLst>
          </p:cNvPr>
          <p:cNvSpPr txBox="1"/>
          <p:nvPr/>
        </p:nvSpPr>
        <p:spPr>
          <a:xfrm>
            <a:off x="202019" y="190004"/>
            <a:ext cx="6602818" cy="2554545"/>
          </a:xfrm>
          <a:prstGeom prst="rect">
            <a:avLst/>
          </a:prstGeom>
          <a:solidFill>
            <a:schemeClr val="accent1">
              <a:lumMod val="60000"/>
              <a:lumOff val="40000"/>
            </a:schemeClr>
          </a:solidFill>
        </p:spPr>
        <p:txBody>
          <a:bodyPr wrap="square">
            <a:spAutoFit/>
          </a:bodyPr>
          <a:lstStyle/>
          <a:p>
            <a:pPr algn="just"/>
            <a:r>
              <a:rPr lang="en-US" sz="1600" b="1" i="0" dirty="0">
                <a:solidFill>
                  <a:srgbClr val="333333"/>
                </a:solidFill>
                <a:effectLst/>
                <a:latin typeface="Times New Roman" panose="02020603050405020304" pitchFamily="18" charset="0"/>
                <a:cs typeface="Times New Roman" panose="02020603050405020304" pitchFamily="18" charset="0"/>
              </a:rPr>
              <a:t>4. </a:t>
            </a:r>
            <a:r>
              <a:rPr lang="vi-VN" sz="1600" b="1" i="0" dirty="0">
                <a:solidFill>
                  <a:srgbClr val="333333"/>
                </a:solidFill>
                <a:effectLst/>
                <a:latin typeface="Times New Roman" panose="02020603050405020304" pitchFamily="18" charset="0"/>
                <a:cs typeface="Times New Roman" panose="02020603050405020304" pitchFamily="18" charset="0"/>
              </a:rPr>
              <a:t>Con dao làm bằng thép sẽ không bị gỉ nếu</a:t>
            </a:r>
          </a:p>
          <a:p>
            <a:pPr algn="just"/>
            <a:endParaRPr lang="vi-VN" sz="1600" b="1" i="0" dirty="0">
              <a:solidFill>
                <a:srgbClr val="333333"/>
              </a:solidFill>
              <a:effectLst/>
              <a:latin typeface="Times New Roman" panose="02020603050405020304" pitchFamily="18" charset="0"/>
              <a:cs typeface="Times New Roman" panose="02020603050405020304" pitchFamily="18" charset="0"/>
            </a:endParaRPr>
          </a:p>
          <a:p>
            <a:pPr algn="just"/>
            <a:r>
              <a:rPr lang="vi-VN" sz="1600" dirty="0">
                <a:solidFill>
                  <a:srgbClr val="333333"/>
                </a:solidFill>
                <a:latin typeface="Times New Roman" panose="02020603050405020304" pitchFamily="18" charset="0"/>
                <a:cs typeface="Times New Roman" panose="02020603050405020304" pitchFamily="18" charset="0"/>
              </a:rPr>
              <a:t>A. C</a:t>
            </a:r>
            <a:r>
              <a:rPr lang="vi-VN" sz="1600" b="0" i="0" dirty="0">
                <a:solidFill>
                  <a:srgbClr val="333333"/>
                </a:solidFill>
                <a:effectLst/>
                <a:latin typeface="Times New Roman" panose="02020603050405020304" pitchFamily="18" charset="0"/>
                <a:cs typeface="Times New Roman" panose="02020603050405020304" pitchFamily="18" charset="0"/>
              </a:rPr>
              <a:t>ắt chanh rồi không rửa</a:t>
            </a:r>
          </a:p>
          <a:p>
            <a:pPr marL="342900" indent="-342900" algn="just">
              <a:buAutoNum type="alphaUcPeriod"/>
            </a:pPr>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B. Sau khi dùng rửa sạch, lau khô</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C. Dùng xong, cất đi ngay</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a:p>
            <a:pPr algn="just"/>
            <a:r>
              <a:rPr lang="vi-VN" sz="1600" b="0" i="0" dirty="0">
                <a:solidFill>
                  <a:srgbClr val="333333"/>
                </a:solidFill>
                <a:effectLst/>
                <a:latin typeface="Times New Roman" panose="02020603050405020304" pitchFamily="18" charset="0"/>
                <a:cs typeface="Times New Roman" panose="02020603050405020304" pitchFamily="18" charset="0"/>
              </a:rPr>
              <a:t>D. Ngâm trong nước lâu ngày</a:t>
            </a:r>
          </a:p>
          <a:p>
            <a:pPr algn="just"/>
            <a:endParaRPr lang="vi-VN" sz="1600" b="0" i="0" dirty="0">
              <a:solidFill>
                <a:srgbClr val="333333"/>
              </a:solidFill>
              <a:effectLst/>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F581FF07-EA01-4EBC-996F-27EB55287675}"/>
              </a:ext>
            </a:extLst>
          </p:cNvPr>
          <p:cNvSpPr/>
          <p:nvPr/>
        </p:nvSpPr>
        <p:spPr>
          <a:xfrm>
            <a:off x="308345" y="1195084"/>
            <a:ext cx="255181" cy="354495"/>
          </a:xfrm>
          <a:prstGeom prst="ellipse">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a:solidFill>
                  <a:srgbClr val="FF0000"/>
                </a:solidFill>
                <a:latin typeface="Times New Roman" panose="02020603050405020304" pitchFamily="18" charset="0"/>
                <a:cs typeface="Times New Roman" panose="02020603050405020304" pitchFamily="18" charset="0"/>
              </a:rPr>
              <a:t>B</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827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AA6724-657B-44B0-9D9A-9539219384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28</a:t>
            </a:fld>
            <a:endParaRPr lang="en"/>
          </a:p>
        </p:txBody>
      </p:sp>
      <p:sp>
        <p:nvSpPr>
          <p:cNvPr id="4" name="Rectangle: Rounded Corners 3">
            <a:extLst>
              <a:ext uri="{FF2B5EF4-FFF2-40B4-BE49-F238E27FC236}">
                <a16:creationId xmlns:a16="http://schemas.microsoft.com/office/drawing/2014/main" id="{AFE936CE-310D-4E6F-8B8F-B121D869E55E}"/>
              </a:ext>
            </a:extLst>
          </p:cNvPr>
          <p:cNvSpPr/>
          <p:nvPr/>
        </p:nvSpPr>
        <p:spPr>
          <a:xfrm>
            <a:off x="1063255" y="959485"/>
            <a:ext cx="5560829" cy="78680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Times New Roman" panose="02020603050405020304" pitchFamily="18" charset="0"/>
                <a:cs typeface="Times New Roman" panose="02020603050405020304" pitchFamily="18" charset="0"/>
              </a:rPr>
              <a:t>Em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hãy</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nêu</a:t>
            </a:r>
            <a:r>
              <a:rPr lang="en-US" sz="2000" dirty="0">
                <a:solidFill>
                  <a:srgbClr val="FF0000"/>
                </a:solidFill>
                <a:latin typeface="Times New Roman" panose="02020603050405020304" pitchFamily="18" charset="0"/>
                <a:cs typeface="Times New Roman" panose="02020603050405020304" pitchFamily="18" charset="0"/>
              </a:rPr>
              <a:t> 1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tính</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chất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ứng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của</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vật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liệu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thông</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dụng</a:t>
            </a:r>
            <a:r>
              <a:rPr lang="en-US" sz="2000" dirty="0">
                <a:solidFill>
                  <a:srgbClr val="FF0000"/>
                </a:solidFill>
                <a:latin typeface="Times New Roman" panose="02020603050405020304" pitchFamily="18" charset="0"/>
                <a:cs typeface="Times New Roman" panose="02020603050405020304" pitchFamily="18" charset="0"/>
              </a:rPr>
              <a:t>? </a:t>
            </a:r>
          </a:p>
        </p:txBody>
      </p:sp>
      <p:graphicFrame>
        <p:nvGraphicFramePr>
          <p:cNvPr id="6" name="Table 6">
            <a:extLst>
              <a:ext uri="{FF2B5EF4-FFF2-40B4-BE49-F238E27FC236}">
                <a16:creationId xmlns:a16="http://schemas.microsoft.com/office/drawing/2014/main" id="{E8E1E087-8923-4B7C-BFF9-C89249FEEF89}"/>
              </a:ext>
            </a:extLst>
          </p:cNvPr>
          <p:cNvGraphicFramePr>
            <a:graphicFrameLocks noGrp="1"/>
          </p:cNvGraphicFramePr>
          <p:nvPr>
            <p:extLst>
              <p:ext uri="{D42A27DB-BD31-4B8C-83A1-F6EECF244321}">
                <p14:modId xmlns:p14="http://schemas.microsoft.com/office/powerpoint/2010/main" val="2002026100"/>
              </p:ext>
            </p:extLst>
          </p:nvPr>
        </p:nvGraphicFramePr>
        <p:xfrm>
          <a:off x="1063255" y="1918970"/>
          <a:ext cx="6096000" cy="3098800"/>
        </p:xfrm>
        <a:graphic>
          <a:graphicData uri="http://schemas.openxmlformats.org/drawingml/2006/table">
            <a:tbl>
              <a:tblPr firstRow="1" bandRow="1">
                <a:tableStyleId>{3C2FFA5D-87B4-456A-9821-1D502468CF0F}</a:tableStyleId>
              </a:tblPr>
              <a:tblGrid>
                <a:gridCol w="3048000">
                  <a:extLst>
                    <a:ext uri="{9D8B030D-6E8A-4147-A177-3AD203B41FA5}">
                      <a16:colId xmlns:a16="http://schemas.microsoft.com/office/drawing/2014/main" val="542929311"/>
                    </a:ext>
                  </a:extLst>
                </a:gridCol>
                <a:gridCol w="3048000">
                  <a:extLst>
                    <a:ext uri="{9D8B030D-6E8A-4147-A177-3AD203B41FA5}">
                      <a16:colId xmlns:a16="http://schemas.microsoft.com/office/drawing/2014/main" val="3602321789"/>
                    </a:ext>
                  </a:extLst>
                </a:gridCol>
              </a:tblGrid>
              <a:tr h="370840">
                <a:tc>
                  <a:txBody>
                    <a:bodyPr/>
                    <a:lstStyle/>
                    <a:p>
                      <a:pPr algn="ctr"/>
                      <a:r>
                        <a:rPr lang="en-US" sz="1600" b="1" dirty="0" err="1">
                          <a:solidFill>
                            <a:schemeClr val="bg1"/>
                          </a:solidFill>
                          <a:latin typeface="Times New Roman" panose="02020603050405020304" pitchFamily="18" charset="0"/>
                          <a:cs typeface="Times New Roman" panose="02020603050405020304" pitchFamily="18" charset="0"/>
                        </a:rPr>
                        <a:t>Một</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số</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tính</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chất</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quan</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trọng</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của</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vật</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liệu</a:t>
                      </a:r>
                      <a:endParaRPr lang="en-US" sz="1600" b="1" dirty="0">
                        <a:solidFill>
                          <a:schemeClr val="bg1"/>
                        </a:solidFill>
                        <a:latin typeface="Times New Roman" panose="02020603050405020304" pitchFamily="18" charset="0"/>
                        <a:cs typeface="Times New Roman" panose="02020603050405020304" pitchFamily="18" charset="0"/>
                      </a:endParaRPr>
                    </a:p>
                  </a:txBody>
                  <a:tcPr/>
                </a:tc>
                <a:tc>
                  <a:txBody>
                    <a:bodyPr/>
                    <a:lstStyle/>
                    <a:p>
                      <a:pPr algn="ctr"/>
                      <a:r>
                        <a:rPr lang="en-US" sz="1600" b="1" dirty="0" err="1">
                          <a:solidFill>
                            <a:schemeClr val="bg1"/>
                          </a:solidFill>
                          <a:latin typeface="Times New Roman" panose="02020603050405020304" pitchFamily="18" charset="0"/>
                          <a:cs typeface="Times New Roman" panose="02020603050405020304" pitchFamily="18" charset="0"/>
                        </a:rPr>
                        <a:t>Ứng</a:t>
                      </a:r>
                      <a:r>
                        <a:rPr lang="en-US" sz="1600" b="1" dirty="0">
                          <a:solidFill>
                            <a:schemeClr val="bg1"/>
                          </a:solidFill>
                          <a:latin typeface="Times New Roman" panose="02020603050405020304" pitchFamily="18" charset="0"/>
                          <a:cs typeface="Times New Roman" panose="02020603050405020304" pitchFamily="18" charset="0"/>
                        </a:rPr>
                        <a:t> </a:t>
                      </a:r>
                      <a:r>
                        <a:rPr lang="en-US" sz="1600" b="1" dirty="0" err="1">
                          <a:solidFill>
                            <a:schemeClr val="bg1"/>
                          </a:solidFill>
                          <a:latin typeface="Times New Roman" panose="02020603050405020304" pitchFamily="18" charset="0"/>
                          <a:cs typeface="Times New Roman" panose="02020603050405020304" pitchFamily="18" charset="0"/>
                        </a:rPr>
                        <a:t>dụng</a:t>
                      </a:r>
                      <a:endParaRPr lang="en-US" sz="1600" b="1" dirty="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35536455"/>
                  </a:ext>
                </a:extLst>
              </a:tr>
              <a:tr h="370840">
                <a:tc>
                  <a:txBody>
                    <a:bodyPr/>
                    <a:lstStyle/>
                    <a:p>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Kim </a:t>
                      </a:r>
                      <a:r>
                        <a:rPr lang="en-US" dirty="0" err="1">
                          <a:latin typeface="Times New Roman" panose="02020603050405020304" pitchFamily="18" charset="0"/>
                          <a:cs typeface="Times New Roman" panose="02020603050405020304" pitchFamily="18" charset="0"/>
                        </a:rPr>
                        <a:t>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xoong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nồi</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4129011"/>
                  </a:ext>
                </a:extLst>
              </a:tr>
              <a:tr h="370840">
                <a:tc>
                  <a:txBody>
                    <a:bodyPr/>
                    <a:lstStyle/>
                    <a:p>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a:latin typeface="Times New Roman" panose="02020603050405020304" pitchFamily="18" charset="0"/>
                          <a:cs typeface="Times New Roman" panose="02020603050405020304" pitchFamily="18" charset="0"/>
                        </a:rPr>
                        <a:t>Kim </a:t>
                      </a:r>
                      <a:r>
                        <a:rPr lang="en-US" dirty="0" err="1">
                          <a:latin typeface="Times New Roman" panose="02020603050405020304" pitchFamily="18" charset="0"/>
                          <a:cs typeface="Times New Roman" panose="02020603050405020304" pitchFamily="18" charset="0"/>
                        </a:rPr>
                        <a:t>loại:Làm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điện</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1477536"/>
                  </a:ext>
                </a:extLst>
              </a:tr>
              <a:tr h="370840">
                <a:tc>
                  <a:txBody>
                    <a:bodyPr/>
                    <a:lstStyle/>
                    <a:p>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dẻo</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Nhựa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69053313"/>
                  </a:ext>
                </a:extLst>
              </a:tr>
              <a:tr h="370840">
                <a:tc>
                  <a:txBody>
                    <a:bodyPr/>
                    <a:lstStyle/>
                    <a:p>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cứng</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Gốm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đĩa</a:t>
                      </a:r>
                      <a:r>
                        <a:rPr lang="en-US"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2666803701"/>
                  </a:ext>
                </a:extLst>
              </a:tr>
              <a:tr h="370840">
                <a:tc>
                  <a:txBody>
                    <a:bodyPr/>
                    <a:lstStyle/>
                    <a:p>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bền</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Gỗ</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cửa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a:t>
                      </a:r>
                      <a:r>
                        <a:rPr lang="en-US" dirty="0">
                          <a:latin typeface="Times New Roman" panose="02020603050405020304" pitchFamily="18" charset="0"/>
                          <a:cs typeface="Times New Roman" panose="02020603050405020304" pitchFamily="18" charset="0"/>
                        </a:rPr>
                        <a:t> dung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64130127"/>
                  </a:ext>
                </a:extLst>
              </a:tr>
              <a:tr h="370840">
                <a:tc>
                  <a:txBody>
                    <a:bodyPr/>
                    <a:lstStyle/>
                    <a:p>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chịu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nhiệt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err="1">
                          <a:latin typeface="Times New Roman" panose="02020603050405020304" pitchFamily="18" charset="0"/>
                          <a:cs typeface="Times New Roman" panose="02020603050405020304" pitchFamily="18" charset="0"/>
                        </a:rPr>
                        <a:t>Gốm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ngói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ấm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thuốc</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7396268"/>
                  </a:ext>
                </a:extLst>
              </a:tr>
            </a:tbl>
          </a:graphicData>
        </a:graphic>
      </p:graphicFrame>
    </p:spTree>
    <p:extLst>
      <p:ext uri="{BB962C8B-B14F-4D97-AF65-F5344CB8AC3E}">
        <p14:creationId xmlns:p14="http://schemas.microsoft.com/office/powerpoint/2010/main" val="3921297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48568-8A47-42ED-A690-CCCAA38BD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29</a:t>
            </a:fld>
            <a:endParaRPr lang="en"/>
          </a:p>
        </p:txBody>
      </p:sp>
      <p:sp>
        <p:nvSpPr>
          <p:cNvPr id="4" name="Rectangle: Rounded Corners 3">
            <a:extLst>
              <a:ext uri="{FF2B5EF4-FFF2-40B4-BE49-F238E27FC236}">
                <a16:creationId xmlns:a16="http://schemas.microsoft.com/office/drawing/2014/main" id="{2748FC4D-2CE6-4474-A33C-73D8CA37BA52}"/>
              </a:ext>
            </a:extLst>
          </p:cNvPr>
          <p:cNvSpPr/>
          <p:nvPr/>
        </p:nvSpPr>
        <p:spPr>
          <a:xfrm>
            <a:off x="527446" y="1295843"/>
            <a:ext cx="7918988" cy="127590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Bef>
                <a:spcPts val="600"/>
              </a:spcBef>
              <a:spcAft>
                <a:spcPts val="600"/>
              </a:spcAft>
            </a:pPr>
            <a:r>
              <a:rPr lang="en-GB" sz="2400" b="1" dirty="0" err="1">
                <a:solidFill>
                  <a:srgbClr val="FF0000"/>
                </a:solidFill>
                <a:latin typeface="Times New Roman" panose="02020603050405020304" pitchFamily="18" charset="0"/>
                <a:cs typeface="Times New Roman" panose="02020603050405020304" pitchFamily="18" charset="0"/>
              </a:rPr>
              <a:t>Tiết</a:t>
            </a:r>
            <a:r>
              <a:rPr lang="en-GB" sz="2400" b="1" dirty="0">
                <a:solidFill>
                  <a:srgbClr val="FF0000"/>
                </a:solidFill>
                <a:latin typeface="Times New Roman" panose="02020603050405020304" pitchFamily="18" charset="0"/>
                <a:cs typeface="Times New Roman" panose="02020603050405020304" pitchFamily="18" charset="0"/>
              </a:rPr>
              <a:t> 27 – </a:t>
            </a:r>
            <a:r>
              <a:rPr lang="en-GB" sz="2400" b="1" dirty="0" err="1">
                <a:solidFill>
                  <a:srgbClr val="FF0000"/>
                </a:solidFill>
                <a:latin typeface="Times New Roman" panose="02020603050405020304" pitchFamily="18" charset="0"/>
                <a:cs typeface="Times New Roman" panose="02020603050405020304" pitchFamily="18" charset="0"/>
              </a:rPr>
              <a:t>Bài</a:t>
            </a:r>
            <a:r>
              <a:rPr lang="en-GB" sz="2400" b="1" dirty="0">
                <a:solidFill>
                  <a:srgbClr val="FF0000"/>
                </a:solidFill>
                <a:latin typeface="Times New Roman" panose="02020603050405020304" pitchFamily="18" charset="0"/>
                <a:cs typeface="Times New Roman" panose="02020603050405020304" pitchFamily="18" charset="0"/>
              </a:rPr>
              <a:t> 8: MỘT SỐ VẬT LIỆU, NHIÊN LIỆU VÀ NGUYÊN LIỆU THÔNG DỤNG</a:t>
            </a:r>
          </a:p>
        </p:txBody>
      </p:sp>
      <p:sp>
        <p:nvSpPr>
          <p:cNvPr id="6" name="TextBox 5">
            <a:extLst>
              <a:ext uri="{FF2B5EF4-FFF2-40B4-BE49-F238E27FC236}">
                <a16:creationId xmlns:a16="http://schemas.microsoft.com/office/drawing/2014/main" id="{816B5347-17AA-49B8-B0BC-C60EDCFDB2C1}"/>
              </a:ext>
            </a:extLst>
          </p:cNvPr>
          <p:cNvSpPr txBox="1"/>
          <p:nvPr/>
        </p:nvSpPr>
        <p:spPr>
          <a:xfrm>
            <a:off x="612506" y="2808756"/>
            <a:ext cx="7408715" cy="830997"/>
          </a:xfrm>
          <a:prstGeom prst="rect">
            <a:avLst/>
          </a:prstGeom>
          <a:solidFill>
            <a:schemeClr val="accent1">
              <a:lumMod val="60000"/>
              <a:lumOff val="40000"/>
            </a:schemeClr>
          </a:solidFill>
        </p:spPr>
        <p:txBody>
          <a:bodyPr wrap="square">
            <a:spAutoFit/>
          </a:bodyPr>
          <a:lstStyle/>
          <a:p>
            <a:r>
              <a:rPr lang="en-US" sz="2400" u="sng" dirty="0">
                <a:solidFill>
                  <a:srgbClr val="FF0000"/>
                </a:solidFill>
                <a:latin typeface="Times New Roman" panose="02020603050405020304" pitchFamily="18" charset="0"/>
                <a:cs typeface="Times New Roman" panose="02020603050405020304" pitchFamily="18" charset="0"/>
              </a:rPr>
              <a:t>I. MỘT SỐ VẬT LIỆU THÔNG DỤNG</a:t>
            </a:r>
          </a:p>
          <a:p>
            <a:r>
              <a:rPr lang="en-US" sz="2400" u="sng" dirty="0">
                <a:solidFill>
                  <a:srgbClr val="FF0000"/>
                </a:solidFill>
                <a:latin typeface="Times New Roman" panose="02020603050405020304" pitchFamily="18" charset="0"/>
                <a:cs typeface="Times New Roman" panose="02020603050405020304" pitchFamily="18" charset="0"/>
              </a:rPr>
              <a:t>1. </a:t>
            </a:r>
            <a:r>
              <a:rPr lang="en-US" sz="2400" u="sng" dirty="0" err="1">
                <a:solidFill>
                  <a:srgbClr val="FF0000"/>
                </a:solidFill>
                <a:latin typeface="Times New Roman" panose="02020603050405020304" pitchFamily="18" charset="0"/>
                <a:cs typeface="Times New Roman" panose="02020603050405020304" pitchFamily="18" charset="0"/>
              </a:rPr>
              <a:t>Tính</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chất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và</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ứng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dụng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của</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một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số</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vật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liệu</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thông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dụng</a:t>
            </a:r>
            <a:endParaRPr lang="en-US" sz="2400" u="sng" dirty="0">
              <a:solidFill>
                <a:srgbClr val="FF000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8F6331D-1499-4E99-A94B-DC382829EB01}"/>
              </a:ext>
            </a:extLst>
          </p:cNvPr>
          <p:cNvSpPr txBox="1"/>
          <p:nvPr/>
        </p:nvSpPr>
        <p:spPr>
          <a:xfrm>
            <a:off x="612506" y="2808756"/>
            <a:ext cx="7408715" cy="830997"/>
          </a:xfrm>
          <a:prstGeom prst="rect">
            <a:avLst/>
          </a:prstGeom>
          <a:solidFill>
            <a:schemeClr val="accent1">
              <a:lumMod val="60000"/>
              <a:lumOff val="40000"/>
            </a:schemeClr>
          </a:solidFill>
        </p:spPr>
        <p:txBody>
          <a:bodyPr wrap="square">
            <a:spAutoFit/>
          </a:bodyPr>
          <a:lstStyle/>
          <a:p>
            <a:r>
              <a:rPr lang="en-US" sz="2400" u="sng" dirty="0">
                <a:solidFill>
                  <a:srgbClr val="FF0000"/>
                </a:solidFill>
                <a:latin typeface="Times New Roman" panose="02020603050405020304" pitchFamily="18" charset="0"/>
                <a:cs typeface="Times New Roman" panose="02020603050405020304" pitchFamily="18" charset="0"/>
              </a:rPr>
              <a:t>2. </a:t>
            </a:r>
            <a:r>
              <a:rPr lang="en-US" sz="2400" u="sng" dirty="0" err="1">
                <a:solidFill>
                  <a:srgbClr val="FF0000"/>
                </a:solidFill>
                <a:latin typeface="Times New Roman" panose="02020603050405020304" pitchFamily="18" charset="0"/>
                <a:cs typeface="Times New Roman" panose="02020603050405020304" pitchFamily="18" charset="0"/>
              </a:rPr>
              <a:t>Sử</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dụng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các</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vật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liệu</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đảm</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bảo</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sự</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phát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triển</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bền</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vững</a:t>
            </a:r>
            <a:endParaRPr lang="en-US" sz="2400" u="sng" dirty="0">
              <a:solidFill>
                <a:srgbClr val="FF0000"/>
              </a:solidFill>
              <a:latin typeface="Times New Roman" panose="02020603050405020304" pitchFamily="18" charset="0"/>
              <a:cs typeface="Times New Roman" panose="02020603050405020304" pitchFamily="18" charset="0"/>
            </a:endParaRPr>
          </a:p>
          <a:p>
            <a:endParaRPr lang="en-US" sz="2400"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52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5C50"/>
        </a:solidFill>
        <a:effectLst/>
      </p:bgPr>
    </p:bg>
    <p:spTree>
      <p:nvGrpSpPr>
        <p:cNvPr id="1" name=""/>
        <p:cNvGrpSpPr/>
        <p:nvPr/>
      </p:nvGrpSpPr>
      <p:grpSpPr>
        <a:xfrm>
          <a:off x="0" y="0"/>
          <a:ext cx="0" cy="0"/>
          <a:chOff x="0" y="0"/>
          <a:chExt cx="0" cy="0"/>
        </a:xfrm>
      </p:grpSpPr>
      <p:grpSp>
        <p:nvGrpSpPr>
          <p:cNvPr id="2" name="Group 2"/>
          <p:cNvGrpSpPr/>
          <p:nvPr/>
        </p:nvGrpSpPr>
        <p:grpSpPr>
          <a:xfrm>
            <a:off x="4177188" y="3283570"/>
            <a:ext cx="4966812" cy="1093713"/>
            <a:chOff x="0" y="0"/>
            <a:chExt cx="13463862" cy="2916568"/>
          </a:xfrm>
        </p:grpSpPr>
        <p:grpSp>
          <p:nvGrpSpPr>
            <p:cNvPr id="3" name="Group 3"/>
            <p:cNvGrpSpPr/>
            <p:nvPr/>
          </p:nvGrpSpPr>
          <p:grpSpPr>
            <a:xfrm>
              <a:off x="0" y="0"/>
              <a:ext cx="13463862" cy="2916568"/>
              <a:chOff x="0" y="0"/>
              <a:chExt cx="54150775" cy="11730247"/>
            </a:xfrm>
          </p:grpSpPr>
          <p:sp>
            <p:nvSpPr>
              <p:cNvPr id="4" name="Freeform 4"/>
              <p:cNvSpPr/>
              <p:nvPr/>
            </p:nvSpPr>
            <p:spPr>
              <a:xfrm>
                <a:off x="72390" y="72390"/>
                <a:ext cx="54005996" cy="11585467"/>
              </a:xfrm>
              <a:custGeom>
                <a:avLst/>
                <a:gdLst/>
                <a:ahLst/>
                <a:cxnLst/>
                <a:rect l="l" t="t" r="r" b="b"/>
                <a:pathLst>
                  <a:path w="54005996" h="11585467">
                    <a:moveTo>
                      <a:pt x="0" y="0"/>
                    </a:moveTo>
                    <a:lnTo>
                      <a:pt x="54005996" y="0"/>
                    </a:lnTo>
                    <a:lnTo>
                      <a:pt x="54005996" y="11585467"/>
                    </a:lnTo>
                    <a:lnTo>
                      <a:pt x="0" y="11585467"/>
                    </a:lnTo>
                    <a:lnTo>
                      <a:pt x="0" y="0"/>
                    </a:lnTo>
                    <a:close/>
                  </a:path>
                </a:pathLst>
              </a:custGeom>
              <a:solidFill>
                <a:srgbClr val="FFFFFF"/>
              </a:solidFill>
            </p:spPr>
          </p:sp>
          <p:sp>
            <p:nvSpPr>
              <p:cNvPr id="5" name="Freeform 5"/>
              <p:cNvSpPr/>
              <p:nvPr/>
            </p:nvSpPr>
            <p:spPr>
              <a:xfrm>
                <a:off x="0" y="0"/>
                <a:ext cx="54150772" cy="11730247"/>
              </a:xfrm>
              <a:custGeom>
                <a:avLst/>
                <a:gdLst/>
                <a:ahLst/>
                <a:cxnLst/>
                <a:rect l="l" t="t" r="r" b="b"/>
                <a:pathLst>
                  <a:path w="54150772" h="11730247">
                    <a:moveTo>
                      <a:pt x="54005993" y="11585466"/>
                    </a:moveTo>
                    <a:lnTo>
                      <a:pt x="54150772" y="11585466"/>
                    </a:lnTo>
                    <a:lnTo>
                      <a:pt x="54150772" y="11730247"/>
                    </a:lnTo>
                    <a:lnTo>
                      <a:pt x="54005993" y="11730247"/>
                    </a:lnTo>
                    <a:lnTo>
                      <a:pt x="54005993" y="11585466"/>
                    </a:lnTo>
                    <a:close/>
                    <a:moveTo>
                      <a:pt x="0" y="144780"/>
                    </a:moveTo>
                    <a:lnTo>
                      <a:pt x="144780" y="144780"/>
                    </a:lnTo>
                    <a:lnTo>
                      <a:pt x="144780" y="11585466"/>
                    </a:lnTo>
                    <a:lnTo>
                      <a:pt x="0" y="11585466"/>
                    </a:lnTo>
                    <a:lnTo>
                      <a:pt x="0" y="144780"/>
                    </a:lnTo>
                    <a:close/>
                    <a:moveTo>
                      <a:pt x="0" y="11585466"/>
                    </a:moveTo>
                    <a:lnTo>
                      <a:pt x="144780" y="11585466"/>
                    </a:lnTo>
                    <a:lnTo>
                      <a:pt x="144780" y="11730247"/>
                    </a:lnTo>
                    <a:lnTo>
                      <a:pt x="0" y="11730247"/>
                    </a:lnTo>
                    <a:lnTo>
                      <a:pt x="0" y="11585466"/>
                    </a:lnTo>
                    <a:close/>
                    <a:moveTo>
                      <a:pt x="54005993" y="144780"/>
                    </a:moveTo>
                    <a:lnTo>
                      <a:pt x="54150772" y="144780"/>
                    </a:lnTo>
                    <a:lnTo>
                      <a:pt x="54150772" y="11585466"/>
                    </a:lnTo>
                    <a:lnTo>
                      <a:pt x="54005993" y="11585466"/>
                    </a:lnTo>
                    <a:lnTo>
                      <a:pt x="54005993" y="144780"/>
                    </a:lnTo>
                    <a:close/>
                    <a:moveTo>
                      <a:pt x="144780" y="11585466"/>
                    </a:moveTo>
                    <a:lnTo>
                      <a:pt x="54005993" y="11585466"/>
                    </a:lnTo>
                    <a:lnTo>
                      <a:pt x="54005993" y="11730247"/>
                    </a:lnTo>
                    <a:lnTo>
                      <a:pt x="144780" y="11730247"/>
                    </a:lnTo>
                    <a:lnTo>
                      <a:pt x="144780" y="11585466"/>
                    </a:lnTo>
                    <a:close/>
                    <a:moveTo>
                      <a:pt x="54005993" y="0"/>
                    </a:moveTo>
                    <a:lnTo>
                      <a:pt x="54150772" y="0"/>
                    </a:lnTo>
                    <a:lnTo>
                      <a:pt x="54150772" y="144780"/>
                    </a:lnTo>
                    <a:lnTo>
                      <a:pt x="54005993" y="144780"/>
                    </a:lnTo>
                    <a:lnTo>
                      <a:pt x="54005993" y="0"/>
                    </a:lnTo>
                    <a:close/>
                    <a:moveTo>
                      <a:pt x="0" y="0"/>
                    </a:moveTo>
                    <a:lnTo>
                      <a:pt x="144780" y="0"/>
                    </a:lnTo>
                    <a:lnTo>
                      <a:pt x="144780" y="144780"/>
                    </a:lnTo>
                    <a:lnTo>
                      <a:pt x="0" y="144780"/>
                    </a:lnTo>
                    <a:lnTo>
                      <a:pt x="0" y="0"/>
                    </a:lnTo>
                    <a:close/>
                    <a:moveTo>
                      <a:pt x="144780" y="0"/>
                    </a:moveTo>
                    <a:lnTo>
                      <a:pt x="54005993" y="0"/>
                    </a:lnTo>
                    <a:lnTo>
                      <a:pt x="54005993" y="144780"/>
                    </a:lnTo>
                    <a:lnTo>
                      <a:pt x="144780" y="144780"/>
                    </a:lnTo>
                    <a:lnTo>
                      <a:pt x="144780" y="0"/>
                    </a:lnTo>
                    <a:close/>
                  </a:path>
                </a:pathLst>
              </a:custGeom>
              <a:solidFill>
                <a:srgbClr val="000000"/>
              </a:solidFill>
            </p:spPr>
          </p:sp>
        </p:grpSp>
        <p:sp>
          <p:nvSpPr>
            <p:cNvPr id="6" name="TextBox 6"/>
            <p:cNvSpPr txBox="1"/>
            <p:nvPr/>
          </p:nvSpPr>
          <p:spPr>
            <a:xfrm>
              <a:off x="2039463" y="715547"/>
              <a:ext cx="10162003" cy="1441077"/>
            </a:xfrm>
            <a:prstGeom prst="rect">
              <a:avLst/>
            </a:prstGeom>
          </p:spPr>
          <p:txBody>
            <a:bodyPr lIns="0" tIns="0" rIns="0" bIns="0" rtlCol="0" anchor="t">
              <a:spAutoFit/>
            </a:bodyPr>
            <a:lstStyle/>
            <a:p>
              <a:pPr algn="ctr" defTabSz="457200">
                <a:lnSpc>
                  <a:spcPts val="2240"/>
                </a:lnSpc>
                <a:buClrTx/>
              </a:pPr>
              <a:r>
                <a:rPr lang="en-US" sz="1600" kern="1200">
                  <a:solidFill>
                    <a:srgbClr val="FF0000"/>
                  </a:solidFill>
                  <a:latin typeface="Muli Bold"/>
                  <a:ea typeface="+mn-ea"/>
                  <a:cs typeface="+mn-cs"/>
                </a:rPr>
                <a:t>Quan sát hình ảnh và viết bộ phận của ôtô và vật liệu tạo ra bộ phận </a:t>
              </a:r>
              <a:r>
                <a:rPr lang="en-US" sz="1600" kern="1200" smtClean="0">
                  <a:solidFill>
                    <a:srgbClr val="FF0000"/>
                  </a:solidFill>
                  <a:latin typeface="Muli Bold"/>
                  <a:ea typeface="+mn-ea"/>
                  <a:cs typeface="+mn-cs"/>
                </a:rPr>
                <a:t>đó?</a:t>
              </a:r>
              <a:endParaRPr lang="en-US" sz="1600" kern="1200">
                <a:solidFill>
                  <a:srgbClr val="FF0000"/>
                </a:solidFill>
                <a:latin typeface="Muli Bold"/>
                <a:ea typeface="+mn-ea"/>
                <a:cs typeface="+mn-cs"/>
              </a:endParaRPr>
            </a:p>
          </p:txBody>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8136408" y="4118755"/>
            <a:ext cx="507530" cy="50753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2850865" y="74016"/>
            <a:ext cx="2057088" cy="2057088"/>
          </a:xfrm>
          <a:prstGeom prst="rect">
            <a:avLst/>
          </a:prstGeom>
        </p:spPr>
      </p:pic>
      <p:grpSp>
        <p:nvGrpSpPr>
          <p:cNvPr id="9" name="Group 9"/>
          <p:cNvGrpSpPr/>
          <p:nvPr/>
        </p:nvGrpSpPr>
        <p:grpSpPr>
          <a:xfrm>
            <a:off x="812128" y="1672306"/>
            <a:ext cx="3067282" cy="2704977"/>
            <a:chOff x="0" y="0"/>
            <a:chExt cx="32897083" cy="29011304"/>
          </a:xfrm>
        </p:grpSpPr>
        <p:sp>
          <p:nvSpPr>
            <p:cNvPr id="10" name="Freeform 10"/>
            <p:cNvSpPr/>
            <p:nvPr/>
          </p:nvSpPr>
          <p:spPr>
            <a:xfrm>
              <a:off x="72390" y="72390"/>
              <a:ext cx="32752304" cy="28866526"/>
            </a:xfrm>
            <a:custGeom>
              <a:avLst/>
              <a:gdLst/>
              <a:ahLst/>
              <a:cxnLst/>
              <a:rect l="l" t="t" r="r" b="b"/>
              <a:pathLst>
                <a:path w="32752304" h="28866526">
                  <a:moveTo>
                    <a:pt x="0" y="0"/>
                  </a:moveTo>
                  <a:lnTo>
                    <a:pt x="32752304" y="0"/>
                  </a:lnTo>
                  <a:lnTo>
                    <a:pt x="32752304" y="28866526"/>
                  </a:lnTo>
                  <a:lnTo>
                    <a:pt x="0" y="28866526"/>
                  </a:lnTo>
                  <a:lnTo>
                    <a:pt x="0" y="0"/>
                  </a:lnTo>
                  <a:close/>
                </a:path>
              </a:pathLst>
            </a:custGeom>
            <a:solidFill>
              <a:srgbClr val="428EF1"/>
            </a:solidFill>
          </p:spPr>
        </p:sp>
        <p:sp>
          <p:nvSpPr>
            <p:cNvPr id="11" name="Freeform 11"/>
            <p:cNvSpPr/>
            <p:nvPr/>
          </p:nvSpPr>
          <p:spPr>
            <a:xfrm>
              <a:off x="0" y="0"/>
              <a:ext cx="32897083" cy="29011305"/>
            </a:xfrm>
            <a:custGeom>
              <a:avLst/>
              <a:gdLst/>
              <a:ahLst/>
              <a:cxnLst/>
              <a:rect l="l" t="t" r="r" b="b"/>
              <a:pathLst>
                <a:path w="32897083" h="29011305">
                  <a:moveTo>
                    <a:pt x="32752305" y="28866523"/>
                  </a:moveTo>
                  <a:lnTo>
                    <a:pt x="32897083" y="28866523"/>
                  </a:lnTo>
                  <a:lnTo>
                    <a:pt x="32897083" y="29011305"/>
                  </a:lnTo>
                  <a:lnTo>
                    <a:pt x="32752305" y="29011305"/>
                  </a:lnTo>
                  <a:lnTo>
                    <a:pt x="32752305" y="28866523"/>
                  </a:lnTo>
                  <a:close/>
                  <a:moveTo>
                    <a:pt x="0" y="144780"/>
                  </a:moveTo>
                  <a:lnTo>
                    <a:pt x="144780" y="144780"/>
                  </a:lnTo>
                  <a:lnTo>
                    <a:pt x="144780" y="28866523"/>
                  </a:lnTo>
                  <a:lnTo>
                    <a:pt x="0" y="28866523"/>
                  </a:lnTo>
                  <a:lnTo>
                    <a:pt x="0" y="144780"/>
                  </a:lnTo>
                  <a:close/>
                  <a:moveTo>
                    <a:pt x="0" y="28866523"/>
                  </a:moveTo>
                  <a:lnTo>
                    <a:pt x="144780" y="28866523"/>
                  </a:lnTo>
                  <a:lnTo>
                    <a:pt x="144780" y="29011305"/>
                  </a:lnTo>
                  <a:lnTo>
                    <a:pt x="0" y="29011305"/>
                  </a:lnTo>
                  <a:lnTo>
                    <a:pt x="0" y="28866523"/>
                  </a:lnTo>
                  <a:close/>
                  <a:moveTo>
                    <a:pt x="32752305" y="144780"/>
                  </a:moveTo>
                  <a:lnTo>
                    <a:pt x="32897083" y="144780"/>
                  </a:lnTo>
                  <a:lnTo>
                    <a:pt x="32897083" y="28866523"/>
                  </a:lnTo>
                  <a:lnTo>
                    <a:pt x="32752305" y="28866523"/>
                  </a:lnTo>
                  <a:lnTo>
                    <a:pt x="32752305" y="144780"/>
                  </a:lnTo>
                  <a:close/>
                  <a:moveTo>
                    <a:pt x="144780" y="28866523"/>
                  </a:moveTo>
                  <a:lnTo>
                    <a:pt x="32752305" y="28866523"/>
                  </a:lnTo>
                  <a:lnTo>
                    <a:pt x="32752305" y="29011305"/>
                  </a:lnTo>
                  <a:lnTo>
                    <a:pt x="144780" y="29011305"/>
                  </a:lnTo>
                  <a:lnTo>
                    <a:pt x="144780" y="28866523"/>
                  </a:lnTo>
                  <a:close/>
                  <a:moveTo>
                    <a:pt x="32752305" y="0"/>
                  </a:moveTo>
                  <a:lnTo>
                    <a:pt x="32897083" y="0"/>
                  </a:lnTo>
                  <a:lnTo>
                    <a:pt x="32897083" y="144780"/>
                  </a:lnTo>
                  <a:lnTo>
                    <a:pt x="32752305" y="144780"/>
                  </a:lnTo>
                  <a:lnTo>
                    <a:pt x="32752305" y="0"/>
                  </a:lnTo>
                  <a:close/>
                  <a:moveTo>
                    <a:pt x="0" y="0"/>
                  </a:moveTo>
                  <a:lnTo>
                    <a:pt x="144780" y="0"/>
                  </a:lnTo>
                  <a:lnTo>
                    <a:pt x="144780" y="144780"/>
                  </a:lnTo>
                  <a:lnTo>
                    <a:pt x="0" y="144780"/>
                  </a:lnTo>
                  <a:lnTo>
                    <a:pt x="0" y="0"/>
                  </a:lnTo>
                  <a:close/>
                  <a:moveTo>
                    <a:pt x="144780" y="0"/>
                  </a:moveTo>
                  <a:lnTo>
                    <a:pt x="32752305" y="0"/>
                  </a:lnTo>
                  <a:lnTo>
                    <a:pt x="32752305" y="144780"/>
                  </a:lnTo>
                  <a:lnTo>
                    <a:pt x="144780" y="144780"/>
                  </a:lnTo>
                  <a:lnTo>
                    <a:pt x="144780" y="0"/>
                  </a:lnTo>
                  <a:close/>
                </a:path>
              </a:pathLst>
            </a:custGeom>
            <a:solidFill>
              <a:srgbClr val="000000"/>
            </a:solidFill>
          </p:spPr>
        </p:sp>
      </p:gr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14350" y="1102560"/>
            <a:ext cx="1399312" cy="1022770"/>
          </a:xfrm>
          <a:prstGeom prst="rect">
            <a:avLst/>
          </a:prstGeom>
        </p:spPr>
      </p:pic>
      <p:sp>
        <p:nvSpPr>
          <p:cNvPr id="14" name="TextBox 14"/>
          <p:cNvSpPr txBox="1"/>
          <p:nvPr/>
        </p:nvSpPr>
        <p:spPr>
          <a:xfrm>
            <a:off x="960257" y="2424748"/>
            <a:ext cx="2771024" cy="948978"/>
          </a:xfrm>
          <a:prstGeom prst="rect">
            <a:avLst/>
          </a:prstGeom>
        </p:spPr>
        <p:txBody>
          <a:bodyPr lIns="0" tIns="0" rIns="0" bIns="0" rtlCol="0" anchor="t">
            <a:spAutoFit/>
          </a:bodyPr>
          <a:lstStyle/>
          <a:p>
            <a:pPr algn="ctr" defTabSz="457200">
              <a:lnSpc>
                <a:spcPts val="3665"/>
              </a:lnSpc>
              <a:buClrTx/>
            </a:pPr>
            <a:r>
              <a:rPr lang="en-US" sz="3054" kern="1200">
                <a:solidFill>
                  <a:srgbClr val="FFEE34"/>
                </a:solidFill>
                <a:latin typeface="Saira Black Bold"/>
                <a:ea typeface="+mn-ea"/>
                <a:cs typeface="+mn-cs"/>
              </a:rPr>
              <a:t>TIẾP SỨC ĐỒNG ĐỘI</a:t>
            </a:r>
          </a:p>
        </p:txBody>
      </p:sp>
      <p:pic>
        <p:nvPicPr>
          <p:cNvPr id="15" name="Picture 2" descr="VinFast bất ngờ mở bán mẫu ô tô điện đầu tiên giá 690 triệu đồng | VOV.VN">
            <a:extLst>
              <a:ext uri="{FF2B5EF4-FFF2-40B4-BE49-F238E27FC236}">
                <a16:creationId xmlns:a16="http://schemas.microsoft.com/office/drawing/2014/main" id="{DB33D695-2F9C-4B81-BC97-C1CD4335E5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6734" y="74016"/>
            <a:ext cx="4947266" cy="3115994"/>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888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30</a:t>
            </a:fld>
            <a:endParaRPr/>
          </a:p>
        </p:txBody>
      </p:sp>
      <p:pic>
        <p:nvPicPr>
          <p:cNvPr id="4" name="Picture 3"/>
          <p:cNvPicPr>
            <a:picLocks noChangeAspect="1"/>
          </p:cNvPicPr>
          <p:nvPr/>
        </p:nvPicPr>
        <p:blipFill>
          <a:blip r:embed="rId3"/>
          <a:stretch>
            <a:fillRect/>
          </a:stretch>
        </p:blipFill>
        <p:spPr>
          <a:xfrm>
            <a:off x="0" y="2571750"/>
            <a:ext cx="1540933" cy="1190846"/>
          </a:xfrm>
          <a:prstGeom prst="rect">
            <a:avLst/>
          </a:prstGeom>
        </p:spPr>
      </p:pic>
      <p:sp>
        <p:nvSpPr>
          <p:cNvPr id="2" name="Thought Bubble: Cloud 1">
            <a:extLst>
              <a:ext uri="{FF2B5EF4-FFF2-40B4-BE49-F238E27FC236}">
                <a16:creationId xmlns:a16="http://schemas.microsoft.com/office/drawing/2014/main" id="{8BA0BFB3-58CD-483C-B3C3-ECFF22094196}"/>
              </a:ext>
            </a:extLst>
          </p:cNvPr>
          <p:cNvSpPr/>
          <p:nvPr/>
        </p:nvSpPr>
        <p:spPr>
          <a:xfrm>
            <a:off x="1647591" y="935665"/>
            <a:ext cx="2413714" cy="1867713"/>
          </a:xfrm>
          <a:prstGeom prst="cloudCallout">
            <a:avLst>
              <a:gd name="adj1" fmla="val -47904"/>
              <a:gd name="adj2" fmla="val 48133"/>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hậu</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615D33D8-46CB-4AEF-A3D0-60ECC96F22B3}"/>
              </a:ext>
            </a:extLst>
          </p:cNvPr>
          <p:cNvSpPr/>
          <p:nvPr/>
        </p:nvSpPr>
        <p:spPr>
          <a:xfrm>
            <a:off x="4167964" y="2716521"/>
            <a:ext cx="4284920" cy="19571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gây</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hậu</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buFontTx/>
              <a:buChar char="-"/>
            </a:pPr>
            <a:r>
              <a:rPr lang="en-US" sz="1600" dirty="0" err="1">
                <a:solidFill>
                  <a:srgbClr val="FF0000"/>
                </a:solidFill>
                <a:latin typeface="Times New Roman" panose="02020603050405020304" pitchFamily="18" charset="0"/>
                <a:cs typeface="Times New Roman" panose="02020603050405020304" pitchFamily="18" charset="0"/>
              </a:rPr>
              <a:t>Gây</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lãng</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phí</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tài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nguyên</a:t>
            </a:r>
            <a:endParaRPr lang="en-US" sz="1600" dirty="0">
              <a:solidFill>
                <a:srgbClr val="FF0000"/>
              </a:solidFill>
              <a:latin typeface="Times New Roman" panose="02020603050405020304" pitchFamily="18" charset="0"/>
              <a:cs typeface="Times New Roman" panose="02020603050405020304" pitchFamily="18" charset="0"/>
            </a:endParaRPr>
          </a:p>
          <a:p>
            <a:pPr marL="285750" indent="-285750" algn="just">
              <a:buFontTx/>
              <a:buChar char="-"/>
            </a:pPr>
            <a:r>
              <a:rPr lang="en-US" sz="1600" dirty="0" err="1">
                <a:solidFill>
                  <a:srgbClr val="FF0000"/>
                </a:solidFill>
                <a:latin typeface="Times New Roman" panose="02020603050405020304" pitchFamily="18" charset="0"/>
                <a:cs typeface="Times New Roman" panose="02020603050405020304" pitchFamily="18" charset="0"/>
              </a:rPr>
              <a:t>Gây</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nhiều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tác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động</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tiêu</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cực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đến</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sức</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khỏe</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của</a:t>
            </a:r>
            <a:r>
              <a:rPr lang="en-US" sz="1600" dirty="0">
                <a:solidFill>
                  <a:srgbClr val="FF0000"/>
                </a:solidFill>
                <a:latin typeface="Times New Roman" panose="02020603050405020304" pitchFamily="18" charset="0"/>
                <a:cs typeface="Times New Roman" panose="02020603050405020304" pitchFamily="18" charset="0"/>
              </a:rPr>
              <a:t> con </a:t>
            </a:r>
            <a:r>
              <a:rPr lang="en-US" sz="1600" dirty="0" err="1">
                <a:solidFill>
                  <a:srgbClr val="FF0000"/>
                </a:solidFill>
                <a:latin typeface="Times New Roman" panose="02020603050405020304" pitchFamily="18" charset="0"/>
                <a:cs typeface="Times New Roman" panose="02020603050405020304" pitchFamily="18" charset="0"/>
              </a:rPr>
              <a:t>người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và</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môi</a:t>
            </a:r>
            <a:r>
              <a:rPr lang="en-US" sz="1600" dirty="0">
                <a:solidFill>
                  <a:srgbClr val="FF0000"/>
                </a:solidFill>
                <a:latin typeface="Times New Roman" panose="02020603050405020304" pitchFamily="18" charset="0"/>
                <a:cs typeface="Times New Roman" panose="02020603050405020304" pitchFamily="18" charset="0"/>
              </a:rPr>
              <a:t> </a:t>
            </a:r>
            <a:r>
              <a:rPr lang="en-US" sz="1600" dirty="0" err="1">
                <a:solidFill>
                  <a:srgbClr val="FF0000"/>
                </a:solidFill>
                <a:latin typeface="Times New Roman" panose="02020603050405020304" pitchFamily="18" charset="0"/>
                <a:cs typeface="Times New Roman" panose="02020603050405020304" pitchFamily="18" charset="0"/>
              </a:rPr>
              <a:t>trường</a:t>
            </a:r>
            <a:endParaRPr lang="vi-VN" sz="1600" b="0" i="0" dirty="0">
              <a:solidFill>
                <a:srgbClr val="000000"/>
              </a:solidFill>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BAC596-50D0-429B-8CE2-E613E56B11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sp>
        <p:nvSpPr>
          <p:cNvPr id="3" name="Thought Bubble: Cloud 2">
            <a:extLst>
              <a:ext uri="{FF2B5EF4-FFF2-40B4-BE49-F238E27FC236}">
                <a16:creationId xmlns:a16="http://schemas.microsoft.com/office/drawing/2014/main" id="{E2743B15-7E13-43B2-918D-EBCA1F5134A4}"/>
              </a:ext>
            </a:extLst>
          </p:cNvPr>
          <p:cNvSpPr/>
          <p:nvPr/>
        </p:nvSpPr>
        <p:spPr>
          <a:xfrm>
            <a:off x="2317898" y="24502"/>
            <a:ext cx="3704781" cy="1631456"/>
          </a:xfrm>
          <a:prstGeom prst="cloudCallout">
            <a:avLst>
              <a:gd name="adj1" fmla="val -47904"/>
              <a:gd name="adj2" fmla="val 48133"/>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dẫn</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chứng</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chỉ</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rằng</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sử</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nhựa</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lí</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thể</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tiêu</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cực</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đến</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sức</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khoẻ</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môi</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trường</a:t>
            </a:r>
            <a:r>
              <a:rPr lang="en-US" sz="16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600"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51EF462-23FE-4537-96FE-FFEF0B8DF5FC}"/>
              </a:ext>
            </a:extLst>
          </p:cNvPr>
          <p:cNvPicPr>
            <a:picLocks noChangeAspect="1"/>
          </p:cNvPicPr>
          <p:nvPr/>
        </p:nvPicPr>
        <p:blipFill>
          <a:blip r:embed="rId2"/>
          <a:stretch>
            <a:fillRect/>
          </a:stretch>
        </p:blipFill>
        <p:spPr>
          <a:xfrm>
            <a:off x="106326" y="938902"/>
            <a:ext cx="2211572" cy="1709121"/>
          </a:xfrm>
          <a:prstGeom prst="rect">
            <a:avLst/>
          </a:prstGeom>
        </p:spPr>
      </p:pic>
      <p:sp>
        <p:nvSpPr>
          <p:cNvPr id="5" name="Rectangle: Rounded Corners 4">
            <a:extLst>
              <a:ext uri="{FF2B5EF4-FFF2-40B4-BE49-F238E27FC236}">
                <a16:creationId xmlns:a16="http://schemas.microsoft.com/office/drawing/2014/main" id="{8A876A7F-B794-40DA-A9A3-40665B8F9637}"/>
              </a:ext>
            </a:extLst>
          </p:cNvPr>
          <p:cNvSpPr/>
          <p:nvPr/>
        </p:nvSpPr>
        <p:spPr>
          <a:xfrm>
            <a:off x="2424224" y="1810931"/>
            <a:ext cx="5846877" cy="305951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b="0" i="0" dirty="0">
                <a:solidFill>
                  <a:srgbClr val="000000"/>
                </a:solidFill>
                <a:effectLst/>
                <a:latin typeface="Times New Roman" panose="02020603050405020304" pitchFamily="18" charset="0"/>
                <a:cs typeface="Times New Roman" panose="02020603050405020304" pitchFamily="18" charset="0"/>
              </a:rPr>
              <a:t>Một số dẫn chứng chứng minh việc sử dụng nhựa không hợp lý, không hiệu quả có thể tác động tiêu cực đến sức khỏe con người và môi trường.</a:t>
            </a:r>
          </a:p>
          <a:p>
            <a:pPr algn="just"/>
            <a:r>
              <a:rPr lang="vi-VN" b="0" i="0" dirty="0">
                <a:solidFill>
                  <a:srgbClr val="000000"/>
                </a:solidFill>
                <a:effectLst/>
                <a:latin typeface="Times New Roman" panose="02020603050405020304" pitchFamily="18" charset="0"/>
                <a:cs typeface="Times New Roman" panose="02020603050405020304" pitchFamily="18" charset="0"/>
              </a:rPr>
              <a:t>+ Thời gian phân hủy rác thải nhựa có thể là vài năm hoặc cả trăm năm, nếu tình trạng sản xuất tiêu dùng và thải đồ nhựa cứ tăng lên không ngừng mà không có biện pháp xử lý kịp thời chẳng mấy chốc môi trường sẽ ngập rác thải  nhựa.</a:t>
            </a:r>
          </a:p>
          <a:p>
            <a:pPr algn="just"/>
            <a:r>
              <a:rPr lang="vi-VN" b="0" i="0" dirty="0">
                <a:solidFill>
                  <a:srgbClr val="000000"/>
                </a:solidFill>
                <a:effectLst/>
                <a:latin typeface="Times New Roman" panose="02020603050405020304" pitchFamily="18" charset="0"/>
                <a:cs typeface="Times New Roman" panose="02020603050405020304" pitchFamily="18" charset="0"/>
              </a:rPr>
              <a:t>+ Đốt rác thải nhựa gây ô nhiễm môi trường, hít phải khói do đốt rác thải nhựa có thể gây hại đến sức khỏe con người (đau đầu, hoa mắt, sa sẩm mặt mày, buồn nôn ….)</a:t>
            </a:r>
          </a:p>
          <a:p>
            <a:pPr algn="just"/>
            <a:r>
              <a:rPr lang="vi-VN" b="0" i="0" dirty="0">
                <a:solidFill>
                  <a:srgbClr val="000000"/>
                </a:solidFill>
                <a:effectLst/>
                <a:latin typeface="Times New Roman" panose="02020603050405020304" pitchFamily="18" charset="0"/>
                <a:cs typeface="Times New Roman" panose="02020603050405020304" pitchFamily="18" charset="0"/>
              </a:rPr>
              <a:t>+ Rác thải nhựa khi đổ ra biển sẽ gây phá hủy hoặc suy giảm đa dạng sinh học, làm chết các sinh vật biển nếu chúng không may bị mắc vào hoặc ăn phải. </a:t>
            </a:r>
          </a:p>
        </p:txBody>
      </p:sp>
    </p:spTree>
    <p:extLst>
      <p:ext uri="{BB962C8B-B14F-4D97-AF65-F5344CB8AC3E}">
        <p14:creationId xmlns:p14="http://schemas.microsoft.com/office/powerpoint/2010/main" val="25168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sp>
        <p:nvSpPr>
          <p:cNvPr id="3" name="AutoShape 2" descr="Rác thải nhựa: tiện 1 phút trả giá nghìn năm - ThienNhien.Net | Con người  và Thiên nhiê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descr="Chung tay giải quyết vấn nạn rác thải nhựa – Tạp chí Thủy sả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18" y="1679944"/>
            <a:ext cx="2960538" cy="265425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Australia tìm giải pháp giải quyết khủng hoảng rác thải nhựa - Báo Hà Giang  điện t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925" y="1679944"/>
            <a:ext cx="2960538" cy="2587087"/>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Đốt rác gây ô nhiễm môi trường bị xử phạt như thế nào? | Tin tức mới nhất  24h - Đọc Báo Lao Động online - Laodong.v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7632" y="1605516"/>
            <a:ext cx="2806367" cy="266151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0" y="4334201"/>
            <a:ext cx="3129564" cy="700576"/>
          </a:xfrm>
          <a:prstGeom prst="rect">
            <a:avLst/>
          </a:prstGeom>
          <a:solidFill>
            <a:schemeClr val="accent5">
              <a:lumMod val="20000"/>
              <a:lumOff val="80000"/>
            </a:schemeClr>
          </a:solidFill>
        </p:spPr>
        <p:txBody>
          <a:bodyPr wrap="square">
            <a:spAutoFit/>
          </a:bodyPr>
          <a:lstStyle/>
          <a:p>
            <a:pPr marL="0" lvl="0" indent="0" algn="ctr">
              <a:lnSpc>
                <a:spcPct val="130000"/>
              </a:lnSpc>
              <a:spcBef>
                <a:spcPts val="600"/>
              </a:spcBef>
              <a:spcAft>
                <a:spcPts val="600"/>
              </a:spcAft>
              <a:buNone/>
            </a:pPr>
            <a:r>
              <a:rPr lang="en-GB" sz="1600" dirty="0" err="1">
                <a:latin typeface="Times New Roman" panose="02020603050405020304" pitchFamily="18" charset="0"/>
                <a:cs typeface="Times New Roman" panose="02020603050405020304" pitchFamily="18" charset="0"/>
              </a:rPr>
              <a:t>Tình</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trạng</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sản</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xuất</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đồ</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nhựa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và</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thải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đồ</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nhựa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tăng</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không</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kịp</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phân</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hủy</a:t>
            </a:r>
            <a:endParaRPr lang="en-US" sz="1600" dirty="0">
              <a:latin typeface="Times New Roman" panose="02020603050405020304" pitchFamily="18" charset="0"/>
              <a:cs typeface="Times New Roman" panose="02020603050405020304" pitchFamily="18" charset="0"/>
            </a:endParaRPr>
          </a:p>
        </p:txBody>
      </p:sp>
      <p:sp>
        <p:nvSpPr>
          <p:cNvPr id="11" name="Rectangle 10"/>
          <p:cNvSpPr/>
          <p:nvPr/>
        </p:nvSpPr>
        <p:spPr>
          <a:xfrm>
            <a:off x="3468085" y="4334201"/>
            <a:ext cx="2610470" cy="700576"/>
          </a:xfrm>
          <a:prstGeom prst="rect">
            <a:avLst/>
          </a:prstGeom>
          <a:solidFill>
            <a:schemeClr val="accent5">
              <a:lumMod val="20000"/>
              <a:lumOff val="80000"/>
            </a:schemeClr>
          </a:solidFill>
        </p:spPr>
        <p:txBody>
          <a:bodyPr wrap="square">
            <a:spAutoFit/>
          </a:bodyPr>
          <a:lstStyle/>
          <a:p>
            <a:pPr marL="0" lvl="0" indent="0" algn="ctr">
              <a:lnSpc>
                <a:spcPct val="130000"/>
              </a:lnSpc>
              <a:spcBef>
                <a:spcPts val="600"/>
              </a:spcBef>
              <a:spcAft>
                <a:spcPts val="600"/>
              </a:spcAft>
              <a:buNone/>
            </a:pPr>
            <a:r>
              <a:rPr lang="en-GB" sz="1600" dirty="0" err="1">
                <a:latin typeface="Times New Roman" panose="02020603050405020304" pitchFamily="18" charset="0"/>
                <a:cs typeface="Times New Roman" panose="02020603050405020304" pitchFamily="18" charset="0"/>
              </a:rPr>
              <a:t>Tình</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trạng</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vứt</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rác</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thải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nhựa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ra</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biển</a:t>
            </a:r>
            <a:endParaRPr lang="en-US" sz="1600" dirty="0">
              <a:latin typeface="Times New Roman" panose="02020603050405020304" pitchFamily="18" charset="0"/>
              <a:cs typeface="Times New Roman" panose="02020603050405020304" pitchFamily="18" charset="0"/>
            </a:endParaRPr>
          </a:p>
        </p:txBody>
      </p:sp>
      <p:sp>
        <p:nvSpPr>
          <p:cNvPr id="12" name="Rectangle 11"/>
          <p:cNvSpPr/>
          <p:nvPr/>
        </p:nvSpPr>
        <p:spPr>
          <a:xfrm>
            <a:off x="6435581" y="4502073"/>
            <a:ext cx="2610470" cy="380489"/>
          </a:xfrm>
          <a:prstGeom prst="rect">
            <a:avLst/>
          </a:prstGeom>
          <a:solidFill>
            <a:schemeClr val="accent5">
              <a:lumMod val="20000"/>
              <a:lumOff val="80000"/>
            </a:schemeClr>
          </a:solidFill>
        </p:spPr>
        <p:txBody>
          <a:bodyPr wrap="square">
            <a:spAutoFit/>
          </a:bodyPr>
          <a:lstStyle/>
          <a:p>
            <a:pPr marL="0" lvl="0" indent="0" algn="ctr">
              <a:lnSpc>
                <a:spcPct val="130000"/>
              </a:lnSpc>
              <a:spcBef>
                <a:spcPts val="600"/>
              </a:spcBef>
              <a:spcAft>
                <a:spcPts val="600"/>
              </a:spcAft>
              <a:buNone/>
            </a:pPr>
            <a:r>
              <a:rPr lang="en-GB" sz="1600" dirty="0" err="1">
                <a:latin typeface="Times New Roman" panose="02020603050405020304" pitchFamily="18" charset="0"/>
                <a:cs typeface="Times New Roman" panose="02020603050405020304" pitchFamily="18" charset="0"/>
              </a:rPr>
              <a:t>Tình</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trạng</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đốt</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rác</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thải</a:t>
            </a:r>
            <a:r>
              <a:rPr lang="en-GB" sz="1600" dirty="0">
                <a:latin typeface="Times New Roman" panose="02020603050405020304" pitchFamily="18" charset="0"/>
                <a:cs typeface="Times New Roman" panose="02020603050405020304" pitchFamily="18" charset="0"/>
              </a:rPr>
              <a:t> </a:t>
            </a:r>
            <a:r>
              <a:rPr lang="en-GB" sz="1600" dirty="0" err="1">
                <a:latin typeface="Times New Roman" panose="02020603050405020304" pitchFamily="18" charset="0"/>
                <a:cs typeface="Times New Roman" panose="02020603050405020304" pitchFamily="18" charset="0"/>
              </a:rPr>
              <a:t>nhựa</a:t>
            </a:r>
            <a:endParaRPr lang="en-US" sz="1600"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id="{7D990680-9AB3-4442-840B-AAA073C68A58}"/>
              </a:ext>
            </a:extLst>
          </p:cNvPr>
          <p:cNvSpPr/>
          <p:nvPr/>
        </p:nvSpPr>
        <p:spPr>
          <a:xfrm>
            <a:off x="2803931" y="1008842"/>
            <a:ext cx="3631650" cy="59667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F0000"/>
                </a:solidFill>
              </a:rPr>
              <a:t>M</a:t>
            </a:r>
            <a:r>
              <a:rPr lang="en-US" sz="1800" dirty="0" err="1">
                <a:solidFill>
                  <a:srgbClr val="FF0000"/>
                </a:solidFill>
                <a:latin typeface="Times New Roman" panose="02020603050405020304" pitchFamily="18" charset="0"/>
                <a:cs typeface="Times New Roman" panose="02020603050405020304" pitchFamily="18" charset="0"/>
              </a:rPr>
              <a:t>ột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số</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hình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ảnh</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của</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chất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thải</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nhựa</a:t>
            </a:r>
            <a:r>
              <a:rPr lang="en-US" sz="1800" dirty="0">
                <a:solidFill>
                  <a:srgbClr val="FF0000"/>
                </a:solidFill>
                <a:latin typeface="Times New Roman" panose="02020603050405020304" pitchFamily="18" charset="0"/>
                <a:cs typeface="Times New Roman" panose="02020603050405020304" pitchFamily="18" charset="0"/>
              </a:rPr>
              <a:t> </a:t>
            </a:r>
            <a:endParaRPr lang="en-US" sz="1800" dirty="0">
              <a:solidFill>
                <a:srgbClr val="FF0000"/>
              </a:solidFill>
            </a:endParaRPr>
          </a:p>
        </p:txBody>
      </p:sp>
    </p:spTree>
    <p:extLst>
      <p:ext uri="{BB962C8B-B14F-4D97-AF65-F5344CB8AC3E}">
        <p14:creationId xmlns:p14="http://schemas.microsoft.com/office/powerpoint/2010/main" val="1836464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23F09B-0357-47F6-AC8C-C7F2BA15C5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33</a:t>
            </a:fld>
            <a:endParaRPr lang="en"/>
          </a:p>
        </p:txBody>
      </p:sp>
      <p:pic>
        <p:nvPicPr>
          <p:cNvPr id="3074" name="Picture 2" descr="Rác thải nhựa - tử thần của các loài sinh vật biển">
            <a:extLst>
              <a:ext uri="{FF2B5EF4-FFF2-40B4-BE49-F238E27FC236}">
                <a16:creationId xmlns:a16="http://schemas.microsoft.com/office/drawing/2014/main" id="{93BB2E75-F448-4F25-985D-9A264D14F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05" y="-28575"/>
            <a:ext cx="2857500" cy="20381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ản lý rác thải nhựa đại dương đến năm 2030">
            <a:extLst>
              <a:ext uri="{FF2B5EF4-FFF2-40B4-BE49-F238E27FC236}">
                <a16:creationId xmlns:a16="http://schemas.microsoft.com/office/drawing/2014/main" id="{9840D33C-6127-488C-BB9A-C62D3FC71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528" y="-28575"/>
            <a:ext cx="2938495" cy="20381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iểm họa từ rác thải nhựa đại dương: Những con số thức tỉnh nhân loại -  ThienNhien.Net | Con người và Thiên nhiên">
            <a:extLst>
              <a:ext uri="{FF2B5EF4-FFF2-40B4-BE49-F238E27FC236}">
                <a16:creationId xmlns:a16="http://schemas.microsoft.com/office/drawing/2014/main" id="{2929BCB4-B94B-4399-83A2-263C702905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4" y="2379687"/>
            <a:ext cx="2809875" cy="253554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ăm 2030, 100% các khu du lịch ven biển không sử dụng nhựa dùng một lần -  Đài PTTH Tuyên Quang">
            <a:extLst>
              <a:ext uri="{FF2B5EF4-FFF2-40B4-BE49-F238E27FC236}">
                <a16:creationId xmlns:a16="http://schemas.microsoft.com/office/drawing/2014/main" id="{FBE3D985-8319-4DE8-835B-5C6AA9034B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6528" y="2379687"/>
            <a:ext cx="2809875" cy="253554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găn chặn ô nhiễm môi trường từ rác thải nhựa đại dương">
            <a:extLst>
              <a:ext uri="{FF2B5EF4-FFF2-40B4-BE49-F238E27FC236}">
                <a16:creationId xmlns:a16="http://schemas.microsoft.com/office/drawing/2014/main" id="{C2BFD0C7-65F4-4E21-842D-10809CDA22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4753" y="1143319"/>
            <a:ext cx="2676525" cy="253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4161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sp>
        <p:nvSpPr>
          <p:cNvPr id="1619" name="Google Shape;1619;p19"/>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34</a:t>
            </a:fld>
            <a:endParaRPr/>
          </a:p>
        </p:txBody>
      </p:sp>
      <p:sp>
        <p:nvSpPr>
          <p:cNvPr id="8" name="Thought Bubble: Cloud 7">
            <a:extLst>
              <a:ext uri="{FF2B5EF4-FFF2-40B4-BE49-F238E27FC236}">
                <a16:creationId xmlns:a16="http://schemas.microsoft.com/office/drawing/2014/main" id="{C1520585-2E5C-4E08-9CC4-C9A5A1F0CABE}"/>
              </a:ext>
            </a:extLst>
          </p:cNvPr>
          <p:cNvSpPr/>
          <p:nvPr/>
        </p:nvSpPr>
        <p:spPr>
          <a:xfrm>
            <a:off x="0" y="-95972"/>
            <a:ext cx="2294669" cy="1691906"/>
          </a:xfrm>
          <a:prstGeom prst="cloudCallout">
            <a:avLst>
              <a:gd name="adj1" fmla="val 52385"/>
              <a:gd name="adj2" fmla="val 397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Chúng</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ta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gì</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giảm</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thiểu</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rác</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thải</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nhựa</a:t>
            </a:r>
            <a:r>
              <a:rPr lang="en-US" sz="1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800"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B6F781A-56E4-4799-B66C-758DC325E7A1}"/>
              </a:ext>
            </a:extLst>
          </p:cNvPr>
          <p:cNvSpPr txBox="1"/>
          <p:nvPr/>
        </p:nvSpPr>
        <p:spPr>
          <a:xfrm>
            <a:off x="2519917" y="1312376"/>
            <a:ext cx="5624624" cy="3754874"/>
          </a:xfrm>
          <a:prstGeom prst="rect">
            <a:avLst/>
          </a:prstGeom>
          <a:solidFill>
            <a:schemeClr val="accent5">
              <a:lumMod val="20000"/>
              <a:lumOff val="80000"/>
            </a:schemeClr>
          </a:solidFill>
        </p:spPr>
        <p:txBody>
          <a:bodyPr wrap="square">
            <a:spAutoFit/>
          </a:bodyPr>
          <a:lstStyle/>
          <a:p>
            <a:pPr algn="l"/>
            <a:r>
              <a:rPr lang="en-US" i="0" dirty="0">
                <a:solidFill>
                  <a:srgbClr val="0070C0"/>
                </a:solidFill>
                <a:effectLst/>
                <a:latin typeface="Times New Roman" panose="02020603050405020304" pitchFamily="18" charset="0"/>
                <a:cs typeface="Times New Roman" panose="02020603050405020304" pitchFamily="18" charset="0"/>
              </a:rPr>
              <a:t>* </a:t>
            </a:r>
            <a:r>
              <a:rPr lang="vi-VN" i="0" dirty="0">
                <a:solidFill>
                  <a:srgbClr val="0070C0"/>
                </a:solidFill>
                <a:effectLst/>
                <a:latin typeface="Times New Roman" panose="02020603050405020304" pitchFamily="18" charset="0"/>
                <a:cs typeface="Times New Roman" panose="02020603050405020304" pitchFamily="18" charset="0"/>
              </a:rPr>
              <a:t>Một số tác hại của </a:t>
            </a:r>
            <a:r>
              <a:rPr lang="vi-VN" b="1" i="0" u="none" strike="noStrike" dirty="0">
                <a:solidFill>
                  <a:srgbClr val="0070C0"/>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rác thải nhựa</a:t>
            </a:r>
            <a:r>
              <a:rPr lang="vi-VN" b="1" i="0" dirty="0">
                <a:solidFill>
                  <a:srgbClr val="0070C0"/>
                </a:solidFill>
                <a:effectLst/>
                <a:latin typeface="Times New Roman" panose="02020603050405020304" pitchFamily="18" charset="0"/>
                <a:cs typeface="Times New Roman" panose="02020603050405020304" pitchFamily="18" charset="0"/>
              </a:rPr>
              <a:t> </a:t>
            </a:r>
            <a:r>
              <a:rPr lang="vi-VN" i="0" dirty="0">
                <a:solidFill>
                  <a:srgbClr val="0070C0"/>
                </a:solidFill>
                <a:effectLst/>
                <a:latin typeface="Times New Roman" panose="02020603050405020304" pitchFamily="18" charset="0"/>
                <a:cs typeface="Times New Roman" panose="02020603050405020304" pitchFamily="18" charset="0"/>
              </a:rPr>
              <a:t>mà chúng ta có thể dễ dàng thấy như:</a:t>
            </a:r>
          </a:p>
          <a:p>
            <a:pPr algn="l">
              <a:buFont typeface="Arial" panose="020B0604020202020204" pitchFamily="34" charset="0"/>
              <a:buChar char="•"/>
            </a:pPr>
            <a:r>
              <a:rPr lang="vi-VN" i="0" dirty="0">
                <a:solidFill>
                  <a:srgbClr val="0070C0"/>
                </a:solidFill>
                <a:effectLst/>
                <a:latin typeface="Times New Roman" panose="02020603050405020304" pitchFamily="18" charset="0"/>
                <a:cs typeface="Times New Roman" panose="02020603050405020304" pitchFamily="18" charset="0"/>
              </a:rPr>
              <a:t>Hủy hoại môi trường sống của sinh vật, động thực vật, con người,…</a:t>
            </a:r>
          </a:p>
          <a:p>
            <a:pPr algn="l">
              <a:buFont typeface="Arial" panose="020B0604020202020204" pitchFamily="34" charset="0"/>
              <a:buChar char="•"/>
            </a:pPr>
            <a:r>
              <a:rPr lang="vi-VN" i="0" dirty="0">
                <a:solidFill>
                  <a:srgbClr val="0070C0"/>
                </a:solidFill>
                <a:effectLst/>
                <a:latin typeface="Times New Roman" panose="02020603050405020304" pitchFamily="18" charset="0"/>
                <a:cs typeface="Times New Roman" panose="02020603050405020304" pitchFamily="18" charset="0"/>
              </a:rPr>
              <a:t>Là mầm mống gây ra nhiều loại bệnh, là tác nhân gây ung thư</a:t>
            </a:r>
          </a:p>
          <a:p>
            <a:pPr algn="l">
              <a:buFont typeface="Arial" panose="020B0604020202020204" pitchFamily="34" charset="0"/>
              <a:buChar char="•"/>
            </a:pPr>
            <a:r>
              <a:rPr lang="vi-VN" i="0" dirty="0">
                <a:solidFill>
                  <a:srgbClr val="0070C0"/>
                </a:solidFill>
                <a:effectLst/>
                <a:latin typeface="Times New Roman" panose="02020603050405020304" pitchFamily="18" charset="0"/>
                <a:cs typeface="Times New Roman" panose="02020603050405020304" pitchFamily="18" charset="0"/>
              </a:rPr>
              <a:t>Ảnh hưởng nghiêm trọng đến cảnh quan thiên nhiên…</a:t>
            </a:r>
            <a:endParaRPr lang="en-US" i="0" dirty="0">
              <a:solidFill>
                <a:srgbClr val="0070C0"/>
              </a:solidFill>
              <a:effectLst/>
              <a:latin typeface="Times New Roman" panose="02020603050405020304" pitchFamily="18" charset="0"/>
              <a:cs typeface="Times New Roman" panose="02020603050405020304" pitchFamily="18" charset="0"/>
            </a:endParaRPr>
          </a:p>
          <a:p>
            <a:pPr algn="l"/>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Các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biện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pháp</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hạn</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chế</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rác</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thải</a:t>
            </a:r>
            <a:r>
              <a:rPr lang="en-US" b="1" dirty="0">
                <a:solidFill>
                  <a:srgbClr val="0070C0"/>
                </a:solidFill>
                <a:latin typeface="Times New Roman" panose="02020603050405020304" pitchFamily="18" charset="0"/>
                <a:cs typeface="Times New Roman" panose="02020603050405020304" pitchFamily="18" charset="0"/>
              </a:rPr>
              <a:t> </a:t>
            </a:r>
            <a:r>
              <a:rPr lang="en-US" b="1" dirty="0" err="1">
                <a:solidFill>
                  <a:srgbClr val="0070C0"/>
                </a:solidFill>
                <a:latin typeface="Times New Roman" panose="02020603050405020304" pitchFamily="18" charset="0"/>
                <a:cs typeface="Times New Roman" panose="02020603050405020304" pitchFamily="18" charset="0"/>
              </a:rPr>
              <a:t>nhựa</a:t>
            </a:r>
            <a:r>
              <a:rPr lang="en-US" b="1" dirty="0">
                <a:solidFill>
                  <a:srgbClr val="0070C0"/>
                </a:solidFill>
                <a:latin typeface="Times New Roman" panose="02020603050405020304" pitchFamily="18" charset="0"/>
                <a:cs typeface="Times New Roman" panose="02020603050405020304" pitchFamily="18" charset="0"/>
              </a:rPr>
              <a:t>:</a:t>
            </a:r>
          </a:p>
          <a:p>
            <a:r>
              <a:rPr lang="en-US" i="0" dirty="0">
                <a:solidFill>
                  <a:srgbClr val="0070C0"/>
                </a:solidFill>
                <a:effectLst/>
                <a:latin typeface="Times New Roman" panose="02020603050405020304" pitchFamily="18" charset="0"/>
                <a:cs typeface="Times New Roman" panose="02020603050405020304" pitchFamily="18" charset="0"/>
              </a:rPr>
              <a:t>1. </a:t>
            </a:r>
            <a:r>
              <a:rPr lang="en-US" i="0" dirty="0" err="1">
                <a:solidFill>
                  <a:srgbClr val="0070C0"/>
                </a:solidFill>
                <a:effectLst/>
                <a:latin typeface="Times New Roman" panose="02020603050405020304" pitchFamily="18" charset="0"/>
                <a:cs typeface="Times New Roman" panose="02020603050405020304" pitchFamily="18" charset="0"/>
              </a:rPr>
              <a:t>Hạn</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chế</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hộp</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nhựa</a:t>
            </a:r>
            <a:endParaRPr lang="en-US" i="0" dirty="0">
              <a:solidFill>
                <a:srgbClr val="0070C0"/>
              </a:solidFill>
              <a:effectLst/>
              <a:latin typeface="Times New Roman" panose="02020603050405020304" pitchFamily="18" charset="0"/>
              <a:cs typeface="Times New Roman" panose="02020603050405020304" pitchFamily="18" charset="0"/>
            </a:endParaRPr>
          </a:p>
          <a:p>
            <a:r>
              <a:rPr lang="en-US" dirty="0">
                <a:solidFill>
                  <a:srgbClr val="0070C0"/>
                </a:solidFill>
                <a:latin typeface="Times New Roman" panose="02020603050405020304" pitchFamily="18" charset="0"/>
                <a:cs typeface="Times New Roman" panose="02020603050405020304" pitchFamily="18" charset="0"/>
              </a:rPr>
              <a:t>2</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Sử</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dụng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ống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hút</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tre</a:t>
            </a:r>
            <a:endParaRPr lang="en-US" i="0" dirty="0">
              <a:solidFill>
                <a:srgbClr val="0070C0"/>
              </a:solidFill>
              <a:effectLst/>
              <a:latin typeface="Times New Roman" panose="02020603050405020304" pitchFamily="18" charset="0"/>
              <a:cs typeface="Times New Roman" panose="02020603050405020304" pitchFamily="18" charset="0"/>
            </a:endParaRPr>
          </a:p>
          <a:p>
            <a:r>
              <a:rPr lang="pt-BR" i="0" dirty="0">
                <a:solidFill>
                  <a:srgbClr val="0070C0"/>
                </a:solidFill>
                <a:effectLst/>
                <a:latin typeface="Times New Roman" panose="02020603050405020304" pitchFamily="18" charset="0"/>
                <a:cs typeface="Times New Roman" panose="02020603050405020304" pitchFamily="18" charset="0"/>
              </a:rPr>
              <a:t>3. Mang đồ dùng cá nhân</a:t>
            </a:r>
          </a:p>
          <a:p>
            <a:r>
              <a:rPr lang="en-US" i="0" dirty="0">
                <a:solidFill>
                  <a:srgbClr val="0070C0"/>
                </a:solidFill>
                <a:effectLst/>
                <a:latin typeface="Times New Roman" panose="02020603050405020304" pitchFamily="18" charset="0"/>
                <a:cs typeface="Times New Roman" panose="02020603050405020304" pitchFamily="18" charset="0"/>
              </a:rPr>
              <a:t>4. </a:t>
            </a:r>
            <a:r>
              <a:rPr lang="en-US" i="0" dirty="0" err="1">
                <a:solidFill>
                  <a:srgbClr val="0070C0"/>
                </a:solidFill>
                <a:effectLst/>
                <a:latin typeface="Times New Roman" panose="02020603050405020304" pitchFamily="18" charset="0"/>
                <a:cs typeface="Times New Roman" panose="02020603050405020304" pitchFamily="18" charset="0"/>
              </a:rPr>
              <a:t>Thay</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thế</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túi</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nilon</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bằng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túi</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vải</a:t>
            </a:r>
            <a:endParaRPr lang="en-US" i="0" dirty="0">
              <a:solidFill>
                <a:srgbClr val="0070C0"/>
              </a:solidFill>
              <a:effectLst/>
              <a:latin typeface="Times New Roman" panose="02020603050405020304" pitchFamily="18" charset="0"/>
              <a:cs typeface="Times New Roman" panose="02020603050405020304" pitchFamily="18" charset="0"/>
            </a:endParaRPr>
          </a:p>
          <a:p>
            <a:r>
              <a:rPr lang="en-US" i="0" dirty="0">
                <a:solidFill>
                  <a:srgbClr val="0070C0"/>
                </a:solidFill>
                <a:effectLst/>
                <a:latin typeface="Times New Roman" panose="02020603050405020304" pitchFamily="18" charset="0"/>
                <a:cs typeface="Times New Roman" panose="02020603050405020304" pitchFamily="18" charset="0"/>
              </a:rPr>
              <a:t>5. </a:t>
            </a:r>
            <a:r>
              <a:rPr lang="en-US" i="0" dirty="0" err="1">
                <a:solidFill>
                  <a:srgbClr val="0070C0"/>
                </a:solidFill>
                <a:effectLst/>
                <a:latin typeface="Times New Roman" panose="02020603050405020304" pitchFamily="18" charset="0"/>
                <a:cs typeface="Times New Roman" panose="02020603050405020304" pitchFamily="18" charset="0"/>
              </a:rPr>
              <a:t>Sử</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dụng</a:t>
            </a:r>
            <a:r>
              <a:rPr lang="en-US" i="0" dirty="0">
                <a:solidFill>
                  <a:srgbClr val="0070C0"/>
                </a:solidFill>
                <a:effectLst/>
                <a:latin typeface="Times New Roman" panose="02020603050405020304" pitchFamily="18" charset="0"/>
                <a:cs typeface="Times New Roman" panose="02020603050405020304" pitchFamily="18" charset="0"/>
              </a:rPr>
              <a:t> chai </a:t>
            </a:r>
            <a:r>
              <a:rPr lang="en-US" i="0" dirty="0" err="1">
                <a:solidFill>
                  <a:srgbClr val="0070C0"/>
                </a:solidFill>
                <a:effectLst/>
                <a:latin typeface="Times New Roman" panose="02020603050405020304" pitchFamily="18" charset="0"/>
                <a:cs typeface="Times New Roman" panose="02020603050405020304" pitchFamily="18" charset="0"/>
              </a:rPr>
              <a:t>lọ</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bằng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thủy</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tinh</a:t>
            </a:r>
            <a:r>
              <a:rPr lang="en-US" i="0" dirty="0">
                <a:solidFill>
                  <a:srgbClr val="0070C0"/>
                </a:solidFill>
                <a:effectLst/>
                <a:latin typeface="Times New Roman" panose="02020603050405020304" pitchFamily="18" charset="0"/>
                <a:cs typeface="Times New Roman" panose="02020603050405020304" pitchFamily="18" charset="0"/>
              </a:rPr>
              <a:t>, inox </a:t>
            </a:r>
            <a:r>
              <a:rPr lang="en-US" i="0" dirty="0" err="1">
                <a:solidFill>
                  <a:srgbClr val="0070C0"/>
                </a:solidFill>
                <a:effectLst/>
                <a:latin typeface="Times New Roman" panose="02020603050405020304" pitchFamily="18" charset="0"/>
                <a:cs typeface="Times New Roman" panose="02020603050405020304" pitchFamily="18" charset="0"/>
              </a:rPr>
              <a:t>thay</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cho</a:t>
            </a:r>
            <a:r>
              <a:rPr lang="en-US" i="0" dirty="0">
                <a:solidFill>
                  <a:srgbClr val="0070C0"/>
                </a:solidFill>
                <a:effectLst/>
                <a:latin typeface="Times New Roman" panose="02020603050405020304" pitchFamily="18" charset="0"/>
                <a:cs typeface="Times New Roman" panose="02020603050405020304" pitchFamily="18" charset="0"/>
              </a:rPr>
              <a:t> chai </a:t>
            </a:r>
            <a:r>
              <a:rPr lang="en-US" i="0" dirty="0" err="1">
                <a:solidFill>
                  <a:srgbClr val="0070C0"/>
                </a:solidFill>
                <a:effectLst/>
                <a:latin typeface="Times New Roman" panose="02020603050405020304" pitchFamily="18" charset="0"/>
                <a:cs typeface="Times New Roman" panose="02020603050405020304" pitchFamily="18" charset="0"/>
              </a:rPr>
              <a:t>lọ</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nhựa</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sử</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dụng</a:t>
            </a:r>
            <a:r>
              <a:rPr lang="en-US" i="0" dirty="0">
                <a:solidFill>
                  <a:srgbClr val="0070C0"/>
                </a:solidFill>
                <a:effectLst/>
                <a:latin typeface="Times New Roman" panose="02020603050405020304" pitchFamily="18" charset="0"/>
                <a:cs typeface="Times New Roman" panose="02020603050405020304" pitchFamily="18" charset="0"/>
              </a:rPr>
              <a:t> 1 </a:t>
            </a:r>
            <a:r>
              <a:rPr lang="en-US" i="0" dirty="0" err="1">
                <a:solidFill>
                  <a:srgbClr val="0070C0"/>
                </a:solidFill>
                <a:effectLst/>
                <a:latin typeface="Times New Roman" panose="02020603050405020304" pitchFamily="18" charset="0"/>
                <a:cs typeface="Times New Roman" panose="02020603050405020304" pitchFamily="18" charset="0"/>
              </a:rPr>
              <a:t>lần</a:t>
            </a:r>
            <a:endParaRPr lang="en-US" i="0" dirty="0">
              <a:solidFill>
                <a:srgbClr val="0070C0"/>
              </a:solidFill>
              <a:effectLst/>
              <a:latin typeface="Times New Roman" panose="02020603050405020304" pitchFamily="18" charset="0"/>
              <a:cs typeface="Times New Roman" panose="02020603050405020304" pitchFamily="18" charset="0"/>
            </a:endParaRPr>
          </a:p>
          <a:p>
            <a:r>
              <a:rPr lang="vi-VN" i="0" dirty="0">
                <a:solidFill>
                  <a:srgbClr val="0070C0"/>
                </a:solidFill>
                <a:effectLst/>
                <a:latin typeface="Times New Roman" panose="02020603050405020304" pitchFamily="18" charset="0"/>
                <a:cs typeface="Times New Roman" panose="02020603050405020304" pitchFamily="18" charset="0"/>
              </a:rPr>
              <a:t>6. Mua số lượng lớn để hạn chế bao bì</a:t>
            </a:r>
          </a:p>
          <a:p>
            <a:r>
              <a:rPr lang="en-US" i="0" dirty="0">
                <a:solidFill>
                  <a:srgbClr val="0070C0"/>
                </a:solidFill>
                <a:effectLst/>
                <a:latin typeface="Times New Roman" panose="02020603050405020304" pitchFamily="18" charset="0"/>
                <a:cs typeface="Times New Roman" panose="02020603050405020304" pitchFamily="18" charset="0"/>
              </a:rPr>
              <a:t>7. </a:t>
            </a:r>
            <a:r>
              <a:rPr lang="en-US" i="0" dirty="0" err="1">
                <a:solidFill>
                  <a:srgbClr val="0070C0"/>
                </a:solidFill>
                <a:effectLst/>
                <a:latin typeface="Times New Roman" panose="02020603050405020304" pitchFamily="18" charset="0"/>
                <a:cs typeface="Times New Roman" panose="02020603050405020304" pitchFamily="18" charset="0"/>
              </a:rPr>
              <a:t>Sử</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dụng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và</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tái</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chế</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nhựa</a:t>
            </a:r>
            <a:endParaRPr lang="en-US" i="0" dirty="0">
              <a:solidFill>
                <a:srgbClr val="0070C0"/>
              </a:solidFill>
              <a:effectLst/>
              <a:latin typeface="Times New Roman" panose="02020603050405020304" pitchFamily="18" charset="0"/>
              <a:cs typeface="Times New Roman" panose="02020603050405020304" pitchFamily="18" charset="0"/>
            </a:endParaRPr>
          </a:p>
          <a:p>
            <a:r>
              <a:rPr lang="en-US" i="0" dirty="0">
                <a:solidFill>
                  <a:srgbClr val="0070C0"/>
                </a:solidFill>
                <a:effectLst/>
                <a:latin typeface="Times New Roman" panose="02020603050405020304" pitchFamily="18" charset="0"/>
                <a:cs typeface="Times New Roman" panose="02020603050405020304" pitchFamily="18" charset="0"/>
              </a:rPr>
              <a:t>8. </a:t>
            </a:r>
            <a:r>
              <a:rPr lang="en-US" i="0" dirty="0" err="1">
                <a:solidFill>
                  <a:srgbClr val="0070C0"/>
                </a:solidFill>
                <a:effectLst/>
                <a:latin typeface="Times New Roman" panose="02020603050405020304" pitchFamily="18" charset="0"/>
                <a:cs typeface="Times New Roman" panose="02020603050405020304" pitchFamily="18" charset="0"/>
              </a:rPr>
              <a:t>Hạn</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chế</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ăn</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kẹo</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cao</a:t>
            </a:r>
            <a:r>
              <a:rPr lang="en-US" i="0" dirty="0">
                <a:solidFill>
                  <a:srgbClr val="0070C0"/>
                </a:solidFill>
                <a:effectLst/>
                <a:latin typeface="Times New Roman" panose="02020603050405020304" pitchFamily="18" charset="0"/>
                <a:cs typeface="Times New Roman" panose="02020603050405020304" pitchFamily="18" charset="0"/>
              </a:rPr>
              <a:t> </a:t>
            </a:r>
          </a:p>
          <a:p>
            <a:r>
              <a:rPr lang="en-US" dirty="0">
                <a:solidFill>
                  <a:srgbClr val="0070C0"/>
                </a:solidFill>
                <a:latin typeface="Times New Roman" panose="02020603050405020304" pitchFamily="18" charset="0"/>
                <a:cs typeface="Times New Roman" panose="02020603050405020304" pitchFamily="18" charset="0"/>
              </a:rPr>
              <a:t>9</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Dùng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diêm</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thay</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vì</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bật</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lửa</a:t>
            </a:r>
            <a:endParaRPr lang="en-US" i="0" dirty="0">
              <a:solidFill>
                <a:srgbClr val="0070C0"/>
              </a:solidFill>
              <a:effectLst/>
              <a:latin typeface="Times New Roman" panose="02020603050405020304" pitchFamily="18" charset="0"/>
              <a:cs typeface="Times New Roman" panose="02020603050405020304" pitchFamily="18" charset="0"/>
            </a:endParaRPr>
          </a:p>
          <a:p>
            <a:r>
              <a:rPr lang="en-US" i="0" dirty="0">
                <a:solidFill>
                  <a:srgbClr val="0070C0"/>
                </a:solidFill>
                <a:effectLst/>
                <a:latin typeface="Times New Roman" panose="02020603050405020304" pitchFamily="18" charset="0"/>
                <a:cs typeface="Times New Roman" panose="02020603050405020304" pitchFamily="18" charset="0"/>
              </a:rPr>
              <a:t>10. </a:t>
            </a:r>
            <a:r>
              <a:rPr lang="en-US" i="0" dirty="0" err="1">
                <a:solidFill>
                  <a:srgbClr val="0070C0"/>
                </a:solidFill>
                <a:effectLst/>
                <a:latin typeface="Times New Roman" panose="02020603050405020304" pitchFamily="18" charset="0"/>
                <a:cs typeface="Times New Roman" panose="02020603050405020304" pitchFamily="18" charset="0"/>
              </a:rPr>
              <a:t>Phân</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loại</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rác</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thải</a:t>
            </a:r>
            <a:endParaRPr lang="en-US" i="0" dirty="0">
              <a:solidFill>
                <a:srgbClr val="0070C0"/>
              </a:solidFill>
              <a:effectLst/>
              <a:latin typeface="Times New Roman" panose="02020603050405020304" pitchFamily="18" charset="0"/>
              <a:cs typeface="Times New Roman" panose="02020603050405020304" pitchFamily="18" charset="0"/>
            </a:endParaRPr>
          </a:p>
          <a:p>
            <a:r>
              <a:rPr lang="en-US" dirty="0">
                <a:solidFill>
                  <a:srgbClr val="0070C0"/>
                </a:solidFill>
                <a:latin typeface="Times New Roman" panose="02020603050405020304" pitchFamily="18" charset="0"/>
                <a:cs typeface="Times New Roman" panose="02020603050405020304" pitchFamily="18" charset="0"/>
              </a:rPr>
              <a:t>11.</a:t>
            </a:r>
            <a:r>
              <a:rPr lang="en-US" i="0" dirty="0">
                <a:solidFill>
                  <a:srgbClr val="0070C0"/>
                </a:solidFill>
                <a:effectLst/>
                <a:latin typeface="Times New Roman" panose="02020603050405020304" pitchFamily="18" charset="0"/>
                <a:cs typeface="Times New Roman" panose="02020603050405020304" pitchFamily="18" charset="0"/>
              </a:rPr>
              <a:t>Sử </a:t>
            </a:r>
            <a:r>
              <a:rPr lang="en-US" i="0" dirty="0" err="1">
                <a:solidFill>
                  <a:srgbClr val="0070C0"/>
                </a:solidFill>
                <a:effectLst/>
                <a:latin typeface="Times New Roman" panose="02020603050405020304" pitchFamily="18" charset="0"/>
                <a:cs typeface="Times New Roman" panose="02020603050405020304" pitchFamily="18" charset="0"/>
              </a:rPr>
              <a:t>dụng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đồ</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dùng</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có</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nguồn</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gốc</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tự</a:t>
            </a:r>
            <a:r>
              <a:rPr lang="en-US" i="0" dirty="0">
                <a:solidFill>
                  <a:srgbClr val="0070C0"/>
                </a:solidFill>
                <a:effectLst/>
                <a:latin typeface="Times New Roman" panose="02020603050405020304" pitchFamily="18" charset="0"/>
                <a:cs typeface="Times New Roman" panose="02020603050405020304" pitchFamily="18" charset="0"/>
              </a:rPr>
              <a:t> </a:t>
            </a:r>
            <a:r>
              <a:rPr lang="en-US" i="0" dirty="0" err="1">
                <a:solidFill>
                  <a:srgbClr val="0070C0"/>
                </a:solidFill>
                <a:effectLst/>
                <a:latin typeface="Times New Roman" panose="02020603050405020304" pitchFamily="18" charset="0"/>
                <a:cs typeface="Times New Roman" panose="02020603050405020304" pitchFamily="18" charset="0"/>
              </a:rPr>
              <a:t>nhiên</a:t>
            </a:r>
            <a:endParaRPr lang="en-US" i="0" dirty="0">
              <a:solidFill>
                <a:srgbClr val="0070C0"/>
              </a:solidFill>
              <a:effectLst/>
              <a:latin typeface="Times New Roman" panose="02020603050405020304" pitchFamily="18" charset="0"/>
              <a:cs typeface="Times New Roman" panose="02020603050405020304" pitchFamily="18" charset="0"/>
            </a:endParaRPr>
          </a:p>
          <a:p>
            <a:pPr algn="l"/>
            <a:r>
              <a:rPr lang="en-US" b="0" i="0" dirty="0">
                <a:solidFill>
                  <a:srgbClr val="0A0A0A"/>
                </a:solidFill>
                <a:effectLst/>
                <a:latin typeface="Roboto" panose="02000000000000000000" pitchFamily="2" charset="0"/>
              </a:rPr>
              <a:t>    …………..</a:t>
            </a:r>
            <a:endParaRPr lang="vi-VN" b="0" i="0" dirty="0">
              <a:solidFill>
                <a:srgbClr val="0A0A0A"/>
              </a:solidFill>
              <a:effectLst/>
              <a:latin typeface="Roboto" panose="02000000000000000000" pitchFamily="2" charset="0"/>
            </a:endParaRPr>
          </a:p>
        </p:txBody>
      </p:sp>
    </p:spTree>
    <p:extLst>
      <p:ext uri="{BB962C8B-B14F-4D97-AF65-F5344CB8AC3E}">
        <p14:creationId xmlns:p14="http://schemas.microsoft.com/office/powerpoint/2010/main" val="147374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E16CE8-CEAB-4668-B8EF-6F2DF63BCAC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35</a:t>
            </a:fld>
            <a:endParaRPr lang="en"/>
          </a:p>
        </p:txBody>
      </p:sp>
      <p:pic>
        <p:nvPicPr>
          <p:cNvPr id="3" name="Picture 2" descr="Những ký hiệu trên đồ nhựa cần biết trong đời sống">
            <a:extLst>
              <a:ext uri="{FF2B5EF4-FFF2-40B4-BE49-F238E27FC236}">
                <a16:creationId xmlns:a16="http://schemas.microsoft.com/office/drawing/2014/main" id="{269D103C-0D44-46D3-B9D4-0695D7625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3170" y="2118379"/>
            <a:ext cx="6620830" cy="30251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Kí hiệu trên các loại NHỰA sử dụng an toàn tránh nhiễm chất độc">
            <a:extLst>
              <a:ext uri="{FF2B5EF4-FFF2-40B4-BE49-F238E27FC236}">
                <a16:creationId xmlns:a16="http://schemas.microsoft.com/office/drawing/2014/main" id="{40420E7A-A2DF-4EBC-AE26-BC044B07C4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59" y="2118380"/>
            <a:ext cx="2229292" cy="236072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3E3D6E38-F4CD-40DB-999B-FC50604B2EE6}"/>
              </a:ext>
            </a:extLst>
          </p:cNvPr>
          <p:cNvSpPr/>
          <p:nvPr/>
        </p:nvSpPr>
        <p:spPr>
          <a:xfrm>
            <a:off x="359436" y="4582474"/>
            <a:ext cx="1721738" cy="520995"/>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Sản</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phẩm</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nhựa</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có</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thể</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tái</a:t>
            </a:r>
            <a:r>
              <a:rPr lang="en-US"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dirty="0" err="1">
                <a:solidFill>
                  <a:schemeClr val="tx1">
                    <a:lumMod val="85000"/>
                    <a:lumOff val="15000"/>
                  </a:schemeClr>
                </a:solidFill>
                <a:latin typeface="Times New Roman" panose="02020603050405020304" pitchFamily="18" charset="0"/>
                <a:cs typeface="Times New Roman" panose="02020603050405020304" pitchFamily="18" charset="0"/>
              </a:rPr>
              <a:t>chế</a:t>
            </a:r>
            <a:endParaRPr lang="en-US" dirty="0"/>
          </a:p>
        </p:txBody>
      </p:sp>
      <p:sp>
        <p:nvSpPr>
          <p:cNvPr id="6" name="Rectangle: Rounded Corners 5">
            <a:extLst>
              <a:ext uri="{FF2B5EF4-FFF2-40B4-BE49-F238E27FC236}">
                <a16:creationId xmlns:a16="http://schemas.microsoft.com/office/drawing/2014/main" id="{703DA43C-B521-4CB7-AB70-646D1590266E}"/>
              </a:ext>
            </a:extLst>
          </p:cNvPr>
          <p:cNvSpPr/>
          <p:nvPr/>
        </p:nvSpPr>
        <p:spPr>
          <a:xfrm>
            <a:off x="2275368" y="1340246"/>
            <a:ext cx="4040372" cy="54399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rgbClr val="FF0000"/>
                </a:solidFill>
                <a:latin typeface="Times New Roman" panose="02020603050405020304" pitchFamily="18" charset="0"/>
                <a:cs typeface="Times New Roman" panose="02020603050405020304" pitchFamily="18" charset="0"/>
              </a:rPr>
              <a:t>Một</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số</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kí</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hiệu</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sử</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dụng</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đồ</a:t>
            </a:r>
            <a:r>
              <a:rPr lang="en-US" sz="1800" dirty="0">
                <a:solidFill>
                  <a:srgbClr val="FF0000"/>
                </a:solidFill>
                <a:latin typeface="Times New Roman" panose="02020603050405020304" pitchFamily="18" charset="0"/>
                <a:cs typeface="Times New Roman" panose="02020603050405020304" pitchFamily="18" charset="0"/>
              </a:rPr>
              <a:t> </a:t>
            </a:r>
            <a:r>
              <a:rPr lang="en-US" sz="1800" dirty="0" err="1">
                <a:solidFill>
                  <a:srgbClr val="FF0000"/>
                </a:solidFill>
                <a:latin typeface="Times New Roman" panose="02020603050405020304" pitchFamily="18" charset="0"/>
                <a:cs typeface="Times New Roman" panose="02020603050405020304" pitchFamily="18" charset="0"/>
              </a:rPr>
              <a:t>nhựa</a:t>
            </a:r>
            <a:r>
              <a:rPr lang="en-US" sz="1800" dirty="0">
                <a:solidFill>
                  <a:srgbClr val="FF0000"/>
                </a:solidFill>
                <a:latin typeface="Times New Roman" panose="02020603050405020304" pitchFamily="18" charset="0"/>
                <a:cs typeface="Times New Roman" panose="02020603050405020304" pitchFamily="18" charset="0"/>
              </a:rPr>
              <a:t> an </a:t>
            </a:r>
            <a:r>
              <a:rPr lang="en-US" sz="1800" dirty="0" err="1">
                <a:solidFill>
                  <a:srgbClr val="FF0000"/>
                </a:solidFill>
                <a:latin typeface="Times New Roman" panose="02020603050405020304" pitchFamily="18" charset="0"/>
                <a:cs typeface="Times New Roman" panose="02020603050405020304" pitchFamily="18" charset="0"/>
              </a:rPr>
              <a:t>toàn</a:t>
            </a:r>
            <a:endParaRPr lang="en-US" sz="1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081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86DB5B-FEB6-44E5-A2BD-D36B4DEA434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36</a:t>
            </a:fld>
            <a:endParaRPr lang="en"/>
          </a:p>
        </p:txBody>
      </p:sp>
      <p:sp>
        <p:nvSpPr>
          <p:cNvPr id="3" name="Thought Bubble: Cloud 2">
            <a:extLst>
              <a:ext uri="{FF2B5EF4-FFF2-40B4-BE49-F238E27FC236}">
                <a16:creationId xmlns:a16="http://schemas.microsoft.com/office/drawing/2014/main" id="{C385AD21-2150-43A6-8F89-0A56CB25EB1A}"/>
              </a:ext>
            </a:extLst>
          </p:cNvPr>
          <p:cNvSpPr/>
          <p:nvPr/>
        </p:nvSpPr>
        <p:spPr>
          <a:xfrm>
            <a:off x="1881965" y="212439"/>
            <a:ext cx="3912780" cy="1871541"/>
          </a:xfrm>
          <a:prstGeom prst="cloudCallout">
            <a:avLst>
              <a:gd name="adj1" fmla="val -47904"/>
              <a:gd name="adj2" fmla="val 48133"/>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HOẠT ĐỘNG NHÓM( 3’)</a:t>
            </a:r>
          </a:p>
          <a:p>
            <a:pPr algn="just"/>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Lấy</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1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ví</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về</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sử</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một</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số</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liệu</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an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toàn</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quả</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và</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đảm</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bảo</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sự</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phát</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triển</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bền</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vững</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tại</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gia</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em</a:t>
            </a:r>
            <a:r>
              <a:rPr lang="en-US" sz="1600"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solidFill>
                <a:srgbClr val="0070C0"/>
              </a:solidFill>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B6F5CD75-93B2-4B9C-B3B2-5B85D814DE30}"/>
              </a:ext>
            </a:extLst>
          </p:cNvPr>
          <p:cNvSpPr>
            <a:spLocks noChangeArrowheads="1"/>
          </p:cNvSpPr>
          <p:nvPr/>
        </p:nvSpPr>
        <p:spPr bwMode="auto">
          <a:xfrm>
            <a:off x="1057941" y="2375111"/>
            <a:ext cx="5560828" cy="2308324"/>
          </a:xfrm>
          <a:prstGeom prst="rect">
            <a:avLst/>
          </a:prstGeom>
          <a:solidFill>
            <a:schemeClr val="accent1">
              <a:lumMod val="20000"/>
              <a:lumOff val="8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Một</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số</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ví</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dụ</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sử</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dụng</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vật</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liệu</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an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toàn</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hiệu</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quả</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và</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đảm</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bảo</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sự</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phát</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triển</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bền</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1"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vững</a:t>
            </a:r>
            <a:r>
              <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Tái</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sử</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dụng</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các</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chai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nước</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bình</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lon</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bằng</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nhựa</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Sử</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dụng</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túi</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giấy</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túi</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vải</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đựng</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đồ</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thay</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cho</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túi</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altLang="en-US" sz="18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nilon</a:t>
            </a: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r>
            <a:br>
              <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7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28C6E2-5D66-4C05-A366-2A671BAA74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37</a:t>
            </a:fld>
            <a:endParaRPr lang="en"/>
          </a:p>
        </p:txBody>
      </p:sp>
      <p:pic>
        <p:nvPicPr>
          <p:cNvPr id="5122" name="Picture 2" descr="RÁC THẢI NHỰA- TÁC HẠI VÀ HẬU QUẢ ĐỐI VỚI MÔI TRƯỜNG! | Trạm Y tế Xã Xuân  Thới Thượng">
            <a:extLst>
              <a:ext uri="{FF2B5EF4-FFF2-40B4-BE49-F238E27FC236}">
                <a16:creationId xmlns:a16="http://schemas.microsoft.com/office/drawing/2014/main" id="{C88CF405-4D3F-48D5-92B8-3963935368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18" y="76250"/>
            <a:ext cx="3712792" cy="4991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Vì sự sống và sinh kế, hãy sớm chung tay làm giảm rác nhựa đại dương">
            <a:extLst>
              <a:ext uri="{FF2B5EF4-FFF2-40B4-BE49-F238E27FC236}">
                <a16:creationId xmlns:a16="http://schemas.microsoft.com/office/drawing/2014/main" id="{BBCF0573-20E3-4C02-95B5-76E3B9CA9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107" y="76250"/>
            <a:ext cx="5124893" cy="49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4798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51538C-50E8-4629-BBF1-63E67C94677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pic>
        <p:nvPicPr>
          <p:cNvPr id="2050" name="Picture 2" descr="Top 12 sản phẩm tái chế cực độc đáo - Toplist.vn">
            <a:extLst>
              <a:ext uri="{FF2B5EF4-FFF2-40B4-BE49-F238E27FC236}">
                <a16:creationId xmlns:a16="http://schemas.microsoft.com/office/drawing/2014/main" id="{B895BF3C-F156-405D-9F03-7CCDCE6D6D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5848" y="952868"/>
            <a:ext cx="3214301" cy="26622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ác ý tưởng tái chế chai nhựa đơn giản">
            <a:extLst>
              <a:ext uri="{FF2B5EF4-FFF2-40B4-BE49-F238E27FC236}">
                <a16:creationId xmlns:a16="http://schemas.microsoft.com/office/drawing/2014/main" id="{B95C9986-E98B-4B98-8F22-6BECAAA1E7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9" y="2945218"/>
            <a:ext cx="2963720" cy="219828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Ý tưởng tái chế chai nhựa siêu sáng tạo">
            <a:extLst>
              <a:ext uri="{FF2B5EF4-FFF2-40B4-BE49-F238E27FC236}">
                <a16:creationId xmlns:a16="http://schemas.microsoft.com/office/drawing/2014/main" id="{2D8AD070-3398-4F83-B94D-29C1ACA66A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8152" y="-18607"/>
            <a:ext cx="2934836" cy="240823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20 Mẹo hay tái chế chai nhựa thành đơn giản và độc đáo nhất">
            <a:extLst>
              <a:ext uri="{FF2B5EF4-FFF2-40B4-BE49-F238E27FC236}">
                <a16:creationId xmlns:a16="http://schemas.microsoft.com/office/drawing/2014/main" id="{97D028CB-727A-4825-BA75-88B1FB55C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8281" y="2945218"/>
            <a:ext cx="2934835" cy="2158632"/>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ách tự làm bình hoa từ chai nhựa tái chế vô cùng bắt mắt và đáng yêu - Ẩm  Thực">
            <a:extLst>
              <a:ext uri="{FF2B5EF4-FFF2-40B4-BE49-F238E27FC236}">
                <a16:creationId xmlns:a16="http://schemas.microsoft.com/office/drawing/2014/main" id="{3A8E41C9-69E0-42D6-9D8B-2089C086EA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12" y="0"/>
            <a:ext cx="2934836" cy="2408236"/>
          </a:xfrm>
          <a:prstGeom prst="rect">
            <a:avLst/>
          </a:prstGeom>
          <a:noFill/>
          <a:extLst>
            <a:ext uri="{909E8E84-426E-40DD-AFC4-6F175D3DCCD1}">
              <a14:hiddenFill xmlns:a14="http://schemas.microsoft.com/office/drawing/2010/main">
                <a:solidFill>
                  <a:srgbClr val="FFFFFF"/>
                </a:solidFill>
              </a14:hiddenFill>
            </a:ext>
          </a:extLst>
        </p:spPr>
      </p:pic>
      <p:sp>
        <p:nvSpPr>
          <p:cNvPr id="4" name="Wave 3">
            <a:extLst>
              <a:ext uri="{FF2B5EF4-FFF2-40B4-BE49-F238E27FC236}">
                <a16:creationId xmlns:a16="http://schemas.microsoft.com/office/drawing/2014/main" id="{A0F23E28-EF9B-4F07-920A-C80974BD69F8}"/>
              </a:ext>
            </a:extLst>
          </p:cNvPr>
          <p:cNvSpPr/>
          <p:nvPr/>
        </p:nvSpPr>
        <p:spPr>
          <a:xfrm>
            <a:off x="3572540" y="3956050"/>
            <a:ext cx="1998921" cy="914400"/>
          </a:xfrm>
          <a:prstGeom prst="wave">
            <a:avLst/>
          </a:prstGeom>
          <a:solidFill>
            <a:srgbClr val="F9FC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Sản</a:t>
            </a:r>
            <a:r>
              <a:rPr lang="en-US" sz="1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phẩm</a:t>
            </a:r>
            <a:r>
              <a:rPr lang="en-US" sz="1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tái</a:t>
            </a:r>
            <a:r>
              <a:rPr lang="en-US" sz="1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18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chế</a:t>
            </a:r>
            <a:endParaRPr lang="en-US" sz="18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04249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87"/>
        <p:cNvGrpSpPr/>
        <p:nvPr/>
      </p:nvGrpSpPr>
      <p:grpSpPr>
        <a:xfrm>
          <a:off x="0" y="0"/>
          <a:ext cx="0" cy="0"/>
          <a:chOff x="0" y="0"/>
          <a:chExt cx="0" cy="0"/>
        </a:xfrm>
      </p:grpSpPr>
      <p:sp>
        <p:nvSpPr>
          <p:cNvPr id="1688" name="Google Shape;1688;p25"/>
          <p:cNvSpPr txBox="1">
            <a:spLocks noGrp="1"/>
          </p:cNvSpPr>
          <p:nvPr>
            <p:ph type="title"/>
          </p:nvPr>
        </p:nvSpPr>
        <p:spPr>
          <a:xfrm>
            <a:off x="3120580" y="166767"/>
            <a:ext cx="2750830" cy="471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800">
                <a:solidFill>
                  <a:schemeClr val="accent2"/>
                </a:solidFill>
                <a:latin typeface="Arial" panose="020B0604020202020204" pitchFamily="34" charset="0"/>
                <a:cs typeface="Arial" panose="020B0604020202020204" pitchFamily="34" charset="0"/>
              </a:rPr>
              <a:t>VẬN DỤNG</a:t>
            </a:r>
          </a:p>
        </p:txBody>
      </p:sp>
      <p:sp>
        <p:nvSpPr>
          <p:cNvPr id="1690" name="Google Shape;1690;p2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39</a:t>
            </a:fld>
            <a:endParaRPr/>
          </a:p>
        </p:txBody>
      </p:sp>
      <p:sp>
        <p:nvSpPr>
          <p:cNvPr id="4" name="Rectangle 3"/>
          <p:cNvSpPr/>
          <p:nvPr/>
        </p:nvSpPr>
        <p:spPr>
          <a:xfrm>
            <a:off x="786655" y="1119807"/>
            <a:ext cx="7418680" cy="146347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35000"/>
              </a:lnSpc>
              <a:spcBef>
                <a:spcPts val="600"/>
              </a:spcBef>
              <a:spcAft>
                <a:spcPts val="600"/>
              </a:spcAft>
            </a:pPr>
            <a:r>
              <a:rPr lang="en-US" sz="2200" b="1">
                <a:latin typeface="Arial" panose="020B0604020202020204" pitchFamily="34" charset="0"/>
                <a:cs typeface="Arial" panose="020B0604020202020204" pitchFamily="34" charset="0"/>
              </a:rPr>
              <a:t>Câu 1: </a:t>
            </a:r>
            <a:r>
              <a:rPr lang="en-US" sz="2200">
                <a:latin typeface="Arial" panose="020B0604020202020204" pitchFamily="34" charset="0"/>
                <a:cs typeface="Arial" panose="020B0604020202020204" pitchFamily="34" charset="0"/>
              </a:rPr>
              <a:t>Hãy kể tên một số nguyên liệu được sử dụng trong đời sống hàng ngày mà em biết. Từ những nguyên liệu đó có thể sản xuất ra sản phẩm gì?</a:t>
            </a:r>
          </a:p>
        </p:txBody>
      </p:sp>
      <p:sp>
        <p:nvSpPr>
          <p:cNvPr id="2" name="Rectangle 1"/>
          <p:cNvSpPr/>
          <p:nvPr/>
        </p:nvSpPr>
        <p:spPr>
          <a:xfrm>
            <a:off x="786655" y="3260250"/>
            <a:ext cx="7447547" cy="141340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35000"/>
              </a:lnSpc>
              <a:spcBef>
                <a:spcPts val="600"/>
              </a:spcBef>
              <a:spcAft>
                <a:spcPts val="600"/>
              </a:spcAft>
            </a:pPr>
            <a:r>
              <a:rPr lang="en-GB" sz="2200" b="1">
                <a:latin typeface="Arial" panose="020B0604020202020204" pitchFamily="34" charset="0"/>
                <a:cs typeface="Arial" panose="020B0604020202020204" pitchFamily="34" charset="0"/>
              </a:rPr>
              <a:t>Câu 2: </a:t>
            </a:r>
            <a:r>
              <a:rPr lang="en-GB" sz="2200">
                <a:latin typeface="Arial" panose="020B0604020202020204" pitchFamily="34" charset="0"/>
                <a:cs typeface="Arial" panose="020B0604020202020204" pitchFamily="34" charset="0"/>
              </a:rPr>
              <a:t>Hãy nêu ví dụ về việc sử dụng các nguyên liệu an toàn, hiệu quả và đảm bảo sự phát triển bền vững ở quê hương em.</a:t>
            </a:r>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72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5AB1D3-290B-42BD-AC75-B55DC69243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pic>
        <p:nvPicPr>
          <p:cNvPr id="4" name="Picture 2" descr="VinFast bất ngờ mở bán mẫu ô tô điện đầu tiên giá 690 triệu đồng | VOV.VN">
            <a:extLst>
              <a:ext uri="{FF2B5EF4-FFF2-40B4-BE49-F238E27FC236}">
                <a16:creationId xmlns:a16="http://schemas.microsoft.com/office/drawing/2014/main" id="{DB33D695-2F9C-4B81-BC97-C1CD4335E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4168" y="1616149"/>
            <a:ext cx="5039832" cy="305750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97C3E218-6924-4B7C-96CA-C61372A703ED}"/>
              </a:ext>
            </a:extLst>
          </p:cNvPr>
          <p:cNvGraphicFramePr>
            <a:graphicFrameLocks noGrp="1"/>
          </p:cNvGraphicFramePr>
          <p:nvPr>
            <p:extLst>
              <p:ext uri="{D42A27DB-BD31-4B8C-83A1-F6EECF244321}">
                <p14:modId xmlns:p14="http://schemas.microsoft.com/office/powerpoint/2010/main" val="2789664141"/>
              </p:ext>
            </p:extLst>
          </p:nvPr>
        </p:nvGraphicFramePr>
        <p:xfrm>
          <a:off x="0" y="114300"/>
          <a:ext cx="3564082" cy="5060900"/>
        </p:xfrm>
        <a:graphic>
          <a:graphicData uri="http://schemas.openxmlformats.org/drawingml/2006/table">
            <a:tbl>
              <a:tblPr firstRow="1" bandRow="1">
                <a:tableStyleId>{3C2FFA5D-87B4-456A-9821-1D502468CF0F}</a:tableStyleId>
              </a:tblPr>
              <a:tblGrid>
                <a:gridCol w="1782041">
                  <a:extLst>
                    <a:ext uri="{9D8B030D-6E8A-4147-A177-3AD203B41FA5}">
                      <a16:colId xmlns:a16="http://schemas.microsoft.com/office/drawing/2014/main" val="797370118"/>
                    </a:ext>
                  </a:extLst>
                </a:gridCol>
                <a:gridCol w="1782041">
                  <a:extLst>
                    <a:ext uri="{9D8B030D-6E8A-4147-A177-3AD203B41FA5}">
                      <a16:colId xmlns:a16="http://schemas.microsoft.com/office/drawing/2014/main" val="254685748"/>
                    </a:ext>
                  </a:extLst>
                </a:gridCol>
              </a:tblGrid>
              <a:tr h="726144">
                <a:tc>
                  <a:txBody>
                    <a:bodyPr/>
                    <a:lstStyle/>
                    <a:p>
                      <a:pPr marL="180340">
                        <a:lnSpc>
                          <a:spcPct val="150000"/>
                        </a:lnSpc>
                        <a:spcAft>
                          <a:spcPts val="10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a:t>
                      </a:r>
                      <a:r>
                        <a:rPr lang="nl-NL" sz="140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 </a:t>
                      </a: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 bộ phận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50000"/>
                        </a:lnSpc>
                        <a:spcAft>
                          <a:spcPts val="10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liệu làm nên bộ phận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361860"/>
                  </a:ext>
                </a:extLst>
              </a:tr>
              <a:tr h="666594">
                <a:tc>
                  <a:txBody>
                    <a:bodyPr/>
                    <a:lstStyle/>
                    <a:p>
                      <a:pPr marL="180340">
                        <a:lnSpc>
                          <a:spcPct val="150000"/>
                        </a:lnSpc>
                        <a:spcAft>
                          <a:spcPts val="10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extLst>
                  <a:ext uri="{0D108BD9-81ED-4DB2-BD59-A6C34878D82A}">
                    <a16:rowId xmlns:a16="http://schemas.microsoft.com/office/drawing/2014/main" val="2770189819"/>
                  </a:ext>
                </a:extLst>
              </a:tr>
              <a:tr h="666594">
                <a:tc>
                  <a:txBody>
                    <a:bodyPr/>
                    <a:lstStyle/>
                    <a:p>
                      <a:pPr marL="180340">
                        <a:lnSpc>
                          <a:spcPct val="150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extLst>
                  <a:ext uri="{0D108BD9-81ED-4DB2-BD59-A6C34878D82A}">
                    <a16:rowId xmlns:a16="http://schemas.microsoft.com/office/drawing/2014/main" val="770474366"/>
                  </a:ext>
                </a:extLst>
              </a:tr>
              <a:tr h="702372">
                <a:tc>
                  <a:txBody>
                    <a:bodyPr/>
                    <a:lstStyle/>
                    <a:p>
                      <a:pPr marL="180340">
                        <a:lnSpc>
                          <a:spcPct val="150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extLst>
                  <a:ext uri="{0D108BD9-81ED-4DB2-BD59-A6C34878D82A}">
                    <a16:rowId xmlns:a16="http://schemas.microsoft.com/office/drawing/2014/main" val="2313806856"/>
                  </a:ext>
                </a:extLst>
              </a:tr>
              <a:tr h="666594">
                <a:tc>
                  <a:txBody>
                    <a:bodyPr/>
                    <a:lstStyle/>
                    <a:p>
                      <a:pPr marL="180340">
                        <a:lnSpc>
                          <a:spcPct val="150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extLst>
                  <a:ext uri="{0D108BD9-81ED-4DB2-BD59-A6C34878D82A}">
                    <a16:rowId xmlns:a16="http://schemas.microsoft.com/office/drawing/2014/main" val="2757403157"/>
                  </a:ext>
                </a:extLst>
              </a:tr>
              <a:tr h="966008">
                <a:tc>
                  <a:txBody>
                    <a:bodyPr/>
                    <a:lstStyle/>
                    <a:p>
                      <a:pPr marL="180340">
                        <a:lnSpc>
                          <a:spcPct val="150000"/>
                        </a:lnSpc>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extLst>
                  <a:ext uri="{0D108BD9-81ED-4DB2-BD59-A6C34878D82A}">
                    <a16:rowId xmlns:a16="http://schemas.microsoft.com/office/drawing/2014/main" val="2032471826"/>
                  </a:ext>
                </a:extLst>
              </a:tr>
              <a:tr h="666594">
                <a:tc>
                  <a:txBody>
                    <a:bodyPr/>
                    <a:lstStyle/>
                    <a:p>
                      <a:r>
                        <a:rPr lang="vi-VN" dirty="0"/>
                        <a:t>........</a:t>
                      </a:r>
                      <a:endParaRPr lang="en-US" dirty="0"/>
                    </a:p>
                  </a:txBody>
                  <a:tcPr/>
                </a:tc>
                <a:tc>
                  <a:txBody>
                    <a:bodyPr/>
                    <a:lstStyle/>
                    <a:p>
                      <a:endParaRPr lang="en-US"/>
                    </a:p>
                  </a:txBody>
                  <a:tcPr/>
                </a:tc>
                <a:extLst>
                  <a:ext uri="{0D108BD9-81ED-4DB2-BD59-A6C34878D82A}">
                    <a16:rowId xmlns:a16="http://schemas.microsoft.com/office/drawing/2014/main" val="1723593413"/>
                  </a:ext>
                </a:extLst>
              </a:tr>
            </a:tbl>
          </a:graphicData>
        </a:graphic>
      </p:graphicFrame>
      <p:sp>
        <p:nvSpPr>
          <p:cNvPr id="6" name="TextBox 5"/>
          <p:cNvSpPr txBox="1"/>
          <p:nvPr/>
        </p:nvSpPr>
        <p:spPr>
          <a:xfrm>
            <a:off x="4592782" y="301336"/>
            <a:ext cx="2514600" cy="1200329"/>
          </a:xfrm>
          <a:prstGeom prst="rect">
            <a:avLst/>
          </a:prstGeom>
          <a:noFill/>
        </p:spPr>
        <p:txBody>
          <a:bodyPr wrap="square" rtlCol="0">
            <a:spAutoFit/>
          </a:bodyPr>
          <a:lstStyle/>
          <a:p>
            <a:r>
              <a:rPr lang="en-US" sz="1800" kern="1200">
                <a:solidFill>
                  <a:srgbClr val="FF0000"/>
                </a:solidFill>
                <a:latin typeface="Muli Bold"/>
              </a:rPr>
              <a:t>Quan sát hình ảnh và viết bộ phận của ôtô và vật liệu tạo ra bộ phận </a:t>
            </a:r>
            <a:r>
              <a:rPr lang="en-US" sz="1800" kern="1200" smtClean="0">
                <a:solidFill>
                  <a:srgbClr val="FF0000"/>
                </a:solidFill>
                <a:latin typeface="Muli Bold"/>
              </a:rPr>
              <a:t>đó</a:t>
            </a:r>
            <a:r>
              <a:rPr lang="en-US" sz="1800" smtClean="0">
                <a:solidFill>
                  <a:srgbClr val="FF0000"/>
                </a:solidFill>
              </a:rPr>
              <a:t>?</a:t>
            </a:r>
            <a:endParaRPr lang="en-US" sz="1800" kern="1200">
              <a:solidFill>
                <a:srgbClr val="FF0000"/>
              </a:solidFill>
              <a:latin typeface="Muli Bold"/>
            </a:endParaRPr>
          </a:p>
        </p:txBody>
      </p:sp>
    </p:spTree>
    <p:extLst>
      <p:ext uri="{BB962C8B-B14F-4D97-AF65-F5344CB8AC3E}">
        <p14:creationId xmlns:p14="http://schemas.microsoft.com/office/powerpoint/2010/main" val="253842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844"/>
        <p:cNvGrpSpPr/>
        <p:nvPr/>
      </p:nvGrpSpPr>
      <p:grpSpPr>
        <a:xfrm>
          <a:off x="0" y="0"/>
          <a:ext cx="0" cy="0"/>
          <a:chOff x="0" y="0"/>
          <a:chExt cx="0" cy="0"/>
        </a:xfrm>
      </p:grpSpPr>
      <p:sp>
        <p:nvSpPr>
          <p:cNvPr id="1845" name="Google Shape;1845;p3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40</a:t>
            </a:fld>
            <a:endParaRPr>
              <a:solidFill>
                <a:schemeClr val="lt1"/>
              </a:solidFill>
            </a:endParaRPr>
          </a:p>
        </p:txBody>
      </p:sp>
      <p:sp>
        <p:nvSpPr>
          <p:cNvPr id="1852" name="Google Shape;1852;p34"/>
          <p:cNvSpPr txBox="1">
            <a:spLocks noGrp="1"/>
          </p:cNvSpPr>
          <p:nvPr>
            <p:ph type="body" idx="4294967295"/>
          </p:nvPr>
        </p:nvSpPr>
        <p:spPr>
          <a:xfrm>
            <a:off x="2996127" y="212833"/>
            <a:ext cx="3356547" cy="696276"/>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GB" sz="2800" b="1">
                <a:solidFill>
                  <a:srgbClr val="002060"/>
                </a:solidFill>
                <a:latin typeface="Arial" panose="020B0604020202020204" pitchFamily="34" charset="0"/>
                <a:ea typeface="Amatic SC"/>
                <a:cs typeface="Arial" panose="020B0604020202020204" pitchFamily="34" charset="0"/>
                <a:sym typeface="Amatic SC"/>
              </a:rPr>
              <a:t>NHIỆM VỤ VỀ NHÀ</a:t>
            </a:r>
            <a:endParaRPr lang="en-GB" sz="280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3207102" y="1633150"/>
            <a:ext cx="5269738" cy="264687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30000"/>
              </a:lnSpc>
              <a:spcBef>
                <a:spcPts val="600"/>
              </a:spcBef>
              <a:spcAft>
                <a:spcPts val="600"/>
              </a:spcAft>
            </a:pPr>
            <a:r>
              <a:rPr lang="en-US" sz="2400" b="1">
                <a:latin typeface="Arial" panose="020B0604020202020204" pitchFamily="34" charset="0"/>
                <a:ea typeface="Arial" panose="020B0604020202020204" pitchFamily="34" charset="0"/>
                <a:cs typeface="Arial" panose="020B0604020202020204" pitchFamily="34" charset="0"/>
              </a:rPr>
              <a:t>1. </a:t>
            </a:r>
            <a:r>
              <a:rPr lang="en-US" sz="2400">
                <a:latin typeface="Arial" panose="020B0604020202020204" pitchFamily="34" charset="0"/>
                <a:ea typeface="Arial" panose="020B0604020202020204" pitchFamily="34" charset="0"/>
                <a:cs typeface="Arial" panose="020B0604020202020204" pitchFamily="34" charset="0"/>
              </a:rPr>
              <a:t>Làm bài tập số 2, 3, 4 (SGK trang 65).</a:t>
            </a:r>
          </a:p>
          <a:p>
            <a:pPr algn="just">
              <a:lnSpc>
                <a:spcPct val="130000"/>
              </a:lnSpc>
              <a:spcBef>
                <a:spcPts val="600"/>
              </a:spcBef>
              <a:spcAft>
                <a:spcPts val="600"/>
              </a:spcAft>
            </a:pPr>
            <a:r>
              <a:rPr lang="en-GB" sz="2400" b="1">
                <a:latin typeface="Arial" panose="020B0604020202020204" pitchFamily="34" charset="0"/>
                <a:cs typeface="Arial" panose="020B0604020202020204" pitchFamily="34" charset="0"/>
              </a:rPr>
              <a:t>2. </a:t>
            </a:r>
            <a:r>
              <a:rPr lang="en-GB" sz="2400">
                <a:latin typeface="Arial" panose="020B0604020202020204" pitchFamily="34" charset="0"/>
                <a:cs typeface="Arial" panose="020B0604020202020204" pitchFamily="34" charset="0"/>
              </a:rPr>
              <a:t>Sưu tầm một số mẫu vật làm từ các vật liệu khác nhau, nộp sản phẩm vào buổi học sau.</a:t>
            </a:r>
            <a:endParaRPr lang="en-US" sz="240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5" y="2956589"/>
            <a:ext cx="1780627" cy="218691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70"/>
        <p:cNvGrpSpPr/>
        <p:nvPr/>
      </p:nvGrpSpPr>
      <p:grpSpPr>
        <a:xfrm>
          <a:off x="0" y="0"/>
          <a:ext cx="0" cy="0"/>
          <a:chOff x="0" y="0"/>
          <a:chExt cx="0" cy="0"/>
        </a:xfrm>
      </p:grpSpPr>
      <p:sp>
        <p:nvSpPr>
          <p:cNvPr id="4" name="WordArt 11"/>
          <p:cNvSpPr>
            <a:spLocks noChangeArrowheads="1" noChangeShapeType="1" noTextEdit="1"/>
          </p:cNvSpPr>
          <p:nvPr/>
        </p:nvSpPr>
        <p:spPr bwMode="auto">
          <a:xfrm>
            <a:off x="464963" y="3389966"/>
            <a:ext cx="7954027" cy="983063"/>
          </a:xfrm>
          <a:prstGeom prst="rect">
            <a:avLst/>
          </a:prstGeom>
        </p:spPr>
        <p:txBody>
          <a:bodyPr wrap="none" fromWordArt="1">
            <a:prstTxWarp prst="textChevron">
              <a:avLst/>
            </a:prstTxWarp>
          </a:bodyPr>
          <a:lstStyle/>
          <a:p>
            <a:pPr algn="ctr"/>
            <a:r>
              <a:rPr lang="en-US" sz="5300" b="1" kern="1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 CẢM ƠN CÁC EM ĐÃ LẮNG NGHE!</a:t>
            </a:r>
          </a:p>
        </p:txBody>
      </p:sp>
    </p:spTree>
    <p:extLst>
      <p:ext uri="{BB962C8B-B14F-4D97-AF65-F5344CB8AC3E}">
        <p14:creationId xmlns:p14="http://schemas.microsoft.com/office/powerpoint/2010/main" val="273435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84"/>
        <p:cNvGrpSpPr/>
        <p:nvPr/>
      </p:nvGrpSpPr>
      <p:grpSpPr>
        <a:xfrm>
          <a:off x="0" y="0"/>
          <a:ext cx="0" cy="0"/>
          <a:chOff x="0" y="0"/>
          <a:chExt cx="0" cy="0"/>
        </a:xfrm>
      </p:grpSpPr>
      <p:sp>
        <p:nvSpPr>
          <p:cNvPr id="1588" name="Google Shape;1588;p15"/>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1"/>
                </a:solidFill>
              </a:rPr>
              <a:pPr marL="0" lvl="0" indent="0" algn="r" rtl="0">
                <a:spcBef>
                  <a:spcPts val="0"/>
                </a:spcBef>
                <a:spcAft>
                  <a:spcPts val="0"/>
                </a:spcAft>
                <a:buNone/>
              </a:pPr>
              <a:t>5</a:t>
            </a:fld>
            <a:endParaRPr dirty="0">
              <a:solidFill>
                <a:schemeClr val="lt1"/>
              </a:solidFill>
            </a:endParaRPr>
          </a:p>
        </p:txBody>
      </p:sp>
      <p:pic>
        <p:nvPicPr>
          <p:cNvPr id="2" name="Picture 2" descr="VinFast bất ngờ mở bán mẫu ô tô điện đầu tiên giá 690 triệu đồng | VOV.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350" y="236106"/>
            <a:ext cx="5163964" cy="463434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5">
            <a:extLst>
              <a:ext uri="{FF2B5EF4-FFF2-40B4-BE49-F238E27FC236}">
                <a16:creationId xmlns:a16="http://schemas.microsoft.com/office/drawing/2014/main" id="{2F5670D0-DFE3-4930-BE14-0A1FE513E782}"/>
              </a:ext>
            </a:extLst>
          </p:cNvPr>
          <p:cNvGraphicFramePr>
            <a:graphicFrameLocks noGrp="1"/>
          </p:cNvGraphicFramePr>
          <p:nvPr>
            <p:extLst>
              <p:ext uri="{D42A27DB-BD31-4B8C-83A1-F6EECF244321}">
                <p14:modId xmlns:p14="http://schemas.microsoft.com/office/powerpoint/2010/main" val="2213538501"/>
              </p:ext>
            </p:extLst>
          </p:nvPr>
        </p:nvGraphicFramePr>
        <p:xfrm>
          <a:off x="0" y="-1330"/>
          <a:ext cx="4094018" cy="5143498"/>
        </p:xfrm>
        <a:graphic>
          <a:graphicData uri="http://schemas.openxmlformats.org/drawingml/2006/table">
            <a:tbl>
              <a:tblPr firstRow="1" bandRow="1">
                <a:tableStyleId>{3C2FFA5D-87B4-456A-9821-1D502468CF0F}</a:tableStyleId>
              </a:tblPr>
              <a:tblGrid>
                <a:gridCol w="1918599">
                  <a:extLst>
                    <a:ext uri="{9D8B030D-6E8A-4147-A177-3AD203B41FA5}">
                      <a16:colId xmlns:a16="http://schemas.microsoft.com/office/drawing/2014/main" val="797370118"/>
                    </a:ext>
                  </a:extLst>
                </a:gridCol>
                <a:gridCol w="2175419">
                  <a:extLst>
                    <a:ext uri="{9D8B030D-6E8A-4147-A177-3AD203B41FA5}">
                      <a16:colId xmlns:a16="http://schemas.microsoft.com/office/drawing/2014/main" val="254685748"/>
                    </a:ext>
                  </a:extLst>
                </a:gridCol>
              </a:tblGrid>
              <a:tr h="856924">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 bộ một số bộ phận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80340">
                        <a:lnSpc>
                          <a:spcPct val="150000"/>
                        </a:lnSpc>
                        <a:spcAft>
                          <a:spcPts val="1000"/>
                        </a:spcAft>
                      </a:pPr>
                      <a:r>
                        <a:rPr lang="nl-NL" sz="1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 liệu làm nên bộ phận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6361860"/>
                  </a:ext>
                </a:extLst>
              </a:tr>
              <a:tr h="786647">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Lốp xe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extLst>
                  <a:ext uri="{0D108BD9-81ED-4DB2-BD59-A6C34878D82A}">
                    <a16:rowId xmlns:a16="http://schemas.microsoft.com/office/drawing/2014/main" val="2770189819"/>
                  </a:ext>
                </a:extLst>
              </a:tr>
              <a:tr h="786647">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Cửa kính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extLst>
                  <a:ext uri="{0D108BD9-81ED-4DB2-BD59-A6C34878D82A}">
                    <a16:rowId xmlns:a16="http://schemas.microsoft.com/office/drawing/2014/main" val="770474366"/>
                  </a:ext>
                </a:extLst>
              </a:tr>
              <a:tr h="786647">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 cơ</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extLst>
                  <a:ext uri="{0D108BD9-81ED-4DB2-BD59-A6C34878D82A}">
                    <a16:rowId xmlns:a16="http://schemas.microsoft.com/office/drawing/2014/main" val="2313806856"/>
                  </a:ext>
                </a:extLst>
              </a:tr>
              <a:tr h="786647">
                <a:tc>
                  <a:txBody>
                    <a:bodyPr/>
                    <a:lstStyle/>
                    <a:p>
                      <a:pPr marL="180340">
                        <a:lnSpc>
                          <a:spcPct val="150000"/>
                        </a:lnSpc>
                        <a:spcAft>
                          <a:spcPts val="1000"/>
                        </a:spcAft>
                      </a:pPr>
                      <a:r>
                        <a:rPr lang="nl-NL"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Tay nắm</a:t>
                      </a: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cửa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extLst>
                  <a:ext uri="{0D108BD9-81ED-4DB2-BD59-A6C34878D82A}">
                    <a16:rowId xmlns:a16="http://schemas.microsoft.com/office/drawing/2014/main" val="2757403157"/>
                  </a:ext>
                </a:extLst>
              </a:tr>
              <a:tr h="1139986">
                <a:tc>
                  <a:txBody>
                    <a:bodyPr/>
                    <a:lstStyle/>
                    <a:p>
                      <a:pPr marL="180340">
                        <a:lnSpc>
                          <a:spcPct val="150000"/>
                        </a:lnSpc>
                        <a:spcAft>
                          <a:spcPts val="1000"/>
                        </a:spcAft>
                      </a:pPr>
                      <a:r>
                        <a:rPr lang="vi-VN" sz="1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Bảng điều khiển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n-US" dirty="0"/>
                    </a:p>
                  </a:txBody>
                  <a:tcPr/>
                </a:tc>
                <a:extLst>
                  <a:ext uri="{0D108BD9-81ED-4DB2-BD59-A6C34878D82A}">
                    <a16:rowId xmlns:a16="http://schemas.microsoft.com/office/drawing/2014/main" val="2032471826"/>
                  </a:ext>
                </a:extLst>
              </a:tr>
            </a:tbl>
          </a:graphicData>
        </a:graphic>
      </p:graphicFrame>
      <p:sp>
        <p:nvSpPr>
          <p:cNvPr id="6" name="Rectangle: Rounded Corners 5">
            <a:extLst>
              <a:ext uri="{FF2B5EF4-FFF2-40B4-BE49-F238E27FC236}">
                <a16:creationId xmlns:a16="http://schemas.microsoft.com/office/drawing/2014/main" id="{67AB8EF9-200C-423E-B5AB-62407ADBAE8C}"/>
              </a:ext>
            </a:extLst>
          </p:cNvPr>
          <p:cNvSpPr/>
          <p:nvPr/>
        </p:nvSpPr>
        <p:spPr>
          <a:xfrm>
            <a:off x="2005444" y="989384"/>
            <a:ext cx="1631373" cy="425302"/>
          </a:xfrm>
          <a:prstGeom prst="roundRect">
            <a:avLst/>
          </a:prstGeom>
          <a:solidFill>
            <a:srgbClr val="E8EE0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Cao su</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id="{E741E19F-39B6-43C3-99C2-3DC55E3CEA7F}"/>
              </a:ext>
            </a:extLst>
          </p:cNvPr>
          <p:cNvSpPr/>
          <p:nvPr/>
        </p:nvSpPr>
        <p:spPr>
          <a:xfrm>
            <a:off x="2005445" y="1789526"/>
            <a:ext cx="1631372" cy="425302"/>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Thủy tinh</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573ACD23-EEAE-46E6-9671-84653A141BB8}"/>
              </a:ext>
            </a:extLst>
          </p:cNvPr>
          <p:cNvSpPr/>
          <p:nvPr/>
        </p:nvSpPr>
        <p:spPr>
          <a:xfrm>
            <a:off x="2005445" y="2580086"/>
            <a:ext cx="1631372" cy="425302"/>
          </a:xfrm>
          <a:prstGeom prst="roundRect">
            <a:avLst/>
          </a:prstGeom>
          <a:solidFill>
            <a:srgbClr val="FBD1F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1600" dirty="0">
                <a:solidFill>
                  <a:srgbClr val="FF0000"/>
                </a:solidFill>
                <a:latin typeface="Times New Roman" panose="02020603050405020304" pitchFamily="18" charset="0"/>
                <a:cs typeface="Times New Roman" panose="02020603050405020304" pitchFamily="18" charset="0"/>
              </a:rPr>
              <a:t>Kim loại(Thép)</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CB9F904A-8A09-4DA0-9C35-4D1D03BBD9A1}"/>
              </a:ext>
            </a:extLst>
          </p:cNvPr>
          <p:cNvSpPr/>
          <p:nvPr/>
        </p:nvSpPr>
        <p:spPr>
          <a:xfrm>
            <a:off x="2005444" y="3382481"/>
            <a:ext cx="1631373"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Nhựa</a:t>
            </a:r>
            <a:endParaRPr lang="en-US" sz="1600" dirty="0">
              <a:solidFill>
                <a:srgbClr val="FF0000"/>
              </a:solidFill>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AADA54A5-0C1D-4793-A197-34E7476BA9F6}"/>
              </a:ext>
            </a:extLst>
          </p:cNvPr>
          <p:cNvSpPr/>
          <p:nvPr/>
        </p:nvSpPr>
        <p:spPr>
          <a:xfrm>
            <a:off x="2005443" y="4255354"/>
            <a:ext cx="1631373" cy="425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Times New Roman" panose="02020603050405020304" pitchFamily="18" charset="0"/>
                <a:cs typeface="Times New Roman" panose="02020603050405020304" pitchFamily="18" charset="0"/>
              </a:rPr>
              <a:t>Nhựa</a:t>
            </a:r>
            <a:endParaRPr lang="en-US" sz="1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ircle(in)">
                                      <p:cBhvr>
                                        <p:cTn id="37" dur="20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5"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348568-8A47-42ED-A690-CCCAA38BD6F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sp>
        <p:nvSpPr>
          <p:cNvPr id="4" name="Rectangle: Rounded Corners 3">
            <a:extLst>
              <a:ext uri="{FF2B5EF4-FFF2-40B4-BE49-F238E27FC236}">
                <a16:creationId xmlns:a16="http://schemas.microsoft.com/office/drawing/2014/main" id="{2748FC4D-2CE6-4474-A33C-73D8CA37BA52}"/>
              </a:ext>
            </a:extLst>
          </p:cNvPr>
          <p:cNvSpPr/>
          <p:nvPr/>
        </p:nvSpPr>
        <p:spPr>
          <a:xfrm>
            <a:off x="508916" y="1619096"/>
            <a:ext cx="7918988" cy="243485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5000"/>
              </a:lnSpc>
              <a:spcBef>
                <a:spcPts val="600"/>
              </a:spcBef>
              <a:spcAft>
                <a:spcPts val="600"/>
              </a:spcAft>
            </a:pPr>
            <a:endParaRPr lang="en-GB" sz="28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018C2F51-6906-4732-AED5-6AEB00A15916}"/>
              </a:ext>
            </a:extLst>
          </p:cNvPr>
          <p:cNvSpPr/>
          <p:nvPr/>
        </p:nvSpPr>
        <p:spPr>
          <a:xfrm>
            <a:off x="627961" y="1883869"/>
            <a:ext cx="7799943" cy="2170081"/>
          </a:xfrm>
          <a:prstGeom prst="rect">
            <a:avLst/>
          </a:prstGeom>
          <a:noFill/>
        </p:spPr>
        <p:txBody>
          <a:bodyPr wrap="square" lIns="91440" tIns="45720" rIns="91440" bIns="45720">
            <a:spAutoFit/>
          </a:bodyPr>
          <a:lstStyle/>
          <a:p>
            <a:pPr algn="ctr">
              <a:lnSpc>
                <a:spcPct val="135000"/>
              </a:lnSpc>
              <a:spcBef>
                <a:spcPts val="600"/>
              </a:spcBef>
              <a:spcAft>
                <a:spcPts val="600"/>
              </a:spcAft>
            </a:pPr>
            <a:r>
              <a:rPr lang="en-GB"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 8</a:t>
            </a:r>
            <a:r>
              <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GB"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MỘT SỐ VẬT LIỆU, NHIÊN LIỆU VÀ NGUYÊN LIỆU THÔNG DỤNG</a:t>
            </a:r>
            <a:endPar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lnSpc>
                <a:spcPct val="135000"/>
              </a:lnSpc>
              <a:spcBef>
                <a:spcPts val="600"/>
              </a:spcBef>
              <a:spcAft>
                <a:spcPts val="600"/>
              </a:spcAft>
            </a:pPr>
            <a:r>
              <a:rPr lang="vi-VN"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(5T: 26- 30)</a:t>
            </a:r>
            <a:endParaRPr lang="en-US" sz="32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29157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
        <p:nvSpPr>
          <p:cNvPr id="50" name="Google Shape;1641;p22"/>
          <p:cNvSpPr txBox="1">
            <a:spLocks/>
          </p:cNvSpPr>
          <p:nvPr/>
        </p:nvSpPr>
        <p:spPr>
          <a:xfrm>
            <a:off x="2413591" y="127986"/>
            <a:ext cx="3952877" cy="371744"/>
          </a:xfrm>
          <a:prstGeom prst="rect">
            <a:avLst/>
          </a:prstGeom>
          <a:solidFill>
            <a:schemeClr val="accent1">
              <a:lumMod val="40000"/>
              <a:lumOff val="60000"/>
            </a:schemeClr>
          </a:solid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1pPr>
            <a:lvl2pPr marR="0" lvl="1"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2pPr>
            <a:lvl3pPr marR="0" lvl="2"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3pPr>
            <a:lvl4pPr marR="0" lvl="3"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4pPr>
            <a:lvl5pPr marR="0" lvl="4"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5pPr>
            <a:lvl6pPr marR="0" lvl="5"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6pPr>
            <a:lvl7pPr marR="0" lvl="6"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7pPr>
            <a:lvl8pPr marR="0" lvl="7"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8pPr>
            <a:lvl9pPr marR="0" lvl="8" algn="l" rtl="0">
              <a:lnSpc>
                <a:spcPct val="90000"/>
              </a:lnSpc>
              <a:spcBef>
                <a:spcPts val="0"/>
              </a:spcBef>
              <a:spcAft>
                <a:spcPts val="0"/>
              </a:spcAft>
              <a:buClr>
                <a:schemeClr val="accent1"/>
              </a:buClr>
              <a:buSzPts val="3400"/>
              <a:buFont typeface="Amatic SC"/>
              <a:buNone/>
              <a:defRPr sz="3400" b="1" i="0" u="none" strike="noStrike" cap="none">
                <a:solidFill>
                  <a:schemeClr val="accent1"/>
                </a:solidFill>
                <a:latin typeface="Amatic SC"/>
                <a:ea typeface="Amatic SC"/>
                <a:cs typeface="Amatic SC"/>
                <a:sym typeface="Amatic SC"/>
              </a:defRPr>
            </a:lvl9pPr>
          </a:lstStyle>
          <a:p>
            <a:pPr algn="ctr"/>
            <a:r>
              <a:rPr lang="en-US" sz="2800" dirty="0">
                <a:solidFill>
                  <a:srgbClr val="FF0000"/>
                </a:solidFill>
                <a:latin typeface="Times New Roman" panose="02020603050405020304" pitchFamily="18" charset="0"/>
                <a:cs typeface="Times New Roman" panose="02020603050405020304" pitchFamily="18" charset="0"/>
              </a:rPr>
              <a:t>NỘI DUNG BÀI HỌC</a:t>
            </a:r>
          </a:p>
        </p:txBody>
      </p:sp>
      <p:sp>
        <p:nvSpPr>
          <p:cNvPr id="51" name="Freeform 50"/>
          <p:cNvSpPr/>
          <p:nvPr/>
        </p:nvSpPr>
        <p:spPr>
          <a:xfrm>
            <a:off x="2310063" y="939403"/>
            <a:ext cx="6386340" cy="1047751"/>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rgbClr val="92D050">
              <a:alpha val="90000"/>
            </a:srgbClr>
          </a:solid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47651" tIns="174972" rIns="298797" bIns="174973"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err="1"/>
              <a:t>Tính</a:t>
            </a:r>
            <a:r>
              <a:rPr lang="en-GB" sz="2200" kern="1200" dirty="0"/>
              <a:t> </a:t>
            </a:r>
            <a:r>
              <a:rPr lang="en-GB" sz="2200" kern="1200" dirty="0" err="1"/>
              <a:t>chất</a:t>
            </a:r>
            <a:r>
              <a:rPr lang="en-GB" sz="2200" kern="1200" dirty="0"/>
              <a:t> </a:t>
            </a:r>
            <a:r>
              <a:rPr lang="en-GB" sz="2200" kern="1200" dirty="0" err="1"/>
              <a:t>và</a:t>
            </a:r>
            <a:r>
              <a:rPr lang="en-GB" sz="2200" kern="1200" dirty="0"/>
              <a:t> </a:t>
            </a:r>
            <a:r>
              <a:rPr lang="en-GB" sz="2200" kern="1200" dirty="0" err="1"/>
              <a:t>ứng</a:t>
            </a:r>
            <a:r>
              <a:rPr lang="en-GB" sz="2200" kern="1200" dirty="0"/>
              <a:t> </a:t>
            </a:r>
            <a:r>
              <a:rPr lang="en-GB" sz="2200" kern="1200" dirty="0" err="1"/>
              <a:t>dụng</a:t>
            </a:r>
            <a:endParaRPr lang="en-US" sz="2200" kern="1200" dirty="0"/>
          </a:p>
          <a:p>
            <a:pPr marL="228600" lvl="1" indent="-228600" algn="just" defTabSz="977900">
              <a:lnSpc>
                <a:spcPct val="90000"/>
              </a:lnSpc>
              <a:spcBef>
                <a:spcPct val="0"/>
              </a:spcBef>
              <a:spcAft>
                <a:spcPct val="15000"/>
              </a:spcAft>
              <a:buChar char="••"/>
            </a:pPr>
            <a:r>
              <a:rPr lang="en-GB" sz="2200" kern="1200" dirty="0" err="1"/>
              <a:t>Sử</a:t>
            </a:r>
            <a:r>
              <a:rPr lang="en-GB" sz="2200" kern="1200" dirty="0"/>
              <a:t> </a:t>
            </a:r>
            <a:r>
              <a:rPr lang="en-GB" sz="2200" kern="1200" dirty="0" err="1"/>
              <a:t>dụng</a:t>
            </a:r>
            <a:r>
              <a:rPr lang="en-GB" sz="2200" kern="1200" dirty="0"/>
              <a:t> </a:t>
            </a:r>
            <a:r>
              <a:rPr lang="en-GB" sz="2200" kern="1200" dirty="0" err="1"/>
              <a:t>các</a:t>
            </a:r>
            <a:r>
              <a:rPr lang="en-GB" sz="2200" kern="1200" dirty="0"/>
              <a:t> </a:t>
            </a:r>
            <a:r>
              <a:rPr lang="en-GB" sz="2200" kern="1200" dirty="0" err="1"/>
              <a:t>vật</a:t>
            </a:r>
            <a:r>
              <a:rPr lang="en-GB" sz="2200" kern="1200" dirty="0"/>
              <a:t> </a:t>
            </a:r>
            <a:r>
              <a:rPr lang="en-GB" sz="2200" kern="1200" dirty="0" err="1"/>
              <a:t>liệu</a:t>
            </a:r>
            <a:r>
              <a:rPr lang="en-GB" sz="2200" kern="1200" dirty="0"/>
              <a:t> </a:t>
            </a:r>
            <a:r>
              <a:rPr lang="en-GB" sz="2200" kern="1200" dirty="0" err="1"/>
              <a:t>đảm</a:t>
            </a:r>
            <a:r>
              <a:rPr lang="en-GB" sz="2200" kern="1200" dirty="0"/>
              <a:t> </a:t>
            </a:r>
            <a:r>
              <a:rPr lang="en-GB" sz="2200" kern="1200" dirty="0" err="1"/>
              <a:t>bảo</a:t>
            </a:r>
            <a:r>
              <a:rPr lang="en-GB" sz="2200" kern="1200" dirty="0"/>
              <a:t> </a:t>
            </a:r>
            <a:r>
              <a:rPr lang="en-GB" sz="2200" kern="1200" dirty="0" err="1"/>
              <a:t>sự</a:t>
            </a:r>
            <a:r>
              <a:rPr lang="en-GB" sz="2200" kern="1200" dirty="0"/>
              <a:t> </a:t>
            </a:r>
            <a:r>
              <a:rPr lang="en-GB" sz="2200" kern="1200" dirty="0" err="1"/>
              <a:t>phát</a:t>
            </a:r>
            <a:r>
              <a:rPr lang="en-GB" sz="2200" kern="1200" dirty="0"/>
              <a:t> </a:t>
            </a:r>
            <a:r>
              <a:rPr lang="en-GB" sz="2200" kern="1200" dirty="0" err="1"/>
              <a:t>triển</a:t>
            </a:r>
            <a:r>
              <a:rPr lang="en-GB" sz="2200" kern="1200" dirty="0"/>
              <a:t> </a:t>
            </a:r>
            <a:r>
              <a:rPr lang="en-GB" sz="2200" kern="1200" dirty="0" err="1"/>
              <a:t>bền</a:t>
            </a:r>
            <a:r>
              <a:rPr lang="en-GB" sz="2200" kern="1200" dirty="0"/>
              <a:t> </a:t>
            </a:r>
            <a:r>
              <a:rPr lang="en-GB" sz="2200" kern="1200" dirty="0" err="1"/>
              <a:t>vững</a:t>
            </a:r>
            <a:endParaRPr lang="en-US" sz="2200" kern="1200" dirty="0"/>
          </a:p>
        </p:txBody>
      </p:sp>
      <p:sp>
        <p:nvSpPr>
          <p:cNvPr id="52" name="Freeform 51"/>
          <p:cNvSpPr/>
          <p:nvPr/>
        </p:nvSpPr>
        <p:spPr>
          <a:xfrm>
            <a:off x="417095" y="854243"/>
            <a:ext cx="1892968" cy="1198396"/>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a:solidFill>
            <a:srgbClr val="92D05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3200" b="1" kern="1200" dirty="0" err="1">
                <a:solidFill>
                  <a:srgbClr val="FF0000"/>
                </a:solidFill>
                <a:latin typeface="Times New Roman" panose="02020603050405020304" pitchFamily="18" charset="0"/>
                <a:cs typeface="Times New Roman" panose="02020603050405020304" pitchFamily="18" charset="0"/>
              </a:rPr>
              <a:t>Vật</a:t>
            </a:r>
            <a:r>
              <a:rPr lang="en-GB" sz="3200" b="1" kern="1200" dirty="0">
                <a:solidFill>
                  <a:srgbClr val="FF0000"/>
                </a:solidFill>
                <a:latin typeface="Times New Roman" panose="02020603050405020304" pitchFamily="18" charset="0"/>
                <a:cs typeface="Times New Roman" panose="02020603050405020304" pitchFamily="18" charset="0"/>
              </a:rPr>
              <a:t> </a:t>
            </a:r>
            <a:r>
              <a:rPr lang="en-GB" sz="3200" b="1" kern="1200" dirty="0" err="1">
                <a:solidFill>
                  <a:srgbClr val="FF0000"/>
                </a:solidFill>
                <a:latin typeface="Times New Roman" panose="02020603050405020304" pitchFamily="18" charset="0"/>
                <a:cs typeface="Times New Roman" panose="02020603050405020304" pitchFamily="18" charset="0"/>
              </a:rPr>
              <a:t>liệu</a:t>
            </a:r>
            <a:endParaRPr lang="en-US" sz="3200" b="1" kern="1200" dirty="0">
              <a:solidFill>
                <a:srgbClr val="FF0000"/>
              </a:solidFill>
              <a:latin typeface="Times New Roman" panose="02020603050405020304" pitchFamily="18" charset="0"/>
              <a:cs typeface="Times New Roman" panose="02020603050405020304" pitchFamily="18" charset="0"/>
            </a:endParaRPr>
          </a:p>
        </p:txBody>
      </p:sp>
      <p:sp>
        <p:nvSpPr>
          <p:cNvPr id="53" name="Freeform 52"/>
          <p:cNvSpPr/>
          <p:nvPr/>
        </p:nvSpPr>
        <p:spPr>
          <a:xfrm>
            <a:off x="2310063" y="2254595"/>
            <a:ext cx="6386340" cy="1375173"/>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chemeClr val="accent2">
              <a:lumMod val="60000"/>
              <a:lumOff val="40000"/>
              <a:alpha val="90000"/>
            </a:schemeClr>
          </a:solidFill>
        </p:spPr>
        <p:style>
          <a:lnRef idx="2">
            <a:schemeClr val="accent2">
              <a:tint val="40000"/>
              <a:alpha val="90000"/>
              <a:hueOff val="-1527263"/>
              <a:satOff val="26952"/>
              <a:lumOff val="2007"/>
              <a:alphaOff val="0"/>
            </a:schemeClr>
          </a:lnRef>
          <a:fillRef idx="1">
            <a:schemeClr val="accent2">
              <a:tint val="40000"/>
              <a:alpha val="90000"/>
              <a:hueOff val="-1527263"/>
              <a:satOff val="26952"/>
              <a:lumOff val="2007"/>
              <a:alphaOff val="0"/>
            </a:schemeClr>
          </a:fillRef>
          <a:effectRef idx="0">
            <a:schemeClr val="accent2">
              <a:tint val="40000"/>
              <a:alpha val="90000"/>
              <a:hueOff val="-1527263"/>
              <a:satOff val="26952"/>
              <a:lumOff val="2007"/>
              <a:alphaOff val="0"/>
            </a:schemeClr>
          </a:effectRef>
          <a:fontRef idx="minor">
            <a:schemeClr val="dk1">
              <a:hueOff val="0"/>
              <a:satOff val="0"/>
              <a:lumOff val="0"/>
              <a:alphaOff val="0"/>
            </a:schemeClr>
          </a:fontRef>
        </p:style>
        <p:txBody>
          <a:bodyPr spcFirstLastPara="0" vert="horz" wrap="square" lIns="247651" tIns="174972" rIns="298797" bIns="174973"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err="1"/>
              <a:t>Tính</a:t>
            </a:r>
            <a:r>
              <a:rPr lang="en-GB" sz="2200" kern="1200" dirty="0"/>
              <a:t> </a:t>
            </a:r>
            <a:r>
              <a:rPr lang="en-GB" sz="2200" kern="1200" dirty="0" err="1"/>
              <a:t>chất</a:t>
            </a:r>
            <a:r>
              <a:rPr lang="en-GB" sz="2200" kern="1200" dirty="0"/>
              <a:t> </a:t>
            </a:r>
            <a:r>
              <a:rPr lang="en-GB" sz="2200" kern="1200" dirty="0" err="1"/>
              <a:t>và</a:t>
            </a:r>
            <a:r>
              <a:rPr lang="en-GB" sz="2200" kern="1200" dirty="0"/>
              <a:t> </a:t>
            </a:r>
            <a:r>
              <a:rPr lang="en-GB" sz="2200" kern="1200" dirty="0" err="1"/>
              <a:t>ứng</a:t>
            </a:r>
            <a:r>
              <a:rPr lang="en-GB" sz="2200" kern="1200" dirty="0"/>
              <a:t> </a:t>
            </a:r>
            <a:r>
              <a:rPr lang="en-GB" sz="2200" kern="1200" dirty="0" err="1"/>
              <a:t>dụng</a:t>
            </a:r>
            <a:endParaRPr lang="en-US" sz="2200" kern="1200" dirty="0"/>
          </a:p>
          <a:p>
            <a:pPr marL="228600" lvl="1" indent="-228600" algn="just" defTabSz="977900">
              <a:lnSpc>
                <a:spcPct val="90000"/>
              </a:lnSpc>
              <a:spcBef>
                <a:spcPct val="0"/>
              </a:spcBef>
              <a:spcAft>
                <a:spcPct val="15000"/>
              </a:spcAft>
              <a:buChar char="••"/>
            </a:pPr>
            <a:r>
              <a:rPr lang="en-GB" sz="2200" kern="1200" dirty="0" err="1"/>
              <a:t>Sơ</a:t>
            </a:r>
            <a:r>
              <a:rPr lang="en-GB" sz="2200" kern="1200" dirty="0"/>
              <a:t> </a:t>
            </a:r>
            <a:r>
              <a:rPr lang="en-GB" sz="2200" kern="1200" dirty="0" err="1"/>
              <a:t>lược</a:t>
            </a:r>
            <a:r>
              <a:rPr lang="en-GB" sz="2200" kern="1200" dirty="0"/>
              <a:t> </a:t>
            </a:r>
            <a:r>
              <a:rPr lang="en-GB" sz="2200" kern="1200" dirty="0" err="1"/>
              <a:t>về</a:t>
            </a:r>
            <a:r>
              <a:rPr lang="en-GB" sz="2200" kern="1200" dirty="0"/>
              <a:t> an </a:t>
            </a:r>
            <a:r>
              <a:rPr lang="en-GB" sz="2200" kern="1200" dirty="0" err="1"/>
              <a:t>ninh</a:t>
            </a:r>
            <a:r>
              <a:rPr lang="en-GB" sz="2200" kern="1200" dirty="0"/>
              <a:t> </a:t>
            </a:r>
            <a:r>
              <a:rPr lang="en-GB" sz="2200" kern="1200" dirty="0" err="1"/>
              <a:t>năng</a:t>
            </a:r>
            <a:r>
              <a:rPr lang="en-GB" sz="2200" kern="1200" dirty="0"/>
              <a:t> </a:t>
            </a:r>
            <a:r>
              <a:rPr lang="en-GB" sz="2200" kern="1200" dirty="0" err="1"/>
              <a:t>lượng</a:t>
            </a:r>
            <a:endParaRPr lang="en-US" sz="2200" kern="1200" dirty="0"/>
          </a:p>
          <a:p>
            <a:pPr marL="228600" lvl="1" indent="-228600" algn="just" defTabSz="977900">
              <a:lnSpc>
                <a:spcPct val="90000"/>
              </a:lnSpc>
              <a:spcBef>
                <a:spcPct val="0"/>
              </a:spcBef>
              <a:spcAft>
                <a:spcPct val="15000"/>
              </a:spcAft>
              <a:buChar char="••"/>
            </a:pPr>
            <a:r>
              <a:rPr lang="en-GB" sz="2200" kern="1200" dirty="0" err="1"/>
              <a:t>Sử</a:t>
            </a:r>
            <a:r>
              <a:rPr lang="en-GB" sz="2200" kern="1200" dirty="0"/>
              <a:t> </a:t>
            </a:r>
            <a:r>
              <a:rPr lang="en-GB" sz="2200" kern="1200" dirty="0" err="1"/>
              <a:t>dụng</a:t>
            </a:r>
            <a:r>
              <a:rPr lang="en-GB" sz="2200" kern="1200" dirty="0"/>
              <a:t> </a:t>
            </a:r>
            <a:r>
              <a:rPr lang="en-GB" sz="2200" kern="1200" dirty="0" err="1"/>
              <a:t>nhiên</a:t>
            </a:r>
            <a:r>
              <a:rPr lang="en-GB" sz="2200" kern="1200" dirty="0"/>
              <a:t> </a:t>
            </a:r>
            <a:r>
              <a:rPr lang="en-GB" sz="2200" kern="1200" dirty="0" err="1"/>
              <a:t>liệu</a:t>
            </a:r>
            <a:r>
              <a:rPr lang="en-GB" sz="2200" kern="1200" dirty="0"/>
              <a:t> </a:t>
            </a:r>
            <a:r>
              <a:rPr lang="en-GB" sz="2200" kern="1200" dirty="0" err="1"/>
              <a:t>hiệu</a:t>
            </a:r>
            <a:r>
              <a:rPr lang="en-GB" sz="2200" kern="1200" dirty="0"/>
              <a:t> </a:t>
            </a:r>
            <a:r>
              <a:rPr lang="en-GB" sz="2200" kern="1200" dirty="0" err="1"/>
              <a:t>quả</a:t>
            </a:r>
            <a:r>
              <a:rPr lang="en-GB" sz="2200" kern="1200" dirty="0"/>
              <a:t>, an </a:t>
            </a:r>
            <a:r>
              <a:rPr lang="en-GB" sz="2200" kern="1200" dirty="0" err="1"/>
              <a:t>toàn</a:t>
            </a:r>
            <a:r>
              <a:rPr lang="en-GB" sz="2200" kern="1200" dirty="0"/>
              <a:t> </a:t>
            </a:r>
            <a:r>
              <a:rPr lang="en-GB" sz="2200" kern="1200" dirty="0" err="1"/>
              <a:t>và</a:t>
            </a:r>
            <a:r>
              <a:rPr lang="en-GB" sz="2200" kern="1200" dirty="0"/>
              <a:t> </a:t>
            </a:r>
            <a:r>
              <a:rPr lang="en-GB" sz="2200" kern="1200" dirty="0" err="1"/>
              <a:t>bảo</a:t>
            </a:r>
            <a:r>
              <a:rPr lang="en-GB" sz="2200" kern="1200" dirty="0"/>
              <a:t> </a:t>
            </a:r>
            <a:r>
              <a:rPr lang="en-GB" sz="2200" kern="1200" dirty="0" err="1"/>
              <a:t>đảm</a:t>
            </a:r>
            <a:r>
              <a:rPr lang="en-GB" sz="2200" kern="1200" dirty="0"/>
              <a:t> </a:t>
            </a:r>
            <a:r>
              <a:rPr lang="en-GB" sz="2200" kern="1200" dirty="0" err="1"/>
              <a:t>sự</a:t>
            </a:r>
            <a:r>
              <a:rPr lang="en-GB" sz="2200" kern="1200" dirty="0"/>
              <a:t> </a:t>
            </a:r>
            <a:r>
              <a:rPr lang="en-GB" sz="2200" kern="1200" dirty="0" err="1"/>
              <a:t>phát</a:t>
            </a:r>
            <a:r>
              <a:rPr lang="en-GB" sz="2200" kern="1200" dirty="0"/>
              <a:t> </a:t>
            </a:r>
            <a:r>
              <a:rPr lang="en-GB" sz="2200" kern="1200" dirty="0" err="1"/>
              <a:t>triển</a:t>
            </a:r>
            <a:r>
              <a:rPr lang="en-GB" sz="2200" kern="1200" dirty="0"/>
              <a:t> </a:t>
            </a:r>
            <a:r>
              <a:rPr lang="en-GB" sz="2200" kern="1200" dirty="0" err="1"/>
              <a:t>bền</a:t>
            </a:r>
            <a:r>
              <a:rPr lang="en-GB" sz="2200" kern="1200" dirty="0"/>
              <a:t> </a:t>
            </a:r>
            <a:r>
              <a:rPr lang="en-GB" sz="2200" kern="1200" dirty="0" err="1"/>
              <a:t>vững</a:t>
            </a:r>
            <a:r>
              <a:rPr lang="en-GB" sz="2200" kern="1200" dirty="0"/>
              <a:t>.</a:t>
            </a:r>
            <a:endParaRPr lang="en-US" sz="2200" kern="1200" dirty="0"/>
          </a:p>
        </p:txBody>
      </p:sp>
      <p:sp>
        <p:nvSpPr>
          <p:cNvPr id="54" name="Freeform 53"/>
          <p:cNvSpPr/>
          <p:nvPr/>
        </p:nvSpPr>
        <p:spPr>
          <a:xfrm>
            <a:off x="417095" y="2208789"/>
            <a:ext cx="1892968" cy="1420980"/>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p:spPr>
        <p:style>
          <a:lnRef idx="3">
            <a:schemeClr val="lt1">
              <a:hueOff val="0"/>
              <a:satOff val="0"/>
              <a:lumOff val="0"/>
              <a:alphaOff val="0"/>
            </a:schemeClr>
          </a:lnRef>
          <a:fillRef idx="1">
            <a:schemeClr val="accent2">
              <a:hueOff val="-944198"/>
              <a:satOff val="17568"/>
              <a:lumOff val="2352"/>
              <a:alphaOff val="0"/>
            </a:schemeClr>
          </a:fillRef>
          <a:effectRef idx="1">
            <a:schemeClr val="accent2">
              <a:hueOff val="-944198"/>
              <a:satOff val="17568"/>
              <a:lumOff val="2352"/>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2200" b="1" kern="1200" dirty="0" err="1"/>
              <a:t>Nhiên</a:t>
            </a:r>
            <a:r>
              <a:rPr lang="en-GB" sz="2200" b="1" kern="1200" dirty="0"/>
              <a:t> </a:t>
            </a:r>
            <a:r>
              <a:rPr lang="en-GB" sz="2200" b="1" kern="1200" dirty="0" err="1"/>
              <a:t>liệu</a:t>
            </a:r>
            <a:endParaRPr lang="en-US" sz="2200" b="1" kern="1200" dirty="0"/>
          </a:p>
        </p:txBody>
      </p:sp>
      <p:sp>
        <p:nvSpPr>
          <p:cNvPr id="55" name="Freeform 54"/>
          <p:cNvSpPr/>
          <p:nvPr/>
        </p:nvSpPr>
        <p:spPr>
          <a:xfrm>
            <a:off x="2310063" y="3899608"/>
            <a:ext cx="6386340" cy="1047751"/>
          </a:xfrm>
          <a:custGeom>
            <a:avLst/>
            <a:gdLst>
              <a:gd name="connsiteX0" fmla="*/ 174628 w 1047750"/>
              <a:gd name="connsiteY0" fmla="*/ 0 h 5298757"/>
              <a:gd name="connsiteX1" fmla="*/ 873122 w 1047750"/>
              <a:gd name="connsiteY1" fmla="*/ 0 h 5298757"/>
              <a:gd name="connsiteX2" fmla="*/ 1047750 w 1047750"/>
              <a:gd name="connsiteY2" fmla="*/ 174628 h 5298757"/>
              <a:gd name="connsiteX3" fmla="*/ 1047750 w 1047750"/>
              <a:gd name="connsiteY3" fmla="*/ 5298757 h 5298757"/>
              <a:gd name="connsiteX4" fmla="*/ 1047750 w 1047750"/>
              <a:gd name="connsiteY4" fmla="*/ 5298757 h 5298757"/>
              <a:gd name="connsiteX5" fmla="*/ 0 w 1047750"/>
              <a:gd name="connsiteY5" fmla="*/ 5298757 h 5298757"/>
              <a:gd name="connsiteX6" fmla="*/ 0 w 1047750"/>
              <a:gd name="connsiteY6" fmla="*/ 5298757 h 5298757"/>
              <a:gd name="connsiteX7" fmla="*/ 0 w 1047750"/>
              <a:gd name="connsiteY7" fmla="*/ 174628 h 5298757"/>
              <a:gd name="connsiteX8" fmla="*/ 174628 w 1047750"/>
              <a:gd name="connsiteY8" fmla="*/ 0 h 5298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7750" h="5298757">
                <a:moveTo>
                  <a:pt x="1047750" y="883143"/>
                </a:moveTo>
                <a:lnTo>
                  <a:pt x="1047750" y="4415614"/>
                </a:lnTo>
                <a:cubicBezTo>
                  <a:pt x="1047750" y="4903357"/>
                  <a:pt x="1032290" y="5298754"/>
                  <a:pt x="1013220" y="5298754"/>
                </a:cubicBezTo>
                <a:lnTo>
                  <a:pt x="0" y="5298754"/>
                </a:lnTo>
                <a:lnTo>
                  <a:pt x="0" y="5298754"/>
                </a:lnTo>
                <a:lnTo>
                  <a:pt x="0" y="3"/>
                </a:lnTo>
                <a:lnTo>
                  <a:pt x="0" y="3"/>
                </a:lnTo>
                <a:lnTo>
                  <a:pt x="1013220" y="3"/>
                </a:lnTo>
                <a:cubicBezTo>
                  <a:pt x="1032290" y="3"/>
                  <a:pt x="1047750" y="395400"/>
                  <a:pt x="1047750" y="883143"/>
                </a:cubicBezTo>
                <a:close/>
              </a:path>
            </a:pathLst>
          </a:custGeom>
          <a:solidFill>
            <a:schemeClr val="accent3">
              <a:lumMod val="40000"/>
              <a:lumOff val="60000"/>
              <a:alpha val="90000"/>
            </a:schemeClr>
          </a:solidFill>
        </p:spPr>
        <p:style>
          <a:lnRef idx="2">
            <a:schemeClr val="accent2">
              <a:tint val="40000"/>
              <a:alpha val="90000"/>
              <a:hueOff val="-3054526"/>
              <a:satOff val="53905"/>
              <a:lumOff val="4014"/>
              <a:alphaOff val="0"/>
            </a:schemeClr>
          </a:lnRef>
          <a:fillRef idx="1">
            <a:schemeClr val="accent2">
              <a:tint val="40000"/>
              <a:alpha val="90000"/>
              <a:hueOff val="-3054526"/>
              <a:satOff val="53905"/>
              <a:lumOff val="4014"/>
              <a:alphaOff val="0"/>
            </a:schemeClr>
          </a:fillRef>
          <a:effectRef idx="0">
            <a:schemeClr val="accent2">
              <a:tint val="40000"/>
              <a:alpha val="90000"/>
              <a:hueOff val="-3054526"/>
              <a:satOff val="53905"/>
              <a:lumOff val="4014"/>
              <a:alphaOff val="0"/>
            </a:schemeClr>
          </a:effectRef>
          <a:fontRef idx="minor">
            <a:schemeClr val="dk1">
              <a:hueOff val="0"/>
              <a:satOff val="0"/>
              <a:lumOff val="0"/>
              <a:alphaOff val="0"/>
            </a:schemeClr>
          </a:fontRef>
        </p:style>
        <p:txBody>
          <a:bodyPr spcFirstLastPara="0" vert="horz" wrap="square" lIns="247651" tIns="174973" rIns="298797" bIns="174972" numCol="1" spcCol="1270" anchor="ctr" anchorCtr="0">
            <a:noAutofit/>
          </a:bodyPr>
          <a:lstStyle/>
          <a:p>
            <a:pPr marL="228600" lvl="1" indent="-228600" algn="just" defTabSz="977900">
              <a:lnSpc>
                <a:spcPct val="90000"/>
              </a:lnSpc>
              <a:spcBef>
                <a:spcPct val="0"/>
              </a:spcBef>
              <a:spcAft>
                <a:spcPct val="15000"/>
              </a:spcAft>
              <a:buChar char="••"/>
            </a:pPr>
            <a:r>
              <a:rPr lang="en-GB" sz="2200" kern="1200" dirty="0" err="1"/>
              <a:t>Tính</a:t>
            </a:r>
            <a:r>
              <a:rPr lang="en-GB" sz="2200" kern="1200" dirty="0"/>
              <a:t> </a:t>
            </a:r>
            <a:r>
              <a:rPr lang="en-GB" sz="2200" kern="1200" dirty="0" err="1"/>
              <a:t>chất</a:t>
            </a:r>
            <a:r>
              <a:rPr lang="en-GB" sz="2200" kern="1200" dirty="0"/>
              <a:t> </a:t>
            </a:r>
            <a:r>
              <a:rPr lang="en-GB" sz="2200" kern="1200" dirty="0" err="1"/>
              <a:t>và</a:t>
            </a:r>
            <a:r>
              <a:rPr lang="en-GB" sz="2200" kern="1200" dirty="0"/>
              <a:t> </a:t>
            </a:r>
            <a:r>
              <a:rPr lang="en-GB" sz="2200" kern="1200" dirty="0" err="1"/>
              <a:t>ứng</a:t>
            </a:r>
            <a:r>
              <a:rPr lang="en-GB" sz="2200" kern="1200" dirty="0"/>
              <a:t> </a:t>
            </a:r>
            <a:r>
              <a:rPr lang="en-GB" sz="2200" kern="1200" dirty="0" err="1"/>
              <a:t>dụng</a:t>
            </a:r>
            <a:endParaRPr lang="en-US" sz="2200" kern="1200" dirty="0"/>
          </a:p>
          <a:p>
            <a:pPr marL="228600" lvl="1" indent="-228600" algn="just" defTabSz="977900">
              <a:lnSpc>
                <a:spcPct val="90000"/>
              </a:lnSpc>
              <a:spcBef>
                <a:spcPct val="0"/>
              </a:spcBef>
              <a:spcAft>
                <a:spcPct val="15000"/>
              </a:spcAft>
              <a:buChar char="••"/>
            </a:pPr>
            <a:r>
              <a:rPr lang="en-GB" sz="2200" kern="1200" dirty="0" err="1"/>
              <a:t>Sử</a:t>
            </a:r>
            <a:r>
              <a:rPr lang="en-GB" sz="2200" kern="1200" dirty="0"/>
              <a:t> </a:t>
            </a:r>
            <a:r>
              <a:rPr lang="en-GB" sz="2200" kern="1200" dirty="0" err="1"/>
              <a:t>dụng</a:t>
            </a:r>
            <a:r>
              <a:rPr lang="en-GB" sz="2200" kern="1200" dirty="0"/>
              <a:t> </a:t>
            </a:r>
            <a:r>
              <a:rPr lang="en-GB" sz="2200" kern="1200" dirty="0" err="1"/>
              <a:t>nguyên</a:t>
            </a:r>
            <a:r>
              <a:rPr lang="en-GB" sz="2200" kern="1200" dirty="0"/>
              <a:t> </a:t>
            </a:r>
            <a:r>
              <a:rPr lang="en-GB" sz="2200" kern="1200" dirty="0" err="1"/>
              <a:t>liệu</a:t>
            </a:r>
            <a:r>
              <a:rPr lang="en-GB" sz="2200" kern="1200" dirty="0"/>
              <a:t> </a:t>
            </a:r>
            <a:r>
              <a:rPr lang="en-GB" sz="2200" kern="1200" dirty="0" err="1"/>
              <a:t>hiệu</a:t>
            </a:r>
            <a:r>
              <a:rPr lang="en-GB" sz="2200" kern="1200" dirty="0"/>
              <a:t> </a:t>
            </a:r>
            <a:r>
              <a:rPr lang="en-GB" sz="2200" kern="1200" dirty="0" err="1"/>
              <a:t>quả</a:t>
            </a:r>
            <a:r>
              <a:rPr lang="en-GB" sz="2200" kern="1200" dirty="0"/>
              <a:t>, an </a:t>
            </a:r>
            <a:r>
              <a:rPr lang="en-GB" sz="2200" kern="1200" dirty="0" err="1"/>
              <a:t>toàn</a:t>
            </a:r>
            <a:r>
              <a:rPr lang="en-GB" sz="2200" kern="1200" dirty="0"/>
              <a:t> </a:t>
            </a:r>
            <a:r>
              <a:rPr lang="en-GB" sz="2200" kern="1200" dirty="0" err="1"/>
              <a:t>và</a:t>
            </a:r>
            <a:r>
              <a:rPr lang="en-GB" sz="2200" kern="1200" dirty="0"/>
              <a:t> </a:t>
            </a:r>
            <a:r>
              <a:rPr lang="en-GB" sz="2200" kern="1200" dirty="0" err="1"/>
              <a:t>bảo</a:t>
            </a:r>
            <a:r>
              <a:rPr lang="en-GB" sz="2200" kern="1200" dirty="0"/>
              <a:t> </a:t>
            </a:r>
            <a:r>
              <a:rPr lang="en-GB" sz="2200" kern="1200" dirty="0" err="1"/>
              <a:t>đảm</a:t>
            </a:r>
            <a:r>
              <a:rPr lang="en-GB" sz="2200" kern="1200" dirty="0"/>
              <a:t> </a:t>
            </a:r>
            <a:r>
              <a:rPr lang="en-GB" sz="2200" kern="1200" dirty="0" err="1"/>
              <a:t>sự</a:t>
            </a:r>
            <a:r>
              <a:rPr lang="en-GB" sz="2200" kern="1200" dirty="0"/>
              <a:t> </a:t>
            </a:r>
            <a:r>
              <a:rPr lang="en-GB" sz="2200" kern="1200" dirty="0" err="1"/>
              <a:t>phát</a:t>
            </a:r>
            <a:r>
              <a:rPr lang="en-GB" sz="2200" kern="1200" dirty="0"/>
              <a:t> </a:t>
            </a:r>
            <a:r>
              <a:rPr lang="en-GB" sz="2200" kern="1200" dirty="0" err="1"/>
              <a:t>triển</a:t>
            </a:r>
            <a:r>
              <a:rPr lang="en-GB" sz="2200" kern="1200" dirty="0"/>
              <a:t> </a:t>
            </a:r>
            <a:r>
              <a:rPr lang="en-GB" sz="2200" kern="1200" dirty="0" err="1"/>
              <a:t>bền</a:t>
            </a:r>
            <a:r>
              <a:rPr lang="en-GB" sz="2200" kern="1200" dirty="0"/>
              <a:t> </a:t>
            </a:r>
            <a:r>
              <a:rPr lang="en-GB" sz="2200" kern="1200" dirty="0" err="1"/>
              <a:t>vững</a:t>
            </a:r>
            <a:r>
              <a:rPr lang="en-GB" sz="2200" kern="1200" dirty="0"/>
              <a:t>.</a:t>
            </a:r>
            <a:endParaRPr lang="en-US" sz="2200" kern="1200" dirty="0"/>
          </a:p>
        </p:txBody>
      </p:sp>
      <p:sp>
        <p:nvSpPr>
          <p:cNvPr id="56" name="Freeform 55"/>
          <p:cNvSpPr/>
          <p:nvPr/>
        </p:nvSpPr>
        <p:spPr>
          <a:xfrm>
            <a:off x="417095" y="3834122"/>
            <a:ext cx="1892968" cy="1113237"/>
          </a:xfrm>
          <a:custGeom>
            <a:avLst/>
            <a:gdLst>
              <a:gd name="connsiteX0" fmla="*/ 0 w 2980550"/>
              <a:gd name="connsiteY0" fmla="*/ 218286 h 1309687"/>
              <a:gd name="connsiteX1" fmla="*/ 218286 w 2980550"/>
              <a:gd name="connsiteY1" fmla="*/ 0 h 1309687"/>
              <a:gd name="connsiteX2" fmla="*/ 2762264 w 2980550"/>
              <a:gd name="connsiteY2" fmla="*/ 0 h 1309687"/>
              <a:gd name="connsiteX3" fmla="*/ 2980550 w 2980550"/>
              <a:gd name="connsiteY3" fmla="*/ 218286 h 1309687"/>
              <a:gd name="connsiteX4" fmla="*/ 2980550 w 2980550"/>
              <a:gd name="connsiteY4" fmla="*/ 1091401 h 1309687"/>
              <a:gd name="connsiteX5" fmla="*/ 2762264 w 2980550"/>
              <a:gd name="connsiteY5" fmla="*/ 1309687 h 1309687"/>
              <a:gd name="connsiteX6" fmla="*/ 218286 w 2980550"/>
              <a:gd name="connsiteY6" fmla="*/ 1309687 h 1309687"/>
              <a:gd name="connsiteX7" fmla="*/ 0 w 2980550"/>
              <a:gd name="connsiteY7" fmla="*/ 1091401 h 1309687"/>
              <a:gd name="connsiteX8" fmla="*/ 0 w 2980550"/>
              <a:gd name="connsiteY8" fmla="*/ 218286 h 13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0550" h="1309687">
                <a:moveTo>
                  <a:pt x="0" y="218286"/>
                </a:moveTo>
                <a:cubicBezTo>
                  <a:pt x="0" y="97730"/>
                  <a:pt x="97730" y="0"/>
                  <a:pt x="218286" y="0"/>
                </a:cubicBezTo>
                <a:lnTo>
                  <a:pt x="2762264" y="0"/>
                </a:lnTo>
                <a:cubicBezTo>
                  <a:pt x="2882820" y="0"/>
                  <a:pt x="2980550" y="97730"/>
                  <a:pt x="2980550" y="218286"/>
                </a:cubicBezTo>
                <a:lnTo>
                  <a:pt x="2980550" y="1091401"/>
                </a:lnTo>
                <a:cubicBezTo>
                  <a:pt x="2980550" y="1211957"/>
                  <a:pt x="2882820" y="1309687"/>
                  <a:pt x="2762264" y="1309687"/>
                </a:cubicBezTo>
                <a:lnTo>
                  <a:pt x="218286" y="1309687"/>
                </a:lnTo>
                <a:cubicBezTo>
                  <a:pt x="97730" y="1309687"/>
                  <a:pt x="0" y="1211957"/>
                  <a:pt x="0" y="1091401"/>
                </a:cubicBezTo>
                <a:lnTo>
                  <a:pt x="0" y="218286"/>
                </a:lnTo>
                <a:close/>
              </a:path>
            </a:pathLst>
          </a:custGeom>
        </p:spPr>
        <p:style>
          <a:lnRef idx="3">
            <a:schemeClr val="lt1">
              <a:hueOff val="0"/>
              <a:satOff val="0"/>
              <a:lumOff val="0"/>
              <a:alphaOff val="0"/>
            </a:schemeClr>
          </a:lnRef>
          <a:fillRef idx="1">
            <a:schemeClr val="accent2">
              <a:hueOff val="-1888395"/>
              <a:satOff val="35136"/>
              <a:lumOff val="4705"/>
              <a:alphaOff val="0"/>
            </a:schemeClr>
          </a:fillRef>
          <a:effectRef idx="1">
            <a:schemeClr val="accent2">
              <a:hueOff val="-1888395"/>
              <a:satOff val="35136"/>
              <a:lumOff val="4705"/>
              <a:alphaOff val="0"/>
            </a:schemeClr>
          </a:effectRef>
          <a:fontRef idx="minor">
            <a:schemeClr val="lt1"/>
          </a:fontRef>
        </p:style>
        <p:txBody>
          <a:bodyPr spcFirstLastPara="0" vert="horz" wrap="square" lIns="147754" tIns="105844" rIns="147754" bIns="105844" numCol="1" spcCol="1270" anchor="ctr" anchorCtr="0">
            <a:noAutofit/>
          </a:bodyPr>
          <a:lstStyle/>
          <a:p>
            <a:pPr lvl="0" algn="ctr" defTabSz="977900">
              <a:lnSpc>
                <a:spcPct val="90000"/>
              </a:lnSpc>
              <a:spcBef>
                <a:spcPct val="0"/>
              </a:spcBef>
              <a:spcAft>
                <a:spcPct val="35000"/>
              </a:spcAft>
            </a:pPr>
            <a:r>
              <a:rPr lang="en-GB" sz="2200" b="1" kern="1200"/>
              <a:t>Nguyên liệu</a:t>
            </a:r>
            <a:endParaRPr lang="en-US" sz="2200" b="1" kern="1200"/>
          </a:p>
        </p:txBody>
      </p:sp>
    </p:spTree>
    <p:extLst>
      <p:ext uri="{BB962C8B-B14F-4D97-AF65-F5344CB8AC3E}">
        <p14:creationId xmlns:p14="http://schemas.microsoft.com/office/powerpoint/2010/main" val="350510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500" fill="hold"/>
                                        <p:tgtEl>
                                          <p:spTgt spid="52"/>
                                        </p:tgtEl>
                                        <p:attrNameLst>
                                          <p:attrName>ppt_x</p:attrName>
                                        </p:attrNameLst>
                                      </p:cBhvr>
                                      <p:tavLst>
                                        <p:tav tm="0">
                                          <p:val>
                                            <p:strVal val="#ppt_x"/>
                                          </p:val>
                                        </p:tav>
                                        <p:tav tm="100000">
                                          <p:val>
                                            <p:strVal val="#ppt_x"/>
                                          </p:val>
                                        </p:tav>
                                      </p:tavLst>
                                    </p:anim>
                                    <p:anim calcmode="lin" valueType="num">
                                      <p:cBhvr additive="base">
                                        <p:cTn id="8" dur="500" fill="hold"/>
                                        <p:tgtEl>
                                          <p:spTgt spid="5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500" fill="hold"/>
                                        <p:tgtEl>
                                          <p:spTgt spid="51"/>
                                        </p:tgtEl>
                                        <p:attrNameLst>
                                          <p:attrName>ppt_x</p:attrName>
                                        </p:attrNameLst>
                                      </p:cBhvr>
                                      <p:tavLst>
                                        <p:tav tm="0">
                                          <p:val>
                                            <p:strVal val="#ppt_x"/>
                                          </p:val>
                                        </p:tav>
                                        <p:tav tm="100000">
                                          <p:val>
                                            <p:strVal val="#ppt_x"/>
                                          </p:val>
                                        </p:tav>
                                      </p:tavLst>
                                    </p:anim>
                                    <p:anim calcmode="lin" valueType="num">
                                      <p:cBhvr additive="base">
                                        <p:cTn id="22" dur="500" fill="hold"/>
                                        <p:tgtEl>
                                          <p:spTgt spid="5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ppt_x"/>
                                          </p:val>
                                        </p:tav>
                                        <p:tav tm="100000">
                                          <p:val>
                                            <p:strVal val="#ppt_x"/>
                                          </p:val>
                                        </p:tav>
                                      </p:tavLst>
                                    </p:anim>
                                    <p:anim calcmode="lin" valueType="num">
                                      <p:cBhvr additive="base">
                                        <p:cTn id="26" dur="500" fill="hold"/>
                                        <p:tgtEl>
                                          <p:spTgt spid="5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additive="base">
                                        <p:cTn id="29" dur="500" fill="hold"/>
                                        <p:tgtEl>
                                          <p:spTgt spid="55"/>
                                        </p:tgtEl>
                                        <p:attrNameLst>
                                          <p:attrName>ppt_x</p:attrName>
                                        </p:attrNameLst>
                                      </p:cBhvr>
                                      <p:tavLst>
                                        <p:tav tm="0">
                                          <p:val>
                                            <p:strVal val="#ppt_x"/>
                                          </p:val>
                                        </p:tav>
                                        <p:tav tm="100000">
                                          <p:val>
                                            <p:strVal val="#ppt_x"/>
                                          </p:val>
                                        </p:tav>
                                      </p:tavLst>
                                    </p:anim>
                                    <p:anim calcmode="lin" valueType="num">
                                      <p:cBhvr additive="base">
                                        <p:cTn id="3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2"/>
        <p:cNvGrpSpPr/>
        <p:nvPr/>
      </p:nvGrpSpPr>
      <p:grpSpPr>
        <a:xfrm>
          <a:off x="0" y="0"/>
          <a:ext cx="0" cy="0"/>
          <a:chOff x="0" y="0"/>
          <a:chExt cx="0" cy="0"/>
        </a:xfrm>
      </p:grpSpPr>
      <p:sp>
        <p:nvSpPr>
          <p:cNvPr id="1593" name="Google Shape;1593;p16"/>
          <p:cNvSpPr txBox="1">
            <a:spLocks noGrp="1"/>
          </p:cNvSpPr>
          <p:nvPr>
            <p:ph type="ctrTitle"/>
          </p:nvPr>
        </p:nvSpPr>
        <p:spPr>
          <a:xfrm>
            <a:off x="159488" y="182833"/>
            <a:ext cx="6166882" cy="591879"/>
          </a:xfrm>
          <a:prstGeom prst="rect">
            <a:avLst/>
          </a:prstGeom>
          <a:solidFill>
            <a:srgbClr val="92D050"/>
          </a:solidFill>
        </p:spPr>
        <p:txBody>
          <a:bodyPr spcFirstLastPara="1" wrap="square" lIns="0" tIns="0" rIns="0" bIns="0" anchor="b" anchorCtr="0">
            <a:noAutofit/>
          </a:bodyPr>
          <a:lstStyle/>
          <a:p>
            <a:pPr marL="0" lvl="0" indent="0" rtl="0">
              <a:lnSpc>
                <a:spcPct val="135000"/>
              </a:lnSpc>
              <a:spcBef>
                <a:spcPts val="600"/>
              </a:spcBef>
              <a:spcAft>
                <a:spcPts val="600"/>
              </a:spcAft>
              <a:buNone/>
            </a:pPr>
            <a:r>
              <a:rPr lang="vi-VN" sz="2400" u="sng" dirty="0">
                <a:solidFill>
                  <a:srgbClr val="FF0000"/>
                </a:solidFill>
                <a:latin typeface="Times New Roman" panose="02020603050405020304" pitchFamily="18" charset="0"/>
                <a:cs typeface="Times New Roman" panose="02020603050405020304" pitchFamily="18" charset="0"/>
              </a:rPr>
              <a:t>I. </a:t>
            </a:r>
            <a:r>
              <a:rPr lang="en-US" sz="2400" u="sng" dirty="0" err="1">
                <a:solidFill>
                  <a:srgbClr val="FF0000"/>
                </a:solidFill>
                <a:latin typeface="Times New Roman" panose="02020603050405020304" pitchFamily="18" charset="0"/>
                <a:cs typeface="Times New Roman" panose="02020603050405020304" pitchFamily="18" charset="0"/>
              </a:rPr>
              <a:t>Một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số</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vật</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liệu</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thông</a:t>
            </a:r>
            <a:r>
              <a:rPr lang="en-US" sz="2400" u="sng" dirty="0">
                <a:solidFill>
                  <a:srgbClr val="FF0000"/>
                </a:solidFill>
                <a:latin typeface="Times New Roman" panose="02020603050405020304" pitchFamily="18" charset="0"/>
                <a:cs typeface="Times New Roman" panose="02020603050405020304" pitchFamily="18" charset="0"/>
              </a:rPr>
              <a:t> </a:t>
            </a:r>
            <a:r>
              <a:rPr lang="en-US" sz="2400" u="sng" dirty="0" err="1">
                <a:solidFill>
                  <a:srgbClr val="FF0000"/>
                </a:solidFill>
                <a:latin typeface="Times New Roman" panose="02020603050405020304" pitchFamily="18" charset="0"/>
                <a:cs typeface="Times New Roman" panose="02020603050405020304" pitchFamily="18" charset="0"/>
              </a:rPr>
              <a:t>dụng</a:t>
            </a:r>
            <a:endParaRPr lang="en-US" sz="2400" u="sng" dirty="0">
              <a:solidFill>
                <a:srgbClr val="FF0000"/>
              </a:solidFill>
              <a:latin typeface="Times New Roman" panose="02020603050405020304" pitchFamily="18" charset="0"/>
              <a:cs typeface="Times New Roman" panose="02020603050405020304" pitchFamily="18" charset="0"/>
            </a:endParaRPr>
          </a:p>
        </p:txBody>
      </p:sp>
      <p:sp>
        <p:nvSpPr>
          <p:cNvPr id="3" name="Google Shape;1593;p16">
            <a:extLst>
              <a:ext uri="{FF2B5EF4-FFF2-40B4-BE49-F238E27FC236}">
                <a16:creationId xmlns:a16="http://schemas.microsoft.com/office/drawing/2014/main" id="{C5E88CF6-6B3E-4A3A-A21E-DB58C037848F}"/>
              </a:ext>
            </a:extLst>
          </p:cNvPr>
          <p:cNvSpPr txBox="1">
            <a:spLocks/>
          </p:cNvSpPr>
          <p:nvPr/>
        </p:nvSpPr>
        <p:spPr>
          <a:xfrm>
            <a:off x="159488" y="817242"/>
            <a:ext cx="6475228" cy="591878"/>
          </a:xfrm>
          <a:prstGeom prst="rect">
            <a:avLst/>
          </a:prstGeom>
          <a:solidFill>
            <a:schemeClr val="accent2">
              <a:lumMod val="60000"/>
              <a:lumOff val="40000"/>
            </a:schemeClr>
          </a:solidFill>
          <a:ln>
            <a:noFill/>
          </a:ln>
          <a:effectLst>
            <a:outerShdw dist="19050" dir="5400000" algn="bl" rotWithShape="0">
              <a:schemeClr val="dk1">
                <a:alpha val="20000"/>
              </a:schemeClr>
            </a:outerShdw>
          </a:effectLst>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1pPr>
            <a:lvl2pPr marR="0" lvl="1"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2pPr>
            <a:lvl3pPr marR="0" lvl="2"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3pPr>
            <a:lvl4pPr marR="0" lvl="3"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4pPr>
            <a:lvl5pPr marR="0" lvl="4"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5pPr>
            <a:lvl6pPr marR="0" lvl="5"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6pPr>
            <a:lvl7pPr marR="0" lvl="6"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7pPr>
            <a:lvl8pPr marR="0" lvl="7"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8pPr>
            <a:lvl9pPr marR="0" lvl="8" algn="l" rtl="0">
              <a:lnSpc>
                <a:spcPct val="90000"/>
              </a:lnSpc>
              <a:spcBef>
                <a:spcPts val="0"/>
              </a:spcBef>
              <a:spcAft>
                <a:spcPts val="0"/>
              </a:spcAft>
              <a:buClr>
                <a:schemeClr val="lt1"/>
              </a:buClr>
              <a:buSzPts val="4800"/>
              <a:buFont typeface="Amatic SC"/>
              <a:buNone/>
              <a:defRPr sz="4800" b="1" i="0" u="none" strike="noStrike" cap="none">
                <a:solidFill>
                  <a:schemeClr val="lt1"/>
                </a:solidFill>
                <a:latin typeface="Amatic SC"/>
                <a:ea typeface="Amatic SC"/>
                <a:cs typeface="Amatic SC"/>
                <a:sym typeface="Amatic SC"/>
              </a:defRPr>
            </a:lvl9pPr>
          </a:lstStyle>
          <a:p>
            <a:pPr algn="just">
              <a:lnSpc>
                <a:spcPct val="135000"/>
              </a:lnSpc>
              <a:spcBef>
                <a:spcPts val="600"/>
              </a:spcBef>
              <a:spcAft>
                <a:spcPts val="600"/>
              </a:spcAft>
            </a:pPr>
            <a:r>
              <a:rPr lang="en-US" sz="2000" u="sng" dirty="0">
                <a:solidFill>
                  <a:srgbClr val="FF0000"/>
                </a:solidFill>
                <a:latin typeface="Times New Roman" panose="02020603050405020304" pitchFamily="18" charset="0"/>
                <a:cs typeface="Times New Roman" panose="02020603050405020304" pitchFamily="18" charset="0"/>
              </a:rPr>
              <a:t>1</a:t>
            </a:r>
            <a:r>
              <a:rPr lang="vi-VN"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Tính</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chất</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và</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ứng</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dụng</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của</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một</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số</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vật</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liệu</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thông</a:t>
            </a:r>
            <a:r>
              <a:rPr lang="en-US" sz="2000" u="sng" dirty="0">
                <a:solidFill>
                  <a:srgbClr val="FF0000"/>
                </a:solidFill>
                <a:latin typeface="Times New Roman" panose="02020603050405020304" pitchFamily="18" charset="0"/>
                <a:cs typeface="Times New Roman" panose="02020603050405020304" pitchFamily="18" charset="0"/>
              </a:rPr>
              <a:t> </a:t>
            </a:r>
            <a:r>
              <a:rPr lang="en-US" sz="2000" u="sng" dirty="0" err="1">
                <a:solidFill>
                  <a:srgbClr val="FF0000"/>
                </a:solidFill>
                <a:latin typeface="Times New Roman" panose="02020603050405020304" pitchFamily="18" charset="0"/>
                <a:cs typeface="Times New Roman" panose="02020603050405020304" pitchFamily="18" charset="0"/>
              </a:rPr>
              <a:t>dụng</a:t>
            </a:r>
            <a:endParaRPr lang="en-US" sz="2000" u="sng"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93"/>
                                        </p:tgtEl>
                                        <p:attrNameLst>
                                          <p:attrName>style.visibility</p:attrName>
                                        </p:attrNameLst>
                                      </p:cBhvr>
                                      <p:to>
                                        <p:strVal val="visible"/>
                                      </p:to>
                                    </p:set>
                                    <p:animEffect transition="in" filter="barn(inVertical)">
                                      <p:cBhvr>
                                        <p:cTn id="7" dur="500"/>
                                        <p:tgtEl>
                                          <p:spTgt spid="159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3"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5"/>
        <p:cNvGrpSpPr/>
        <p:nvPr/>
      </p:nvGrpSpPr>
      <p:grpSpPr>
        <a:xfrm>
          <a:off x="0" y="0"/>
          <a:ext cx="0" cy="0"/>
          <a:chOff x="0" y="0"/>
          <a:chExt cx="0" cy="0"/>
        </a:xfrm>
      </p:grpSpPr>
      <p:sp>
        <p:nvSpPr>
          <p:cNvPr id="1580" name="Google Shape;1580;p14"/>
          <p:cNvSpPr txBox="1">
            <a:spLocks noGrp="1"/>
          </p:cNvSpPr>
          <p:nvPr>
            <p:ph type="sldNum" idx="12"/>
          </p:nvPr>
        </p:nvSpPr>
        <p:spPr>
          <a:xfrm>
            <a:off x="8696403" y="4673650"/>
            <a:ext cx="3330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
        <p:nvSpPr>
          <p:cNvPr id="3" name="Thought Bubble: Cloud 2">
            <a:extLst>
              <a:ext uri="{FF2B5EF4-FFF2-40B4-BE49-F238E27FC236}">
                <a16:creationId xmlns:a16="http://schemas.microsoft.com/office/drawing/2014/main" id="{FB1D9232-4400-439A-AC3A-6317421D553F}"/>
              </a:ext>
            </a:extLst>
          </p:cNvPr>
          <p:cNvSpPr/>
          <p:nvPr/>
        </p:nvSpPr>
        <p:spPr>
          <a:xfrm>
            <a:off x="2115879" y="191386"/>
            <a:ext cx="2254102" cy="1743739"/>
          </a:xfrm>
          <a:prstGeom prst="cloudCallout">
            <a:avLst>
              <a:gd name="adj1" fmla="val 18796"/>
              <a:gd name="adj2" fmla="val 38888"/>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dirty="0">
              <a:solidFill>
                <a:srgbClr val="FF0000"/>
              </a:solidFill>
              <a:latin typeface="Times New Roman" panose="02020603050405020304" pitchFamily="18" charset="0"/>
              <a:cs typeface="Times New Roman" panose="02020603050405020304" pitchFamily="18" charset="0"/>
            </a:endParaRPr>
          </a:p>
          <a:p>
            <a:pPr algn="ctr"/>
            <a:r>
              <a:rPr lang="en-US" sz="2000" dirty="0" err="1">
                <a:solidFill>
                  <a:srgbClr val="FF0000"/>
                </a:solidFill>
                <a:latin typeface="Times New Roman" panose="02020603050405020304" pitchFamily="18" charset="0"/>
                <a:cs typeface="Times New Roman" panose="02020603050405020304" pitchFamily="18" charset="0"/>
              </a:rPr>
              <a:t>Kể</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tên</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một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số</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vật</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liệu</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mà</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em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biết</a:t>
            </a:r>
            <a:endParaRPr lang="en-US" sz="2000" dirty="0">
              <a:solidFill>
                <a:srgbClr val="FF0000"/>
              </a:solidFill>
              <a:latin typeface="Times New Roman" panose="02020603050405020304" pitchFamily="18" charset="0"/>
              <a:cs typeface="Times New Roman" panose="02020603050405020304" pitchFamily="18" charset="0"/>
            </a:endParaRPr>
          </a:p>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phesus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1265</TotalTime>
  <Words>2412</Words>
  <Application>Microsoft Office PowerPoint</Application>
  <PresentationFormat>On-screen Show (16:9)</PresentationFormat>
  <Paragraphs>423</Paragraphs>
  <Slides>41</Slides>
  <Notes>17</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41</vt:i4>
      </vt:variant>
    </vt:vector>
  </HeadingPairs>
  <TitlesOfParts>
    <vt:vector size="59" baseType="lpstr">
      <vt:lpstr>Paytone One Bold</vt:lpstr>
      <vt:lpstr>Muli Bold Bold</vt:lpstr>
      <vt:lpstr>Agrandir Grand Black Bold</vt:lpstr>
      <vt:lpstr>Amatic SC</vt:lpstr>
      <vt:lpstr>Muli Black</vt:lpstr>
      <vt:lpstr>Maven Pro Bold Bold</vt:lpstr>
      <vt:lpstr>Muli Bold</vt:lpstr>
      <vt:lpstr>Libre Franklin Black Bold</vt:lpstr>
      <vt:lpstr>Saira Black Bold</vt:lpstr>
      <vt:lpstr>Roboto</vt:lpstr>
      <vt:lpstr>Times New Roman</vt:lpstr>
      <vt:lpstr>Calibri</vt:lpstr>
      <vt:lpstr>Encode Sans Semi Condensed Light</vt:lpstr>
      <vt:lpstr>Arial</vt:lpstr>
      <vt:lpstr>Ephesus template</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Một số vật liệu thông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 AN TOÀN TRONG PHÒNG THỰC HÀNH</dc:title>
  <dc:creator>Admin</dc:creator>
  <cp:lastModifiedBy>DELL</cp:lastModifiedBy>
  <cp:revision>131</cp:revision>
  <dcterms:modified xsi:type="dcterms:W3CDTF">2025-10-26T14:54:15Z</dcterms:modified>
</cp:coreProperties>
</file>