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56" r:id="rId2"/>
    <p:sldId id="262" r:id="rId3"/>
    <p:sldId id="258" r:id="rId4"/>
    <p:sldId id="263" r:id="rId5"/>
    <p:sldId id="266" r:id="rId6"/>
    <p:sldId id="304" r:id="rId7"/>
    <p:sldId id="261" r:id="rId8"/>
    <p:sldId id="264" r:id="rId9"/>
    <p:sldId id="302" r:id="rId10"/>
    <p:sldId id="303" r:id="rId11"/>
    <p:sldId id="305" r:id="rId12"/>
    <p:sldId id="306" r:id="rId13"/>
  </p:sldIdLst>
  <p:sldSz cx="18288000" cy="10287000"/>
  <p:notesSz cx="6858000" cy="9144000"/>
  <p:embeddedFontLst>
    <p:embeddedFont>
      <p:font typeface="Cambria Math" pitchFamily="18" charset="0"/>
      <p:regular r:id="rId14"/>
    </p:embeddedFont>
    <p:embeddedFont>
      <p:font typeface=".VnArial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96A"/>
    <a:srgbClr val="FF9966"/>
    <a:srgbClr val="8E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1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6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4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9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4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8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1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5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2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632844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1632844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16328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1632844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197F99F0-0246-EB41-3B6A-31A36C906A40}"/>
              </a:ext>
            </a:extLst>
          </p:cNvPr>
          <p:cNvSpPr txBox="1"/>
          <p:nvPr/>
        </p:nvSpPr>
        <p:spPr>
          <a:xfrm>
            <a:off x="2667000" y="1943100"/>
            <a:ext cx="1249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9">
                <a:extLst>
                  <a:ext uri="{FF2B5EF4-FFF2-40B4-BE49-F238E27FC236}">
                    <a16:creationId xmlns=""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1447800" y="1028700"/>
                <a:ext cx="15593291" cy="3242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DG.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56</m:t>
                        </m:r>
                      </m:e>
                      <m:sup>
                        <m:r>
                          <a:rPr lang="en-US" sz="4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4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4400" i="1" dirty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4400" b="0" i="0" dirty="0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ỏ 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44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ớ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tam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MNP</m:t>
                    </m:r>
                    <m:r>
                      <m:rPr>
                        <m:nor/>
                      </m:rPr>
                      <a:rPr lang="en-US" sz="44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?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028700"/>
                <a:ext cx="15593291" cy="3242041"/>
              </a:xfrm>
              <a:prstGeom prst="rect">
                <a:avLst/>
              </a:prstGeom>
              <a:blipFill rotWithShape="1">
                <a:blip r:embed="rId2"/>
                <a:stretch>
                  <a:fillRect l="-1603" r="-665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56FBD0-2922-1CC5-7F30-3C84F80E1D5A}"/>
              </a:ext>
            </a:extLst>
          </p:cNvPr>
          <p:cNvSpPr txBox="1"/>
          <p:nvPr/>
        </p:nvSpPr>
        <p:spPr>
          <a:xfrm>
            <a:off x="685800" y="468037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56FBD0-2922-1CC5-7F30-3C84F80E1D5A}"/>
              </a:ext>
            </a:extLst>
          </p:cNvPr>
          <p:cNvSpPr txBox="1"/>
          <p:nvPr/>
        </p:nvSpPr>
        <p:spPr>
          <a:xfrm>
            <a:off x="5867400" y="4270741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5345" y="4838700"/>
            <a:ext cx="1607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DEG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DG &gt; DE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          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05345" y="6667500"/>
                <a:ext cx="16078200" cy="1988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 i="1" dirty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000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                                              </m:t>
                            </m:r>
                            <m:r>
                              <a:rPr lang="en-US" sz="4000" i="1" dirty="0">
                                <a:latin typeface="Cambria Math"/>
                                <a:cs typeface="Arial" panose="020B0604020202020204" pitchFamily="34" charset="0"/>
                              </a:rPr>
                              <m:t>56</m:t>
                            </m:r>
                          </m:e>
                          <m:sup>
                            <m:r>
                              <a:rPr lang="en-US" sz="4000" i="1" dirty="0">
                                <a:latin typeface="Cambria Math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4000" i="1" dirty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i="1" dirty="0">
                            <a:latin typeface="Cambria Math"/>
                            <a:cs typeface="Arial" panose="020B0604020202020204" pitchFamily="34" charset="0"/>
                          </a:rPr>
                          <m:t>65</m:t>
                        </m:r>
                      </m:e>
                      <m:sup>
                        <m:r>
                          <a:rPr lang="en-US" sz="3600" i="1" dirty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 i="1" dirty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en-US" sz="4000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4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9</m:t>
                        </m:r>
                      </m:e>
                      <m:sup>
                        <m:r>
                          <a:rPr lang="en-US" sz="4000" i="1" dirty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45" y="6667500"/>
                <a:ext cx="16078200" cy="1988814"/>
              </a:xfrm>
              <a:prstGeom prst="rect">
                <a:avLst/>
              </a:prstGeom>
              <a:blipFill rotWithShape="1">
                <a:blip r:embed="rId3"/>
                <a:stretch>
                  <a:fillRect l="-1365" t="-4601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99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9">
                <a:extLst>
                  <a:ext uri="{FF2B5EF4-FFF2-40B4-BE49-F238E27FC236}">
                    <a16:creationId xmlns=""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1447800" y="1028700"/>
                <a:ext cx="15593291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MN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NP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8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M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7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i="1" dirty="0"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MNP?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Hộp Văn bản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028700"/>
                <a:ext cx="15593291" cy="1998176"/>
              </a:xfrm>
              <a:prstGeom prst="rect">
                <a:avLst/>
              </a:prstGeom>
              <a:blipFill rotWithShape="1">
                <a:blip r:embed="rId2"/>
                <a:stretch>
                  <a:fillRect l="-1603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56FBD0-2922-1CC5-7F30-3C84F80E1D5A}"/>
              </a:ext>
            </a:extLst>
          </p:cNvPr>
          <p:cNvSpPr txBox="1"/>
          <p:nvPr/>
        </p:nvSpPr>
        <p:spPr>
          <a:xfrm>
            <a:off x="685800" y="46803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(SGK – Tr76)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56FBD0-2922-1CC5-7F30-3C84F80E1D5A}"/>
              </a:ext>
            </a:extLst>
          </p:cNvPr>
          <p:cNvSpPr txBox="1"/>
          <p:nvPr/>
        </p:nvSpPr>
        <p:spPr>
          <a:xfrm>
            <a:off x="5486400" y="32385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9">
                <a:extLst>
                  <a:ext uri="{FF2B5EF4-FFF2-40B4-BE49-F238E27FC236}">
                    <a16:creationId xmlns=""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1600199" y="4007941"/>
                <a:ext cx="16306801" cy="3061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MN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NP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&lt;7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&lt;8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i="1" dirty="0"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&lt;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40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40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400" b="0" i="0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Hộp Văn bản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4007941"/>
                <a:ext cx="16306801" cy="3061287"/>
              </a:xfrm>
              <a:prstGeom prst="rect">
                <a:avLst/>
              </a:prstGeom>
              <a:blipFill rotWithShape="1">
                <a:blip r:embed="rId3"/>
                <a:stretch>
                  <a:fillRect l="-1495" b="-8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3430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Hộp Văn bản 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4B0C3F3C-DF01-DA84-D809-46218E009F49}"/>
              </a:ext>
            </a:extLst>
          </p:cNvPr>
          <p:cNvSpPr txBox="1"/>
          <p:nvPr/>
        </p:nvSpPr>
        <p:spPr>
          <a:xfrm>
            <a:off x="1447800" y="1028700"/>
            <a:ext cx="15593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: Cho tam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DEF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tại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D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đỉnh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140</a:t>
            </a:r>
            <a:r>
              <a:rPr lang="en-US" sz="4400" baseline="30000" dirty="0" smtClean="0">
                <a:latin typeface="Arial" pitchFamily="34" charset="0"/>
                <a:cs typeface="Arial" pitchFamily="34" charset="0"/>
              </a:rPr>
              <a:t>0.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so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DEF .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856FBD0-2922-1CC5-7F30-3C84F80E1D5A}"/>
              </a:ext>
            </a:extLst>
          </p:cNvPr>
          <p:cNvSpPr txBox="1"/>
          <p:nvPr/>
        </p:nvSpPr>
        <p:spPr>
          <a:xfrm>
            <a:off x="6096000" y="25065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3275942"/>
            <a:ext cx="6296891" cy="400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5942"/>
            <a:ext cx="10820400" cy="598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0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6429AB35-8B51-C601-FC8A-B9B2B46BB560}"/>
              </a:ext>
            </a:extLst>
          </p:cNvPr>
          <p:cNvSpPr txBox="1"/>
          <p:nvPr/>
        </p:nvSpPr>
        <p:spPr>
          <a:xfrm>
            <a:off x="990600" y="1562100"/>
            <a:ext cx="15659100" cy="21714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BÀI 2: QUAN HỆ GIỮA GÓC VÀ CẠNH ĐỐI DIỆN.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BẤT ĐẲNG THỨC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49DF1A85-B4EC-E3D5-3B01-443796C3FBFE}"/>
              </a:ext>
            </a:extLst>
          </p:cNvPr>
          <p:cNvSpPr txBox="1"/>
          <p:nvPr/>
        </p:nvSpPr>
        <p:spPr>
          <a:xfrm>
            <a:off x="609600" y="571500"/>
            <a:ext cx="1722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GIỮA GÓC VÀ CẠNH ĐỐI DIỆN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TAM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="" xmlns:a16="http://schemas.microsoft.com/office/drawing/2014/main" id="{C5AE3B07-7E65-021F-1E84-34D262127FFB}"/>
                  </a:ext>
                </a:extLst>
              </p:cNvPr>
              <p:cNvSpPr txBox="1"/>
              <p:nvPr/>
            </p:nvSpPr>
            <p:spPr>
              <a:xfrm>
                <a:off x="1524000" y="3693289"/>
                <a:ext cx="799624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16),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5AE3B07-7E65-021F-1E84-34D26212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93289"/>
                <a:ext cx="7996248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2668" r="-449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6BD3521-3803-92F3-E7E8-FB3147C63CE4}"/>
              </a:ext>
            </a:extLst>
          </p:cNvPr>
          <p:cNvSpPr txBox="1"/>
          <p:nvPr/>
        </p:nvSpPr>
        <p:spPr>
          <a:xfrm>
            <a:off x="1221576" y="2705100"/>
            <a:ext cx="967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877800" y="49911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877800" y="3089820"/>
            <a:ext cx="685800" cy="1901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563600" y="3089820"/>
            <a:ext cx="1981200" cy="1901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877800" y="2705100"/>
                <a:ext cx="685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2705100"/>
                <a:ext cx="6858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2232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544800" y="4806434"/>
                <a:ext cx="685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0" y="4806434"/>
                <a:ext cx="6858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2123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344400" y="4806434"/>
                <a:ext cx="381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806434"/>
                <a:ext cx="38100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3542" r="-9047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563600" y="5524500"/>
                <a:ext cx="685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H</m:t>
                      </m:r>
                      <m:r>
                        <a:rPr lang="en-US" sz="3200" b="0" i="0" smtClean="0">
                          <a:latin typeface="Cambria Math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nh</m:t>
                      </m:r>
                      <m:r>
                        <a:rPr lang="en-US" sz="3200" b="0" i="0" smtClean="0">
                          <a:latin typeface="Cambria Math"/>
                        </a:rPr>
                        <m:t> 16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0" y="5524500"/>
                <a:ext cx="6858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3542" r="-16637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23">
            <a:extLst>
              <a:ext uri="{FF2B5EF4-FFF2-40B4-BE49-F238E27FC236}">
                <a16:creationId xmlns="" xmlns:a16="http://schemas.microsoft.com/office/drawing/2014/main" id="{F633EB66-2DF5-8B19-4E25-FE1E32B9A8CB}"/>
              </a:ext>
            </a:extLst>
          </p:cNvPr>
          <p:cNvSpPr/>
          <p:nvPr/>
        </p:nvSpPr>
        <p:spPr>
          <a:xfrm>
            <a:off x="609600" y="190500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FA341D64-D7EF-E805-D9F5-CFAB4368E88D}"/>
                  </a:ext>
                </a:extLst>
              </p:cNvPr>
              <p:cNvSpPr txBox="1"/>
              <p:nvPr/>
            </p:nvSpPr>
            <p:spPr>
              <a:xfrm>
                <a:off x="2425712" y="331857"/>
                <a:ext cx="9906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A341D64-D7EF-E805-D9F5-CFAB4368E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712" y="331857"/>
                <a:ext cx="9906000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2215"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159C944A-9D49-0177-99AB-F369954BCB52}"/>
                  </a:ext>
                </a:extLst>
              </p:cNvPr>
              <p:cNvSpPr txBox="1"/>
              <p:nvPr/>
            </p:nvSpPr>
            <p:spPr>
              <a:xfrm>
                <a:off x="609600" y="1181100"/>
                <a:ext cx="169926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9C944A-9D49-0177-99AB-F369954B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81100"/>
                <a:ext cx="16992600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1255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6EEADD2-69D2-445E-96F0-EB7CF7107A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5" t="10278" r="3776" b="4682"/>
          <a:stretch/>
        </p:blipFill>
        <p:spPr>
          <a:xfrm>
            <a:off x="12366348" y="1192849"/>
            <a:ext cx="4768993" cy="44327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63B6E661-1D49-2FED-26DB-9FEC4DC24725}"/>
                  </a:ext>
                </a:extLst>
              </p:cNvPr>
              <p:cNvSpPr txBox="1"/>
              <p:nvPr/>
            </p:nvSpPr>
            <p:spPr>
              <a:xfrm>
                <a:off x="6166656" y="4066772"/>
                <a:ext cx="2977344" cy="192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3B6E661-1D49-2FED-26DB-9FEC4DC24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56" y="4066772"/>
                <a:ext cx="2977344" cy="1924886"/>
              </a:xfrm>
              <a:prstGeom prst="rect">
                <a:avLst/>
              </a:prstGeom>
              <a:blipFill rotWithShape="1">
                <a:blip r:embed="rId5"/>
                <a:stretch>
                  <a:fillRect l="-7377" r="-4508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FA341D64-D7EF-E805-D9F5-CFAB4368E88D}"/>
              </a:ext>
            </a:extLst>
          </p:cNvPr>
          <p:cNvSpPr txBox="1"/>
          <p:nvPr/>
        </p:nvSpPr>
        <p:spPr>
          <a:xfrm>
            <a:off x="644236" y="7505700"/>
            <a:ext cx="174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FA341D64-D7EF-E805-D9F5-CFAB4368E88D}"/>
                  </a:ext>
                </a:extLst>
              </p:cNvPr>
              <p:cNvSpPr txBox="1"/>
              <p:nvPr/>
            </p:nvSpPr>
            <p:spPr>
              <a:xfrm>
                <a:off x="609600" y="6362700"/>
                <a:ext cx="17449800" cy="728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AC &gt; AB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41D64-D7EF-E805-D9F5-CFAB4368E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362700"/>
                <a:ext cx="17449800" cy="728789"/>
              </a:xfrm>
              <a:prstGeom prst="rect">
                <a:avLst/>
              </a:prstGeom>
              <a:blipFill rotWithShape="1">
                <a:blip r:embed="rId6"/>
                <a:stretch>
                  <a:fillRect l="-1222" t="-11765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3B6E661-1D49-2FED-26DB-9FEC4DC24725}"/>
              </a:ext>
            </a:extLst>
          </p:cNvPr>
          <p:cNvSpPr txBox="1"/>
          <p:nvPr/>
        </p:nvSpPr>
        <p:spPr>
          <a:xfrm>
            <a:off x="2895600" y="3900055"/>
            <a:ext cx="297734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3DA4E8E2-F793-F5B5-2C16-C583E8A09B5E}"/>
              </a:ext>
            </a:extLst>
          </p:cNvPr>
          <p:cNvSpPr/>
          <p:nvPr/>
        </p:nvSpPr>
        <p:spPr>
          <a:xfrm>
            <a:off x="1066800" y="1008096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4953000" y="876300"/>
                <a:ext cx="113538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876300"/>
                <a:ext cx="11353800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2202" r="-3491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56FBD0-2922-1CC5-7F30-3C84F80E1D5A}"/>
              </a:ext>
            </a:extLst>
          </p:cNvPr>
          <p:cNvSpPr txBox="1"/>
          <p:nvPr/>
        </p:nvSpPr>
        <p:spPr>
          <a:xfrm>
            <a:off x="7467600" y="3017788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3DF034E-FD1C-10C7-CF62-65292BCA4AE2}"/>
                  </a:ext>
                </a:extLst>
              </p:cNvPr>
              <p:cNvSpPr txBox="1"/>
              <p:nvPr/>
            </p:nvSpPr>
            <p:spPr>
              <a:xfrm>
                <a:off x="2781300" y="4076700"/>
                <a:ext cx="14135100" cy="3173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0" dirty="0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/>
                        <a:cs typeface="Arial" panose="020B0604020202020204" pitchFamily="34" charset="0"/>
                      </a:rPr>
                      <m:t>t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4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BC</m:t>
                    </m:r>
                    <m:r>
                      <a:rPr lang="en-US" sz="4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m:rPr>
                        <m:sty m:val="p"/>
                      </m:rPr>
                      <a:rPr lang="en-US" sz="4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(GT)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/>
                      </a:rPr>
                      <m:t>hay</m:t>
                    </m:r>
                    <m:r>
                      <a:rPr lang="en-US" sz="4400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0" smtClean="0">
                        <a:latin typeface="Cambria Math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3DF034E-FD1C-10C7-CF62-65292BCA4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4076700"/>
                <a:ext cx="14135100" cy="3173754"/>
              </a:xfrm>
              <a:prstGeom prst="rect">
                <a:avLst/>
              </a:prstGeom>
              <a:blipFill rotWithShape="1">
                <a:blip r:embed="rId3"/>
                <a:stretch>
                  <a:fillRect l="-1725" b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9">
                <a:extLst>
                  <a:ext uri="{FF2B5EF4-FFF2-40B4-BE49-F238E27FC236}">
                    <a16:creationId xmlns=""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1447800" y="1028700"/>
                <a:ext cx="1559329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MN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NP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M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i="1" dirty="0"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MNP?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028700"/>
                <a:ext cx="15593291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1603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56FBD0-2922-1CC5-7F30-3C84F80E1D5A}"/>
              </a:ext>
            </a:extLst>
          </p:cNvPr>
          <p:cNvSpPr txBox="1"/>
          <p:nvPr/>
        </p:nvSpPr>
        <p:spPr>
          <a:xfrm>
            <a:off x="685800" y="468037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56FBD0-2922-1CC5-7F30-3C84F80E1D5A}"/>
              </a:ext>
            </a:extLst>
          </p:cNvPr>
          <p:cNvSpPr txBox="1"/>
          <p:nvPr/>
        </p:nvSpPr>
        <p:spPr>
          <a:xfrm>
            <a:off x="5486400" y="32385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9">
                <a:extLst>
                  <a:ext uri="{FF2B5EF4-FFF2-40B4-BE49-F238E27FC236}">
                    <a16:creationId xmlns=""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1600199" y="4007941"/>
                <a:ext cx="16306801" cy="3061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MN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NP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&lt; 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(4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&lt;5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&lt;6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i="1" dirty="0"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400" b="0" i="1" dirty="0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400" b="0" i="0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400" b="0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400" b="0" i="0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4007941"/>
                <a:ext cx="16306801" cy="3061287"/>
              </a:xfrm>
              <a:prstGeom prst="rect">
                <a:avLst/>
              </a:prstGeom>
              <a:blipFill rotWithShape="1">
                <a:blip r:embed="rId3"/>
                <a:stretch>
                  <a:fillRect l="-1495" b="-8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43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8F6848-0672-A78E-75B4-A18288726186}"/>
              </a:ext>
            </a:extLst>
          </p:cNvPr>
          <p:cNvSpPr txBox="1"/>
          <p:nvPr/>
        </p:nvSpPr>
        <p:spPr>
          <a:xfrm>
            <a:off x="1066800" y="723900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2F540F54-3AD9-971D-84F0-62C6FED86EF3}"/>
                  </a:ext>
                </a:extLst>
              </p:cNvPr>
              <p:cNvSpPr txBox="1"/>
              <p:nvPr/>
            </p:nvSpPr>
            <p:spPr>
              <a:xfrm>
                <a:off x="1198418" y="1906458"/>
                <a:ext cx="1059180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 smtClean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  <m:r>
                      <a:rPr lang="en-US" sz="4000" b="0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H</m:t>
                    </m:r>
                    <m:r>
                      <a:rPr lang="en-US" sz="4000" b="0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nh</m:t>
                    </m:r>
                    <m:r>
                      <a:rPr lang="en-US" sz="4000" b="0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 18)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endParaRPr lang="en-US" sz="40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4000" dirty="0" smtClean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cạnh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được gọi là </a:t>
                </a:r>
                <a:r>
                  <a:rPr lang="vi-VN" sz="40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cạnh đối diện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với góc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540F54-3AD9-971D-84F0-62C6FED86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18" y="1906458"/>
                <a:ext cx="10591800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2073" r="-979" b="-7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3A73F14-3526-E96B-7B02-A3247E2B44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8" t="9619" r="4041" b="9619"/>
          <a:stretch/>
        </p:blipFill>
        <p:spPr>
          <a:xfrm>
            <a:off x="11811000" y="723900"/>
            <a:ext cx="6119483" cy="430410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>
            <a:extLst>
              <a:ext uri="{FF2B5EF4-FFF2-40B4-BE49-F238E27FC236}">
                <a16:creationId xmlns="" xmlns:a16="http://schemas.microsoft.com/office/drawing/2014/main" id="{0331DD56-AC5D-0B8C-3668-1DE3E1D92C0B}"/>
              </a:ext>
            </a:extLst>
          </p:cNvPr>
          <p:cNvSpPr/>
          <p:nvPr/>
        </p:nvSpPr>
        <p:spPr>
          <a:xfrm>
            <a:off x="803231" y="187847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id="{FD0E421D-E676-E48C-8306-8A663A04BFA6}"/>
                  </a:ext>
                </a:extLst>
              </p:cNvPr>
              <p:cNvSpPr txBox="1"/>
              <p:nvPr/>
            </p:nvSpPr>
            <p:spPr>
              <a:xfrm>
                <a:off x="2514600" y="266700"/>
                <a:ext cx="92964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19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D0E421D-E676-E48C-8306-8A663A04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66700"/>
                <a:ext cx="9296400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2361" r="-3803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D0A63F7-F439-25B8-9AE4-B0857DF329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8896" r="3750" b="5788"/>
          <a:stretch/>
        </p:blipFill>
        <p:spPr>
          <a:xfrm>
            <a:off x="12347268" y="187847"/>
            <a:ext cx="4967988" cy="3654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9A47037E-ABA8-A33C-CBA5-00F2D4863866}"/>
                  </a:ext>
                </a:extLst>
              </p:cNvPr>
              <p:cNvSpPr txBox="1"/>
              <p:nvPr/>
            </p:nvSpPr>
            <p:spPr>
              <a:xfrm>
                <a:off x="2327231" y="4818097"/>
                <a:ext cx="9822656" cy="924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vi-VN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47037E-ABA8-A33C-CBA5-00F2D4863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231" y="4818097"/>
                <a:ext cx="9822656" cy="924612"/>
              </a:xfrm>
              <a:prstGeom prst="rect">
                <a:avLst/>
              </a:prstGeom>
              <a:blipFill rotWithShape="1">
                <a:blip r:embed="rId4"/>
                <a:stretch>
                  <a:fillRect l="-2235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9A47037E-ABA8-A33C-CBA5-00F2D4863866}"/>
              </a:ext>
            </a:extLst>
          </p:cNvPr>
          <p:cNvSpPr txBox="1"/>
          <p:nvPr/>
        </p:nvSpPr>
        <p:spPr>
          <a:xfrm>
            <a:off x="6137564" y="4001823"/>
            <a:ext cx="137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40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FA341D64-D7EF-E805-D9F5-CFAB4368E88D}"/>
              </a:ext>
            </a:extLst>
          </p:cNvPr>
          <p:cNvSpPr txBox="1"/>
          <p:nvPr/>
        </p:nvSpPr>
        <p:spPr>
          <a:xfrm>
            <a:off x="644236" y="7505700"/>
            <a:ext cx="1764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FA341D64-D7EF-E805-D9F5-CFAB4368E88D}"/>
                  </a:ext>
                </a:extLst>
              </p:cNvPr>
              <p:cNvSpPr txBox="1"/>
              <p:nvPr/>
            </p:nvSpPr>
            <p:spPr>
              <a:xfrm>
                <a:off x="609600" y="6362700"/>
                <a:ext cx="17449800" cy="728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4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thì AC &gt; AB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A341D64-D7EF-E805-D9F5-CFAB4368E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362700"/>
                <a:ext cx="17449800" cy="728789"/>
              </a:xfrm>
              <a:prstGeom prst="rect">
                <a:avLst/>
              </a:prstGeom>
              <a:blipFill rotWithShape="1">
                <a:blip r:embed="rId5"/>
                <a:stretch>
                  <a:fillRect l="-1222" t="-11765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FA341D64-D7EF-E805-D9F5-CFAB4368E88D}"/>
                  </a:ext>
                </a:extLst>
              </p:cNvPr>
              <p:cNvSpPr txBox="1"/>
              <p:nvPr/>
            </p:nvSpPr>
            <p:spPr>
              <a:xfrm>
                <a:off x="3581400" y="768654"/>
                <a:ext cx="14706600" cy="728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0  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4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42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0  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41D64-D7EF-E805-D9F5-CFAB4368E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768654"/>
                <a:ext cx="14706600" cy="728533"/>
              </a:xfrm>
              <a:prstGeom prst="rect">
                <a:avLst/>
              </a:prstGeom>
              <a:blipFill rotWithShape="1">
                <a:blip r:embed="rId2"/>
                <a:stretch>
                  <a:fillRect l="-1493" t="-12500" b="-3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FA341D64-D7EF-E805-D9F5-CFAB4368E88D}"/>
              </a:ext>
            </a:extLst>
          </p:cNvPr>
          <p:cNvSpPr txBox="1"/>
          <p:nvPr/>
        </p:nvSpPr>
        <p:spPr>
          <a:xfrm>
            <a:off x="6788727" y="1638300"/>
            <a:ext cx="1371600" cy="728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FA341D64-D7EF-E805-D9F5-CFAB4368E88D}"/>
                  </a:ext>
                </a:extLst>
              </p:cNvPr>
              <p:cNvSpPr txBox="1"/>
              <p:nvPr/>
            </p:nvSpPr>
            <p:spPr>
              <a:xfrm>
                <a:off x="3200400" y="2407077"/>
                <a:ext cx="7592291" cy="728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.VnArial" pitchFamily="34" charset="0"/>
                    <a:cs typeface="Arial" panose="020B0604020202020204" pitchFamily="34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ó: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0  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4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.VnArial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42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0  </m:t>
                        </m:r>
                      </m:sup>
                    </m:sSup>
                    <m:r>
                      <a:rPr lang="en-US" sz="4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GT</m:t>
                    </m:r>
                    <m:r>
                      <a:rPr lang="en-US" sz="4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 smtClean="0">
                    <a:latin typeface=".VnArial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latin typeface=".VnArial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41D64-D7EF-E805-D9F5-CFAB4368E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07077"/>
                <a:ext cx="7592291" cy="728533"/>
              </a:xfrm>
              <a:prstGeom prst="rect">
                <a:avLst/>
              </a:prstGeom>
              <a:blipFill rotWithShape="1">
                <a:blip r:embed="rId3"/>
                <a:stretch>
                  <a:fillRect l="-2811"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FA341D64-D7EF-E805-D9F5-CFAB4368E88D}"/>
                  </a:ext>
                </a:extLst>
              </p:cNvPr>
              <p:cNvSpPr txBox="1"/>
              <p:nvPr/>
            </p:nvSpPr>
            <p:spPr>
              <a:xfrm>
                <a:off x="4045526" y="3314700"/>
                <a:ext cx="7592291" cy="728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Symbol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41D64-D7EF-E805-D9F5-CFAB4368E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526" y="3314700"/>
                <a:ext cx="7592291" cy="728533"/>
              </a:xfrm>
              <a:prstGeom prst="rect">
                <a:avLst/>
              </a:prstGeom>
              <a:blipFill rotWithShape="1">
                <a:blip r:embed="rId4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048000" y="4152900"/>
            <a:ext cx="1508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AC &gt; AB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AB &lt; AC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752600" y="5219700"/>
            <a:ext cx="1607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ình Bầu dục 4">
            <a:extLst>
              <a:ext uri="{FF2B5EF4-FFF2-40B4-BE49-F238E27FC236}">
                <a16:creationId xmlns="" xmlns:a16="http://schemas.microsoft.com/office/drawing/2014/main" id="{3DA4E8E2-F793-F5B5-2C16-C583E8A09B5E}"/>
              </a:ext>
            </a:extLst>
          </p:cNvPr>
          <p:cNvSpPr/>
          <p:nvPr/>
        </p:nvSpPr>
        <p:spPr>
          <a:xfrm>
            <a:off x="152400" y="431481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777</Words>
  <Application>Microsoft Office PowerPoint</Application>
  <PresentationFormat>Custom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Cambria Math</vt:lpstr>
      <vt:lpstr>.VnArial</vt:lpstr>
      <vt:lpstr>Times New Roman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Pink Cute Illustration Cassie's Book Report Presentation</dc:title>
  <dc:creator>Lê Thảo</dc:creator>
  <cp:lastModifiedBy>ADMIN-TH</cp:lastModifiedBy>
  <cp:revision>46</cp:revision>
  <dcterms:created xsi:type="dcterms:W3CDTF">2006-08-16T00:00:00Z</dcterms:created>
  <dcterms:modified xsi:type="dcterms:W3CDTF">2025-10-18T15:17:01Z</dcterms:modified>
  <dc:identifier>DAFPFOmgWxw</dc:identifier>
</cp:coreProperties>
</file>