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419" r:id="rId3"/>
    <p:sldId id="421" r:id="rId4"/>
    <p:sldId id="430" r:id="rId5"/>
    <p:sldId id="438" r:id="rId6"/>
    <p:sldId id="439" r:id="rId7"/>
    <p:sldId id="440" r:id="rId8"/>
    <p:sldId id="431" r:id="rId9"/>
    <p:sldId id="441" r:id="rId10"/>
    <p:sldId id="413" r:id="rId11"/>
    <p:sldId id="442" r:id="rId12"/>
    <p:sldId id="415" r:id="rId13"/>
    <p:sldId id="416" r:id="rId14"/>
    <p:sldId id="417" r:id="rId15"/>
    <p:sldId id="469" r:id="rId16"/>
    <p:sldId id="339" r:id="rId17"/>
    <p:sldId id="359" r:id="rId18"/>
    <p:sldId id="467" r:id="rId19"/>
    <p:sldId id="361" r:id="rId20"/>
    <p:sldId id="403" r:id="rId21"/>
    <p:sldId id="46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B7EE-C526-4577-8326-81F95387BAC4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DBA6-8C73-4A84-85FE-8672C919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84B5F75-2D59-2EAC-6AB1-9DB96A164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A8C6B13-6224-9EFD-24EC-0005FABCE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685D1A5-707B-D5A8-2E6A-607B368AE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605C226E-7857-489D-B0D2-426FD7C49402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7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6DBFAEAA-3035-02D3-B5B2-5E6DB5A63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B23DA856-834B-DA49-E5D6-2F00BEE4C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GV: chiếu đề bài tập lên bảng</a:t>
            </a:r>
          </a:p>
          <a:p>
            <a:r>
              <a:rPr lang="en-US" altLang="en-US">
                <a:latin typeface="Arial" panose="020B0604020202020204" pitchFamily="34" charset="0"/>
              </a:rPr>
              <a:t>HS: đọc đề bài sau đó lên bảng vẽ hình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7F5BDD3-E8E3-72A2-ADAC-2A618A348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EEE5450F-43FA-491D-8CA7-5B794F709A80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1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 chơi: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quay may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mắn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DBA6-8C73-4A84-85FE-8672C919D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1542727-CED6-FECF-3BDA-3249B06C9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3057FB1-0E70-BDB4-D63A-73B3083AE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Cách sử dụng: mỗi HS chon 1 câu hỏi (từ 1-10). Sau mỗi câu hỏi bấm chọn quay về để trở lại slide game. Nhấp vào ô QUAY để quay, sau đó nhấp vào vòng quay để dừng lại số điểm của HS</a:t>
            </a:r>
          </a:p>
          <a:p>
            <a:r>
              <a:rPr lang="en-US" altLang="en-US">
                <a:latin typeface="Arial" panose="020B0604020202020204" pitchFamily="34" charset="0"/>
              </a:rPr>
              <a:t>Hết 10 câu, sau khi quay điểm xong thì nhấp vào nhân vật hoạt hình để cảm ơn người chơi và đến phần tiếp theo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1276F9C-B405-F108-2580-B40ED3D27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8CF8850-6A10-47EC-8C89-7FB8E7DDCBF7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6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6DBFAEAA-3035-02D3-B5B2-5E6DB5A63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B23DA856-834B-DA49-E5D6-2F00BEE4C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GV: chiếu đề bài tập lên bảng</a:t>
            </a:r>
          </a:p>
          <a:p>
            <a:r>
              <a:rPr lang="en-US" altLang="en-US">
                <a:latin typeface="Arial" panose="020B0604020202020204" pitchFamily="34" charset="0"/>
              </a:rPr>
              <a:t>HS: đọc đề bài sau đó lên bảng vẽ hình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7F5BDD3-E8E3-72A2-ADAC-2A618A348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EEE5450F-43FA-491D-8CA7-5B794F709A80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4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6DBFAEAA-3035-02D3-B5B2-5E6DB5A63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B23DA856-834B-DA49-E5D6-2F00BEE4C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GV: chiếu đề bài tập lên bảng</a:t>
            </a:r>
          </a:p>
          <a:p>
            <a:r>
              <a:rPr lang="en-US" altLang="en-US">
                <a:latin typeface="Arial" panose="020B0604020202020204" pitchFamily="34" charset="0"/>
              </a:rPr>
              <a:t>HS: đọc đề bài sau đó lên bảng vẽ hình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7F5BDD3-E8E3-72A2-ADAC-2A618A348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EEE5450F-43FA-491D-8CA7-5B794F709A80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BAACA3B-9286-7F0D-01AC-B2FCE4426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B612111-8240-74AC-7DA2-6B147316D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GV g</a:t>
            </a:r>
            <a:r>
              <a:rPr lang="vi-VN" altLang="en-US" b="1">
                <a:latin typeface="Arial" panose="020B0604020202020204" pitchFamily="34" charset="0"/>
              </a:rPr>
              <a:t>iao nhiệm vụ</a:t>
            </a:r>
            <a:r>
              <a:rPr lang="en-US" altLang="en-US" b="1">
                <a:latin typeface="Arial" panose="020B0604020202020204" pitchFamily="34" charset="0"/>
              </a:rPr>
              <a:t> 1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>
                <a:latin typeface="Arial" panose="020B0604020202020204" pitchFamily="34" charset="0"/>
              </a:rPr>
              <a:t> HS hoạt động cá nhân làm câu a.</a:t>
            </a:r>
          </a:p>
          <a:p>
            <a:r>
              <a:rPr lang="en-US" altLang="en-US" b="1">
                <a:latin typeface="Arial" panose="020B0604020202020204" pitchFamily="34" charset="0"/>
              </a:rPr>
              <a:t>HS t</a:t>
            </a:r>
            <a:r>
              <a:rPr lang="vi-VN" altLang="en-US" b="1">
                <a:latin typeface="Arial" panose="020B0604020202020204" pitchFamily="34" charset="0"/>
              </a:rPr>
              <a:t>hực hiện nhiệm vụ</a:t>
            </a:r>
            <a:r>
              <a:rPr lang="en-US" altLang="en-US" b="1">
                <a:latin typeface="Arial" panose="020B0604020202020204" pitchFamily="34" charset="0"/>
              </a:rPr>
              <a:t> 1: </a:t>
            </a:r>
            <a:r>
              <a:rPr lang="en-US" altLang="en-US">
                <a:latin typeface="Arial" panose="020B0604020202020204" pitchFamily="34" charset="0"/>
              </a:rPr>
              <a:t>HS hoạt động cá nhân làm câu a.</a:t>
            </a:r>
          </a:p>
          <a:p>
            <a:r>
              <a:rPr lang="en-US" altLang="en-US">
                <a:latin typeface="Arial" panose="020B0604020202020204" pitchFamily="34" charset="0"/>
              </a:rPr>
              <a:t>? Dự đoán tứ giác ANMP là hình gì?</a:t>
            </a:r>
          </a:p>
          <a:p>
            <a:r>
              <a:rPr lang="en-US" altLang="en-US">
                <a:latin typeface="Arial" panose="020B0604020202020204" pitchFamily="34" charset="0"/>
              </a:rPr>
              <a:t>? Nêu các DNHB hình bình hành, hình chữ nhật?</a:t>
            </a:r>
          </a:p>
          <a:p>
            <a:r>
              <a:rPr lang="en-US" altLang="en-US">
                <a:latin typeface="Arial" panose="020B0604020202020204" pitchFamily="34" charset="0"/>
              </a:rPr>
              <a:t>? Chứng minh dự đoán của mình?</a:t>
            </a:r>
          </a:p>
          <a:p>
            <a:r>
              <a:rPr lang="en-US" altLang="en-US">
                <a:latin typeface="Arial" panose="020B0604020202020204" pitchFamily="34" charset="0"/>
              </a:rPr>
              <a:t>HS: lên bảng trình bày câu a</a:t>
            </a:r>
          </a:p>
          <a:p>
            <a:r>
              <a:rPr lang="pt-BR" altLang="en-US" b="1">
                <a:latin typeface="Arial" panose="020B0604020202020204" pitchFamily="34" charset="0"/>
              </a:rPr>
              <a:t>GV g</a:t>
            </a:r>
            <a:r>
              <a:rPr lang="vi-VN" altLang="en-US" b="1">
                <a:latin typeface="Arial" panose="020B0604020202020204" pitchFamily="34" charset="0"/>
              </a:rPr>
              <a:t>iao nhiệm vụ</a:t>
            </a:r>
            <a:r>
              <a:rPr lang="pt-BR" altLang="en-US" b="1">
                <a:latin typeface="Arial" panose="020B0604020202020204" pitchFamily="34" charset="0"/>
              </a:rPr>
              <a:t> 2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pt-BR" altLang="en-US">
                <a:latin typeface="Arial" panose="020B0604020202020204" pitchFamily="34" charset="0"/>
              </a:rPr>
              <a:t> HS hoạt động nhóm 4 người. Sử dụng kĩ thuật “khăn trải bàn” làm câu b.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pt-BR" altLang="en-US" b="1">
                <a:latin typeface="Arial" panose="020B0604020202020204" pitchFamily="34" charset="0"/>
              </a:rPr>
              <a:t>HS t</a:t>
            </a:r>
            <a:r>
              <a:rPr lang="vi-VN" altLang="en-US" b="1">
                <a:latin typeface="Arial" panose="020B0604020202020204" pitchFamily="34" charset="0"/>
              </a:rPr>
              <a:t>hực hiện nhiệm vụ</a:t>
            </a:r>
            <a:r>
              <a:rPr lang="pt-BR" altLang="en-US" b="1">
                <a:latin typeface="Arial" panose="020B0604020202020204" pitchFamily="34" charset="0"/>
              </a:rPr>
              <a:t> 2: </a:t>
            </a:r>
            <a:r>
              <a:rPr lang="pt-BR" altLang="en-US">
                <a:latin typeface="Arial" panose="020B0604020202020204" pitchFamily="34" charset="0"/>
              </a:rPr>
              <a:t>HS sử dụng “Kĩ thuật khăn trải bàn” hoạt động nhóm 4 người làm câu b.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180EF0A8-75A4-9030-24C2-FFCC62D3A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A7734F0E-DDB6-4744-B436-2742AF00EB3D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BAACA3B-9286-7F0D-01AC-B2FCE4426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B612111-8240-74AC-7DA2-6B147316D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GV g</a:t>
            </a:r>
            <a:r>
              <a:rPr lang="vi-VN" altLang="en-US" b="1">
                <a:latin typeface="Arial" panose="020B0604020202020204" pitchFamily="34" charset="0"/>
              </a:rPr>
              <a:t>iao nhiệm vụ</a:t>
            </a:r>
            <a:r>
              <a:rPr lang="en-US" altLang="en-US" b="1">
                <a:latin typeface="Arial" panose="020B0604020202020204" pitchFamily="34" charset="0"/>
              </a:rPr>
              <a:t> 1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>
                <a:latin typeface="Arial" panose="020B0604020202020204" pitchFamily="34" charset="0"/>
              </a:rPr>
              <a:t> HS hoạt động cá nhân làm câu a.</a:t>
            </a:r>
          </a:p>
          <a:p>
            <a:r>
              <a:rPr lang="en-US" altLang="en-US" b="1">
                <a:latin typeface="Arial" panose="020B0604020202020204" pitchFamily="34" charset="0"/>
              </a:rPr>
              <a:t>HS t</a:t>
            </a:r>
            <a:r>
              <a:rPr lang="vi-VN" altLang="en-US" b="1">
                <a:latin typeface="Arial" panose="020B0604020202020204" pitchFamily="34" charset="0"/>
              </a:rPr>
              <a:t>hực hiện nhiệm vụ</a:t>
            </a:r>
            <a:r>
              <a:rPr lang="en-US" altLang="en-US" b="1">
                <a:latin typeface="Arial" panose="020B0604020202020204" pitchFamily="34" charset="0"/>
              </a:rPr>
              <a:t> 1: </a:t>
            </a:r>
            <a:r>
              <a:rPr lang="en-US" altLang="en-US">
                <a:latin typeface="Arial" panose="020B0604020202020204" pitchFamily="34" charset="0"/>
              </a:rPr>
              <a:t>HS hoạt động cá nhân làm câu a.</a:t>
            </a:r>
          </a:p>
          <a:p>
            <a:r>
              <a:rPr lang="en-US" altLang="en-US">
                <a:latin typeface="Arial" panose="020B0604020202020204" pitchFamily="34" charset="0"/>
              </a:rPr>
              <a:t>? Dự đoán tứ giác ANMP là hình gì?</a:t>
            </a:r>
          </a:p>
          <a:p>
            <a:r>
              <a:rPr lang="en-US" altLang="en-US">
                <a:latin typeface="Arial" panose="020B0604020202020204" pitchFamily="34" charset="0"/>
              </a:rPr>
              <a:t>? Nêu các DNHB hình bình hành, hình chữ nhật?</a:t>
            </a:r>
          </a:p>
          <a:p>
            <a:r>
              <a:rPr lang="en-US" altLang="en-US">
                <a:latin typeface="Arial" panose="020B0604020202020204" pitchFamily="34" charset="0"/>
              </a:rPr>
              <a:t>? Chứng minh dự đoán của mình?</a:t>
            </a:r>
          </a:p>
          <a:p>
            <a:r>
              <a:rPr lang="en-US" altLang="en-US">
                <a:latin typeface="Arial" panose="020B0604020202020204" pitchFamily="34" charset="0"/>
              </a:rPr>
              <a:t>HS: lên bảng trình bày câu a</a:t>
            </a:r>
          </a:p>
          <a:p>
            <a:r>
              <a:rPr lang="pt-BR" altLang="en-US" b="1">
                <a:latin typeface="Arial" panose="020B0604020202020204" pitchFamily="34" charset="0"/>
              </a:rPr>
              <a:t>GV g</a:t>
            </a:r>
            <a:r>
              <a:rPr lang="vi-VN" altLang="en-US" b="1">
                <a:latin typeface="Arial" panose="020B0604020202020204" pitchFamily="34" charset="0"/>
              </a:rPr>
              <a:t>iao nhiệm vụ</a:t>
            </a:r>
            <a:r>
              <a:rPr lang="pt-BR" altLang="en-US" b="1">
                <a:latin typeface="Arial" panose="020B0604020202020204" pitchFamily="34" charset="0"/>
              </a:rPr>
              <a:t> 2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pt-BR" altLang="en-US">
                <a:latin typeface="Arial" panose="020B0604020202020204" pitchFamily="34" charset="0"/>
              </a:rPr>
              <a:t> HS hoạt động nhóm 4 người. Sử dụng kĩ thuật “khăn trải bàn” làm câu b.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pt-BR" altLang="en-US" b="1">
                <a:latin typeface="Arial" panose="020B0604020202020204" pitchFamily="34" charset="0"/>
              </a:rPr>
              <a:t>HS t</a:t>
            </a:r>
            <a:r>
              <a:rPr lang="vi-VN" altLang="en-US" b="1">
                <a:latin typeface="Arial" panose="020B0604020202020204" pitchFamily="34" charset="0"/>
              </a:rPr>
              <a:t>hực hiện nhiệm vụ</a:t>
            </a:r>
            <a:r>
              <a:rPr lang="pt-BR" altLang="en-US" b="1">
                <a:latin typeface="Arial" panose="020B0604020202020204" pitchFamily="34" charset="0"/>
              </a:rPr>
              <a:t> 2: </a:t>
            </a:r>
            <a:r>
              <a:rPr lang="pt-BR" altLang="en-US">
                <a:latin typeface="Arial" panose="020B0604020202020204" pitchFamily="34" charset="0"/>
              </a:rPr>
              <a:t>HS sử dụng “Kĩ thuật khăn trải bàn” hoạt động nhóm 4 người làm câu b.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180EF0A8-75A4-9030-24C2-FFCC62D3A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A7734F0E-DDB6-4744-B436-2742AF00EB3D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FFEC127B-C864-A67C-12D8-FC0390AF2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A4EB191F-3344-8DA0-3771-1A52AB74F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*GV g</a:t>
            </a:r>
            <a:r>
              <a:rPr lang="vi-VN" altLang="en-US" b="1">
                <a:latin typeface="Arial" panose="020B0604020202020204" pitchFamily="34" charset="0"/>
              </a:rPr>
              <a:t>iao nhiệm vụ</a:t>
            </a:r>
            <a:r>
              <a:rPr lang="en-US" altLang="en-US" b="1">
                <a:latin typeface="Arial" panose="020B0604020202020204" pitchFamily="34" charset="0"/>
              </a:rPr>
              <a:t> 3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>
                <a:latin typeface="Arial" panose="020B0604020202020204" pitchFamily="34" charset="0"/>
              </a:rPr>
              <a:t> HS hoạt động nhóm 4 người làm câu c trong vòng 5 phút.</a:t>
            </a:r>
          </a:p>
          <a:p>
            <a:r>
              <a:rPr lang="en-US" altLang="en-US" b="1">
                <a:latin typeface="Arial" panose="020B0604020202020204" pitchFamily="34" charset="0"/>
              </a:rPr>
              <a:t>*HS t</a:t>
            </a:r>
            <a:r>
              <a:rPr lang="vi-VN" altLang="en-US" b="1">
                <a:latin typeface="Arial" panose="020B0604020202020204" pitchFamily="34" charset="0"/>
              </a:rPr>
              <a:t>hực hiện nhiệm vụ</a:t>
            </a:r>
            <a:r>
              <a:rPr lang="en-US" altLang="en-US" b="1">
                <a:latin typeface="Arial" panose="020B0604020202020204" pitchFamily="34" charset="0"/>
              </a:rPr>
              <a:t> 3: </a:t>
            </a:r>
            <a:r>
              <a:rPr lang="en-US" altLang="en-US">
                <a:latin typeface="Arial" panose="020B0604020202020204" pitchFamily="34" charset="0"/>
              </a:rPr>
              <a:t>HS hoạt động nhóm làm câu c.</a:t>
            </a:r>
          </a:p>
          <a:p>
            <a:r>
              <a:rPr lang="en-US" altLang="en-US">
                <a:latin typeface="Arial" panose="020B0604020202020204" pitchFamily="34" charset="0"/>
              </a:rPr>
              <a:t>   Gợi ý: nêu các phương pháp chứng minh ba điểm thẳng hàng mà em đã biết? Chứng minh O là trung điểm đường chéo hình bình hành cũng sẽ được ba điểm thẳng hàng.</a:t>
            </a:r>
          </a:p>
          <a:p>
            <a:r>
              <a:rPr lang="en-US" altLang="en-US">
                <a:latin typeface="Arial" panose="020B0604020202020204" pitchFamily="34" charset="0"/>
              </a:rPr>
              <a:t>CHÚ Ý: KHI CHIẾU SLIDE NÀY, GV NHẤP CHUỘT VÀO Ô THỜI GIAN, CÁC HS THẢO LUẬN NHÓM TRONG VÒNG 5 PHÚT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23ED5D1A-B72B-EFA7-7775-2224C9BD9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F53E832D-C1B1-47C9-9B6B-DB282A017A8D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6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13DA8D46-7B9A-25C4-ECC4-6EECB9023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B3ABC658-FC2C-1C8B-A6DD-8417BC5B5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GV: chiếu bài tập cho cả lớp quan sát</a:t>
            </a:r>
          </a:p>
          <a:p>
            <a:r>
              <a:rPr lang="en-US" altLang="en-US">
                <a:latin typeface="Arial" panose="020B0604020202020204" pitchFamily="34" charset="0"/>
              </a:rPr>
              <a:t>HS: các nhóm nhận xét lẫn nhau </a:t>
            </a:r>
          </a:p>
          <a:p>
            <a:r>
              <a:rPr lang="en-US" altLang="en-US">
                <a:latin typeface="Arial" panose="020B0604020202020204" pitchFamily="34" charset="0"/>
              </a:rPr>
              <a:t>GV: nhận xét các nhóm hoạt động làm bài tập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47425B39-8C91-E588-021B-2271D00E3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2AA94835-03F3-4DD2-B479-41535D2D016C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6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2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6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2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1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1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slide" Target="slide5.xm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5.wav"/><Relationship Id="rId15" Type="http://schemas.openxmlformats.org/officeDocument/2006/relationships/image" Target="../media/image350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slide" Target="slide5.xm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7.wmf"/><Relationship Id="rId10" Type="http://schemas.openxmlformats.org/officeDocument/2006/relationships/image" Target="../media/image10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2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9.emf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9.emf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png"/><Relationship Id="rId5" Type="http://schemas.openxmlformats.org/officeDocument/2006/relationships/image" Target="../media/image20.jpe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20.jpe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9.emf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1.png"/><Relationship Id="rId18" Type="http://schemas.openxmlformats.org/officeDocument/2006/relationships/image" Target="../media/image14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5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image" Target="../media/image31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742" y="2667811"/>
            <a:ext cx="12365738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TRƯƠNG THỊ HUỆ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196169" y="1352893"/>
            <a:ext cx="256613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838950FF-56FF-09BF-C914-35AD4F3788C8}"/>
              </a:ext>
            </a:extLst>
          </p:cNvPr>
          <p:cNvSpPr/>
          <p:nvPr/>
        </p:nvSpPr>
        <p:spPr>
          <a:xfrm>
            <a:off x="667512" y="1385889"/>
            <a:ext cx="10826495" cy="12033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E7786-A428-AA47-EB32-995DAE71F4D9}"/>
              </a:ext>
            </a:extLst>
          </p:cNvPr>
          <p:cNvSpPr/>
          <p:nvPr/>
        </p:nvSpPr>
        <p:spPr>
          <a:xfrm>
            <a:off x="667513" y="2684464"/>
            <a:ext cx="4947476" cy="1262437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Bằng nhau và cắt nhau tại trung điểm của mỗi đường.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CB916-F2A0-80B2-7FD0-3EB437973DA2}"/>
              </a:ext>
            </a:extLst>
          </p:cNvPr>
          <p:cNvSpPr/>
          <p:nvPr/>
        </p:nvSpPr>
        <p:spPr>
          <a:xfrm>
            <a:off x="5995987" y="2681288"/>
            <a:ext cx="5528500" cy="126243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Bằng nhau, vuông góc </a:t>
            </a:r>
          </a:p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 nhau.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D33780-71A5-EFFA-4D4E-8E4A7BEDCFAA}"/>
              </a:ext>
            </a:extLst>
          </p:cNvPr>
          <p:cNvSpPr/>
          <p:nvPr/>
        </p:nvSpPr>
        <p:spPr>
          <a:xfrm>
            <a:off x="667512" y="4343399"/>
            <a:ext cx="4947477" cy="1128711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Cắt nhau tại trung điểm của mỗi đường.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007BBF-B55F-2DD3-032E-189F8BFD298A}"/>
              </a:ext>
            </a:extLst>
          </p:cNvPr>
          <p:cNvSpPr/>
          <p:nvPr/>
        </p:nvSpPr>
        <p:spPr>
          <a:xfrm>
            <a:off x="5995987" y="4380691"/>
            <a:ext cx="5498019" cy="1091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Cả A, B, C đều đúng.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EA10B6-A4D3-2C09-E698-A14294789F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4940374" y="3425328"/>
            <a:ext cx="663853" cy="5309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A60D8-31BC-1861-0E6C-FB181E093F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5011587" y="4925308"/>
            <a:ext cx="603402" cy="527997"/>
          </a:xfrm>
          <a:prstGeom prst="rect">
            <a:avLst/>
          </a:prstGeom>
          <a:solidFill>
            <a:srgbClr val="CC0000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C350BB-F837-955D-27F8-F2EB123CF5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69" y="4875022"/>
            <a:ext cx="604837" cy="5302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3CC3A5-0AD8-8BCB-74FD-A5668F7021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650" y="3346635"/>
            <a:ext cx="604837" cy="5302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>
            <a:hlinkClick r:id="rId10" action="ppaction://hlinksldjump"/>
            <a:extLst>
              <a:ext uri="{FF2B5EF4-FFF2-40B4-BE49-F238E27FC236}">
                <a16:creationId xmlns:a16="http://schemas.microsoft.com/office/drawing/2014/main" id="{D3FD1458-30D2-95AB-B60A-A26CD61F582A}"/>
              </a:ext>
            </a:extLst>
          </p:cNvPr>
          <p:cNvSpPr/>
          <p:nvPr/>
        </p:nvSpPr>
        <p:spPr>
          <a:xfrm>
            <a:off x="4410316" y="5868608"/>
            <a:ext cx="2843212" cy="828675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0" name="Rectangle 39">
            <a:extLst>
              <a:ext uri="{FF2B5EF4-FFF2-40B4-BE49-F238E27FC236}">
                <a16:creationId xmlns:a16="http://schemas.microsoft.com/office/drawing/2014/main" id="{231D238D-9EBF-B24E-D5C2-3A075EFF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16" y="1463675"/>
            <a:ext cx="100218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 </a:t>
            </a:r>
            <a:r>
              <a:rPr lang="nl-NL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 đường chéo của hình chữ nhật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 tính chất :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A8587F4E-4FCD-A242-147A-C0A81829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STOP</a:t>
            </a: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5CD467EB-6F42-D524-8B89-7C13D35C3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997B7580-9AB5-2AC8-AD27-8C84FDDC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id="{44835E7C-E814-F488-BF3B-92413164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B1F394F0-2902-A89F-A4A5-2521ACFE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BDE13A32-F7DF-D1D4-C867-13FBC0F1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263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Oval 32">
            <a:extLst>
              <a:ext uri="{FF2B5EF4-FFF2-40B4-BE49-F238E27FC236}">
                <a16:creationId xmlns:a16="http://schemas.microsoft.com/office/drawing/2014/main" id="{32A2AA99-42DD-4585-50CC-6B54D9F9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1781696D-0171-1FA4-F49E-49DA2890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Oval 34">
            <a:extLst>
              <a:ext uri="{FF2B5EF4-FFF2-40B4-BE49-F238E27FC236}">
                <a16:creationId xmlns:a16="http://schemas.microsoft.com/office/drawing/2014/main" id="{30629EA9-7CB6-75B0-16DA-123949890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025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421C46B8-9419-6C47-4C9E-DA742207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025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Oval 36">
            <a:extLst>
              <a:ext uri="{FF2B5EF4-FFF2-40B4-BE49-F238E27FC236}">
                <a16:creationId xmlns:a16="http://schemas.microsoft.com/office/drawing/2014/main" id="{0A3DA561-103E-5EBA-C69F-9D7A322D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025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83F51CC0-834B-44F6-CD96-049F79C8C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7" name="Oval 38">
            <a:extLst>
              <a:ext uri="{FF2B5EF4-FFF2-40B4-BE49-F238E27FC236}">
                <a16:creationId xmlns:a16="http://schemas.microsoft.com/office/drawing/2014/main" id="{93078DDB-E283-5227-9398-0095046F0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84721201-17E3-5FD3-96EF-40F0801F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B0CEDE09-17F3-606F-1303-5E6444BE5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025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Oval 41">
            <a:extLst>
              <a:ext uri="{FF2B5EF4-FFF2-40B4-BE49-F238E27FC236}">
                <a16:creationId xmlns:a16="http://schemas.microsoft.com/office/drawing/2014/main" id="{A6A12718-418D-9398-F264-12C048AE0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2CCFE4F-DE43-0AF1-FE54-21BC47D6B043}"/>
              </a:ext>
            </a:extLst>
          </p:cNvPr>
          <p:cNvSpPr/>
          <p:nvPr/>
        </p:nvSpPr>
        <p:spPr>
          <a:xfrm>
            <a:off x="9382125" y="2479676"/>
            <a:ext cx="668338" cy="411163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AE979CB0-9F35-22E7-85E8-FD9F9C206CF7}"/>
              </a:ext>
            </a:extLst>
          </p:cNvPr>
          <p:cNvSpPr/>
          <p:nvPr/>
        </p:nvSpPr>
        <p:spPr>
          <a:xfrm>
            <a:off x="841247" y="794544"/>
            <a:ext cx="10908791" cy="12033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F5DF1-9C2A-60D0-8718-243DCAF109CE}"/>
              </a:ext>
            </a:extLst>
          </p:cNvPr>
          <p:cNvSpPr/>
          <p:nvPr/>
        </p:nvSpPr>
        <p:spPr>
          <a:xfrm>
            <a:off x="925385" y="2340769"/>
            <a:ext cx="4951541" cy="120332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Trong hình bình hành hai đường chéo bằng nhau.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DF14C-BDE0-6BB2-CAA6-7FC586CC5955}"/>
              </a:ext>
            </a:extLst>
          </p:cNvPr>
          <p:cNvSpPr/>
          <p:nvPr/>
        </p:nvSpPr>
        <p:spPr>
          <a:xfrm>
            <a:off x="5987762" y="2358453"/>
            <a:ext cx="5873113" cy="120332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defTabSz="685834">
              <a:lnSpc>
                <a:spcPct val="70000"/>
              </a:lnSpc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Trong hình bình hành hai góc kề một cạnh phụ nhau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7585A1-3639-C1F0-A2B2-B2868FD79016}"/>
              </a:ext>
            </a:extLst>
          </p:cNvPr>
          <p:cNvSpPr/>
          <p:nvPr/>
        </p:nvSpPr>
        <p:spPr>
          <a:xfrm>
            <a:off x="841247" y="3832223"/>
            <a:ext cx="4951541" cy="1908971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Đường thẳng đi qua giao điểm của hai đường chéo hình bình hành là trục đối xứng của hình bình hành đó.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D529A-A564-6ABC-4B7E-FD7A698DF611}"/>
              </a:ext>
            </a:extLst>
          </p:cNvPr>
          <p:cNvSpPr/>
          <p:nvPr/>
        </p:nvSpPr>
        <p:spPr>
          <a:xfrm>
            <a:off x="5876926" y="3843769"/>
            <a:ext cx="5873112" cy="189742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Trong hình bình hành hai đường chéo cắt nhau tại trung điểm mỗi đường và giao điểm này là tâm đối xứng của hình bình hành đó.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3B44F6-8DB0-B3DA-A5FF-8FBB473BC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989409"/>
            <a:ext cx="604838" cy="5318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C03890-0C5A-52B6-B1D2-2DDC4AB827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5247049"/>
            <a:ext cx="549275" cy="4826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37E452-EAEC-69D7-247E-9AB5E145B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944" y="5247049"/>
            <a:ext cx="604837" cy="4826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CB24F4-B4A5-EA6F-5D57-84850EB42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351" y="3037034"/>
            <a:ext cx="550863" cy="4841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>
            <a:hlinkClick r:id="rId9" action="ppaction://hlinksldjump"/>
            <a:extLst>
              <a:ext uri="{FF2B5EF4-FFF2-40B4-BE49-F238E27FC236}">
                <a16:creationId xmlns:a16="http://schemas.microsoft.com/office/drawing/2014/main" id="{A5EB68C9-C2B9-03F7-6348-AE59F95D5032}"/>
              </a:ext>
            </a:extLst>
          </p:cNvPr>
          <p:cNvSpPr/>
          <p:nvPr/>
        </p:nvSpPr>
        <p:spPr>
          <a:xfrm>
            <a:off x="4349896" y="6029325"/>
            <a:ext cx="2700337" cy="828675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4" name="Rectangle 54">
            <a:extLst>
              <a:ext uri="{FF2B5EF4-FFF2-40B4-BE49-F238E27FC236}">
                <a16:creationId xmlns:a16="http://schemas.microsoft.com/office/drawing/2014/main" id="{D37D539B-51DC-348D-6FD5-C0717EDD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301" y="1060450"/>
            <a:ext cx="93268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6: </a:t>
            </a:r>
            <a:r>
              <a:rPr lang="nl-NL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nào sau đây đúng: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DE4B20DE-763E-38D2-9325-A6A959E9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32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1F3793E4-547C-8CB5-8631-BB3F6F9D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48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11C459DE-3063-2DEE-B69A-243786C9B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48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7A91FCED-1F9B-34F1-065F-55165DC0B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80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CA225AD1-C90E-61EE-9C4D-87D44B20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641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3A652324-B5B0-CCDB-6D0E-8697EC68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80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298F4745-A324-BE2B-E459-B565CFD5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32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FCF1BCAC-3228-276D-C53A-1557889EE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700" y="5032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B3E23840-33DB-AC9E-E440-8ABD14105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288" y="5048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Oval 35">
            <a:extLst>
              <a:ext uri="{FF2B5EF4-FFF2-40B4-BE49-F238E27FC236}">
                <a16:creationId xmlns:a16="http://schemas.microsoft.com/office/drawing/2014/main" id="{E2661B09-1568-DC01-140A-BFD9D1C9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5048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Oval 36">
            <a:extLst>
              <a:ext uri="{FF2B5EF4-FFF2-40B4-BE49-F238E27FC236}">
                <a16:creationId xmlns:a16="http://schemas.microsoft.com/office/drawing/2014/main" id="{EC40359B-269F-89ED-8EDA-104A74B72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288" y="5032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id="{BC9A6914-82E4-DE2D-2EC7-8B2CB5D3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700" y="5032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27E9D7E7-2965-429A-72C7-5668EBE1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463" y="5048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Oval 39">
            <a:extLst>
              <a:ext uri="{FF2B5EF4-FFF2-40B4-BE49-F238E27FC236}">
                <a16:creationId xmlns:a16="http://schemas.microsoft.com/office/drawing/2014/main" id="{19B83A10-B763-65E0-F9CE-E7E7DF961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5032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8" name="Oval 40">
            <a:extLst>
              <a:ext uri="{FF2B5EF4-FFF2-40B4-BE49-F238E27FC236}">
                <a16:creationId xmlns:a16="http://schemas.microsoft.com/office/drawing/2014/main" id="{B8EB307D-9909-E515-A78B-AD9CC86C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463" y="50641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41">
            <a:extLst>
              <a:ext uri="{FF2B5EF4-FFF2-40B4-BE49-F238E27FC236}">
                <a16:creationId xmlns:a16="http://schemas.microsoft.com/office/drawing/2014/main" id="{8C488917-0E7B-3C99-183E-4CE147EF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050" y="5048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954F2FEC-C948-4E82-6E4B-588CAF746D8D}"/>
              </a:ext>
            </a:extLst>
          </p:cNvPr>
          <p:cNvSpPr/>
          <p:nvPr/>
        </p:nvSpPr>
        <p:spPr>
          <a:xfrm>
            <a:off x="8636000" y="5535613"/>
            <a:ext cx="668338" cy="411162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DE780FF6-E5D4-20F2-2C9F-58E334B2629A}"/>
              </a:ext>
            </a:extLst>
          </p:cNvPr>
          <p:cNvSpPr/>
          <p:nvPr/>
        </p:nvSpPr>
        <p:spPr>
          <a:xfrm>
            <a:off x="795528" y="838201"/>
            <a:ext cx="10561320" cy="12033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4E5640F-E06A-1B17-8304-CE811F861384}"/>
                  </a:ext>
                </a:extLst>
              </p:cNvPr>
              <p:cNvSpPr/>
              <p:nvPr/>
            </p:nvSpPr>
            <p:spPr>
              <a:xfrm>
                <a:off x="795529" y="2497138"/>
                <a:ext cx="5241736" cy="107721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vi-VN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𝒄𝒎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F4E5640F-E06A-1B17-8304-CE811F861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9" y="2497138"/>
                <a:ext cx="5241736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24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7">
            <a:extLst>
              <a:ext uri="{FF2B5EF4-FFF2-40B4-BE49-F238E27FC236}">
                <a16:creationId xmlns:a16="http://schemas.microsoft.com/office/drawing/2014/main" id="{FD4D9E05-B08B-0710-FEF5-A9329C381D4A}"/>
              </a:ext>
            </a:extLst>
          </p:cNvPr>
          <p:cNvSpPr/>
          <p:nvPr/>
        </p:nvSpPr>
        <p:spPr>
          <a:xfrm>
            <a:off x="1752600" y="6062664"/>
            <a:ext cx="425450" cy="261937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6DD2E0-F94F-87FD-5FA8-77A0CFBAEAD2}"/>
                  </a:ext>
                </a:extLst>
              </p:cNvPr>
              <p:cNvSpPr/>
              <p:nvPr/>
            </p:nvSpPr>
            <p:spPr>
              <a:xfrm>
                <a:off x="6121399" y="2497136"/>
                <a:ext cx="5235449" cy="1077219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vi-VN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5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𝒄𝒎</m:t>
                    </m:r>
                    <m:r>
                      <a:rPr lang="vi-V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86DD2E0-F94F-87FD-5FA8-77A0CFBAE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99" y="2497136"/>
                <a:ext cx="5235449" cy="1077219"/>
              </a:xfrm>
              <a:prstGeom prst="rect">
                <a:avLst/>
              </a:prstGeom>
              <a:blipFill rotWithShape="0">
                <a:blip r:embed="rId8"/>
                <a:stretch>
                  <a:fillRect l="-232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13C1B9-0FCD-AEE9-5AD3-162692256BE0}"/>
                  </a:ext>
                </a:extLst>
              </p:cNvPr>
              <p:cNvSpPr/>
              <p:nvPr/>
            </p:nvSpPr>
            <p:spPr>
              <a:xfrm>
                <a:off x="795529" y="4419600"/>
                <a:ext cx="5241736" cy="828675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 </a:t>
                </a:r>
                <a:r>
                  <a:rPr lang="vi-VN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vi-VN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7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𝒄𝒎</m:t>
                    </m:r>
                  </m:oMath>
                </a14:m>
                <a:endPara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F13C1B9-0FCD-AEE9-5AD3-162692256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9" y="4419600"/>
                <a:ext cx="5241736" cy="828675"/>
              </a:xfrm>
              <a:prstGeom prst="rect">
                <a:avLst/>
              </a:prstGeom>
              <a:blipFill rotWithShape="0">
                <a:blip r:embed="rId9"/>
                <a:stretch>
                  <a:fillRect l="-2445" b="-14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DFAE18-6D7F-0ABE-7122-3C5647DC0102}"/>
                  </a:ext>
                </a:extLst>
              </p:cNvPr>
              <p:cNvSpPr/>
              <p:nvPr/>
            </p:nvSpPr>
            <p:spPr>
              <a:xfrm>
                <a:off x="6121401" y="4425953"/>
                <a:ext cx="5235447" cy="83184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>
                  <a:defRPr/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vi-VN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vi-V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𝒄𝒎</m:t>
                    </m:r>
                  </m:oMath>
                </a14:m>
                <a:endPara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33DFAE18-6D7F-0ABE-7122-3C5647DC0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01" y="4425953"/>
                <a:ext cx="5235447" cy="831847"/>
              </a:xfrm>
              <a:prstGeom prst="rect">
                <a:avLst/>
              </a:prstGeom>
              <a:blipFill rotWithShape="0">
                <a:blip r:embed="rId10"/>
                <a:stretch>
                  <a:fillRect l="-2328" b="-14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B77A3DA-0B79-EAF7-F534-5104BC279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6" y="2760664"/>
            <a:ext cx="604838" cy="531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69BA78-C09E-7BA4-4232-699A6434511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5291454" y="4569904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92E9FB-62B1-E0BE-61F3-FB5761E9C6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150" y="4569904"/>
            <a:ext cx="604837" cy="5302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14A384-5CFB-379C-C799-356D335653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149" y="2828640"/>
            <a:ext cx="604838" cy="4841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>
            <a:hlinkClick r:id="rId14" action="ppaction://hlinksldjump"/>
            <a:extLst>
              <a:ext uri="{FF2B5EF4-FFF2-40B4-BE49-F238E27FC236}">
                <a16:creationId xmlns:a16="http://schemas.microsoft.com/office/drawing/2014/main" id="{74E13515-1F88-0E8A-EA73-7520AF5A4C91}"/>
              </a:ext>
            </a:extLst>
          </p:cNvPr>
          <p:cNvSpPr/>
          <p:nvPr/>
        </p:nvSpPr>
        <p:spPr>
          <a:xfrm>
            <a:off x="4715384" y="5890419"/>
            <a:ext cx="3121025" cy="828675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34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8" name="Rectangle 35">
                <a:extLst>
                  <a:ext uri="{FF2B5EF4-FFF2-40B4-BE49-F238E27FC236}">
                    <a16:creationId xmlns:a16="http://schemas.microsoft.com/office/drawing/2014/main" id="{2F06176B-536F-8C9E-62B1-AE4AEA7FC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560" y="990600"/>
                <a:ext cx="992124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7: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2238" name="Rectangle 35">
                <a:extLst>
                  <a:ext uri="{FF2B5EF4-FFF2-40B4-BE49-F238E27FC236}">
                    <a16:creationId xmlns:a16="http://schemas.microsoft.com/office/drawing/2014/main" id="{2F06176B-536F-8C9E-62B1-AE4AEA7FC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560" y="990600"/>
                <a:ext cx="9921240" cy="1077218"/>
              </a:xfrm>
              <a:prstGeom prst="rect">
                <a:avLst/>
              </a:prstGeom>
              <a:blipFill>
                <a:blip r:embed="rId15"/>
                <a:stretch>
                  <a:fillRect t="-7955" b="-170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loud 22">
            <a:extLst>
              <a:ext uri="{FF2B5EF4-FFF2-40B4-BE49-F238E27FC236}">
                <a16:creationId xmlns:a16="http://schemas.microsoft.com/office/drawing/2014/main" id="{A3E4557A-F85F-820F-90D2-E5731FC7638A}"/>
              </a:ext>
            </a:extLst>
          </p:cNvPr>
          <p:cNvSpPr/>
          <p:nvPr/>
        </p:nvSpPr>
        <p:spPr>
          <a:xfrm>
            <a:off x="9345614" y="5684838"/>
            <a:ext cx="668337" cy="411162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D8769063-15ED-7857-8B20-1C77787F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4222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6D5913E5-9267-CE95-E46B-65EED4D9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4222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2F003F9F-3EC0-0EA1-E147-59CF0454A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013" y="4222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103D4497-B4B9-2BDF-CA63-FD19C0335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4222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E91F56A6-C3C9-5643-B018-A2C5CC8E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013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56614949-768F-A778-0AE4-3D83BEAFC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5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8184126E-3C54-8069-CAB9-D548D12D1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898DE910-BD30-A92D-E0DE-22A4D464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DFF003D0-BC46-B796-687B-2372E587B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4222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Oval 35">
            <a:extLst>
              <a:ext uri="{FF2B5EF4-FFF2-40B4-BE49-F238E27FC236}">
                <a16:creationId xmlns:a16="http://schemas.microsoft.com/office/drawing/2014/main" id="{A7A9EE2C-2DA1-EE90-72BD-F164BB911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0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Oval 36">
            <a:extLst>
              <a:ext uri="{FF2B5EF4-FFF2-40B4-BE49-F238E27FC236}">
                <a16:creationId xmlns:a16="http://schemas.microsoft.com/office/drawing/2014/main" id="{4D76046B-98E7-5724-7584-74C805A32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id="{20A02649-91EC-85AD-BB1B-E8E17F70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40272E9F-9F6D-8A2A-299B-591DDA19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4222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Oval 39">
            <a:extLst>
              <a:ext uri="{FF2B5EF4-FFF2-40B4-BE49-F238E27FC236}">
                <a16:creationId xmlns:a16="http://schemas.microsoft.com/office/drawing/2014/main" id="{B3595B31-9F3A-1D8C-9C48-F794A5B30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4222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8" name="Oval 40">
            <a:extLst>
              <a:ext uri="{FF2B5EF4-FFF2-40B4-BE49-F238E27FC236}">
                <a16:creationId xmlns:a16="http://schemas.microsoft.com/office/drawing/2014/main" id="{61C5C213-84C4-5CB5-B251-13DD82B8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41">
            <a:extLst>
              <a:ext uri="{FF2B5EF4-FFF2-40B4-BE49-F238E27FC236}">
                <a16:creationId xmlns:a16="http://schemas.microsoft.com/office/drawing/2014/main" id="{26FD32A0-C731-A8D3-3629-61787513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4206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A6D24530-67F3-798D-FA6C-3E69A490E24F}"/>
              </a:ext>
            </a:extLst>
          </p:cNvPr>
          <p:cNvSpPr/>
          <p:nvPr/>
        </p:nvSpPr>
        <p:spPr>
          <a:xfrm>
            <a:off x="733044" y="837406"/>
            <a:ext cx="10725912" cy="779463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021F2-C7C0-ECC2-091B-193A409E94EF}"/>
              </a:ext>
            </a:extLst>
          </p:cNvPr>
          <p:cNvSpPr/>
          <p:nvPr/>
        </p:nvSpPr>
        <p:spPr>
          <a:xfrm>
            <a:off x="733044" y="1905000"/>
            <a:ext cx="5281995" cy="157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Trong tam giác vuông, đường trung tuyến ứng với cạnh huyền thì vuông góc với cạnh huyền.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E9C75-3CD0-AE5C-7B4C-80BCC38C9824}"/>
              </a:ext>
            </a:extLst>
          </p:cNvPr>
          <p:cNvSpPr/>
          <p:nvPr/>
        </p:nvSpPr>
        <p:spPr>
          <a:xfrm>
            <a:off x="6174682" y="1905000"/>
            <a:ext cx="5284274" cy="156368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Trong tam giác, đường trung tuyến với một cạnh và bằng nửa cạnh ấy thì tam giác đó là tam giác vuông.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7B01-3B47-3E34-B010-17B5BF050BDB}"/>
              </a:ext>
            </a:extLst>
          </p:cNvPr>
          <p:cNvSpPr/>
          <p:nvPr/>
        </p:nvSpPr>
        <p:spPr>
          <a:xfrm>
            <a:off x="733044" y="3796506"/>
            <a:ext cx="5281995" cy="1532159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Trong tam giác vuông, đường trung tuyến ứng với cạnh góc vuông không bằng cạnh ấy.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B1C98-D861-EC99-FD92-BE7B3DE0CC37}"/>
              </a:ext>
            </a:extLst>
          </p:cNvPr>
          <p:cNvSpPr/>
          <p:nvPr/>
        </p:nvSpPr>
        <p:spPr>
          <a:xfrm>
            <a:off x="6174682" y="3783656"/>
            <a:ext cx="5284274" cy="156368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Trong tam giác vuông đường trung tuyến ứng với cạnh huyền thì bằng một nửa cạnh huyền.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E6B80-3036-5F2F-8623-3E427F29FC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5333675" y="3100386"/>
            <a:ext cx="680810" cy="37941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81146-E039-B141-4F5B-DA3985E0D1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5324589" y="4800600"/>
            <a:ext cx="689896" cy="42062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6CC9B9-1430-12BC-4239-EA4D6BDF2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125" y="4833466"/>
            <a:ext cx="810829" cy="49519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FE8B54-C4DB-B04B-F431-722CF32E3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826" y="2950511"/>
            <a:ext cx="781129" cy="47848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>
            <a:hlinkClick r:id="rId10" action="ppaction://hlinksldjump"/>
            <a:extLst>
              <a:ext uri="{FF2B5EF4-FFF2-40B4-BE49-F238E27FC236}">
                <a16:creationId xmlns:a16="http://schemas.microsoft.com/office/drawing/2014/main" id="{0CE86AC2-61A7-55AF-9859-EFF1F57801C9}"/>
              </a:ext>
            </a:extLst>
          </p:cNvPr>
          <p:cNvSpPr/>
          <p:nvPr/>
        </p:nvSpPr>
        <p:spPr>
          <a:xfrm>
            <a:off x="4597400" y="5495926"/>
            <a:ext cx="2808288" cy="828675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2" name="Rectangle 34">
            <a:extLst>
              <a:ext uri="{FF2B5EF4-FFF2-40B4-BE49-F238E27FC236}">
                <a16:creationId xmlns:a16="http://schemas.microsoft.com/office/drawing/2014/main" id="{1E76D07D-E5C1-A164-F4AF-73CA2BA74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759" y="890588"/>
            <a:ext cx="496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8: </a:t>
            </a:r>
            <a:r>
              <a:rPr lang="nl-NL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 đáp án sai: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7FC0293C-DB48-ABBA-3EB8-A975C891D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175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F1B7BCFA-B959-3DCC-CDA7-618BA20F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825" y="3651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E4F2A1C1-7054-D252-59B5-20BEA0A48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1775B147-0285-01D4-5226-86F1AAF9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825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4F971C3E-0A06-738B-620F-2B6201E84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825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B155EC5B-A944-B1D1-A5FB-8B3A0D0D9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763" y="36036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A3E69DD7-1E0F-8FD7-7765-5EA78DE4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619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5F4E36C6-F231-5F03-0211-8D692A41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FAD87D3C-02FF-5E73-4AA4-9BDE595A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825" y="3651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Oval 35">
            <a:extLst>
              <a:ext uri="{FF2B5EF4-FFF2-40B4-BE49-F238E27FC236}">
                <a16:creationId xmlns:a16="http://schemas.microsoft.com/office/drawing/2014/main" id="{6EF6947C-9B8D-67AC-EA47-16B3D8C10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Oval 36">
            <a:extLst>
              <a:ext uri="{FF2B5EF4-FFF2-40B4-BE49-F238E27FC236}">
                <a16:creationId xmlns:a16="http://schemas.microsoft.com/office/drawing/2014/main" id="{20C7D97C-281F-1EF9-CB21-6DF851CAD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175" y="3651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id="{122262F8-E42A-C202-5FA0-AE905887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6671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29D3887C-2E0F-42CE-0F51-2BEBD278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175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Oval 39">
            <a:extLst>
              <a:ext uri="{FF2B5EF4-FFF2-40B4-BE49-F238E27FC236}">
                <a16:creationId xmlns:a16="http://schemas.microsoft.com/office/drawing/2014/main" id="{DE60B07A-FA5A-E12E-EFFB-3F9C194D3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8" name="Oval 40">
            <a:extLst>
              <a:ext uri="{FF2B5EF4-FFF2-40B4-BE49-F238E27FC236}">
                <a16:creationId xmlns:a16="http://schemas.microsoft.com/office/drawing/2014/main" id="{5392588F-92DF-DDE6-3E5C-A58AB096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587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41">
            <a:extLst>
              <a:ext uri="{FF2B5EF4-FFF2-40B4-BE49-F238E27FC236}">
                <a16:creationId xmlns:a16="http://schemas.microsoft.com/office/drawing/2014/main" id="{C4B38A6A-1CDD-D5CF-C3E9-320EBA14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3619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CD4EEAB-FD36-8B58-0359-030EDE17AC75}"/>
              </a:ext>
            </a:extLst>
          </p:cNvPr>
          <p:cNvSpPr/>
          <p:nvPr/>
        </p:nvSpPr>
        <p:spPr>
          <a:xfrm>
            <a:off x="8724900" y="4378326"/>
            <a:ext cx="668338" cy="411163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2B93BB76-C172-58A3-594D-4B91DFFE5E65}"/>
              </a:ext>
            </a:extLst>
          </p:cNvPr>
          <p:cNvSpPr/>
          <p:nvPr/>
        </p:nvSpPr>
        <p:spPr>
          <a:xfrm>
            <a:off x="578296" y="835958"/>
            <a:ext cx="10917936" cy="12033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7A3C0-BC90-292F-1495-1A580E21F3DA}"/>
              </a:ext>
            </a:extLst>
          </p:cNvPr>
          <p:cNvSpPr/>
          <p:nvPr/>
        </p:nvSpPr>
        <p:spPr>
          <a:xfrm>
            <a:off x="578297" y="2382226"/>
            <a:ext cx="5335142" cy="112675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05F27-243D-0661-D7C4-669CD74E66FC}"/>
              </a:ext>
            </a:extLst>
          </p:cNvPr>
          <p:cNvSpPr/>
          <p:nvPr/>
        </p:nvSpPr>
        <p:spPr>
          <a:xfrm>
            <a:off x="6037264" y="2380806"/>
            <a:ext cx="5458968" cy="1123575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2F18A-A641-681B-5659-5829974D534F}"/>
              </a:ext>
            </a:extLst>
          </p:cNvPr>
          <p:cNvSpPr/>
          <p:nvPr/>
        </p:nvSpPr>
        <p:spPr>
          <a:xfrm>
            <a:off x="593541" y="4056433"/>
            <a:ext cx="5335142" cy="1054947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97B03B-25C9-A141-7B17-CA0D866EC983}"/>
              </a:ext>
            </a:extLst>
          </p:cNvPr>
          <p:cNvSpPr/>
          <p:nvPr/>
        </p:nvSpPr>
        <p:spPr>
          <a:xfrm>
            <a:off x="6037264" y="4015846"/>
            <a:ext cx="5458968" cy="1054947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3B731-BE51-1A44-29AD-F6F7B7F74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45" y="2986794"/>
            <a:ext cx="604838" cy="531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A7DC73-304E-712D-74D1-DC454F95C0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45" y="4628780"/>
            <a:ext cx="603250" cy="482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38767F-1EAA-A2B2-6F7D-D833710FF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94" y="4524376"/>
            <a:ext cx="604838" cy="5302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91AE61-8921-1E0A-0642-691A525B8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446" y="3004652"/>
            <a:ext cx="550863" cy="4841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>
            <a:hlinkClick r:id="rId10" action="ppaction://hlinksldjump"/>
            <a:extLst>
              <a:ext uri="{FF2B5EF4-FFF2-40B4-BE49-F238E27FC236}">
                <a16:creationId xmlns:a16="http://schemas.microsoft.com/office/drawing/2014/main" id="{8174CEFE-75B1-AA22-8632-8A7957E009F2}"/>
              </a:ext>
            </a:extLst>
          </p:cNvPr>
          <p:cNvSpPr/>
          <p:nvPr/>
        </p:nvSpPr>
        <p:spPr>
          <a:xfrm>
            <a:off x="4630739" y="5691280"/>
            <a:ext cx="2813050" cy="828675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6" name="Rectangle 35">
            <a:extLst>
              <a:ext uri="{FF2B5EF4-FFF2-40B4-BE49-F238E27FC236}">
                <a16:creationId xmlns:a16="http://schemas.microsoft.com/office/drawing/2014/main" id="{6AA4ACDE-412F-CBBC-51D6-BF33A398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40" y="834966"/>
            <a:ext cx="91440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9: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Trong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32A5266B-8F9D-5764-3887-9FD56735F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561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6C18BA0B-5113-8F03-B5A8-B3CE01A5C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8" y="4572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B7813952-D135-3F7C-8009-1B0AF5F12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40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F98CC15D-6A0F-DB87-4B56-39C9A0D7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100" y="45561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E885855D-0492-CB90-DC07-5A6DD2E8A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8" y="4540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17FD15E2-3B93-3E36-C2BE-CECAE2B1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24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42C617AF-D2A6-2E66-53F6-15C8B650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8" y="4524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FC1F2208-C30A-344B-994D-0204DE65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8" y="4524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BB1ECF84-806B-4244-C087-ACE55EEA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8" y="4524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Oval 35">
            <a:extLst>
              <a:ext uri="{FF2B5EF4-FFF2-40B4-BE49-F238E27FC236}">
                <a16:creationId xmlns:a16="http://schemas.microsoft.com/office/drawing/2014/main" id="{37AEA475-E088-6BD6-EEA3-B3E42769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24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Oval 36">
            <a:extLst>
              <a:ext uri="{FF2B5EF4-FFF2-40B4-BE49-F238E27FC236}">
                <a16:creationId xmlns:a16="http://schemas.microsoft.com/office/drawing/2014/main" id="{4AE18362-1112-6A62-6593-193CBBD6A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561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id="{060CB289-AA52-C137-8C07-E2706348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8" y="4603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830C658D-2B40-D060-83F1-F1F8E1BC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24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Oval 39">
            <a:extLst>
              <a:ext uri="{FF2B5EF4-FFF2-40B4-BE49-F238E27FC236}">
                <a16:creationId xmlns:a16="http://schemas.microsoft.com/office/drawing/2014/main" id="{B0795707-5299-BE90-854A-ECE499543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8" y="4572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8" name="Oval 40">
            <a:extLst>
              <a:ext uri="{FF2B5EF4-FFF2-40B4-BE49-F238E27FC236}">
                <a16:creationId xmlns:a16="http://schemas.microsoft.com/office/drawing/2014/main" id="{3E2042E4-D084-895C-80F0-D614A6E0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24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41">
            <a:extLst>
              <a:ext uri="{FF2B5EF4-FFF2-40B4-BE49-F238E27FC236}">
                <a16:creationId xmlns:a16="http://schemas.microsoft.com/office/drawing/2014/main" id="{4A186AED-E5A1-3027-CC52-88E76448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4572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54309" name="Object 3">
            <a:extLst>
              <a:ext uri="{FF2B5EF4-FFF2-40B4-BE49-F238E27FC236}">
                <a16:creationId xmlns:a16="http://schemas.microsoft.com/office/drawing/2014/main" id="{8257AEC8-27BD-1D62-6AD4-B1431C892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630849"/>
              </p:ext>
            </p:extLst>
          </p:nvPr>
        </p:nvGraphicFramePr>
        <p:xfrm>
          <a:off x="5918200" y="23622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1" imgW="457677" imgH="793306" progId="Equation.DSMT4">
                  <p:embed/>
                </p:oleObj>
              </mc:Choice>
              <mc:Fallback>
                <p:oleObj name="Equation" r:id="rId11" imgW="457677" imgH="793306" progId="Equation.DSMT4">
                  <p:embed/>
                  <p:pic>
                    <p:nvPicPr>
                      <p:cNvPr id="54309" name="Object 3">
                        <a:extLst>
                          <a:ext uri="{FF2B5EF4-FFF2-40B4-BE49-F238E27FC236}">
                            <a16:creationId xmlns:a16="http://schemas.microsoft.com/office/drawing/2014/main" id="{8257AEC8-27BD-1D62-6AD4-B1431C892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36220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5" name="Rectangle 57">
            <a:extLst>
              <a:ext uri="{FF2B5EF4-FFF2-40B4-BE49-F238E27FC236}">
                <a16:creationId xmlns:a16="http://schemas.microsoft.com/office/drawing/2014/main" id="{D6155FDB-8FB5-0F46-BE8E-4CB8AF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2: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LUYỆN TẬP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58371" name="Object 1">
            <a:extLst>
              <a:ext uri="{FF2B5EF4-FFF2-40B4-BE49-F238E27FC236}">
                <a16:creationId xmlns:a16="http://schemas.microsoft.com/office/drawing/2014/main" id="{0D9F9882-E7E8-DF0B-C8CE-FEA65500F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126890" imgH="190335" progId="Equation.DSMT4">
                  <p:embed/>
                </p:oleObj>
              </mc:Choice>
              <mc:Fallback>
                <p:oleObj name="Equation" r:id="rId4" imgW="126890" imgH="190335" progId="Equation.DSMT4">
                  <p:embed/>
                  <p:pic>
                    <p:nvPicPr>
                      <p:cNvPr id="58371" name="Object 1">
                        <a:extLst>
                          <a:ext uri="{FF2B5EF4-FFF2-40B4-BE49-F238E27FC236}">
                            <a16:creationId xmlns:a16="http://schemas.microsoft.com/office/drawing/2014/main" id="{0D9F9882-E7E8-DF0B-C8CE-FEA65500FD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>
            <a:extLst>
              <a:ext uri="{FF2B5EF4-FFF2-40B4-BE49-F238E27FC236}">
                <a16:creationId xmlns:a16="http://schemas.microsoft.com/office/drawing/2014/main" id="{F43A51D9-1BAD-BE14-178E-CDAECFDA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CDEC262-66B3-871B-67D3-3DF98A69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70C717-7A44-579E-2986-3A337EE2C65E}"/>
                  </a:ext>
                </a:extLst>
              </p:cNvPr>
              <p:cNvSpPr txBox="1"/>
              <p:nvPr/>
            </p:nvSpPr>
            <p:spPr>
              <a:xfrm>
                <a:off x="295835" y="771811"/>
                <a:ext cx="1160033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 vi tam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𝑩𝑯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vi-VN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470C717-7A44-579E-2986-3A337EE2C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" y="771811"/>
                <a:ext cx="1160033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104" t="-7051" r="-110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E061100-8286-C13B-D605-F702F0968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45" y="1208347"/>
            <a:ext cx="3805916" cy="28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D3EF24-5CED-66D6-5CA7-32F33C1A1ED7}"/>
              </a:ext>
            </a:extLst>
          </p:cNvPr>
          <p:cNvSpPr txBox="1"/>
          <p:nvPr/>
        </p:nvSpPr>
        <p:spPr>
          <a:xfrm>
            <a:off x="4903422" y="1571867"/>
            <a:ext cx="251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334E8A-BF7A-5EFC-01C3-06A333EF8533}"/>
                  </a:ext>
                </a:extLst>
              </p:cNvPr>
              <p:cNvSpPr txBox="1"/>
              <p:nvPr/>
            </p:nvSpPr>
            <p:spPr>
              <a:xfrm>
                <a:off x="412989" y="2095087"/>
                <a:ext cx="71601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𝐴𝐻𝐶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  <m:sup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vi-V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pytago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vi-V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endParaRPr lang="vi-VN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𝐻𝐶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</m:sup>
                      </m:sSup>
                      <m:r>
                        <a:rPr lang="vi-VN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=256</m:t>
                      </m:r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𝐻𝐶</m:t>
                      </m:r>
                      <m:r>
                        <a:rPr lang="vi-VN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 (</m:t>
                      </m:r>
                      <m:r>
                        <m:rPr>
                          <m:sty m:val="p"/>
                        </m:rPr>
                        <a:rPr lang="vi-VN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vi-VN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2334E8A-BF7A-5EFC-01C3-06A333EF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9" y="2095087"/>
                <a:ext cx="7160190" cy="2246769"/>
              </a:xfrm>
              <a:prstGeom prst="rect">
                <a:avLst/>
              </a:prstGeom>
              <a:blipFill rotWithShape="0">
                <a:blip r:embed="rId8"/>
                <a:stretch>
                  <a:fillRect l="-1789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671B77-1D16-6F86-EBFB-95A21994E985}"/>
                  </a:ext>
                </a:extLst>
              </p:cNvPr>
              <p:cNvSpPr txBox="1"/>
              <p:nvPr/>
            </p:nvSpPr>
            <p:spPr>
              <a:xfrm>
                <a:off x="6096000" y="4941736"/>
                <a:ext cx="67148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=13+20+21</m:t>
                      </m:r>
                    </m:oMath>
                  </m:oMathPara>
                </a14:m>
                <a:endParaRPr lang="vi-VN" sz="28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b="0" dirty="0" smtClean="0"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=54 (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F671B77-1D16-6F86-EBFB-95A21994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41736"/>
                <a:ext cx="6714836" cy="1384995"/>
              </a:xfrm>
              <a:prstGeom prst="rect">
                <a:avLst/>
              </a:prstGeom>
              <a:blipFill rotWithShape="0">
                <a:blip r:embed="rId9"/>
                <a:stretch>
                  <a:fillRect l="-1815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67AD9-EFFA-3A1C-1C06-9B13A2061026}"/>
                  </a:ext>
                </a:extLst>
              </p:cNvPr>
              <p:cNvSpPr txBox="1"/>
              <p:nvPr/>
            </p:nvSpPr>
            <p:spPr>
              <a:xfrm>
                <a:off x="6096000" y="4027976"/>
                <a:ext cx="48860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𝐻𝐶</m:t>
                    </m:r>
                  </m:oMath>
                </a14:m>
                <a:endParaRPr lang="vi-VN" sz="28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b="0" dirty="0" smtClean="0"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=5+16=21 (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3767AD9-EFFA-3A1C-1C06-9B13A2061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27976"/>
                <a:ext cx="4886036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2494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2989" y="4297136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vi-V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pytago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vi-V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endParaRPr lang="vi-VN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</m:sup>
                      </m:sSup>
                      <m:r>
                        <a:rPr lang="vi-VN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169</m:t>
                      </m:r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𝐻𝐶</m:t>
                      </m:r>
                      <m:r>
                        <a:rPr lang="vi-VN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=13 (</m:t>
                      </m:r>
                      <m:r>
                        <m:rPr>
                          <m:sty m:val="p"/>
                        </m:rPr>
                        <a:rPr lang="vi-VN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vi-VN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9" y="4297136"/>
                <a:ext cx="6096000" cy="2246769"/>
              </a:xfrm>
              <a:prstGeom prst="rect">
                <a:avLst/>
              </a:prstGeom>
              <a:blipFill rotWithShape="0">
                <a:blip r:embed="rId11"/>
                <a:stretch>
                  <a:fillRect l="-2100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032500" y="2117806"/>
            <a:ext cx="0" cy="43813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52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5" name="Rectangle 57">
            <a:extLst>
              <a:ext uri="{FF2B5EF4-FFF2-40B4-BE49-F238E27FC236}">
                <a16:creationId xmlns:a16="http://schemas.microsoft.com/office/drawing/2014/main" id="{D6155FDB-8FB5-0F46-BE8E-4CB8AF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1" name="Object 1">
            <a:extLst>
              <a:ext uri="{FF2B5EF4-FFF2-40B4-BE49-F238E27FC236}">
                <a16:creationId xmlns:a16="http://schemas.microsoft.com/office/drawing/2014/main" id="{0D9F9882-E7E8-DF0B-C8CE-FEA65500F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4" imgW="126890" imgH="190335" progId="Equation.DSMT4">
                  <p:embed/>
                </p:oleObj>
              </mc:Choice>
              <mc:Fallback>
                <p:oleObj name="Equation" r:id="rId4" imgW="126890" imgH="190335" progId="Equation.DSMT4">
                  <p:embed/>
                  <p:pic>
                    <p:nvPicPr>
                      <p:cNvPr id="58371" name="Object 1">
                        <a:extLst>
                          <a:ext uri="{FF2B5EF4-FFF2-40B4-BE49-F238E27FC236}">
                            <a16:creationId xmlns:a16="http://schemas.microsoft.com/office/drawing/2014/main" id="{0D9F9882-E7E8-DF0B-C8CE-FEA65500FD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>
            <a:extLst>
              <a:ext uri="{FF2B5EF4-FFF2-40B4-BE49-F238E27FC236}">
                <a16:creationId xmlns:a16="http://schemas.microsoft.com/office/drawing/2014/main" id="{F43A51D9-1BAD-BE14-178E-CDAECFDA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CDEC262-66B3-871B-67D3-3DF98A69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F1B65-6591-AB11-E397-933DE7DE41E3}"/>
              </a:ext>
            </a:extLst>
          </p:cNvPr>
          <p:cNvSpPr txBox="1"/>
          <p:nvPr/>
        </p:nvSpPr>
        <p:spPr>
          <a:xfrm>
            <a:off x="1110146" y="1083353"/>
            <a:ext cx="153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90782" y="1700091"/>
                <a:ext cx="9883436" cy="4013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kẻ 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song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m:rPr>
                        <m:nor/>
                      </m:rPr>
                      <a:rPr lang="vi-VN" altLang="en-US" sz="28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vi-VN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kẻ đường thẳng song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vi-VN" altLang="en-US" sz="28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alt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vi-VN" altLang="en-US" sz="2800" b="0" i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𝑁𝑀𝑃</m:t>
                    </m:r>
                  </m:oMath>
                </a14:m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alt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NB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thẳng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0"/>
                  </a:spcBef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82" y="1700091"/>
                <a:ext cx="9883436" cy="4013150"/>
              </a:xfrm>
              <a:prstGeom prst="rect">
                <a:avLst/>
              </a:prstGeom>
              <a:blipFill rotWithShape="0">
                <a:blip r:embed="rId6"/>
                <a:stretch>
                  <a:fillRect l="-1295" t="-1672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7">
            <a:extLst>
              <a:ext uri="{FF2B5EF4-FFF2-40B4-BE49-F238E27FC236}">
                <a16:creationId xmlns:a16="http://schemas.microsoft.com/office/drawing/2014/main" id="{327815A1-5B4A-9FAC-0A53-6E103968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1000675"/>
            <a:ext cx="4844143" cy="275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442" name="TextBox 2">
                <a:extLst>
                  <a:ext uri="{FF2B5EF4-FFF2-40B4-BE49-F238E27FC236}">
                    <a16:creationId xmlns:a16="http://schemas.microsoft.com/office/drawing/2014/main" id="{884D73A2-0D57-4E61-1240-F71EFCE58B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0131" y="907535"/>
                <a:ext cx="47546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AutoNum type="alphaLcParenR"/>
                </a:pP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𝐴𝑁𝑀𝑃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0442" name="TextBox 2">
                <a:extLst>
                  <a:ext uri="{FF2B5EF4-FFF2-40B4-BE49-F238E27FC236}">
                    <a16:creationId xmlns="" xmlns:a16="http://schemas.microsoft.com/office/drawing/2014/main" id="{884D73A2-0D57-4E61-1240-F71EFCE58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131" y="907535"/>
                <a:ext cx="475464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08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40" name="TextBox 2">
                <a:extLst>
                  <a:ext uri="{FF2B5EF4-FFF2-40B4-BE49-F238E27FC236}">
                    <a16:creationId xmlns:a16="http://schemas.microsoft.com/office/drawing/2014/main" id="{3DDA6A1F-AA1F-BAB9-EBC0-1CAEA73AC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4463" y="2572969"/>
                <a:ext cx="55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Tứ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𝐴𝑁𝑀𝑃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hình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bình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hành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440" name="TextBox 2">
                <a:extLst>
                  <a:ext uri="{FF2B5EF4-FFF2-40B4-BE49-F238E27FC236}">
                    <a16:creationId xmlns="" xmlns:a16="http://schemas.microsoft.com/office/drawing/2014/main" id="{3DDA6A1F-AA1F-BAB9-EBC0-1CAEA73AC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4463" y="2572969"/>
                <a:ext cx="55626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48" t="-11628" r="-110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38" name="TextBox 2">
                <a:extLst>
                  <a:ext uri="{FF2B5EF4-FFF2-40B4-BE49-F238E27FC236}">
                    <a16:creationId xmlns:a16="http://schemas.microsoft.com/office/drawing/2014/main" id="{B0A0049D-B2FA-A2F0-D018-11B194334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4463" y="3227268"/>
                <a:ext cx="7620000" cy="96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vi-VN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𝑁𝐴𝑃</m:t>
                        </m:r>
                        <m:r>
                          <a:rPr lang="vi-VN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vi-VN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o</m:t>
                        </m:r>
                      </m:sup>
                    </m:sSup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Nên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tứ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𝐴𝑁𝑀𝑃</m:t>
                    </m:r>
                  </m:oMath>
                </a14:m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hình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chữ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nhật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438" name="TextBox 2">
                <a:extLst>
                  <a:ext uri="{FF2B5EF4-FFF2-40B4-BE49-F238E27FC236}">
                    <a16:creationId xmlns="" xmlns:a16="http://schemas.microsoft.com/office/drawing/2014/main" id="{B0A0049D-B2FA-A2F0-D018-11B194334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4463" y="3227268"/>
                <a:ext cx="7620000" cy="968470"/>
              </a:xfrm>
              <a:prstGeom prst="rect">
                <a:avLst/>
              </a:prstGeom>
              <a:blipFill rotWithShape="0">
                <a:blip r:embed="rId6"/>
                <a:stretch>
                  <a:fillRect l="-1600" t="-4403" b="-169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231ED8-1C8E-B0E7-0CA6-B8AA930773BF}"/>
                  </a:ext>
                </a:extLst>
              </p:cNvPr>
              <p:cNvSpPr txBox="1"/>
              <p:nvPr/>
            </p:nvSpPr>
            <p:spPr>
              <a:xfrm>
                <a:off x="881063" y="253236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fr-FR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fr-FR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𝑨𝑵𝑴𝑷</m:t>
                    </m:r>
                  </m:oMath>
                </a14:m>
                <a:r>
                  <a:rPr lang="fr-FR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fr-FR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1F231ED8-1C8E-B0E7-0CA6-B8AA93077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3" y="253236"/>
                <a:ext cx="6096000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10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01054" y="1483092"/>
                <a:ext cx="5008418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∕∕</m:t>
                              </m:r>
                              <m:r>
                                <m:rPr>
                                  <m:nor/>
                                </m:rPr>
                                <a:rPr lang="vi-V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AP</m:t>
                              </m:r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 dirty="0"/>
                                <m:t>(</m:t>
                              </m:r>
                              <m:r>
                                <a:rPr lang="vi-VN" sz="2800" b="0" i="1" dirty="0" smtClean="0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∕∕</m:t>
                              </m:r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28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vi-VN" sz="2800" dirty="0"/>
                                <m:t> </m:t>
                              </m:r>
                            </m:e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∕∕</m:t>
                              </m:r>
                              <m:r>
                                <m:rPr>
                                  <m:nor/>
                                </m:rPr>
                                <a:rPr lang="vi-V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vi-V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 dirty="0"/>
                                <m:t>(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vi-VN" sz="28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∕∕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28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054" y="1483092"/>
                <a:ext cx="5008418" cy="10534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2" grpId="0"/>
      <p:bldP spid="60440" grpId="0"/>
      <p:bldP spid="60438" grpId="0"/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7">
            <a:extLst>
              <a:ext uri="{FF2B5EF4-FFF2-40B4-BE49-F238E27FC236}">
                <a16:creationId xmlns:a16="http://schemas.microsoft.com/office/drawing/2014/main" id="{327815A1-5B4A-9FAC-0A53-6E103968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45" y="106010"/>
            <a:ext cx="4320432" cy="227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84D3E7-45D9-BC4B-6E97-7F69C9F060E5}"/>
                  </a:ext>
                </a:extLst>
              </p:cNvPr>
              <p:cNvSpPr txBox="1"/>
              <p:nvPr/>
            </p:nvSpPr>
            <p:spPr>
              <a:xfrm>
                <a:off x="537882" y="266700"/>
                <a:ext cx="6213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𝑨𝑵</m:t>
                    </m:r>
                    <m:r>
                      <a:rPr lang="vi-V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𝐍𝐁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GOldFace-Outline" panose="02020500000000000000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F84D3E7-45D9-BC4B-6E97-7F69C9F06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266700"/>
                <a:ext cx="62139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96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795974-5D91-AB4C-F3E1-85A926996E43}"/>
                  </a:ext>
                </a:extLst>
              </p:cNvPr>
              <p:cNvSpPr txBox="1"/>
              <p:nvPr/>
            </p:nvSpPr>
            <p:spPr>
              <a:xfrm>
                <a:off x="9188824" y="2287262"/>
                <a:ext cx="20980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GOldFace-Outline" panose="02020500000000000000" pitchFamily="18" charset="0"/>
                          <a:cs typeface="Times New Roman" panose="02020603050405020304" pitchFamily="18" charset="0"/>
                        </a:rPr>
                        <m:t>𝐴𝑁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AGOldFace-Outline" panose="02020500000000000000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AGOldFace-Outline" panose="02020500000000000000" pitchFamily="18" charset="0"/>
                          <a:cs typeface="Times New Roman" panose="02020603050405020304" pitchFamily="18" charset="0"/>
                        </a:rPr>
                        <m:t>𝑁𝐵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GOldFace-Outline" panose="02020500000000000000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7795974-5D91-AB4C-F3E1-85A926996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824" y="2287262"/>
                <a:ext cx="209801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34E889-5321-0477-DD9A-6533BCB44B62}"/>
              </a:ext>
            </a:extLst>
          </p:cNvPr>
          <p:cNvCxnSpPr>
            <a:cxnSpLocks/>
          </p:cNvCxnSpPr>
          <p:nvPr/>
        </p:nvCxnSpPr>
        <p:spPr>
          <a:xfrm flipV="1">
            <a:off x="9188824" y="2709120"/>
            <a:ext cx="295835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3B4067-3168-3288-7120-9E51D17A9E3D}"/>
              </a:ext>
            </a:extLst>
          </p:cNvPr>
          <p:cNvCxnSpPr>
            <a:cxnSpLocks/>
          </p:cNvCxnSpPr>
          <p:nvPr/>
        </p:nvCxnSpPr>
        <p:spPr>
          <a:xfrm flipH="1" flipV="1">
            <a:off x="10529169" y="2725358"/>
            <a:ext cx="97937" cy="44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A8704-8447-1050-8E8D-7D9447BBF826}"/>
                  </a:ext>
                </a:extLst>
              </p:cNvPr>
              <p:cNvSpPr txBox="1"/>
              <p:nvPr/>
            </p:nvSpPr>
            <p:spPr>
              <a:xfrm>
                <a:off x="9980331" y="3093702"/>
                <a:ext cx="192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𝑀𝑃</m:t>
                      </m:r>
                      <m:r>
                        <a:rPr lang="vi-VN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vi-VN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DA8704-8447-1050-8E8D-7D9447BBF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31" y="3093702"/>
                <a:ext cx="192084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B5D1D5-5106-AB97-1835-39C934B275D9}"/>
                  </a:ext>
                </a:extLst>
              </p:cNvPr>
              <p:cNvSpPr txBox="1"/>
              <p:nvPr/>
            </p:nvSpPr>
            <p:spPr>
              <a:xfrm>
                <a:off x="7580745" y="3033640"/>
                <a:ext cx="2538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AGOldFace-Outline" panose="02020500000000000000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AB5D1D5-5106-AB97-1835-39C934B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45" y="3033640"/>
                <a:ext cx="253811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57A0AA-3D1B-FB87-8660-F9BCCAA93AD7}"/>
              </a:ext>
            </a:extLst>
          </p:cNvPr>
          <p:cNvCxnSpPr/>
          <p:nvPr/>
        </p:nvCxnSpPr>
        <p:spPr>
          <a:xfrm flipH="1" flipV="1">
            <a:off x="10835066" y="3465627"/>
            <a:ext cx="20089" cy="486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9EBF9-372A-42FF-A6C1-9B199FFF579D}"/>
                  </a:ext>
                </a:extLst>
              </p:cNvPr>
              <p:cNvSpPr txBox="1"/>
              <p:nvPr/>
            </p:nvSpPr>
            <p:spPr>
              <a:xfrm>
                <a:off x="10005946" y="3884384"/>
                <a:ext cx="21860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Tg</a:t>
                </a:r>
                <a:r>
                  <a:rPr lang="en-US" sz="2800" dirty="0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𝐴𝑁𝑀𝑃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AGOldFace-Outline" panose="02020500000000000000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2800" dirty="0">
                  <a:latin typeface="Times New Roman" panose="02020603050405020304" pitchFamily="18" charset="0"/>
                  <a:ea typeface="AGOldFace-Outline" panose="02020500000000000000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579EBF9-372A-42FF-A6C1-9B199FFF5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946" y="3884384"/>
                <a:ext cx="2186054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5571" t="-6369" r="-2507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876A9D-78FD-1C9E-34E6-6B8E8B19D886}"/>
              </a:ext>
            </a:extLst>
          </p:cNvPr>
          <p:cNvCxnSpPr/>
          <p:nvPr/>
        </p:nvCxnSpPr>
        <p:spPr>
          <a:xfrm flipV="1">
            <a:off x="8849800" y="3483963"/>
            <a:ext cx="0" cy="46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711DAF-94EF-7AC0-09EC-4982501D9B69}"/>
              </a:ext>
            </a:extLst>
          </p:cNvPr>
          <p:cNvCxnSpPr>
            <a:cxnSpLocks/>
          </p:cNvCxnSpPr>
          <p:nvPr/>
        </p:nvCxnSpPr>
        <p:spPr>
          <a:xfrm flipH="1" flipV="1">
            <a:off x="8738298" y="4357668"/>
            <a:ext cx="4624" cy="47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FAB181-07F8-0966-83E7-415633EC506F}"/>
                  </a:ext>
                </a:extLst>
              </p:cNvPr>
              <p:cNvSpPr txBox="1"/>
              <p:nvPr/>
            </p:nvSpPr>
            <p:spPr>
              <a:xfrm>
                <a:off x="458195" y="1479605"/>
                <a:ext cx="6952809" cy="100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𝐴𝑁𝑀𝑃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vi-VN" alt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alt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altLang="en-US" sz="28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𝑃𝑀𝐶</m:t>
                        </m:r>
                      </m:e>
                    </m:acc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𝑁𝐵𝑀</m:t>
                        </m:r>
                      </m:e>
                    </m:acc>
                  </m:oMath>
                </a14:m>
                <a:endPara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6FAB181-07F8-0966-83E7-415633EC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5" y="1479605"/>
                <a:ext cx="6952809" cy="1005660"/>
              </a:xfrm>
              <a:prstGeom prst="rect">
                <a:avLst/>
              </a:prstGeom>
              <a:blipFill rotWithShape="0">
                <a:blip r:embed="rId9"/>
                <a:stretch>
                  <a:fillRect l="-1753" t="-6667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886ADD6-8B33-5CB2-2FC0-39FB564AE7C4}"/>
              </a:ext>
            </a:extLst>
          </p:cNvPr>
          <p:cNvSpPr txBox="1"/>
          <p:nvPr/>
        </p:nvSpPr>
        <p:spPr>
          <a:xfrm>
            <a:off x="4006760" y="1890589"/>
            <a:ext cx="389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7137C2-6DFB-7E96-FC8C-8DEEE14F2964}"/>
                  </a:ext>
                </a:extLst>
              </p:cNvPr>
              <p:cNvSpPr txBox="1"/>
              <p:nvPr/>
            </p:nvSpPr>
            <p:spPr>
              <a:xfrm>
                <a:off x="537882" y="2479296"/>
                <a:ext cx="5678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𝐵𝑁𝑀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47137C2-6DFB-7E96-FC8C-8DEEE14F2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2479296"/>
                <a:ext cx="5678445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214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9A306F-7A96-4474-4588-617B58255070}"/>
                  </a:ext>
                </a:extLst>
              </p:cNvPr>
              <p:cNvSpPr txBox="1"/>
              <p:nvPr/>
            </p:nvSpPr>
            <p:spPr>
              <a:xfrm>
                <a:off x="537882" y="5046884"/>
                <a:ext cx="65506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𝑁𝐵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79A306F-7A96-4474-4588-617B58255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5046884"/>
                <a:ext cx="6550628" cy="954107"/>
              </a:xfrm>
              <a:prstGeom prst="rect">
                <a:avLst/>
              </a:prstGeom>
              <a:blipFill rotWithShape="0">
                <a:blip r:embed="rId11"/>
                <a:stretch>
                  <a:fillRect l="-186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1588" y="3099127"/>
                <a:ext cx="2743244" cy="131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𝐵𝑁𝑀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𝑀𝑃𝐶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90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𝑁𝐵𝑀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𝑃𝑀𝐶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88" y="3099127"/>
                <a:ext cx="2743244" cy="1311769"/>
              </a:xfrm>
              <a:prstGeom prst="rect">
                <a:avLst/>
              </a:prstGeom>
              <a:blipFill rotWithShape="0">
                <a:blip r:embed="rId12"/>
                <a:stretch>
                  <a:fillRect r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703" y="4467280"/>
                <a:ext cx="5207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𝐵𝑁𝑀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3" y="4467280"/>
                <a:ext cx="5207894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51475" y="3887676"/>
                <a:ext cx="3204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𝐵𝑁𝑀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𝑀𝑃𝐶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75" y="3887676"/>
                <a:ext cx="320440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82055" y="4789955"/>
                <a:ext cx="2743244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𝐵𝑁𝑀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𝑀𝑃𝐶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90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𝑁𝐵𝑀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𝑃𝑀𝐶</m:t>
                                  </m:r>
                                </m:e>
                              </m:acc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(đ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055" y="4789955"/>
                <a:ext cx="2743244" cy="1467966"/>
              </a:xfrm>
              <a:prstGeom prst="rect">
                <a:avLst/>
              </a:prstGeom>
              <a:blipFill rotWithShape="0">
                <a:blip r:embed="rId15"/>
                <a:stretch>
                  <a:fillRect r="-1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921980" y="928475"/>
            <a:ext cx="216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7" grpId="0"/>
      <p:bldP spid="24" grpId="0"/>
      <p:bldP spid="29" grpId="0"/>
      <p:bldP spid="31" grpId="0"/>
      <p:bldP spid="32" grpId="0"/>
      <p:bldP spid="3" grpId="0"/>
      <p:bldP spid="5" grpId="0"/>
      <p:bldP spid="7" grpId="0"/>
      <p:bldP spid="3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ác yếu tố ảnh hưởng đến hiệu quả làm việc nhóm dành cho sinh viên">
            <a:extLst>
              <a:ext uri="{FF2B5EF4-FFF2-40B4-BE49-F238E27FC236}">
                <a16:creationId xmlns:a16="http://schemas.microsoft.com/office/drawing/2014/main" id="{84358F95-D710-B1A1-96B9-74F3F2A9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15952"/>
          <a:stretch>
            <a:fillRect/>
          </a:stretch>
        </p:blipFill>
        <p:spPr bwMode="auto">
          <a:xfrm>
            <a:off x="1524001" y="17464"/>
            <a:ext cx="17764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712983-360F-BCB9-06D7-1A79B2769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175" y="258764"/>
            <a:ext cx="3824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grpSp>
        <p:nvGrpSpPr>
          <p:cNvPr id="62771" name="Group 2">
            <a:extLst>
              <a:ext uri="{FF2B5EF4-FFF2-40B4-BE49-F238E27FC236}">
                <a16:creationId xmlns:a16="http://schemas.microsoft.com/office/drawing/2014/main" id="{38576896-8B28-3E8F-90F7-C447C078F100}"/>
              </a:ext>
            </a:extLst>
          </p:cNvPr>
          <p:cNvGrpSpPr>
            <a:grpSpLocks/>
          </p:cNvGrpSpPr>
          <p:nvPr/>
        </p:nvGrpSpPr>
        <p:grpSpPr bwMode="auto">
          <a:xfrm>
            <a:off x="2051957" y="1143000"/>
            <a:ext cx="8656220" cy="3505200"/>
            <a:chOff x="495300" y="1158875"/>
            <a:chExt cx="8656220" cy="3505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775" name="TextBox 2">
                  <a:extLst>
                    <a:ext uri="{FF2B5EF4-FFF2-40B4-BE49-F238E27FC236}">
                      <a16:creationId xmlns:a16="http://schemas.microsoft.com/office/drawing/2014/main" id="{C4F46D35-BA3A-E2A1-D7EE-A174380345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00" y="1158875"/>
                  <a:ext cx="7620000" cy="954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:r>
                    <a:rPr lang="en-US" alt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alt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 </a:t>
                  </a:r>
                  <a:r>
                    <a:rPr lang="en-US" alt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𝑀𝑃</m:t>
                      </m:r>
                    </m:oMath>
                  </a14:m>
                  <a:r>
                    <a:rPr lang="en-US" alt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minh </a:t>
                  </a:r>
                  <a:r>
                    <a:rPr lang="en-US" alt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vi-VN" alt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vi-VN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alt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thẳng </a:t>
                  </a:r>
                  <a:r>
                    <a:rPr lang="en-US" alt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lang="en-US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2775" name="TextBox 2">
                  <a:extLst>
                    <a:ext uri="{FF2B5EF4-FFF2-40B4-BE49-F238E27FC236}">
                      <a16:creationId xmlns:a16="http://schemas.microsoft.com/office/drawing/2014/main" xmlns="" id="{C4F46D35-BA3A-E2A1-D7EE-A1743803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300" y="1158875"/>
                  <a:ext cx="7620000" cy="9540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80" t="-7051" r="-16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2776" name="Picture 7">
              <a:extLst>
                <a:ext uri="{FF2B5EF4-FFF2-40B4-BE49-F238E27FC236}">
                  <a16:creationId xmlns:a16="http://schemas.microsoft.com/office/drawing/2014/main" id="{E34121BD-67BD-9943-8F49-508D3DFC5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9" y="1986189"/>
              <a:ext cx="4982291" cy="267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7544A7-A946-3BD2-80FF-90612AA6EB4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05:00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6F0DD5-A684-602F-778B-161941D1B48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04:59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885E3F-56F2-71C1-7A7C-BEF565E1670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04:58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7EBA0D2-A9DD-0ECA-A4E5-77CE1A11B26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069260-7857-308B-15BF-81A973B1C35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04:56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4EDB4A0-2F55-C105-1D49-3622428B748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A71F62A-2ED2-DEA3-6F8E-700533F652F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DDFC791-DA98-8ABF-E6E6-127C13E1F10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49987ED-7DD8-AAA4-F326-100CA166C7B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5972754-28D0-39F8-8782-FF7A6F9CB5B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CF274EB-60B7-78BC-32F6-27C213AA68B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04:50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210ED09-7585-5405-AB44-5BAA7F9978C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04:49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D344965-FE18-DD31-FFB5-851543AA832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04:48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F1F4C4B-F680-755E-4A02-FAE31F387DA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04:47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3ACD5D4-4802-7274-E7EF-D2BCCBBBC29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943D369-0028-64A4-0AB2-81E0E13A231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676C11-7524-D62E-2946-571F8411A57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04:44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7E96800-DA71-1C83-958F-7009EE97D8B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04:43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BD075B1-391F-E884-92CF-4E166F71B26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FC8E56D-9804-270B-FE90-191BC93F6C2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FF4F7F2-4EB8-744E-8B27-E8565649BEB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04:40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0E1A2FD-852D-FCCA-17F6-6C6016CD383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04:39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06D13D2-6700-70C6-EA5B-56D4BEC20B7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44CF551-AF5E-43CD-E5D0-F8B1D21DEF0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04:37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776137C-5FE9-BD1A-5284-F595A39B404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04:36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07584A4-137D-ACC9-3FFC-FE77893F605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04:35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E22658D-CD85-A812-08C6-DFA41D72498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04:34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0F1DC06-DC6B-9EB6-F3F8-F7DADBB94BD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04:33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58D955C-1C94-F1E7-975A-D89599CA9F5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63D6058-9C92-C2AA-9ECC-6725B3ECC2E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E5FD6C5-EDDE-2881-6516-F26F9831CC4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04:30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6EB506-5560-1D3A-8EFD-59E780C0B60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04:29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D66EF66-7F8A-2F6F-43B6-0C92DC6FFA2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04:28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3C94B74-2544-702F-EBDA-EDB18A56792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04:27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23CD8E0-ACC1-2BA5-AAB3-BF3C7B38CC2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04:26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746E2F7-22DB-AB95-48E8-44F62DAF054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7F204F5-D23D-3614-3A9C-1E6931753C3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04:24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461CD66-341F-3176-1C93-F5435F22E04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ACA7560-1381-7840-D90A-F0594D20A59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04:22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729DE27-AFBA-EA0E-8F4D-20C5B9FF869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FE9B19C-9786-7BB8-238B-52D0B84D3BA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FF32F47-0186-50EF-22DB-C6628767A5E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04:19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E4CD739-AD59-7B15-D9B1-9F64257BBAA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04:18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6A31791-85D4-CED7-2272-C67408F9BFD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04:17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608FDE9-AF34-80A7-5FE6-3C58F1FB4B0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04:16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C6054D9-790C-2463-D38C-B8093D8E938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7AE2044-FADF-C7D5-213F-1C1A9E04504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04:14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A68A6AB-DDBB-8D15-F232-631A0ED5C25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04:13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86DE43D-BAF2-5383-DF7E-933941DEE69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04:12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C8C6B5C-1C9B-AA33-BEB0-D809221E583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04:11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B55BFC-FD87-01B7-16A3-C161B017E9D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04:10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51F4EBB-28B8-2FC8-2EE2-44308D431E2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04:09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5E9C036-8C48-862C-5226-3163FB0FAAB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12293407-0991-430F-26D1-7D68CCAC27C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04:07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F9ED225-F90D-76C2-F09C-B47DB2796C8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04:06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7961F2F-6017-62A5-A3EF-A556DE98FEA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04:05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DB277FE-AA1E-6E27-2855-FB9F2211D73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A3862E06-D2C1-A770-90DC-ED530A47CE2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04:03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B1119FD-4792-47F5-B64A-24DFBDBCA64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04:02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7567BE0-FCA6-A480-1426-162F05F55BE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04:01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0A915AC-DDA9-72F7-BE82-A6D2DB0B121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04:00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660D59E-2EF2-C9EB-17E5-59EA000D534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03:59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47966323-3ECE-6D1A-8363-5434CD3B1C2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03:58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EE32A95-631A-7E0A-99B6-D511E866720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03:57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316BDA43-6E31-D725-27FB-47B0A12D7A3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03:56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69C2363A-5012-3C20-5805-29F5D049B49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03:55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8F6B22B-7B30-B0AD-0A55-3761DB81549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C81EF6C7-4887-E37B-FA1E-3D02672AF18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03:53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8AF6DA0E-46FE-5A0C-2D38-6A1DB62D761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03:52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38C4A89-81F3-CB8E-6DA5-D9EF81136FB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03:51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84A01E36-4BFD-227A-422B-293D2E9C44B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03:50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C985B6D1-2937-37CE-CE7C-A1256E5DB2E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03:49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A7ABA04-4A0C-C5F4-FAB5-EE7DE7A8796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03:48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9DCCE-9FBB-33FA-690F-91C7AF5F5F5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03:47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174A6DBC-B98D-668F-B056-7AED414AA92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03:46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67EA2F8-8E66-7650-946D-ED04B1D6A22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03:45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A3693A7A-B840-FA93-07F4-001B390BF41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7D0EEC8E-0453-8F2E-E2FB-7FFBF42454B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03:43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B607B13C-E678-210A-439D-DFB595265C2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03:42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77BE90A-783D-35B7-8E27-E12E6DA7142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4D09F4A-043F-B0F9-BD8D-A581BD24ECF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03:40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C188626E-9997-C5FF-A413-36CAAC09D96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03:39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A5B9DAA-276C-0149-D072-E98E6C38B1C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03:38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CD7ECCE6-6037-6654-8C3F-DAEF96DD87A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03:37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356A8BEE-C25D-2A20-63F7-EDDEA8F4142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18E4997-561C-FC8E-8BC5-C38DE5BAF6C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03:35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D8C0A9A3-C6FD-A588-64C9-4215D53F1EB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03:34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3B4F7111-CC4E-42AE-D01F-D4DFD87BC77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03:33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6BBED543-27A7-685A-B566-A779C1DA4E0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03:32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418F8668-CEAA-53C9-2CD9-892A6835E0F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03:31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F54B88AE-DE54-3942-AEC6-3B4F2730B48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03:30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20AF176B-3342-12B6-EE47-76B862CD4BA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03:29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5D36783C-BACA-3B86-610E-ACCA96DB61E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03:28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FC17DE5F-B140-5EE2-33C1-9CE7BF9504A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03:27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A0F0E56C-1A3B-D6B4-C848-2B5AD0636F7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03:26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A95DA70-96F3-F570-2852-72680695019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03:25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1BB5E4F8-4619-3D8A-1604-CC0270C0A6C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03:24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DF4D3E70-CFCB-9070-DECA-7E593D03964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03:23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F968770F-7CB5-D653-E455-ECC08A8CA8D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03:22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C5607B18-986C-EA36-D674-3474AF4A6D4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03:21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A6F2BC72-9AFD-7BFA-8DD0-CFCAD57CB14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03:20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EB4A7A5A-36AC-9705-CEF5-E221534F026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03:19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029AD777-1CE7-E430-32BF-E86570C4383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03:18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A091135-B99D-298C-2E25-B974A84D8B2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03:17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B2E7617A-CBD8-CC45-6732-6C9B9645EDD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03:16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2872CF82-DA45-30CC-5E03-2F1A12B07BD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03:15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C67A1003-918F-2C68-18C2-1FD0702676F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03:14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D8A0CE7F-CBED-2D97-5BC3-CAE1400F97A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03:13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C02CFCD8-E021-57E9-EDF3-27D30EF9BFE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03:12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5CC2A74B-5191-5882-B1B0-FF0C9D76782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03:11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DD7DEA3B-D1A1-F9F5-1635-DB46E21FA7B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03:10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5113901A-D4C3-2EB4-A017-3B5B89D1F58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03:09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95C530A5-537D-3BB3-CA9B-9756186E4E6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03:08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ACCE44B0-0DCB-DD31-75C9-5491E3659DE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03:07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696E76D3-CA8A-68AA-9427-3639025CC8D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03:06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DA26CCDB-8F24-E0DF-E28B-470DC7BAC08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03:05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7B68C137-A8D9-5BDA-7A56-CD95C5CCF5F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03:04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D9CDA0CE-DBEF-C5F6-60D1-2D25F38AEEC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03:03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94D33919-AC84-8E10-53DD-5032B6CE095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7242EC19-E573-7154-58AE-4150CECE92A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03:01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46678108-2B16-C89E-E4EB-D9F56C9B6B2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03:00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902F8492-1F0F-B1C9-5B16-5E55AF77AE3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02:59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EAC76945-BA9D-4639-0A77-06C2D196DCC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02:58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E1D8FD55-19BE-22E2-A4FD-3D06FF71420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02:57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115A3C8B-A0AD-1631-EF86-16A77B8644D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02:56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E1994E2A-E8D6-C051-85B8-57927A01597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02:55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68193547-D7B5-B23D-C338-014A88AECF6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02:54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5DBAF951-FBC9-3F5B-2A74-7BB2B226A13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02:53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A4110A5E-DFC9-A6C9-4D46-7239E32D5A4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02:52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3E1C0A83-C3BC-6C2F-8D3B-B66A719F135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02:51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2B704565-9C40-12BE-B694-BA3EDC37925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02:50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373128C1-5338-D011-19D8-D6708949117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02:49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41F3793F-FD20-6665-046B-0BCD239E026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02:48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DFB1565F-E889-3745-1F55-88E12BEFFC5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02:47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E0E7DE98-C9A5-7FD8-3B4C-8E00BDE97AC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02:46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11BB215F-D73A-1F5C-1219-BFABF400731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02:45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BC446DC9-AD6B-C681-058F-A14A8CEFC74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02:44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F5967D33-8E24-3801-3D19-C985FECFE6B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02:43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5F9EF300-697B-8760-AE38-78FE3DAA55C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02:42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5B9BB1C0-9E83-EE4F-766A-690762EC848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02:41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D5DD06B5-50D7-E1D3-AA9C-9CA353D9604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02:40</a:t>
            </a: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6968886C-C2E8-94B6-51C1-D1666168355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02:39</a:t>
            </a: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B0511924-7B38-B032-2611-B7B79FE64DB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02:38</a:t>
            </a: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3F2280AE-EEE5-C9B8-368C-591E67A64ED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02:37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AEB301E3-C0E0-93B6-B2F8-2CCBD7BC863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02:36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C623CFF9-0007-C5F3-E621-3E0E329D7AD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02:35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37C34195-1213-251D-7549-65165E87B69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02:34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9F563F05-7A87-634C-0DF5-284F8FB9E28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02:33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0EF2158D-72F5-3DF9-88B1-6606268C2E1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02:32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1BBC9D5E-84F7-9D8F-BA28-1B44F926E81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02:31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99AD0BEA-9606-A564-7C74-3095E25279F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02:30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6625B039-6D7A-1E0C-74C6-28F37608101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02:29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EC3E6FF3-DC5D-597F-11F6-B1B954B4CF5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02:28</a:t>
            </a: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EC811E29-98DA-0794-7E3E-0348FD095EF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02:27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EF3388D3-2B8A-0842-CFF4-ADB24144AE0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02:26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6669FC13-D1BE-569E-DB32-8413EB5AB64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02:25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8CC1252B-3F94-8367-904E-C7A65A41194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02:24</a:t>
            </a: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9EF3CDE5-7DEE-A306-3839-71907A0B840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02:23</a:t>
            </a: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2A906D5B-8EEF-3D73-8585-4B34D32FEA2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02:22</a:t>
            </a: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C5696B95-D3D0-C8F6-6E9B-5222BBABA8A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02:21</a:t>
            </a: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BF1A91FE-0055-3E34-09DA-4D6BF6ABFB1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02:20</a:t>
            </a: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id="{A6D3FD85-7C23-9158-F266-DFCA446757F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02:19</a:t>
            </a:r>
          </a:p>
        </p:txBody>
      </p: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4A26BD13-AB3C-EDC4-EF19-B506AE8C8C1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02:18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08086036-FC52-0A58-184C-3D98C0CD11F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02:17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398D351-8ADB-35F8-E477-57AF5CF4C28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02:16</a:t>
            </a:r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413DA0EC-4DE5-7DDE-C885-3338265958B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02:15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568B43A4-13D6-6451-1CDB-98680E0C651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02:14</a:t>
            </a:r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C4EBA1B8-F135-FD55-3317-1F0597B8A97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02:13</a:t>
            </a:r>
          </a:p>
        </p:txBody>
      </p: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89907221-C117-0078-8442-AE5FF060549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02:12</a:t>
            </a:r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7A1E292F-29D6-DAE6-1BBB-1E3D96EA88C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02:11</a:t>
            </a: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61AA6DA3-6133-A4E0-5C42-55737B44B72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02:10</a:t>
            </a: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B117A2D0-EED4-BC44-0326-8E4E451526B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02:09</a:t>
            </a:r>
          </a:p>
        </p:txBody>
      </p: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30726625-A7E7-1B84-0A1F-0AE5B69F559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02:08</a:t>
            </a:r>
          </a:p>
        </p:txBody>
      </p:sp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id="{7702F96B-20A6-61AE-C07E-ABA1F5FDF6A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02:07</a:t>
            </a:r>
          </a:p>
        </p:txBody>
      </p:sp>
      <p:sp>
        <p:nvSpPr>
          <p:cNvPr id="188" name="Rounded Rectangle 187">
            <a:extLst>
              <a:ext uri="{FF2B5EF4-FFF2-40B4-BE49-F238E27FC236}">
                <a16:creationId xmlns:a16="http://schemas.microsoft.com/office/drawing/2014/main" id="{0F324C5F-4989-B93C-DA15-64BFC8B41C9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02:06</a:t>
            </a:r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15EB06C5-C422-C7C9-C43D-4DDDB90DDD0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02:05</a:t>
            </a:r>
          </a:p>
        </p:txBody>
      </p:sp>
      <p:sp>
        <p:nvSpPr>
          <p:cNvPr id="190" name="Rounded Rectangle 189">
            <a:extLst>
              <a:ext uri="{FF2B5EF4-FFF2-40B4-BE49-F238E27FC236}">
                <a16:creationId xmlns:a16="http://schemas.microsoft.com/office/drawing/2014/main" id="{753BB2EE-153F-E652-D2C3-1B5C699ABA0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02:04</a:t>
            </a:r>
          </a:p>
        </p:txBody>
      </p:sp>
      <p:sp>
        <p:nvSpPr>
          <p:cNvPr id="191" name="Rounded Rectangle 190">
            <a:extLst>
              <a:ext uri="{FF2B5EF4-FFF2-40B4-BE49-F238E27FC236}">
                <a16:creationId xmlns:a16="http://schemas.microsoft.com/office/drawing/2014/main" id="{D1000E5E-6599-F0EE-8A23-4E0F83FB810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02:03</a:t>
            </a:r>
          </a:p>
        </p:txBody>
      </p:sp>
      <p:sp>
        <p:nvSpPr>
          <p:cNvPr id="192" name="Rounded Rectangle 191">
            <a:extLst>
              <a:ext uri="{FF2B5EF4-FFF2-40B4-BE49-F238E27FC236}">
                <a16:creationId xmlns:a16="http://schemas.microsoft.com/office/drawing/2014/main" id="{8B44FF61-F626-ECBB-3883-4275C765529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02:02</a:t>
            </a:r>
          </a:p>
        </p:txBody>
      </p:sp>
      <p:sp>
        <p:nvSpPr>
          <p:cNvPr id="193" name="Rounded Rectangle 192">
            <a:extLst>
              <a:ext uri="{FF2B5EF4-FFF2-40B4-BE49-F238E27FC236}">
                <a16:creationId xmlns:a16="http://schemas.microsoft.com/office/drawing/2014/main" id="{FFED965D-689C-0E57-2E4D-96488883D71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02:01</a:t>
            </a:r>
          </a:p>
        </p:txBody>
      </p:sp>
      <p:sp>
        <p:nvSpPr>
          <p:cNvPr id="194" name="Rounded Rectangle 193">
            <a:extLst>
              <a:ext uri="{FF2B5EF4-FFF2-40B4-BE49-F238E27FC236}">
                <a16:creationId xmlns:a16="http://schemas.microsoft.com/office/drawing/2014/main" id="{1EFAC1F2-40F0-1EBC-8047-477AE3D98E5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02:00</a:t>
            </a:r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3E5E09BF-F38B-2A80-05FB-BEDFDEEC4B3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01:59</a:t>
            </a:r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2F66BA36-519B-B269-B09F-A218D49083D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01:58</a:t>
            </a:r>
          </a:p>
        </p:txBody>
      </p:sp>
      <p:sp>
        <p:nvSpPr>
          <p:cNvPr id="197" name="Rounded Rectangle 196">
            <a:extLst>
              <a:ext uri="{FF2B5EF4-FFF2-40B4-BE49-F238E27FC236}">
                <a16:creationId xmlns:a16="http://schemas.microsoft.com/office/drawing/2014/main" id="{F741F4B2-E953-F627-DC7D-29A2D6CF1DC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01:57</a:t>
            </a:r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7F7C81E1-3C0D-7D3B-CF07-D573BAFE631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01:56</a:t>
            </a:r>
          </a:p>
        </p:txBody>
      </p:sp>
      <p:sp>
        <p:nvSpPr>
          <p:cNvPr id="199" name="Rounded Rectangle 198">
            <a:extLst>
              <a:ext uri="{FF2B5EF4-FFF2-40B4-BE49-F238E27FC236}">
                <a16:creationId xmlns:a16="http://schemas.microsoft.com/office/drawing/2014/main" id="{B54FAC9B-3313-B247-A872-02C155B4A98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01:55</a:t>
            </a:r>
          </a:p>
        </p:txBody>
      </p: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24A482ED-E649-619C-AD08-E13967D6997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01:54</a:t>
            </a:r>
          </a:p>
        </p:txBody>
      </p:sp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6CAD8D12-0413-A847-DF5D-56BF649CADB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01:53</a:t>
            </a:r>
          </a:p>
        </p:txBody>
      </p: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C88DEADC-5737-F26D-0FAB-D89DD8D2EC3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01:52</a:t>
            </a:r>
          </a:p>
        </p:txBody>
      </p:sp>
      <p:sp>
        <p:nvSpPr>
          <p:cNvPr id="203" name="Rounded Rectangle 202">
            <a:extLst>
              <a:ext uri="{FF2B5EF4-FFF2-40B4-BE49-F238E27FC236}">
                <a16:creationId xmlns:a16="http://schemas.microsoft.com/office/drawing/2014/main" id="{77238115-50E8-D83A-2627-48CB9211A41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01:51</a:t>
            </a:r>
          </a:p>
        </p:txBody>
      </p: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FBB52462-053F-71B8-E284-5806D41DA60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01:50</a:t>
            </a:r>
          </a:p>
        </p:txBody>
      </p:sp>
      <p:sp>
        <p:nvSpPr>
          <p:cNvPr id="205" name="Rounded Rectangle 204">
            <a:extLst>
              <a:ext uri="{FF2B5EF4-FFF2-40B4-BE49-F238E27FC236}">
                <a16:creationId xmlns:a16="http://schemas.microsoft.com/office/drawing/2014/main" id="{0B41FD91-6CBB-ADE4-F3DA-521944E4EEB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01:49</a:t>
            </a: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57C555A0-9D74-0286-0616-33FE9EFB01D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01:48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4CBDA578-3BEF-C39D-553F-D06E4835F74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01:47</a:t>
            </a: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86C737F3-E129-B731-882C-2705A9D6D7C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01:46</a:t>
            </a: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545EB4DB-61EE-C676-80F3-BFDE678832A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01:45</a:t>
            </a: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BE71800B-CB5B-0F73-E304-BE574EF0F79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01:44</a:t>
            </a:r>
          </a:p>
        </p:txBody>
      </p: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14EE5FF3-5B7D-70DC-4873-0B62EC99C20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01:43</a:t>
            </a:r>
          </a:p>
        </p:txBody>
      </p: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4A11C0DD-67A5-6670-E5AE-1D9A3B3C897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01:42</a:t>
            </a:r>
          </a:p>
        </p:txBody>
      </p:sp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BAFB8514-FBEA-FC31-4E05-1ADEE457C5C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01:41</a:t>
            </a: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CC011582-E59B-AA19-E319-02748D5FC3D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01:40</a:t>
            </a:r>
          </a:p>
        </p:txBody>
      </p:sp>
      <p:sp>
        <p:nvSpPr>
          <p:cNvPr id="215" name="Rounded Rectangle 214">
            <a:extLst>
              <a:ext uri="{FF2B5EF4-FFF2-40B4-BE49-F238E27FC236}">
                <a16:creationId xmlns:a16="http://schemas.microsoft.com/office/drawing/2014/main" id="{084101DE-ECC9-FA81-EAE2-BC7438DF776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01:39</a:t>
            </a:r>
          </a:p>
        </p:txBody>
      </p:sp>
      <p:sp>
        <p:nvSpPr>
          <p:cNvPr id="216" name="Rounded Rectangle 215">
            <a:extLst>
              <a:ext uri="{FF2B5EF4-FFF2-40B4-BE49-F238E27FC236}">
                <a16:creationId xmlns:a16="http://schemas.microsoft.com/office/drawing/2014/main" id="{B52CCF32-C4D7-D16A-D674-2F4416C23F1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01:38</a:t>
            </a:r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5E20435D-5FDB-7DE0-5EB0-2CF21FE88C3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01:37</a:t>
            </a:r>
          </a:p>
        </p:txBody>
      </p: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6D23BB12-B0F4-E0E9-4818-C6351013AD4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01:36</a:t>
            </a:r>
          </a:p>
        </p:txBody>
      </p: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DD9882AC-70F5-DF74-A470-FAE73630B3E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01:35</a:t>
            </a:r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B64B2AEF-567B-EB6F-CE8A-C83B823E668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01:34</a:t>
            </a:r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141526B1-4DF3-46B9-64DB-6991D6C16AC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01:33</a:t>
            </a:r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DA982A7A-A6BE-E8E5-642E-939CF4717C9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01:32</a:t>
            </a:r>
          </a:p>
        </p:txBody>
      </p:sp>
      <p:sp>
        <p:nvSpPr>
          <p:cNvPr id="223" name="Rounded Rectangle 222">
            <a:extLst>
              <a:ext uri="{FF2B5EF4-FFF2-40B4-BE49-F238E27FC236}">
                <a16:creationId xmlns:a16="http://schemas.microsoft.com/office/drawing/2014/main" id="{44F3A48F-4774-9C6D-10FF-2071EDE8B72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01:31</a:t>
            </a:r>
          </a:p>
        </p:txBody>
      </p:sp>
      <p:sp>
        <p:nvSpPr>
          <p:cNvPr id="224" name="Rounded Rectangle 223">
            <a:extLst>
              <a:ext uri="{FF2B5EF4-FFF2-40B4-BE49-F238E27FC236}">
                <a16:creationId xmlns:a16="http://schemas.microsoft.com/office/drawing/2014/main" id="{F52AB34D-95EB-33E4-F91D-2874F6AD5BF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01:30</a:t>
            </a:r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CD4B6F5C-F215-4750-81A3-258BBC82593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01:29</a:t>
            </a:r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4B902148-3F32-129E-B2FB-530E8B86954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01:28</a:t>
            </a:r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2F795744-F4A4-F602-DBD4-4D61ED2E7C9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01:27</a:t>
            </a:r>
          </a:p>
        </p:txBody>
      </p:sp>
      <p:sp>
        <p:nvSpPr>
          <p:cNvPr id="228" name="Rounded Rectangle 227">
            <a:extLst>
              <a:ext uri="{FF2B5EF4-FFF2-40B4-BE49-F238E27FC236}">
                <a16:creationId xmlns:a16="http://schemas.microsoft.com/office/drawing/2014/main" id="{C345E106-F5BC-5CDC-BAD9-CAAC95C470B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01:26</a:t>
            </a:r>
          </a:p>
        </p:txBody>
      </p:sp>
      <p:sp>
        <p:nvSpPr>
          <p:cNvPr id="229" name="Rounded Rectangle 228">
            <a:extLst>
              <a:ext uri="{FF2B5EF4-FFF2-40B4-BE49-F238E27FC236}">
                <a16:creationId xmlns:a16="http://schemas.microsoft.com/office/drawing/2014/main" id="{47647AA2-40B6-75E8-9709-08C91E41DD1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01:25</a:t>
            </a:r>
          </a:p>
        </p:txBody>
      </p:sp>
      <p:sp>
        <p:nvSpPr>
          <p:cNvPr id="230" name="Rounded Rectangle 229">
            <a:extLst>
              <a:ext uri="{FF2B5EF4-FFF2-40B4-BE49-F238E27FC236}">
                <a16:creationId xmlns:a16="http://schemas.microsoft.com/office/drawing/2014/main" id="{945948AA-986B-6BB5-BE1E-A9EDE58BCA5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01:24</a:t>
            </a:r>
          </a:p>
        </p:txBody>
      </p:sp>
      <p:sp>
        <p:nvSpPr>
          <p:cNvPr id="231" name="Rounded Rectangle 230">
            <a:extLst>
              <a:ext uri="{FF2B5EF4-FFF2-40B4-BE49-F238E27FC236}">
                <a16:creationId xmlns:a16="http://schemas.microsoft.com/office/drawing/2014/main" id="{2F499944-CF1E-97DB-9C31-0CE2DC2F4B3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01:23</a:t>
            </a:r>
          </a:p>
        </p:txBody>
      </p:sp>
      <p:sp>
        <p:nvSpPr>
          <p:cNvPr id="232" name="Rounded Rectangle 231">
            <a:extLst>
              <a:ext uri="{FF2B5EF4-FFF2-40B4-BE49-F238E27FC236}">
                <a16:creationId xmlns:a16="http://schemas.microsoft.com/office/drawing/2014/main" id="{29964C28-116A-56E9-E371-53B82B72384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01:22</a:t>
            </a:r>
          </a:p>
        </p:txBody>
      </p: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ACD7ACC8-39FA-11AC-ED74-F87B68E0D62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01:21</a:t>
            </a:r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7EFF5BFB-AD12-FBFB-DE05-C226D7ABAC4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01:20</a:t>
            </a:r>
          </a:p>
        </p:txBody>
      </p:sp>
      <p:sp>
        <p:nvSpPr>
          <p:cNvPr id="235" name="Rounded Rectangle 234">
            <a:extLst>
              <a:ext uri="{FF2B5EF4-FFF2-40B4-BE49-F238E27FC236}">
                <a16:creationId xmlns:a16="http://schemas.microsoft.com/office/drawing/2014/main" id="{4FEC1E78-21EE-E785-3B4F-4CF1F1EC15E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01:19</a:t>
            </a:r>
          </a:p>
        </p:txBody>
      </p:sp>
      <p:sp>
        <p:nvSpPr>
          <p:cNvPr id="236" name="Rounded Rectangle 235">
            <a:extLst>
              <a:ext uri="{FF2B5EF4-FFF2-40B4-BE49-F238E27FC236}">
                <a16:creationId xmlns:a16="http://schemas.microsoft.com/office/drawing/2014/main" id="{5F4D7378-46FC-1F22-CA6E-B25E06BABD0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01:18</a:t>
            </a:r>
          </a:p>
        </p:txBody>
      </p:sp>
      <p:sp>
        <p:nvSpPr>
          <p:cNvPr id="237" name="Rounded Rectangle 236">
            <a:extLst>
              <a:ext uri="{FF2B5EF4-FFF2-40B4-BE49-F238E27FC236}">
                <a16:creationId xmlns:a16="http://schemas.microsoft.com/office/drawing/2014/main" id="{18D54273-5D16-452F-471E-ED717C6BA90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01:17</a:t>
            </a:r>
          </a:p>
        </p:txBody>
      </p:sp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975F8A83-8138-D467-DEED-0F26681F2A2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01:16</a:t>
            </a:r>
          </a:p>
        </p:txBody>
      </p:sp>
      <p:sp>
        <p:nvSpPr>
          <p:cNvPr id="239" name="Rounded Rectangle 238">
            <a:extLst>
              <a:ext uri="{FF2B5EF4-FFF2-40B4-BE49-F238E27FC236}">
                <a16:creationId xmlns:a16="http://schemas.microsoft.com/office/drawing/2014/main" id="{FAF1A078-812C-2506-B63C-E1D233FB4E5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01:15</a:t>
            </a:r>
          </a:p>
        </p:txBody>
      </p:sp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18A92AFD-43BD-9DFC-A515-60962B32926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01:14</a:t>
            </a:r>
          </a:p>
        </p:txBody>
      </p:sp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6D7EDC07-AAA7-728C-8C96-6FDD0CDBB24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01:13</a:t>
            </a:r>
          </a:p>
        </p:txBody>
      </p:sp>
      <p:sp>
        <p:nvSpPr>
          <p:cNvPr id="242" name="Rounded Rectangle 241">
            <a:extLst>
              <a:ext uri="{FF2B5EF4-FFF2-40B4-BE49-F238E27FC236}">
                <a16:creationId xmlns:a16="http://schemas.microsoft.com/office/drawing/2014/main" id="{2014308F-3542-C5B4-F779-4BEC509019B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01:12</a:t>
            </a:r>
          </a:p>
        </p:txBody>
      </p:sp>
      <p:sp>
        <p:nvSpPr>
          <p:cNvPr id="243" name="Rounded Rectangle 242">
            <a:extLst>
              <a:ext uri="{FF2B5EF4-FFF2-40B4-BE49-F238E27FC236}">
                <a16:creationId xmlns:a16="http://schemas.microsoft.com/office/drawing/2014/main" id="{1C8FAC34-350D-70EB-0F0B-14A72B80CA7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01:11</a:t>
            </a:r>
          </a:p>
        </p:txBody>
      </p:sp>
      <p:sp>
        <p:nvSpPr>
          <p:cNvPr id="244" name="Rounded Rectangle 243">
            <a:extLst>
              <a:ext uri="{FF2B5EF4-FFF2-40B4-BE49-F238E27FC236}">
                <a16:creationId xmlns:a16="http://schemas.microsoft.com/office/drawing/2014/main" id="{D3A03D90-F49E-CB4F-4ABB-BEAB86C7D21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01:10</a:t>
            </a:r>
          </a:p>
        </p:txBody>
      </p: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73413519-5D65-CB67-02EF-048BBC48444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01:09</a:t>
            </a:r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EFFDF23A-0632-6888-EE07-0F37650E19F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01:08</a:t>
            </a:r>
          </a:p>
        </p:txBody>
      </p:sp>
      <p:sp>
        <p:nvSpPr>
          <p:cNvPr id="247" name="Rounded Rectangle 246">
            <a:extLst>
              <a:ext uri="{FF2B5EF4-FFF2-40B4-BE49-F238E27FC236}">
                <a16:creationId xmlns:a16="http://schemas.microsoft.com/office/drawing/2014/main" id="{9C48EB2D-477F-01FA-B7E2-6F84FB188F3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01:07</a:t>
            </a:r>
          </a:p>
        </p:txBody>
      </p: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DE2B093E-9351-8942-A210-09C3836E6D6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01:06</a:t>
            </a:r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670FABF3-7284-12A2-AB69-57ED8C86800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01:05</a:t>
            </a:r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51CBAD00-1793-AA2C-4C32-06489013D37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01:04</a:t>
            </a:r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B2A27106-F508-8117-6835-F2861D6DEDC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01:03</a:t>
            </a:r>
          </a:p>
        </p:txBody>
      </p: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52DFE663-F36A-360A-3D59-58303703262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01:02</a:t>
            </a:r>
          </a:p>
        </p:txBody>
      </p:sp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46183BE2-5835-82EA-E6EC-5820E13C22C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01:01</a:t>
            </a:r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F86F2A8E-F31B-9DDD-EE01-94BF02F9B56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01:00</a:t>
            </a:r>
          </a:p>
        </p:txBody>
      </p:sp>
      <p:sp>
        <p:nvSpPr>
          <p:cNvPr id="255" name="Rounded Rectangle 254">
            <a:extLst>
              <a:ext uri="{FF2B5EF4-FFF2-40B4-BE49-F238E27FC236}">
                <a16:creationId xmlns:a16="http://schemas.microsoft.com/office/drawing/2014/main" id="{CFAB4439-B110-C82A-A1DB-67B4446BF25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00:59</a:t>
            </a:r>
          </a:p>
        </p:txBody>
      </p:sp>
      <p:sp>
        <p:nvSpPr>
          <p:cNvPr id="256" name="Rounded Rectangle 255">
            <a:extLst>
              <a:ext uri="{FF2B5EF4-FFF2-40B4-BE49-F238E27FC236}">
                <a16:creationId xmlns:a16="http://schemas.microsoft.com/office/drawing/2014/main" id="{9098B696-4902-47BC-AF88-76482620E6E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00:58</a:t>
            </a:r>
          </a:p>
        </p:txBody>
      </p:sp>
      <p:sp>
        <p:nvSpPr>
          <p:cNvPr id="257" name="Rounded Rectangle 256">
            <a:extLst>
              <a:ext uri="{FF2B5EF4-FFF2-40B4-BE49-F238E27FC236}">
                <a16:creationId xmlns:a16="http://schemas.microsoft.com/office/drawing/2014/main" id="{08F0A401-7DF5-D5C3-339D-762DA3BE73B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00:57</a:t>
            </a:r>
          </a:p>
        </p:txBody>
      </p:sp>
      <p:sp>
        <p:nvSpPr>
          <p:cNvPr id="258" name="Rounded Rectangle 257">
            <a:extLst>
              <a:ext uri="{FF2B5EF4-FFF2-40B4-BE49-F238E27FC236}">
                <a16:creationId xmlns:a16="http://schemas.microsoft.com/office/drawing/2014/main" id="{5CC3F7FD-0A4A-C303-5291-2319561EBDB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00:56</a:t>
            </a:r>
          </a:p>
        </p:txBody>
      </p:sp>
      <p:sp>
        <p:nvSpPr>
          <p:cNvPr id="259" name="Rounded Rectangle 258">
            <a:extLst>
              <a:ext uri="{FF2B5EF4-FFF2-40B4-BE49-F238E27FC236}">
                <a16:creationId xmlns:a16="http://schemas.microsoft.com/office/drawing/2014/main" id="{23E34CFE-EC69-0E7D-E2C1-B39F8857472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00:55</a:t>
            </a:r>
          </a:p>
        </p:txBody>
      </p: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00DB54B4-C315-7140-C1A8-046E33B6BA9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00:54</a:t>
            </a:r>
          </a:p>
        </p:txBody>
      </p:sp>
      <p:sp>
        <p:nvSpPr>
          <p:cNvPr id="261" name="Rounded Rectangle 260">
            <a:extLst>
              <a:ext uri="{FF2B5EF4-FFF2-40B4-BE49-F238E27FC236}">
                <a16:creationId xmlns:a16="http://schemas.microsoft.com/office/drawing/2014/main" id="{1DB1078D-61CD-12E8-051D-BFCDB6A4384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00:53</a:t>
            </a:r>
          </a:p>
        </p:txBody>
      </p:sp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4D1ABAD8-84DF-6340-42FE-BA9ED06F7AD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00:52</a:t>
            </a:r>
          </a:p>
        </p:txBody>
      </p:sp>
      <p:sp>
        <p:nvSpPr>
          <p:cNvPr id="263" name="Rounded Rectangle 262">
            <a:extLst>
              <a:ext uri="{FF2B5EF4-FFF2-40B4-BE49-F238E27FC236}">
                <a16:creationId xmlns:a16="http://schemas.microsoft.com/office/drawing/2014/main" id="{D0019872-3F3C-EFB1-CACB-2A5F6441EA3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00:51</a:t>
            </a:r>
          </a:p>
        </p:txBody>
      </p:sp>
      <p:sp>
        <p:nvSpPr>
          <p:cNvPr id="264" name="Rounded Rectangle 263">
            <a:extLst>
              <a:ext uri="{FF2B5EF4-FFF2-40B4-BE49-F238E27FC236}">
                <a16:creationId xmlns:a16="http://schemas.microsoft.com/office/drawing/2014/main" id="{27E09BA3-EFA8-5A18-F316-75D36B9DC4E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00:50</a:t>
            </a:r>
          </a:p>
        </p:txBody>
      </p:sp>
      <p:sp>
        <p:nvSpPr>
          <p:cNvPr id="265" name="Rounded Rectangle 264">
            <a:extLst>
              <a:ext uri="{FF2B5EF4-FFF2-40B4-BE49-F238E27FC236}">
                <a16:creationId xmlns:a16="http://schemas.microsoft.com/office/drawing/2014/main" id="{A2EB0E90-1E63-2D65-32F2-74CD78AC70D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00:49</a:t>
            </a:r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D99559E3-A1BF-262A-0E95-C609AC70C9D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00:48</a:t>
            </a:r>
          </a:p>
        </p:txBody>
      </p:sp>
      <p:sp>
        <p:nvSpPr>
          <p:cNvPr id="267" name="Rounded Rectangle 266">
            <a:extLst>
              <a:ext uri="{FF2B5EF4-FFF2-40B4-BE49-F238E27FC236}">
                <a16:creationId xmlns:a16="http://schemas.microsoft.com/office/drawing/2014/main" id="{2312CB26-3620-FC82-1046-F6B823F582C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00:47</a:t>
            </a:r>
          </a:p>
        </p:txBody>
      </p:sp>
      <p:sp>
        <p:nvSpPr>
          <p:cNvPr id="268" name="Rounded Rectangle 267">
            <a:extLst>
              <a:ext uri="{FF2B5EF4-FFF2-40B4-BE49-F238E27FC236}">
                <a16:creationId xmlns:a16="http://schemas.microsoft.com/office/drawing/2014/main" id="{A63D525F-5C77-A1E8-AD3F-27E0278C771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00:46</a:t>
            </a:r>
          </a:p>
        </p:txBody>
      </p:sp>
      <p:sp>
        <p:nvSpPr>
          <p:cNvPr id="269" name="Rounded Rectangle 268">
            <a:extLst>
              <a:ext uri="{FF2B5EF4-FFF2-40B4-BE49-F238E27FC236}">
                <a16:creationId xmlns:a16="http://schemas.microsoft.com/office/drawing/2014/main" id="{97F76413-1892-76A8-C32C-683D8FE1AD0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00:45</a:t>
            </a:r>
          </a:p>
        </p:txBody>
      </p:sp>
      <p:sp>
        <p:nvSpPr>
          <p:cNvPr id="270" name="Rounded Rectangle 269">
            <a:extLst>
              <a:ext uri="{FF2B5EF4-FFF2-40B4-BE49-F238E27FC236}">
                <a16:creationId xmlns:a16="http://schemas.microsoft.com/office/drawing/2014/main" id="{8C1C6F1E-74A7-B7F3-9F4A-D9891BECCC5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00:44</a:t>
            </a:r>
          </a:p>
        </p:txBody>
      </p:sp>
      <p:sp>
        <p:nvSpPr>
          <p:cNvPr id="271" name="Rounded Rectangle 270">
            <a:extLst>
              <a:ext uri="{FF2B5EF4-FFF2-40B4-BE49-F238E27FC236}">
                <a16:creationId xmlns:a16="http://schemas.microsoft.com/office/drawing/2014/main" id="{766652EA-CD34-763D-8C7C-0453DA7E706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00:43</a:t>
            </a:r>
          </a:p>
        </p:txBody>
      </p:sp>
      <p:sp>
        <p:nvSpPr>
          <p:cNvPr id="272" name="Rounded Rectangle 271">
            <a:extLst>
              <a:ext uri="{FF2B5EF4-FFF2-40B4-BE49-F238E27FC236}">
                <a16:creationId xmlns:a16="http://schemas.microsoft.com/office/drawing/2014/main" id="{6EFECCDD-5BE5-B1F1-1D63-AFA465B5901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00:42</a:t>
            </a:r>
          </a:p>
        </p:txBody>
      </p:sp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1F661F76-1B5F-ED46-C43B-5A710B17B12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00:41</a:t>
            </a:r>
          </a:p>
        </p:txBody>
      </p:sp>
      <p:sp>
        <p:nvSpPr>
          <p:cNvPr id="274" name="Rounded Rectangle 273">
            <a:extLst>
              <a:ext uri="{FF2B5EF4-FFF2-40B4-BE49-F238E27FC236}">
                <a16:creationId xmlns:a16="http://schemas.microsoft.com/office/drawing/2014/main" id="{AA973470-2B38-55DA-2BEE-9D78877EF54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00:40</a:t>
            </a:r>
          </a:p>
        </p:txBody>
      </p:sp>
      <p:sp>
        <p:nvSpPr>
          <p:cNvPr id="275" name="Rounded Rectangle 274">
            <a:extLst>
              <a:ext uri="{FF2B5EF4-FFF2-40B4-BE49-F238E27FC236}">
                <a16:creationId xmlns:a16="http://schemas.microsoft.com/office/drawing/2014/main" id="{097C7CD5-888C-7AC1-7B8F-7637B15242C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00:39</a:t>
            </a:r>
          </a:p>
        </p:txBody>
      </p:sp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33B105FB-E8D6-2D00-3B6E-62832BD8718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00:38</a:t>
            </a:r>
          </a:p>
        </p:txBody>
      </p:sp>
      <p:sp>
        <p:nvSpPr>
          <p:cNvPr id="277" name="Rounded Rectangle 276">
            <a:extLst>
              <a:ext uri="{FF2B5EF4-FFF2-40B4-BE49-F238E27FC236}">
                <a16:creationId xmlns:a16="http://schemas.microsoft.com/office/drawing/2014/main" id="{211337D9-7074-607F-0004-F0372F620FB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00:37</a:t>
            </a:r>
          </a:p>
        </p:txBody>
      </p:sp>
      <p:sp>
        <p:nvSpPr>
          <p:cNvPr id="278" name="Rounded Rectangle 277">
            <a:extLst>
              <a:ext uri="{FF2B5EF4-FFF2-40B4-BE49-F238E27FC236}">
                <a16:creationId xmlns:a16="http://schemas.microsoft.com/office/drawing/2014/main" id="{AE72F602-F788-E2C9-28E3-9C19E21A0C0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00:36</a:t>
            </a:r>
          </a:p>
        </p:txBody>
      </p:sp>
      <p:sp>
        <p:nvSpPr>
          <p:cNvPr id="279" name="Rounded Rectangle 278">
            <a:extLst>
              <a:ext uri="{FF2B5EF4-FFF2-40B4-BE49-F238E27FC236}">
                <a16:creationId xmlns:a16="http://schemas.microsoft.com/office/drawing/2014/main" id="{0066E442-B780-70CC-4ACE-FE2758BCCB7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00:35</a:t>
            </a:r>
          </a:p>
        </p:txBody>
      </p:sp>
      <p:sp>
        <p:nvSpPr>
          <p:cNvPr id="280" name="Rounded Rectangle 279">
            <a:extLst>
              <a:ext uri="{FF2B5EF4-FFF2-40B4-BE49-F238E27FC236}">
                <a16:creationId xmlns:a16="http://schemas.microsoft.com/office/drawing/2014/main" id="{D42F4A16-183C-824C-7C88-A05094D911D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00:34</a:t>
            </a:r>
          </a:p>
        </p:txBody>
      </p:sp>
      <p:sp>
        <p:nvSpPr>
          <p:cNvPr id="281" name="Rounded Rectangle 280">
            <a:extLst>
              <a:ext uri="{FF2B5EF4-FFF2-40B4-BE49-F238E27FC236}">
                <a16:creationId xmlns:a16="http://schemas.microsoft.com/office/drawing/2014/main" id="{898AFD20-9F77-FA1E-0F82-07AA7BF30F9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00:33</a:t>
            </a:r>
          </a:p>
        </p:txBody>
      </p:sp>
      <p:sp>
        <p:nvSpPr>
          <p:cNvPr id="282" name="Rounded Rectangle 281">
            <a:extLst>
              <a:ext uri="{FF2B5EF4-FFF2-40B4-BE49-F238E27FC236}">
                <a16:creationId xmlns:a16="http://schemas.microsoft.com/office/drawing/2014/main" id="{C49CBD77-070E-C488-2080-0FE455BEA3A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00:32</a:t>
            </a:r>
          </a:p>
        </p:txBody>
      </p:sp>
      <p:sp>
        <p:nvSpPr>
          <p:cNvPr id="283" name="Rounded Rectangle 282">
            <a:extLst>
              <a:ext uri="{FF2B5EF4-FFF2-40B4-BE49-F238E27FC236}">
                <a16:creationId xmlns:a16="http://schemas.microsoft.com/office/drawing/2014/main" id="{052D0029-CCFD-920A-3651-5F2E8116BA26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00:31</a:t>
            </a:r>
          </a:p>
        </p:txBody>
      </p:sp>
      <p:sp>
        <p:nvSpPr>
          <p:cNvPr id="284" name="Rounded Rectangle 283">
            <a:extLst>
              <a:ext uri="{FF2B5EF4-FFF2-40B4-BE49-F238E27FC236}">
                <a16:creationId xmlns:a16="http://schemas.microsoft.com/office/drawing/2014/main" id="{74E4F280-BB15-7424-5193-908BA21CA50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00:30</a:t>
            </a:r>
          </a:p>
        </p:txBody>
      </p:sp>
      <p:sp>
        <p:nvSpPr>
          <p:cNvPr id="285" name="Rounded Rectangle 284">
            <a:extLst>
              <a:ext uri="{FF2B5EF4-FFF2-40B4-BE49-F238E27FC236}">
                <a16:creationId xmlns:a16="http://schemas.microsoft.com/office/drawing/2014/main" id="{BE79F727-C73F-1E98-4C08-0C42798B683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00:29</a:t>
            </a:r>
          </a:p>
        </p:txBody>
      </p:sp>
      <p:sp>
        <p:nvSpPr>
          <p:cNvPr id="286" name="Rounded Rectangle 285">
            <a:extLst>
              <a:ext uri="{FF2B5EF4-FFF2-40B4-BE49-F238E27FC236}">
                <a16:creationId xmlns:a16="http://schemas.microsoft.com/office/drawing/2014/main" id="{9C21D1AF-F486-C6A3-E69B-00D15D44E5B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00:28</a:t>
            </a:r>
          </a:p>
        </p:txBody>
      </p:sp>
      <p:sp>
        <p:nvSpPr>
          <p:cNvPr id="287" name="Rounded Rectangle 286">
            <a:extLst>
              <a:ext uri="{FF2B5EF4-FFF2-40B4-BE49-F238E27FC236}">
                <a16:creationId xmlns:a16="http://schemas.microsoft.com/office/drawing/2014/main" id="{E9A8326F-C91D-4E44-8570-10FF216F894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00:27</a:t>
            </a:r>
          </a:p>
        </p:txBody>
      </p:sp>
      <p:sp>
        <p:nvSpPr>
          <p:cNvPr id="288" name="Rounded Rectangle 287">
            <a:extLst>
              <a:ext uri="{FF2B5EF4-FFF2-40B4-BE49-F238E27FC236}">
                <a16:creationId xmlns:a16="http://schemas.microsoft.com/office/drawing/2014/main" id="{6CD17434-0E1D-2460-5ED8-76F56535E0DE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00:26</a:t>
            </a:r>
          </a:p>
        </p:txBody>
      </p:sp>
      <p:sp>
        <p:nvSpPr>
          <p:cNvPr id="289" name="Rounded Rectangle 288">
            <a:extLst>
              <a:ext uri="{FF2B5EF4-FFF2-40B4-BE49-F238E27FC236}">
                <a16:creationId xmlns:a16="http://schemas.microsoft.com/office/drawing/2014/main" id="{08EA774F-1188-98C3-49AC-0B49FD1D2115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00:25</a:t>
            </a:r>
          </a:p>
        </p:txBody>
      </p:sp>
      <p:sp>
        <p:nvSpPr>
          <p:cNvPr id="290" name="Rounded Rectangle 289">
            <a:extLst>
              <a:ext uri="{FF2B5EF4-FFF2-40B4-BE49-F238E27FC236}">
                <a16:creationId xmlns:a16="http://schemas.microsoft.com/office/drawing/2014/main" id="{43A75DEB-4230-1EFF-E951-49F3DB1347DC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00:24</a:t>
            </a:r>
          </a:p>
        </p:txBody>
      </p:sp>
      <p:sp>
        <p:nvSpPr>
          <p:cNvPr id="291" name="Rounded Rectangle 290">
            <a:extLst>
              <a:ext uri="{FF2B5EF4-FFF2-40B4-BE49-F238E27FC236}">
                <a16:creationId xmlns:a16="http://schemas.microsoft.com/office/drawing/2014/main" id="{750E9996-F4BA-EBF8-9CB8-BB2426D6904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00:23</a:t>
            </a:r>
          </a:p>
        </p:txBody>
      </p:sp>
      <p:sp>
        <p:nvSpPr>
          <p:cNvPr id="292" name="Rounded Rectangle 291">
            <a:extLst>
              <a:ext uri="{FF2B5EF4-FFF2-40B4-BE49-F238E27FC236}">
                <a16:creationId xmlns:a16="http://schemas.microsoft.com/office/drawing/2014/main" id="{D6263DC8-44BB-4689-B3E4-97333E54FF6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00:22</a:t>
            </a:r>
          </a:p>
        </p:txBody>
      </p:sp>
      <p:sp>
        <p:nvSpPr>
          <p:cNvPr id="293" name="Rounded Rectangle 292">
            <a:extLst>
              <a:ext uri="{FF2B5EF4-FFF2-40B4-BE49-F238E27FC236}">
                <a16:creationId xmlns:a16="http://schemas.microsoft.com/office/drawing/2014/main" id="{B81B1720-AE3A-A62C-BAD6-FD36574BD8F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00:21</a:t>
            </a:r>
          </a:p>
        </p:txBody>
      </p:sp>
      <p:sp>
        <p:nvSpPr>
          <p:cNvPr id="294" name="Rounded Rectangle 293">
            <a:extLst>
              <a:ext uri="{FF2B5EF4-FFF2-40B4-BE49-F238E27FC236}">
                <a16:creationId xmlns:a16="http://schemas.microsoft.com/office/drawing/2014/main" id="{BCAC0C29-B309-3011-9BEB-274B3CFA997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00:20</a:t>
            </a:r>
          </a:p>
        </p:txBody>
      </p:sp>
      <p:sp>
        <p:nvSpPr>
          <p:cNvPr id="295" name="Rounded Rectangle 294">
            <a:extLst>
              <a:ext uri="{FF2B5EF4-FFF2-40B4-BE49-F238E27FC236}">
                <a16:creationId xmlns:a16="http://schemas.microsoft.com/office/drawing/2014/main" id="{5A5C7D4C-8272-D422-298A-00A3CCADA7A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00:19</a:t>
            </a:r>
          </a:p>
        </p:txBody>
      </p:sp>
      <p:sp>
        <p:nvSpPr>
          <p:cNvPr id="296" name="Rounded Rectangle 295">
            <a:extLst>
              <a:ext uri="{FF2B5EF4-FFF2-40B4-BE49-F238E27FC236}">
                <a16:creationId xmlns:a16="http://schemas.microsoft.com/office/drawing/2014/main" id="{B8F64F52-3742-4755-B1DF-20B6D1EAAA6B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00:18</a:t>
            </a:r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1DE19039-726B-9A96-4BD8-117EAE59874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00:17</a:t>
            </a: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7B22875D-77E3-24E7-A7F2-7125B367F831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00:16</a:t>
            </a:r>
          </a:p>
        </p:txBody>
      </p:sp>
      <p:sp>
        <p:nvSpPr>
          <p:cNvPr id="299" name="Rounded Rectangle 298">
            <a:extLst>
              <a:ext uri="{FF2B5EF4-FFF2-40B4-BE49-F238E27FC236}">
                <a16:creationId xmlns:a16="http://schemas.microsoft.com/office/drawing/2014/main" id="{85194848-80E1-9331-EE68-3E4EAB7E245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00:15</a:t>
            </a:r>
          </a:p>
        </p:txBody>
      </p:sp>
      <p:sp>
        <p:nvSpPr>
          <p:cNvPr id="300" name="Rounded Rectangle 299">
            <a:extLst>
              <a:ext uri="{FF2B5EF4-FFF2-40B4-BE49-F238E27FC236}">
                <a16:creationId xmlns:a16="http://schemas.microsoft.com/office/drawing/2014/main" id="{6A9AF752-0B9B-2F00-5E19-416F2955F4B3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00:14</a:t>
            </a:r>
          </a:p>
        </p:txBody>
      </p:sp>
      <p:sp>
        <p:nvSpPr>
          <p:cNvPr id="301" name="Rounded Rectangle 300">
            <a:extLst>
              <a:ext uri="{FF2B5EF4-FFF2-40B4-BE49-F238E27FC236}">
                <a16:creationId xmlns:a16="http://schemas.microsoft.com/office/drawing/2014/main" id="{C0DF46AA-BCBB-528A-9966-2365B35DA7E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00:13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CFEA451C-3F25-2311-D11D-32B6B4CA7EE7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00:12</a:t>
            </a:r>
          </a:p>
        </p:txBody>
      </p:sp>
      <p:sp>
        <p:nvSpPr>
          <p:cNvPr id="303" name="Rounded Rectangle 302">
            <a:extLst>
              <a:ext uri="{FF2B5EF4-FFF2-40B4-BE49-F238E27FC236}">
                <a16:creationId xmlns:a16="http://schemas.microsoft.com/office/drawing/2014/main" id="{F996788C-5CED-15BC-E0F5-B892609625B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00:11</a:t>
            </a:r>
          </a:p>
        </p:txBody>
      </p:sp>
      <p:sp>
        <p:nvSpPr>
          <p:cNvPr id="304" name="Rounded Rectangle 303">
            <a:extLst>
              <a:ext uri="{FF2B5EF4-FFF2-40B4-BE49-F238E27FC236}">
                <a16:creationId xmlns:a16="http://schemas.microsoft.com/office/drawing/2014/main" id="{C3369DD1-7027-994C-F5B9-964428005CB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00:10</a:t>
            </a:r>
          </a:p>
        </p:txBody>
      </p:sp>
      <p:sp>
        <p:nvSpPr>
          <p:cNvPr id="305" name="Rounded Rectangle 304">
            <a:extLst>
              <a:ext uri="{FF2B5EF4-FFF2-40B4-BE49-F238E27FC236}">
                <a16:creationId xmlns:a16="http://schemas.microsoft.com/office/drawing/2014/main" id="{B0D76730-49DF-5381-BF86-A0C610CBCE9D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00:09</a:t>
            </a:r>
          </a:p>
        </p:txBody>
      </p:sp>
      <p:sp>
        <p:nvSpPr>
          <p:cNvPr id="306" name="Rounded Rectangle 305">
            <a:extLst>
              <a:ext uri="{FF2B5EF4-FFF2-40B4-BE49-F238E27FC236}">
                <a16:creationId xmlns:a16="http://schemas.microsoft.com/office/drawing/2014/main" id="{C3E9A8B1-6EFD-EDEB-5DF3-B5BEA88F633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00:08</a:t>
            </a:r>
          </a:p>
        </p:txBody>
      </p:sp>
      <p:sp>
        <p:nvSpPr>
          <p:cNvPr id="307" name="Rounded Rectangle 306">
            <a:extLst>
              <a:ext uri="{FF2B5EF4-FFF2-40B4-BE49-F238E27FC236}">
                <a16:creationId xmlns:a16="http://schemas.microsoft.com/office/drawing/2014/main" id="{4CE6F7E7-1F29-EE6A-5F5D-78576F814519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00:07</a:t>
            </a:r>
          </a:p>
        </p:txBody>
      </p:sp>
      <p:sp>
        <p:nvSpPr>
          <p:cNvPr id="308" name="Rounded Rectangle 307">
            <a:extLst>
              <a:ext uri="{FF2B5EF4-FFF2-40B4-BE49-F238E27FC236}">
                <a16:creationId xmlns:a16="http://schemas.microsoft.com/office/drawing/2014/main" id="{41BB863A-EEDD-F9CC-43FD-BEBF0FBA0FCA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00:06</a:t>
            </a:r>
          </a:p>
        </p:txBody>
      </p:sp>
      <p:sp>
        <p:nvSpPr>
          <p:cNvPr id="309" name="Rounded Rectangle 308">
            <a:extLst>
              <a:ext uri="{FF2B5EF4-FFF2-40B4-BE49-F238E27FC236}">
                <a16:creationId xmlns:a16="http://schemas.microsoft.com/office/drawing/2014/main" id="{56235CEF-487C-5BEF-538A-11FB66D39472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00:05</a:t>
            </a:r>
          </a:p>
        </p:txBody>
      </p:sp>
      <p:sp>
        <p:nvSpPr>
          <p:cNvPr id="310" name="Rounded Rectangle 309">
            <a:extLst>
              <a:ext uri="{FF2B5EF4-FFF2-40B4-BE49-F238E27FC236}">
                <a16:creationId xmlns:a16="http://schemas.microsoft.com/office/drawing/2014/main" id="{C3023335-60F0-D3DD-40DC-D641B589E6BF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00:04</a:t>
            </a:r>
          </a:p>
        </p:txBody>
      </p:sp>
      <p:sp>
        <p:nvSpPr>
          <p:cNvPr id="311" name="Rounded Rectangle 310">
            <a:extLst>
              <a:ext uri="{FF2B5EF4-FFF2-40B4-BE49-F238E27FC236}">
                <a16:creationId xmlns:a16="http://schemas.microsoft.com/office/drawing/2014/main" id="{C2E44F75-CB51-0B07-03EF-74CAF467DEF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00:03</a:t>
            </a:r>
          </a:p>
        </p:txBody>
      </p:sp>
      <p:sp>
        <p:nvSpPr>
          <p:cNvPr id="312" name="Rounded Rectangle 311">
            <a:extLst>
              <a:ext uri="{FF2B5EF4-FFF2-40B4-BE49-F238E27FC236}">
                <a16:creationId xmlns:a16="http://schemas.microsoft.com/office/drawing/2014/main" id="{D7266CDE-C251-7D09-7342-C52DE946B638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00:02</a:t>
            </a:r>
          </a:p>
        </p:txBody>
      </p:sp>
      <p:sp>
        <p:nvSpPr>
          <p:cNvPr id="313" name="Rounded Rectangle 312">
            <a:extLst>
              <a:ext uri="{FF2B5EF4-FFF2-40B4-BE49-F238E27FC236}">
                <a16:creationId xmlns:a16="http://schemas.microsoft.com/office/drawing/2014/main" id="{8EBBCF2F-0ECA-739B-34F3-56CD9B15ADC0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ysClr val="window" lastClr="FFFFFF"/>
                </a:solidFill>
                <a:latin typeface="Calibri"/>
              </a:rPr>
              <a:t>00:01</a:t>
            </a:r>
          </a:p>
        </p:txBody>
      </p:sp>
      <p:sp>
        <p:nvSpPr>
          <p:cNvPr id="314" name="Rounded Rectangle 313">
            <a:extLst>
              <a:ext uri="{FF2B5EF4-FFF2-40B4-BE49-F238E27FC236}">
                <a16:creationId xmlns:a16="http://schemas.microsoft.com/office/drawing/2014/main" id="{6F621413-2994-3F85-F50B-848C52C71AE4}"/>
              </a:ext>
            </a:extLst>
          </p:cNvPr>
          <p:cNvSpPr/>
          <p:nvPr/>
        </p:nvSpPr>
        <p:spPr>
          <a:xfrm>
            <a:off x="1712913" y="316388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ysClr val="window" lastClr="FFFFFF"/>
                </a:solidFill>
                <a:latin typeface="Calibri"/>
              </a:rPr>
              <a:t>00:00</a:t>
            </a: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06F8AFD1-4E12-ECE0-A343-9B4BE0A1B776}"/>
              </a:ext>
            </a:extLst>
          </p:cNvPr>
          <p:cNvSpPr/>
          <p:nvPr/>
        </p:nvSpPr>
        <p:spPr>
          <a:xfrm>
            <a:off x="1782763" y="3803650"/>
            <a:ext cx="1206500" cy="8445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  <a:latin typeface="Calibri"/>
              </a:rPr>
              <a:t>THỜI GIAN</a:t>
            </a: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2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2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2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2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2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2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2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2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2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2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2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2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2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2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2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2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2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2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2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2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2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2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3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3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3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3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3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3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3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3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3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3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3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3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3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3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3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3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3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3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3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3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3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3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3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3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3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3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3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3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3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3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3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3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4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4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4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4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4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4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4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4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4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4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4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4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4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4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4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4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4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4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4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4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4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4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4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4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4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4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4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4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4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4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4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4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4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5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5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5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5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5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5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5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5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5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5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5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5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5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5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5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5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5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5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5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5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5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5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5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5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5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5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5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5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5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5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5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5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5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5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6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6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6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6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6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6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6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6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6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6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6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6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6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6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6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6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6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6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6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6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6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6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6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6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6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6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6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6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6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6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6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6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6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7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7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7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7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7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7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7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7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7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7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7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7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7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 nodeType="afterGroup">
                            <p:stCondLst>
                              <p:cond delay="241500"/>
                            </p:stCondLst>
                            <p:childTnLst>
                              <p:par>
                                <p:cTn id="7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 nodeType="afterGroup">
                            <p:stCondLst>
                              <p:cond delay="242500"/>
                            </p:stCondLst>
                            <p:childTnLst>
                              <p:par>
                                <p:cTn id="7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243500"/>
                            </p:stCondLst>
                            <p:childTnLst>
                              <p:par>
                                <p:cTn id="7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7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245500"/>
                            </p:stCondLst>
                            <p:childTnLst>
                              <p:par>
                                <p:cTn id="7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 nodeType="afterGroup">
                            <p:stCondLst>
                              <p:cond delay="246500"/>
                            </p:stCondLst>
                            <p:childTnLst>
                              <p:par>
                                <p:cTn id="7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247500"/>
                            </p:stCondLst>
                            <p:childTnLst>
                              <p:par>
                                <p:cTn id="7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248500"/>
                            </p:stCondLst>
                            <p:childTnLst>
                              <p:par>
                                <p:cTn id="7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7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 nodeType="afterGroup">
                            <p:stCondLst>
                              <p:cond delay="250500"/>
                            </p:stCondLst>
                            <p:childTnLst>
                              <p:par>
                                <p:cTn id="7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251500"/>
                            </p:stCondLst>
                            <p:childTnLst>
                              <p:par>
                                <p:cTn id="7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252500"/>
                            </p:stCondLst>
                            <p:childTnLst>
                              <p:par>
                                <p:cTn id="7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 nodeType="afterGroup">
                            <p:stCondLst>
                              <p:cond delay="253500"/>
                            </p:stCondLst>
                            <p:childTnLst>
                              <p:par>
                                <p:cTn id="7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 nodeType="afterGroup">
                            <p:stCondLst>
                              <p:cond delay="254500"/>
                            </p:stCondLst>
                            <p:childTnLst>
                              <p:par>
                                <p:cTn id="7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255500"/>
                            </p:stCondLst>
                            <p:childTnLst>
                              <p:par>
                                <p:cTn id="7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256500"/>
                            </p:stCondLst>
                            <p:childTnLst>
                              <p:par>
                                <p:cTn id="7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 nodeType="afterGroup">
                            <p:stCondLst>
                              <p:cond delay="257500"/>
                            </p:stCondLst>
                            <p:childTnLst>
                              <p:par>
                                <p:cTn id="7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 nodeType="afterGroup">
                            <p:stCondLst>
                              <p:cond delay="258500"/>
                            </p:stCondLst>
                            <p:childTnLst>
                              <p:par>
                                <p:cTn id="7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259500"/>
                            </p:stCondLst>
                            <p:childTnLst>
                              <p:par>
                                <p:cTn id="7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260500"/>
                            </p:stCondLst>
                            <p:childTnLst>
                              <p:par>
                                <p:cTn id="7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 nodeType="afterGroup">
                            <p:stCondLst>
                              <p:cond delay="261500"/>
                            </p:stCondLst>
                            <p:childTnLst>
                              <p:par>
                                <p:cTn id="8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 nodeType="afterGroup">
                            <p:stCondLst>
                              <p:cond delay="262500"/>
                            </p:stCondLst>
                            <p:childTnLst>
                              <p:par>
                                <p:cTn id="8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263500"/>
                            </p:stCondLst>
                            <p:childTnLst>
                              <p:par>
                                <p:cTn id="8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264500"/>
                            </p:stCondLst>
                            <p:childTnLst>
                              <p:par>
                                <p:cTn id="8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 nodeType="afterGroup">
                            <p:stCondLst>
                              <p:cond delay="265500"/>
                            </p:stCondLst>
                            <p:childTnLst>
                              <p:par>
                                <p:cTn id="8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266500"/>
                            </p:stCondLst>
                            <p:childTnLst>
                              <p:par>
                                <p:cTn id="8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267500"/>
                            </p:stCondLst>
                            <p:childTnLst>
                              <p:par>
                                <p:cTn id="8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268500"/>
                            </p:stCondLst>
                            <p:childTnLst>
                              <p:par>
                                <p:cTn id="8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 nodeType="afterGroup">
                            <p:stCondLst>
                              <p:cond delay="269500"/>
                            </p:stCondLst>
                            <p:childTnLst>
                              <p:par>
                                <p:cTn id="8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 nodeType="afterGroup">
                            <p:stCondLst>
                              <p:cond delay="270500"/>
                            </p:stCondLst>
                            <p:childTnLst>
                              <p:par>
                                <p:cTn id="8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271500"/>
                            </p:stCondLst>
                            <p:childTnLst>
                              <p:par>
                                <p:cTn id="8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272500"/>
                            </p:stCondLst>
                            <p:childTnLst>
                              <p:par>
                                <p:cTn id="8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 nodeType="afterGroup">
                            <p:stCondLst>
                              <p:cond delay="273500"/>
                            </p:stCondLst>
                            <p:childTnLst>
                              <p:par>
                                <p:cTn id="8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 nodeType="afterGroup">
                            <p:stCondLst>
                              <p:cond delay="274500"/>
                            </p:stCondLst>
                            <p:childTnLst>
                              <p:par>
                                <p:cTn id="8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275500"/>
                            </p:stCondLst>
                            <p:childTnLst>
                              <p:par>
                                <p:cTn id="8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276500"/>
                            </p:stCondLst>
                            <p:childTnLst>
                              <p:par>
                                <p:cTn id="8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 nodeType="afterGroup">
                            <p:stCondLst>
                              <p:cond delay="277500"/>
                            </p:stCondLst>
                            <p:childTnLst>
                              <p:par>
                                <p:cTn id="8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 nodeType="afterGroup">
                            <p:stCondLst>
                              <p:cond delay="278500"/>
                            </p:stCondLst>
                            <p:childTnLst>
                              <p:par>
                                <p:cTn id="8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279500"/>
                            </p:stCondLst>
                            <p:childTnLst>
                              <p:par>
                                <p:cTn id="8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8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 nodeType="afterGroup">
                            <p:stCondLst>
                              <p:cond delay="281500"/>
                            </p:stCondLst>
                            <p:childTnLst>
                              <p:par>
                                <p:cTn id="8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 nodeType="afterGroup">
                            <p:stCondLst>
                              <p:cond delay="282500"/>
                            </p:stCondLst>
                            <p:childTnLst>
                              <p:par>
                                <p:cTn id="8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283500"/>
                            </p:stCondLst>
                            <p:childTnLst>
                              <p:par>
                                <p:cTn id="8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284500"/>
                            </p:stCondLst>
                            <p:childTnLst>
                              <p:par>
                                <p:cTn id="8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8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 nodeType="afterGroup">
                            <p:stCondLst>
                              <p:cond delay="286500"/>
                            </p:stCondLst>
                            <p:childTnLst>
                              <p:par>
                                <p:cTn id="8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287500"/>
                            </p:stCondLst>
                            <p:childTnLst>
                              <p:par>
                                <p:cTn id="8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288500"/>
                            </p:stCondLst>
                            <p:childTnLst>
                              <p:par>
                                <p:cTn id="8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 nodeType="afterGroup">
                            <p:stCondLst>
                              <p:cond delay="289500"/>
                            </p:stCondLst>
                            <p:childTnLst>
                              <p:par>
                                <p:cTn id="8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8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291500"/>
                            </p:stCondLst>
                            <p:childTnLst>
                              <p:par>
                                <p:cTn id="8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292500"/>
                            </p:stCondLst>
                            <p:childTnLst>
                              <p:par>
                                <p:cTn id="8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 nodeType="afterGroup">
                            <p:stCondLst>
                              <p:cond delay="293500"/>
                            </p:stCondLst>
                            <p:childTnLst>
                              <p:par>
                                <p:cTn id="8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 nodeType="afterGroup">
                            <p:stCondLst>
                              <p:cond delay="294500"/>
                            </p:stCondLst>
                            <p:childTnLst>
                              <p:par>
                                <p:cTn id="8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9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296500"/>
                            </p:stCondLst>
                            <p:childTnLst>
                              <p:par>
                                <p:cTn id="9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 nodeType="afterGroup">
                            <p:stCondLst>
                              <p:cond delay="297500"/>
                            </p:stCondLst>
                            <p:childTnLst>
                              <p:par>
                                <p:cTn id="9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 nodeType="afterGroup">
                            <p:stCondLst>
                              <p:cond delay="298500"/>
                            </p:stCondLst>
                            <p:childTnLst>
                              <p:par>
                                <p:cTn id="9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299500"/>
                            </p:stCondLst>
                            <p:childTnLst>
                              <p:par>
                                <p:cTn id="9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9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>
            <a:extLst>
              <a:ext uri="{FF2B5EF4-FFF2-40B4-BE49-F238E27FC236}">
                <a16:creationId xmlns:a16="http://schemas.microsoft.com/office/drawing/2014/main" id="{FF448673-EC7A-B5D0-9FEE-F893CF0F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228601"/>
            <a:ext cx="4468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4B95E50-ED97-69DD-89C0-F1DD4BD23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233" y="2014538"/>
            <a:ext cx="49942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800" dirty="0">
              <a:latin typeface=".VnTime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83EF0-9628-EC45-DD8F-78D7094D5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233" y="4046002"/>
            <a:ext cx="57451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GV.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B9E7400B-E865-D0FF-B7BB-74930165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AB4935E6-42BF-413C-46FD-D95D8F7D0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1"/>
            <a:ext cx="1905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41CB16E2-3287-EFF0-CA67-02E3AAF30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03675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 descr="Các yếu tố ảnh hưởng đến hiệu quả làm việc nhóm dành cho sinh viên">
            <a:extLst>
              <a:ext uri="{FF2B5EF4-FFF2-40B4-BE49-F238E27FC236}">
                <a16:creationId xmlns:a16="http://schemas.microsoft.com/office/drawing/2014/main" id="{81CB1A4E-37FA-D9DE-56D3-1EE18F83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15952"/>
          <a:stretch>
            <a:fillRect/>
          </a:stretch>
        </p:blipFill>
        <p:spPr bwMode="auto">
          <a:xfrm>
            <a:off x="1524001" y="17464"/>
            <a:ext cx="17764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526740-5870-ECB9-BD83-9DA87E87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174" y="319491"/>
            <a:ext cx="3824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D4024CF4-8B10-9437-5CFA-87B9A933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23" y="914401"/>
            <a:ext cx="4766133" cy="257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A9BB97-83EC-5304-789B-3E5BACC9EC31}"/>
                  </a:ext>
                </a:extLst>
              </p:cNvPr>
              <p:cNvSpPr/>
              <p:nvPr/>
            </p:nvSpPr>
            <p:spPr bwMode="auto">
              <a:xfrm>
                <a:off x="1426233" y="2849106"/>
                <a:ext cx="59744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𝑁𝑃𝐶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là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bình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hành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C3A9BB97-83EC-5304-789B-3E5BACC9E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6233" y="2849106"/>
                <a:ext cx="5974456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143" t="-11628" r="-71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011900-82CA-5420-433C-8021FC13F8C9}"/>
                  </a:ext>
                </a:extLst>
              </p:cNvPr>
              <p:cNvSpPr/>
              <p:nvPr/>
            </p:nvSpPr>
            <p:spPr bwMode="auto">
              <a:xfrm>
                <a:off x="1426233" y="3372326"/>
                <a:ext cx="659501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𝑁𝐶</m:t>
                    </m:r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1D011900-82CA-5420-433C-8021FC13F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6233" y="3372326"/>
                <a:ext cx="6595011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941" t="-6369" r="-647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EEDC2F-753D-D427-43F3-35EF8B7CE4A6}"/>
                  </a:ext>
                </a:extLst>
              </p:cNvPr>
              <p:cNvSpPr/>
              <p:nvPr/>
            </p:nvSpPr>
            <p:spPr bwMode="auto">
              <a:xfrm>
                <a:off x="1443654" y="4334720"/>
                <a:ext cx="48901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Vậy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thẳng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hàng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AEEDC2F-753D-D427-43F3-35EF8B7CE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3654" y="4334720"/>
                <a:ext cx="4890185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618" t="-11628" r="-112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F0AAB3-DFED-C1C4-9DCA-E17DC7FE2719}"/>
                  </a:ext>
                </a:extLst>
              </p:cNvPr>
              <p:cNvSpPr txBox="1"/>
              <p:nvPr/>
            </p:nvSpPr>
            <p:spPr>
              <a:xfrm>
                <a:off x="1061009" y="1188913"/>
                <a:ext cx="5655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𝐵𝑁𝑀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𝑀𝑃𝐶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1F0AAB3-DFED-C1C4-9DCA-E17DC7FE2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09" y="1188913"/>
                <a:ext cx="5655477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155" t="-11628" r="-150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9A5AA2-B5DD-8727-151B-6B3DEA45CC62}"/>
              </a:ext>
            </a:extLst>
          </p:cNvPr>
          <p:cNvSpPr txBox="1"/>
          <p:nvPr/>
        </p:nvSpPr>
        <p:spPr>
          <a:xfrm>
            <a:off x="3609528" y="1794052"/>
            <a:ext cx="31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9BEDAF-55A5-C7AD-9524-03EB1A0433D9}"/>
                  </a:ext>
                </a:extLst>
              </p:cNvPr>
              <p:cNvSpPr txBox="1"/>
              <p:nvPr/>
            </p:nvSpPr>
            <p:spPr>
              <a:xfrm>
                <a:off x="1401056" y="2261908"/>
                <a:ext cx="4070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𝑃𝐶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E9BEDAF-55A5-C7AD-9524-03EB1A043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56" y="2261908"/>
                <a:ext cx="4070262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314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6233" y="1796725"/>
                <a:ext cx="21756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33" y="1796725"/>
                <a:ext cx="217566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9" grpId="0"/>
      <p:bldP spid="11" grpId="0"/>
      <p:bldP spid="1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5" name="Rectangle 57">
            <a:extLst>
              <a:ext uri="{FF2B5EF4-FFF2-40B4-BE49-F238E27FC236}">
                <a16:creationId xmlns:a16="http://schemas.microsoft.com/office/drawing/2014/main" id="{D6155FDB-8FB5-0F46-BE8E-4CB8AF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1" name="Object 1">
            <a:extLst>
              <a:ext uri="{FF2B5EF4-FFF2-40B4-BE49-F238E27FC236}">
                <a16:creationId xmlns:a16="http://schemas.microsoft.com/office/drawing/2014/main" id="{0D9F9882-E7E8-DF0B-C8CE-FEA65500F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Equation" r:id="rId4" imgW="126890" imgH="190335" progId="Equation.DSMT4">
                  <p:embed/>
                </p:oleObj>
              </mc:Choice>
              <mc:Fallback>
                <p:oleObj name="Equation" r:id="rId4" imgW="126890" imgH="190335" progId="Equation.DSMT4">
                  <p:embed/>
                  <p:pic>
                    <p:nvPicPr>
                      <p:cNvPr id="58371" name="Object 1">
                        <a:extLst>
                          <a:ext uri="{FF2B5EF4-FFF2-40B4-BE49-F238E27FC236}">
                            <a16:creationId xmlns:a16="http://schemas.microsoft.com/office/drawing/2014/main" id="{0D9F9882-E7E8-DF0B-C8CE-FEA65500FD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>
            <a:extLst>
              <a:ext uri="{FF2B5EF4-FFF2-40B4-BE49-F238E27FC236}">
                <a16:creationId xmlns:a16="http://schemas.microsoft.com/office/drawing/2014/main" id="{F43A51D9-1BAD-BE14-178E-CDAECFDA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CDEC262-66B3-871B-67D3-3DF98A69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FA54935-809B-DFD3-1998-96220868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78" y="1111731"/>
            <a:ext cx="4463142" cy="251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857141ED-2D3E-F8C2-07B6-97CEC1C935C6}"/>
              </a:ext>
            </a:extLst>
          </p:cNvPr>
          <p:cNvSpPr/>
          <p:nvPr/>
        </p:nvSpPr>
        <p:spPr>
          <a:xfrm>
            <a:off x="4573596" y="4352002"/>
            <a:ext cx="5396753" cy="220531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8277" y="1111731"/>
                <a:ext cx="7498047" cy="4444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kẻ 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song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m:rPr>
                        <m:nor/>
                      </m:rPr>
                      <a:rPr lang="vi-VN" altLang="en-US" sz="28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vi-VN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kẻ đường thẳng song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vi-VN" altLang="en-US" sz="28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alt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vi-VN" altLang="en-US" sz="2800" b="0" i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𝑁𝑀𝑃</m:t>
                    </m:r>
                  </m:oMath>
                </a14:m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fr-FR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alt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NB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vi-VN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thẳng </a:t>
                </a:r>
                <a:r>
                  <a:rPr lang="en-US" alt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0"/>
                  </a:spcBef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7" y="1111731"/>
                <a:ext cx="7498047" cy="4444037"/>
              </a:xfrm>
              <a:prstGeom prst="rect">
                <a:avLst/>
              </a:prstGeom>
              <a:blipFill rotWithShape="0">
                <a:blip r:embed="rId7"/>
                <a:stretch>
                  <a:fillRect l="-1707" t="-1372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23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1947" y="1512924"/>
                <a:ext cx="11451077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 lại toàn bộ nội dung bài đã học.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Nắm vững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  <a:defRPr/>
                </a:pP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defRPr/>
                </a:pP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Cho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endPara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7" y="1512924"/>
                <a:ext cx="11451077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1330" t="-1887" r="-2129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EB3034C4-CE93-E2E4-F3C5-7079BE50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08" y="3897086"/>
            <a:ext cx="3292378" cy="17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CD0BAEAA-E6ED-A2FB-AA99-4C8DA7D0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8626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grpSp>
        <p:nvGrpSpPr>
          <p:cNvPr id="18435" name="Group 10">
            <a:extLst>
              <a:ext uri="{FF2B5EF4-FFF2-40B4-BE49-F238E27FC236}">
                <a16:creationId xmlns:a16="http://schemas.microsoft.com/office/drawing/2014/main" id="{8A8DB013-337E-4C84-A932-82B9D4ADB70E}"/>
              </a:ext>
            </a:extLst>
          </p:cNvPr>
          <p:cNvGrpSpPr>
            <a:grpSpLocks/>
          </p:cNvGrpSpPr>
          <p:nvPr/>
        </p:nvGrpSpPr>
        <p:grpSpPr bwMode="auto">
          <a:xfrm>
            <a:off x="749114" y="999567"/>
            <a:ext cx="10913968" cy="1709737"/>
            <a:chOff x="300038" y="1560513"/>
            <a:chExt cx="8251825" cy="1357312"/>
          </a:xfrm>
        </p:grpSpPr>
        <p:sp>
          <p:nvSpPr>
            <p:cNvPr id="4" name="Hình tự do: Hình 8">
              <a:extLst>
                <a:ext uri="{FF2B5EF4-FFF2-40B4-BE49-F238E27FC236}">
                  <a16:creationId xmlns:a16="http://schemas.microsoft.com/office/drawing/2014/main" id="{B1C96D4C-C2C4-C48D-706A-87337A9886F8}"/>
                </a:ext>
              </a:extLst>
            </p:cNvPr>
            <p:cNvSpPr/>
            <p:nvPr/>
          </p:nvSpPr>
          <p:spPr>
            <a:xfrm rot="16200000">
              <a:off x="829604" y="1183439"/>
              <a:ext cx="1022081" cy="2081213"/>
            </a:xfrm>
            <a:custGeom>
              <a:avLst/>
              <a:gdLst>
                <a:gd name="connsiteX0" fmla="*/ 0 w 1534790"/>
                <a:gd name="connsiteY0" fmla="*/ 0 h 1074353"/>
                <a:gd name="connsiteX1" fmla="*/ 997614 w 1534790"/>
                <a:gd name="connsiteY1" fmla="*/ 0 h 1074353"/>
                <a:gd name="connsiteX2" fmla="*/ 1534790 w 1534790"/>
                <a:gd name="connsiteY2" fmla="*/ 537177 h 1074353"/>
                <a:gd name="connsiteX3" fmla="*/ 997614 w 1534790"/>
                <a:gd name="connsiteY3" fmla="*/ 1074353 h 1074353"/>
                <a:gd name="connsiteX4" fmla="*/ 0 w 1534790"/>
                <a:gd name="connsiteY4" fmla="*/ 1074353 h 1074353"/>
                <a:gd name="connsiteX5" fmla="*/ 537177 w 1534790"/>
                <a:gd name="connsiteY5" fmla="*/ 537177 h 1074353"/>
                <a:gd name="connsiteX6" fmla="*/ 0 w 1534790"/>
                <a:gd name="connsiteY6" fmla="*/ 0 h 107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4790" h="1074353">
                  <a:moveTo>
                    <a:pt x="1534789" y="0"/>
                  </a:moveTo>
                  <a:lnTo>
                    <a:pt x="1534789" y="698330"/>
                  </a:lnTo>
                  <a:lnTo>
                    <a:pt x="767394" y="1074353"/>
                  </a:lnTo>
                  <a:lnTo>
                    <a:pt x="1" y="698330"/>
                  </a:lnTo>
                  <a:lnTo>
                    <a:pt x="1" y="0"/>
                  </a:lnTo>
                  <a:lnTo>
                    <a:pt x="767394" y="376024"/>
                  </a:lnTo>
                  <a:lnTo>
                    <a:pt x="1534789" y="0"/>
                  </a:lnTo>
                  <a:close/>
                </a:path>
              </a:pathLst>
            </a:custGeom>
            <a:solidFill>
              <a:srgbClr val="FF00FF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5240" tIns="552417" rIns="15241" bIns="552416" spcCol="1270" anchor="ctr"/>
            <a:lstStyle/>
            <a:p>
              <a:pPr algn="r" defTabSz="1066800">
                <a:lnSpc>
                  <a:spcPct val="90000"/>
                </a:lnSpc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KIẾN   THỨC</a:t>
              </a:r>
            </a:p>
          </p:txBody>
        </p:sp>
        <p:sp>
          <p:nvSpPr>
            <p:cNvPr id="24587" name="Content Placeholder 2">
              <a:extLst>
                <a:ext uri="{FF2B5EF4-FFF2-40B4-BE49-F238E27FC236}">
                  <a16:creationId xmlns:a16="http://schemas.microsoft.com/office/drawing/2014/main" id="{A05024B1-F138-7A9A-1A10-32762E8F01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81250" y="1560513"/>
              <a:ext cx="6170613" cy="13573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HS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HS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hu Van An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36" name="Group 11">
            <a:extLst>
              <a:ext uri="{FF2B5EF4-FFF2-40B4-BE49-F238E27FC236}">
                <a16:creationId xmlns:a16="http://schemas.microsoft.com/office/drawing/2014/main" id="{D85722C3-2034-C650-B2B1-8F3DD679F59F}"/>
              </a:ext>
            </a:extLst>
          </p:cNvPr>
          <p:cNvGrpSpPr>
            <a:grpSpLocks/>
          </p:cNvGrpSpPr>
          <p:nvPr/>
        </p:nvGrpSpPr>
        <p:grpSpPr bwMode="auto">
          <a:xfrm>
            <a:off x="749114" y="3018774"/>
            <a:ext cx="10913968" cy="1058862"/>
            <a:chOff x="300038" y="2917825"/>
            <a:chExt cx="8324850" cy="1058863"/>
          </a:xfrm>
        </p:grpSpPr>
        <p:sp>
          <p:nvSpPr>
            <p:cNvPr id="6" name="Hình tự do: Hình 17">
              <a:extLst>
                <a:ext uri="{FF2B5EF4-FFF2-40B4-BE49-F238E27FC236}">
                  <a16:creationId xmlns:a16="http://schemas.microsoft.com/office/drawing/2014/main" id="{C61FC1EB-B78D-F8E9-0C18-5EE9D55B61DB}"/>
                </a:ext>
              </a:extLst>
            </p:cNvPr>
            <p:cNvSpPr/>
            <p:nvPr/>
          </p:nvSpPr>
          <p:spPr>
            <a:xfrm rot="16200000">
              <a:off x="829470" y="2388393"/>
              <a:ext cx="1058863" cy="2117725"/>
            </a:xfrm>
            <a:custGeom>
              <a:avLst/>
              <a:gdLst>
                <a:gd name="connsiteX0" fmla="*/ 0 w 1534790"/>
                <a:gd name="connsiteY0" fmla="*/ 0 h 1074353"/>
                <a:gd name="connsiteX1" fmla="*/ 997614 w 1534790"/>
                <a:gd name="connsiteY1" fmla="*/ 0 h 1074353"/>
                <a:gd name="connsiteX2" fmla="*/ 1534790 w 1534790"/>
                <a:gd name="connsiteY2" fmla="*/ 537177 h 1074353"/>
                <a:gd name="connsiteX3" fmla="*/ 997614 w 1534790"/>
                <a:gd name="connsiteY3" fmla="*/ 1074353 h 1074353"/>
                <a:gd name="connsiteX4" fmla="*/ 0 w 1534790"/>
                <a:gd name="connsiteY4" fmla="*/ 1074353 h 1074353"/>
                <a:gd name="connsiteX5" fmla="*/ 537177 w 1534790"/>
                <a:gd name="connsiteY5" fmla="*/ 537177 h 1074353"/>
                <a:gd name="connsiteX6" fmla="*/ 0 w 1534790"/>
                <a:gd name="connsiteY6" fmla="*/ 0 h 107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4790" h="1074353">
                  <a:moveTo>
                    <a:pt x="1534789" y="0"/>
                  </a:moveTo>
                  <a:lnTo>
                    <a:pt x="1534789" y="698330"/>
                  </a:lnTo>
                  <a:lnTo>
                    <a:pt x="767394" y="1074353"/>
                  </a:lnTo>
                  <a:lnTo>
                    <a:pt x="1" y="698330"/>
                  </a:lnTo>
                  <a:lnTo>
                    <a:pt x="1" y="0"/>
                  </a:lnTo>
                  <a:lnTo>
                    <a:pt x="767394" y="376024"/>
                  </a:lnTo>
                  <a:lnTo>
                    <a:pt x="1534789" y="0"/>
                  </a:lnTo>
                  <a:close/>
                </a:path>
              </a:pathLst>
            </a:custGeom>
            <a:solidFill>
              <a:srgbClr val="0066FF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5241" tIns="552418" rIns="15240" bIns="552416" spcCol="1270" anchor="ctr"/>
            <a:lstStyle/>
            <a:p>
              <a:pPr algn="ctr" defTabSz="1066800"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NĂNG</a:t>
              </a:r>
            </a:p>
            <a:p>
              <a:pPr algn="ctr" defTabSz="1066800"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LỰC</a:t>
              </a:r>
            </a:p>
          </p:txBody>
        </p:sp>
        <p:sp>
          <p:nvSpPr>
            <p:cNvPr id="24585" name="Content Placeholder 2">
              <a:extLst>
                <a:ext uri="{FF2B5EF4-FFF2-40B4-BE49-F238E27FC236}">
                  <a16:creationId xmlns:a16="http://schemas.microsoft.com/office/drawing/2014/main" id="{3137C4E3-3CE1-992E-CDD2-C09769E10C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81250" y="2954338"/>
              <a:ext cx="6243638" cy="876300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00"/>
                </a:spcBef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 lực giao tiếp toán học, sử dụng ngôn ngữ toán, giải quyết vấn đề, hợp tác, Sử dụng các công cụ hình học để vẽ hình</a:t>
              </a:r>
            </a:p>
            <a:p>
              <a:pPr>
                <a:lnSpc>
                  <a:spcPct val="90000"/>
                </a:lnSpc>
                <a:spcBef>
                  <a:spcPts val="1000"/>
                </a:spcBef>
                <a:buNone/>
              </a:pPr>
              <a:endPara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37" name="Group 12">
            <a:extLst>
              <a:ext uri="{FF2B5EF4-FFF2-40B4-BE49-F238E27FC236}">
                <a16:creationId xmlns:a16="http://schemas.microsoft.com/office/drawing/2014/main" id="{2CC257C9-18D6-D9F2-FF2F-C81BA2924233}"/>
              </a:ext>
            </a:extLst>
          </p:cNvPr>
          <p:cNvGrpSpPr>
            <a:grpSpLocks/>
          </p:cNvGrpSpPr>
          <p:nvPr/>
        </p:nvGrpSpPr>
        <p:grpSpPr bwMode="auto">
          <a:xfrm>
            <a:off x="749114" y="4423618"/>
            <a:ext cx="10913968" cy="1966913"/>
            <a:chOff x="263525" y="4348880"/>
            <a:chExt cx="8378825" cy="2037633"/>
          </a:xfrm>
        </p:grpSpPr>
        <p:sp>
          <p:nvSpPr>
            <p:cNvPr id="8" name="Hình tự do: Hình 19">
              <a:extLst>
                <a:ext uri="{FF2B5EF4-FFF2-40B4-BE49-F238E27FC236}">
                  <a16:creationId xmlns:a16="http://schemas.microsoft.com/office/drawing/2014/main" id="{324F8D69-FC84-DE08-C915-21E7ED358DFD}"/>
                </a:ext>
              </a:extLst>
            </p:cNvPr>
            <p:cNvSpPr/>
            <p:nvPr/>
          </p:nvSpPr>
          <p:spPr>
            <a:xfrm rot="16200000">
              <a:off x="792668" y="4104250"/>
              <a:ext cx="1022928" cy="2081213"/>
            </a:xfrm>
            <a:custGeom>
              <a:avLst/>
              <a:gdLst>
                <a:gd name="connsiteX0" fmla="*/ 0 w 1534790"/>
                <a:gd name="connsiteY0" fmla="*/ 0 h 1074353"/>
                <a:gd name="connsiteX1" fmla="*/ 997614 w 1534790"/>
                <a:gd name="connsiteY1" fmla="*/ 0 h 1074353"/>
                <a:gd name="connsiteX2" fmla="*/ 1534790 w 1534790"/>
                <a:gd name="connsiteY2" fmla="*/ 537177 h 1074353"/>
                <a:gd name="connsiteX3" fmla="*/ 997614 w 1534790"/>
                <a:gd name="connsiteY3" fmla="*/ 1074353 h 1074353"/>
                <a:gd name="connsiteX4" fmla="*/ 0 w 1534790"/>
                <a:gd name="connsiteY4" fmla="*/ 1074353 h 1074353"/>
                <a:gd name="connsiteX5" fmla="*/ 537177 w 1534790"/>
                <a:gd name="connsiteY5" fmla="*/ 537177 h 1074353"/>
                <a:gd name="connsiteX6" fmla="*/ 0 w 1534790"/>
                <a:gd name="connsiteY6" fmla="*/ 0 h 107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4790" h="1074353">
                  <a:moveTo>
                    <a:pt x="1534789" y="0"/>
                  </a:moveTo>
                  <a:lnTo>
                    <a:pt x="1534789" y="698330"/>
                  </a:lnTo>
                  <a:lnTo>
                    <a:pt x="767394" y="1074353"/>
                  </a:lnTo>
                  <a:lnTo>
                    <a:pt x="1" y="698330"/>
                  </a:lnTo>
                  <a:lnTo>
                    <a:pt x="1" y="0"/>
                  </a:lnTo>
                  <a:lnTo>
                    <a:pt x="767394" y="376024"/>
                  </a:lnTo>
                  <a:lnTo>
                    <a:pt x="1534789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5241" tIns="552418" rIns="15240" bIns="552416" spcCol="1270" anchor="ctr"/>
            <a:lstStyle/>
            <a:p>
              <a:pPr algn="ctr" defTabSz="1066800">
                <a:lnSpc>
                  <a:spcPct val="90000"/>
                </a:lnSpc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PHẨM</a:t>
              </a:r>
            </a:p>
            <a:p>
              <a:pPr algn="ctr" defTabSz="1066800">
                <a:lnSpc>
                  <a:spcPct val="90000"/>
                </a:lnSpc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CHẤT</a:t>
              </a:r>
            </a:p>
          </p:txBody>
        </p:sp>
        <p:sp>
          <p:nvSpPr>
            <p:cNvPr id="24583" name="Content Placeholder 2">
              <a:extLst>
                <a:ext uri="{FF2B5EF4-FFF2-40B4-BE49-F238E27FC236}">
                  <a16:creationId xmlns:a16="http://schemas.microsoft.com/office/drawing/2014/main" id="{567F9959-7C75-9797-D15D-0C16413945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44738" y="4348880"/>
              <a:ext cx="6297612" cy="20376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đào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13455" y="5760149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0B8528D-C7E3-0CA8-643A-8DD4A84AB045}"/>
              </a:ext>
            </a:extLst>
          </p:cNvPr>
          <p:cNvSpPr txBox="1">
            <a:spLocks/>
          </p:cNvSpPr>
          <p:nvPr/>
        </p:nvSpPr>
        <p:spPr>
          <a:xfrm>
            <a:off x="772084" y="2037489"/>
            <a:ext cx="10864103" cy="36512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280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kern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(Hs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928F4-A955-97FD-8C47-734CC746B44A}"/>
              </a:ext>
            </a:extLst>
          </p:cNvPr>
          <p:cNvSpPr/>
          <p:nvPr/>
        </p:nvSpPr>
        <p:spPr>
          <a:xfrm>
            <a:off x="2968529" y="1169261"/>
            <a:ext cx="5962839" cy="692491"/>
          </a:xfrm>
          <a:prstGeom prst="rect">
            <a:avLst/>
          </a:prstGeom>
          <a:noFill/>
        </p:spPr>
        <p:txBody>
          <a:bodyPr wrap="none" lIns="68574" tIns="34287" rIns="68574" bIns="34287">
            <a:spAutoFit/>
          </a:bodyPr>
          <a:lstStyle/>
          <a:p>
            <a:pPr algn="ctr">
              <a:defRPr/>
            </a:pPr>
            <a:r>
              <a:rPr lang="en-US" sz="4050" b="1" dirty="0">
                <a:ln>
                  <a:solidFill>
                    <a:srgbClr val="BBE0E3">
                      <a:lumMod val="50000"/>
                    </a:srgbClr>
                  </a:solidFill>
                </a:ln>
                <a:solidFill>
                  <a:srgbClr val="BBE0E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 QUAY MAY MẮN</a:t>
            </a:r>
            <a:endParaRPr lang="en-US" sz="405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106E4-4832-E1D2-2ECB-40C6F310DA5F}"/>
              </a:ext>
            </a:extLst>
          </p:cNvPr>
          <p:cNvSpPr/>
          <p:nvPr/>
        </p:nvSpPr>
        <p:spPr>
          <a:xfrm>
            <a:off x="4489430" y="432682"/>
            <a:ext cx="292103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spc="50" dirty="0">
                <a:ln w="9525" cmpd="sng">
                  <a:solidFill>
                    <a:srgbClr val="BBE0E3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D50603.wav">
            <a:hlinkClick r:id="" action="ppaction://media"/>
            <a:extLst>
              <a:ext uri="{FF2B5EF4-FFF2-40B4-BE49-F238E27FC236}">
                <a16:creationId xmlns:a16="http://schemas.microsoft.com/office/drawing/2014/main" id="{4A2578B5-1472-7C65-F7AB-868395B44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238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vong quay">
            <a:extLst>
              <a:ext uri="{FF2B5EF4-FFF2-40B4-BE49-F238E27FC236}">
                <a16:creationId xmlns:a16="http://schemas.microsoft.com/office/drawing/2014/main" id="{ABC7B2D8-E537-406B-957E-68740061CD99}"/>
              </a:ext>
            </a:extLst>
          </p:cNvPr>
          <p:cNvGrpSpPr>
            <a:grpSpLocks/>
          </p:cNvGrpSpPr>
          <p:nvPr/>
        </p:nvGrpSpPr>
        <p:grpSpPr bwMode="auto">
          <a:xfrm>
            <a:off x="5329238" y="1474788"/>
            <a:ext cx="3783012" cy="3778250"/>
            <a:chOff x="5425622" y="113954"/>
            <a:chExt cx="5834378" cy="5828280"/>
          </a:xfrm>
        </p:grpSpPr>
        <p:pic>
          <p:nvPicPr>
            <p:cNvPr id="44075" name="Picture 3">
              <a:extLst>
                <a:ext uri="{FF2B5EF4-FFF2-40B4-BE49-F238E27FC236}">
                  <a16:creationId xmlns:a16="http://schemas.microsoft.com/office/drawing/2014/main" id="{A5C9E02F-0979-7035-750D-83E1B385B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113954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6" name="TextBox 8">
              <a:extLst>
                <a:ext uri="{FF2B5EF4-FFF2-40B4-BE49-F238E27FC236}">
                  <a16:creationId xmlns:a16="http://schemas.microsoft.com/office/drawing/2014/main" id="{21B5668D-C450-D8F9-A84A-8D9B079FC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650339">
              <a:off x="6674685" y="1251481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077" name="TextBox 9">
              <a:extLst>
                <a:ext uri="{FF2B5EF4-FFF2-40B4-BE49-F238E27FC236}">
                  <a16:creationId xmlns:a16="http://schemas.microsoft.com/office/drawing/2014/main" id="{D1E9031B-9615-6DB3-F849-E6B093B9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367408">
              <a:off x="5742638" y="2167019"/>
              <a:ext cx="2025648" cy="7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078" name="TextBox 10">
              <a:extLst>
                <a:ext uri="{FF2B5EF4-FFF2-40B4-BE49-F238E27FC236}">
                  <a16:creationId xmlns:a16="http://schemas.microsoft.com/office/drawing/2014/main" id="{6C5162D7-DA83-444A-3679-621309D15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009724">
              <a:off x="8020996" y="1248554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079" name="TextBox 11">
              <a:extLst>
                <a:ext uri="{FF2B5EF4-FFF2-40B4-BE49-F238E27FC236}">
                  <a16:creationId xmlns:a16="http://schemas.microsoft.com/office/drawing/2014/main" id="{3550575A-2259-670F-024C-639C0E725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44915">
              <a:off x="8917980" y="2171623"/>
              <a:ext cx="2025648" cy="7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080" name="TextBox 16">
              <a:extLst>
                <a:ext uri="{FF2B5EF4-FFF2-40B4-BE49-F238E27FC236}">
                  <a16:creationId xmlns:a16="http://schemas.microsoft.com/office/drawing/2014/main" id="{6DBF4945-74C1-AA9D-0C5A-860791F07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01114">
              <a:off x="5697322" y="3506813"/>
              <a:ext cx="2025648" cy="7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081" name="TextBox 18">
              <a:extLst>
                <a:ext uri="{FF2B5EF4-FFF2-40B4-BE49-F238E27FC236}">
                  <a16:creationId xmlns:a16="http://schemas.microsoft.com/office/drawing/2014/main" id="{6FE48826-1349-B0AD-B844-E220F202C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03311">
              <a:off x="6660976" y="4475189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082" name="TextBox 19">
              <a:extLst>
                <a:ext uri="{FF2B5EF4-FFF2-40B4-BE49-F238E27FC236}">
                  <a16:creationId xmlns:a16="http://schemas.microsoft.com/office/drawing/2014/main" id="{89537C6A-14C8-2877-3A6D-21E23A6F4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29829">
              <a:off x="8019634" y="4467284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083" name="TextBox 20">
              <a:extLst>
                <a:ext uri="{FF2B5EF4-FFF2-40B4-BE49-F238E27FC236}">
                  <a16:creationId xmlns:a16="http://schemas.microsoft.com/office/drawing/2014/main" id="{CBF0D219-4997-D28C-DAFD-A3CDE6E58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21648">
              <a:off x="8940448" y="3538322"/>
              <a:ext cx="2025648" cy="7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936886F-1F0D-ADB7-BE25-82F17B97D677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14" name="quay dung">
            <a:extLst>
              <a:ext uri="{FF2B5EF4-FFF2-40B4-BE49-F238E27FC236}">
                <a16:creationId xmlns:a16="http://schemas.microsoft.com/office/drawing/2014/main" id="{4E84B88D-2EF2-5331-A035-B9D4C863D138}"/>
              </a:ext>
            </a:extLst>
          </p:cNvPr>
          <p:cNvSpPr/>
          <p:nvPr/>
        </p:nvSpPr>
        <p:spPr>
          <a:xfrm>
            <a:off x="7926389" y="5640389"/>
            <a:ext cx="2027237" cy="63658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275991A0-AB88-709E-1E14-F791261D2EFA}"/>
              </a:ext>
            </a:extLst>
          </p:cNvPr>
          <p:cNvSpPr/>
          <p:nvPr/>
        </p:nvSpPr>
        <p:spPr>
          <a:xfrm>
            <a:off x="2006600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AE44C100-92CF-090E-FCA5-316091FADF55}"/>
              </a:ext>
            </a:extLst>
          </p:cNvPr>
          <p:cNvSpPr/>
          <p:nvPr/>
        </p:nvSpPr>
        <p:spPr>
          <a:xfrm>
            <a:off x="3130550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>
            <a:hlinkClick r:id="rId9" action="ppaction://hlinksldjump"/>
            <a:extLst>
              <a:ext uri="{FF2B5EF4-FFF2-40B4-BE49-F238E27FC236}">
                <a16:creationId xmlns:a16="http://schemas.microsoft.com/office/drawing/2014/main" id="{AA550DC7-0763-4330-C3F6-96F3EF07DDE4}"/>
              </a:ext>
            </a:extLst>
          </p:cNvPr>
          <p:cNvSpPr/>
          <p:nvPr/>
        </p:nvSpPr>
        <p:spPr>
          <a:xfrm>
            <a:off x="4254500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>
            <a:hlinkClick r:id="rId10" action="ppaction://hlinksldjump"/>
            <a:extLst>
              <a:ext uri="{FF2B5EF4-FFF2-40B4-BE49-F238E27FC236}">
                <a16:creationId xmlns:a16="http://schemas.microsoft.com/office/drawing/2014/main" id="{4ABCF88B-BF56-2163-3B40-D25788335279}"/>
              </a:ext>
            </a:extLst>
          </p:cNvPr>
          <p:cNvSpPr/>
          <p:nvPr/>
        </p:nvSpPr>
        <p:spPr>
          <a:xfrm>
            <a:off x="2008188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hlinkClick r:id="rId11" action="ppaction://hlinksldjump"/>
            <a:extLst>
              <a:ext uri="{FF2B5EF4-FFF2-40B4-BE49-F238E27FC236}">
                <a16:creationId xmlns:a16="http://schemas.microsoft.com/office/drawing/2014/main" id="{7583D9F3-8BDC-AC73-3F5B-97A761FA0DC0}"/>
              </a:ext>
            </a:extLst>
          </p:cNvPr>
          <p:cNvSpPr/>
          <p:nvPr/>
        </p:nvSpPr>
        <p:spPr>
          <a:xfrm>
            <a:off x="3130550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>
            <a:hlinkClick r:id="rId12" action="ppaction://hlinksldjump"/>
            <a:extLst>
              <a:ext uri="{FF2B5EF4-FFF2-40B4-BE49-F238E27FC236}">
                <a16:creationId xmlns:a16="http://schemas.microsoft.com/office/drawing/2014/main" id="{740A2B79-2DB8-562B-3906-D4A54E5ADC48}"/>
              </a:ext>
            </a:extLst>
          </p:cNvPr>
          <p:cNvSpPr/>
          <p:nvPr/>
        </p:nvSpPr>
        <p:spPr>
          <a:xfrm>
            <a:off x="4254500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>
            <a:hlinkClick r:id="rId13" action="ppaction://hlinksldjump"/>
            <a:extLst>
              <a:ext uri="{FF2B5EF4-FFF2-40B4-BE49-F238E27FC236}">
                <a16:creationId xmlns:a16="http://schemas.microsoft.com/office/drawing/2014/main" id="{1AAF3D00-BB6B-BC05-DFEC-D74C942DCB63}"/>
              </a:ext>
            </a:extLst>
          </p:cNvPr>
          <p:cNvSpPr/>
          <p:nvPr/>
        </p:nvSpPr>
        <p:spPr>
          <a:xfrm>
            <a:off x="2008188" y="4816475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>
            <a:hlinkClick r:id="rId14" action="ppaction://hlinksldjump"/>
            <a:extLst>
              <a:ext uri="{FF2B5EF4-FFF2-40B4-BE49-F238E27FC236}">
                <a16:creationId xmlns:a16="http://schemas.microsoft.com/office/drawing/2014/main" id="{04541884-F8BB-AD39-366B-739E30E57940}"/>
              </a:ext>
            </a:extLst>
          </p:cNvPr>
          <p:cNvSpPr/>
          <p:nvPr/>
        </p:nvSpPr>
        <p:spPr>
          <a:xfrm>
            <a:off x="3132138" y="4816475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>
            <a:hlinkClick r:id="rId15" action="ppaction://hlinksldjump"/>
            <a:extLst>
              <a:ext uri="{FF2B5EF4-FFF2-40B4-BE49-F238E27FC236}">
                <a16:creationId xmlns:a16="http://schemas.microsoft.com/office/drawing/2014/main" id="{983137B0-7F88-844D-D025-8385A22ED645}"/>
              </a:ext>
            </a:extLst>
          </p:cNvPr>
          <p:cNvSpPr/>
          <p:nvPr/>
        </p:nvSpPr>
        <p:spPr>
          <a:xfrm>
            <a:off x="4254500" y="4816475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BDA0B1-9041-F2C0-DD3F-366C91E52BB3}"/>
              </a:ext>
            </a:extLst>
          </p:cNvPr>
          <p:cNvSpPr/>
          <p:nvPr/>
        </p:nvSpPr>
        <p:spPr>
          <a:xfrm>
            <a:off x="1933973" y="928908"/>
            <a:ext cx="3833410" cy="1454238"/>
          </a:xfrm>
          <a:prstGeom prst="rect">
            <a:avLst/>
          </a:prstGeom>
          <a:noFill/>
        </p:spPr>
        <p:txBody>
          <a:bodyPr wrap="none" lIns="68574" tIns="34287" rIns="68574" bIns="34287">
            <a:spAutoFit/>
          </a:bodyPr>
          <a:lstStyle/>
          <a:p>
            <a:pPr algn="ctr" defTabSz="685834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EF5A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34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EF5A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048" name="Picture 43">
            <a:extLst>
              <a:ext uri="{FF2B5EF4-FFF2-40B4-BE49-F238E27FC236}">
                <a16:creationId xmlns:a16="http://schemas.microsoft.com/office/drawing/2014/main" id="{D01CC839-8779-4C10-EAE9-968C296634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492251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44">
            <a:extLst>
              <a:ext uri="{FF2B5EF4-FFF2-40B4-BE49-F238E27FC236}">
                <a16:creationId xmlns:a16="http://schemas.microsoft.com/office/drawing/2014/main" id="{595BA230-3D05-234C-88F6-0369DD5C61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1763713"/>
            <a:ext cx="371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45">
            <a:extLst>
              <a:ext uri="{FF2B5EF4-FFF2-40B4-BE49-F238E27FC236}">
                <a16:creationId xmlns:a16="http://schemas.microsoft.com/office/drawing/2014/main" id="{EC5AA721-25A5-7C43-8E4B-BD24458772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1" y="1368426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46">
            <a:hlinkClick r:id="rId17" action="ppaction://hlinksldjump"/>
            <a:extLst>
              <a:ext uri="{FF2B5EF4-FFF2-40B4-BE49-F238E27FC236}">
                <a16:creationId xmlns:a16="http://schemas.microsoft.com/office/drawing/2014/main" id="{AB1AA3BF-63E4-B18B-C31A-41CEBEA6242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4" y="954088"/>
            <a:ext cx="9159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">
            <a:extLst>
              <a:ext uri="{FF2B5EF4-FFF2-40B4-BE49-F238E27FC236}">
                <a16:creationId xmlns:a16="http://schemas.microsoft.com/office/drawing/2014/main" id="{5DA2D554-B351-6FE8-2369-0C448A356C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2924175"/>
            <a:ext cx="10144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ADF356-55BA-505B-B1BC-94CD89C75DF2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E04EFB9-A43F-E3D9-2477-939B5A0D13B4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CFD2654F-D8A4-DF1F-C151-96F8ACCDF4AE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0FB8C08-6D45-C1EA-0287-854C36A04121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53399E9-C4D7-3A56-02F4-E1F9297C991C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BCA6C1-9FB9-4625-D0F6-BD63ED6717F4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C3DC405-F9CF-83B0-ABF7-54F4F4769EFA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AA7F39A1-759B-0A49-0DA6-D5894B97E6CF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8FD7447-FD03-CB6E-0865-9C31C13C7054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015643C-E60C-EB27-A952-1E8B32722A9B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96E5D566-48F3-A2D9-2646-E96D433F5BCB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3240B80-4B9E-DB35-AA31-D96852865F50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769D435B-6765-39AE-1A74-DA3AC2720734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569BF18F-812F-8FF0-869D-E1DC38B5AF3B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FF3D161-C0F8-EC7C-1510-4F53FA2393A1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7D6BA24-5E9E-16F5-3045-BE0911403C81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FA5FB6FD-4A6C-BA28-6522-9FF4A1F7FCE0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15D68C5-F747-D916-0E81-EF05F280D217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61E6326-A25D-1B52-876C-B887B466EB1A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802C82C-2D40-ACA6-9578-28776FEA834C}"/>
              </a:ext>
            </a:extLst>
          </p:cNvPr>
          <p:cNvSpPr/>
          <p:nvPr/>
        </p:nvSpPr>
        <p:spPr>
          <a:xfrm rot="16200000">
            <a:off x="9090820" y="2980532"/>
            <a:ext cx="454025" cy="989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Heart 49">
            <a:hlinkClick r:id="rId17" action="ppaction://hlinksldjump"/>
            <a:extLst>
              <a:ext uri="{FF2B5EF4-FFF2-40B4-BE49-F238E27FC236}">
                <a16:creationId xmlns:a16="http://schemas.microsoft.com/office/drawing/2014/main" id="{685DADB1-E982-E09F-7CF3-78C2EAAE1CFA}"/>
              </a:ext>
            </a:extLst>
          </p:cNvPr>
          <p:cNvSpPr/>
          <p:nvPr/>
        </p:nvSpPr>
        <p:spPr>
          <a:xfrm rot="5400000">
            <a:off x="9474201" y="3171826"/>
            <a:ext cx="58737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32733947-4FF2-58F0-FA8E-65F6101DE90E}"/>
              </a:ext>
            </a:extLst>
          </p:cNvPr>
          <p:cNvSpPr/>
          <p:nvPr/>
        </p:nvSpPr>
        <p:spPr>
          <a:xfrm>
            <a:off x="402336" y="993776"/>
            <a:ext cx="11640312" cy="120332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8C1C2A-F884-A586-D4B7-866A6692A7A1}"/>
                  </a:ext>
                </a:extLst>
              </p:cNvPr>
              <p:cNvSpPr/>
              <p:nvPr/>
            </p:nvSpPr>
            <p:spPr>
              <a:xfrm>
                <a:off x="2139951" y="2897187"/>
                <a:ext cx="3897313" cy="96402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vi-V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13 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vi-VN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98C1C2A-F884-A586-D4B7-866A6692A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51" y="2897187"/>
                <a:ext cx="3897313" cy="964027"/>
              </a:xfrm>
              <a:prstGeom prst="rect">
                <a:avLst/>
              </a:prstGeom>
              <a:blipFill rotWithShape="0">
                <a:blip r:embed="rId7"/>
                <a:stretch>
                  <a:fillRect l="-37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C4F953-B09A-6144-C81E-250CAD2E0C7E}"/>
                  </a:ext>
                </a:extLst>
              </p:cNvPr>
              <p:cNvSpPr/>
              <p:nvPr/>
            </p:nvSpPr>
            <p:spPr>
              <a:xfrm>
                <a:off x="6121401" y="2900362"/>
                <a:ext cx="3681413" cy="976693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vi-V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25 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vi-V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2CC4F953-B09A-6144-C81E-250CAD2E0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01" y="2900362"/>
                <a:ext cx="3681413" cy="976693"/>
              </a:xfrm>
              <a:prstGeom prst="rect">
                <a:avLst/>
              </a:prstGeom>
              <a:blipFill rotWithShape="0">
                <a:blip r:embed="rId8"/>
                <a:stretch>
                  <a:fillRect l="-39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3106E6-A3BA-B625-720F-6DA22C8E0947}"/>
                  </a:ext>
                </a:extLst>
              </p:cNvPr>
              <p:cNvSpPr/>
              <p:nvPr/>
            </p:nvSpPr>
            <p:spPr>
              <a:xfrm>
                <a:off x="2139951" y="4163633"/>
                <a:ext cx="3885915" cy="10179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vi-V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17 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vi-V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43106E6-A3BA-B625-720F-6DA22C8E0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51" y="4163633"/>
                <a:ext cx="3885915" cy="1017968"/>
              </a:xfrm>
              <a:prstGeom prst="rect">
                <a:avLst/>
              </a:prstGeom>
              <a:blipFill rotWithShape="0">
                <a:blip r:embed="rId9"/>
                <a:stretch>
                  <a:fillRect l="-376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C2BCA7-F16F-BFEE-7366-5CC26B38C343}"/>
                  </a:ext>
                </a:extLst>
              </p:cNvPr>
              <p:cNvSpPr/>
              <p:nvPr/>
            </p:nvSpPr>
            <p:spPr>
              <a:xfrm>
                <a:off x="6121401" y="4133439"/>
                <a:ext cx="3681413" cy="104816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vi-V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27 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6C2BCA7-F16F-BFEE-7366-5CC26B38C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01" y="4133439"/>
                <a:ext cx="3681413" cy="1048162"/>
              </a:xfrm>
              <a:prstGeom prst="rect">
                <a:avLst/>
              </a:prstGeom>
              <a:blipFill rotWithShape="0">
                <a:blip r:embed="rId10"/>
                <a:stretch>
                  <a:fillRect l="-39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CAB7B99-EE3F-49C6-0D56-F25857F409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5362013" y="3085533"/>
            <a:ext cx="663853" cy="5309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1A46AC-A7D3-8E77-0B28-D3A8A8E0AF2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5392238" y="4324145"/>
            <a:ext cx="603402" cy="527997"/>
          </a:xfrm>
          <a:prstGeom prst="rect">
            <a:avLst/>
          </a:prstGeom>
          <a:solidFill>
            <a:srgbClr val="CC000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324F5-F849-B162-4982-514C851E7E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19" y="4324145"/>
            <a:ext cx="604838" cy="5302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BAE4AD-81C1-6DF7-2FEE-0A635D36B2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78" y="3142425"/>
            <a:ext cx="604838" cy="5302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>
            <a:hlinkClick r:id="rId14" action="ppaction://hlinksldjump"/>
            <a:extLst>
              <a:ext uri="{FF2B5EF4-FFF2-40B4-BE49-F238E27FC236}">
                <a16:creationId xmlns:a16="http://schemas.microsoft.com/office/drawing/2014/main" id="{B0B14603-9B39-C3C3-80F9-C7C9A44814CE}"/>
              </a:ext>
            </a:extLst>
          </p:cNvPr>
          <p:cNvSpPr/>
          <p:nvPr/>
        </p:nvSpPr>
        <p:spPr>
          <a:xfrm>
            <a:off x="4615657" y="5648611"/>
            <a:ext cx="2843213" cy="828675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4" name="Rectangle 2">
            <a:extLst>
              <a:ext uri="{FF2B5EF4-FFF2-40B4-BE49-F238E27FC236}">
                <a16:creationId xmlns:a16="http://schemas.microsoft.com/office/drawing/2014/main" id="{23D4C5C1-C20B-D8CD-449B-144F234BF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08" y="1116014"/>
            <a:ext cx="96632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nl-NL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 chữ nhật có các kích thước là 5 cm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 12 cm thì độ dài đường chéo là: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612F70D-A9BC-5558-BFB0-35EC7B3C24B0}"/>
              </a:ext>
            </a:extLst>
          </p:cNvPr>
          <p:cNvSpPr/>
          <p:nvPr/>
        </p:nvSpPr>
        <p:spPr>
          <a:xfrm>
            <a:off x="8505825" y="2297113"/>
            <a:ext cx="666750" cy="411162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2800">
              <a:solidFill>
                <a:prstClr val="white"/>
              </a:solidFill>
            </a:endParaRPr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380BB7BF-04A7-3D62-9DB3-5468D916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635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STOP</a:t>
            </a:r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8B569A08-0F8F-AE0C-EE9C-7FCC994E5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88" y="7620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0F0E1406-E41F-8537-C0DD-2E5B4B3F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63" y="7620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35F0A49C-B9D0-9114-E37A-14D2728F3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813" y="7635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30">
            <a:extLst>
              <a:ext uri="{FF2B5EF4-FFF2-40B4-BE49-F238E27FC236}">
                <a16:creationId xmlns:a16="http://schemas.microsoft.com/office/drawing/2014/main" id="{391DC074-E5F9-D570-A78B-DC522337D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635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Oval 31">
            <a:extLst>
              <a:ext uri="{FF2B5EF4-FFF2-40B4-BE49-F238E27FC236}">
                <a16:creationId xmlns:a16="http://schemas.microsoft.com/office/drawing/2014/main" id="{5B5E2570-A62D-A1B9-1CF0-BF51319F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620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Oval 32">
            <a:extLst>
              <a:ext uri="{FF2B5EF4-FFF2-40B4-BE49-F238E27FC236}">
                <a16:creationId xmlns:a16="http://schemas.microsoft.com/office/drawing/2014/main" id="{8F0C923A-4613-80DD-E73C-96063C08A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5406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7DAB6EFC-0C9E-75DD-92B2-9E28944BF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225" y="75406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756F652B-D172-093A-E954-AE4459C9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63" y="7620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A9E5444C-EC08-C212-C05D-79269736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635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Oval 36">
            <a:extLst>
              <a:ext uri="{FF2B5EF4-FFF2-40B4-BE49-F238E27FC236}">
                <a16:creationId xmlns:a16="http://schemas.microsoft.com/office/drawing/2014/main" id="{F17B80BB-175B-C8FB-3FC4-25858F3E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5406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71D1ABC9-6A78-C279-0420-8B498F7E5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2925" y="7524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86701342-2B5C-C1F7-EBA1-4FF7DB63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508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1DD3C667-2AD4-D7A2-A28B-675C0690A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508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217F66B8-7211-5820-8CF5-6614EA33C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7508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8" name="Oval 41">
            <a:extLst>
              <a:ext uri="{FF2B5EF4-FFF2-40B4-BE49-F238E27FC236}">
                <a16:creationId xmlns:a16="http://schemas.microsoft.com/office/drawing/2014/main" id="{D5838965-D8BB-3EC2-B51A-CC4E0B55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913" y="744792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>
            <a:extLst>
              <a:ext uri="{FF2B5EF4-FFF2-40B4-BE49-F238E27FC236}">
                <a16:creationId xmlns:a16="http://schemas.microsoft.com/office/drawing/2014/main" id="{A81EC21F-7DD9-B40B-A1F4-C7A327BB6164}"/>
              </a:ext>
            </a:extLst>
          </p:cNvPr>
          <p:cNvSpPr/>
          <p:nvPr/>
        </p:nvSpPr>
        <p:spPr>
          <a:xfrm>
            <a:off x="841249" y="1285876"/>
            <a:ext cx="10597896" cy="12033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3300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9EE05-5763-274E-5EBF-7F7B3737517E}"/>
              </a:ext>
            </a:extLst>
          </p:cNvPr>
          <p:cNvSpPr/>
          <p:nvPr/>
        </p:nvSpPr>
        <p:spPr>
          <a:xfrm>
            <a:off x="841249" y="2756662"/>
            <a:ext cx="4437063" cy="113830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Có hai cạnh vừa song song vừa bằng nhau.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7D082-D30A-AEB2-4A28-A111EB7FF3C0}"/>
              </a:ext>
            </a:extLst>
          </p:cNvPr>
          <p:cNvSpPr/>
          <p:nvPr/>
        </p:nvSpPr>
        <p:spPr>
          <a:xfrm>
            <a:off x="6235702" y="2813810"/>
            <a:ext cx="5203443" cy="108115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defTabSz="685834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Có bốn góc vuông.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78F8B-AF86-1F3D-A4E6-23E5CEA40957}"/>
              </a:ext>
            </a:extLst>
          </p:cNvPr>
          <p:cNvSpPr/>
          <p:nvPr/>
        </p:nvSpPr>
        <p:spPr>
          <a:xfrm>
            <a:off x="841249" y="4004363"/>
            <a:ext cx="4437063" cy="129001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Có bốn cạnh bằng nhau</a:t>
            </a:r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0BB25-3354-985D-587F-F96F15B2ED16}"/>
              </a:ext>
            </a:extLst>
          </p:cNvPr>
          <p:cNvSpPr/>
          <p:nvPr/>
        </p:nvSpPr>
        <p:spPr>
          <a:xfrm>
            <a:off x="6235702" y="4004362"/>
            <a:ext cx="5203443" cy="129001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Có bốn cạnh bằng nhau</a:t>
            </a:r>
          </a:p>
          <a:p>
            <a:pPr eaLnBrk="1" hangingPunct="1"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và bốn góc vuông</a:t>
            </a:r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5D767-2DAF-1775-8800-40C9D40EB6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4" y="3363151"/>
            <a:ext cx="604838" cy="531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363B01-9775-EAF9-9F39-D4932F75E3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4672878" y="4829843"/>
            <a:ext cx="605434" cy="52977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588E7-17D6-EAED-6B93-32246C2B9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32" y="4764150"/>
            <a:ext cx="604838" cy="530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4C30D7-BC1B-1A5A-B696-E78B8CE7CD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04143" y="3325813"/>
            <a:ext cx="604838" cy="48418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Cloud 12">
            <a:hlinkClick r:id="rId10" action="ppaction://hlinksldjump"/>
            <a:extLst>
              <a:ext uri="{FF2B5EF4-FFF2-40B4-BE49-F238E27FC236}">
                <a16:creationId xmlns:a16="http://schemas.microsoft.com/office/drawing/2014/main" id="{7EC5F369-5B66-7E7D-C206-7D6533BC715A}"/>
              </a:ext>
            </a:extLst>
          </p:cNvPr>
          <p:cNvSpPr/>
          <p:nvPr/>
        </p:nvSpPr>
        <p:spPr>
          <a:xfrm>
            <a:off x="4075906" y="5572124"/>
            <a:ext cx="2713038" cy="828675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8" name="Rectangle 54">
            <a:extLst>
              <a:ext uri="{FF2B5EF4-FFF2-40B4-BE49-F238E27FC236}">
                <a16:creationId xmlns:a16="http://schemas.microsoft.com/office/drawing/2014/main" id="{A9E3C36A-85AE-A9BB-6973-AE39DCD2D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404" y="1630364"/>
            <a:ext cx="6766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Hình chữ nhật là tứ giác: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F1227531-CEA2-1294-D72D-B73E17BC2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493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E9C2544C-7504-FD52-8460-7FA95CFB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493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C601E53F-DB2B-BD14-2A41-3900FA042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493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362A122B-5887-4924-6ED5-8DD37BB16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25" y="7508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C2E19A0C-208B-7A19-2AED-F4C7B666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508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37E29641-CB54-1E56-7219-31D8C22F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493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F4D873C4-83FC-7439-D676-E649F35E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461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E2E115E1-4DED-1D4F-05C7-6215EE91D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508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AA6967ED-E5D4-FBFA-DFB4-C2585E926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508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5A66DCF2-702C-662C-173B-2A930471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7538" y="7556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DF84365E-1C7E-819C-6F30-73188ECA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7556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CFDCA2AA-DE7E-C4A6-A2EF-E85C2DBA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7556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D03908BE-9954-4D30-34CA-2561E2D2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7461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F3979573-ED86-C6D3-86AC-174B4852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7556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04EA04AE-3C98-CBB8-4C26-A992DDB6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7556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829F1E72-2C55-0FC6-0AFE-332D7FE7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7556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EF81322E-75F7-08A4-2E47-52CD654ECAFB}"/>
              </a:ext>
            </a:extLst>
          </p:cNvPr>
          <p:cNvSpPr/>
          <p:nvPr/>
        </p:nvSpPr>
        <p:spPr>
          <a:xfrm>
            <a:off x="9491664" y="2509838"/>
            <a:ext cx="668337" cy="41116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" name="Snip Diagonal Corner Rectangle 2">
            <a:extLst>
              <a:ext uri="{FF2B5EF4-FFF2-40B4-BE49-F238E27FC236}">
                <a16:creationId xmlns:a16="http://schemas.microsoft.com/office/drawing/2014/main" id="{BA1B491D-0665-2DA5-D471-7471330772DF}"/>
              </a:ext>
            </a:extLst>
          </p:cNvPr>
          <p:cNvSpPr/>
          <p:nvPr/>
        </p:nvSpPr>
        <p:spPr>
          <a:xfrm>
            <a:off x="667513" y="1306514"/>
            <a:ext cx="10899648" cy="12033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44E7FB-53AE-FF99-CFBC-AFF0DBF783D5}"/>
                  </a:ext>
                </a:extLst>
              </p:cNvPr>
              <p:cNvSpPr/>
              <p:nvPr/>
            </p:nvSpPr>
            <p:spPr>
              <a:xfrm>
                <a:off x="1301793" y="3092450"/>
                <a:ext cx="4995098" cy="1131322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vi-VN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5744E7FB-53AE-FF99-CFBC-AFF0DBF78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93" y="3092450"/>
                <a:ext cx="4995098" cy="1131322"/>
              </a:xfrm>
              <a:prstGeom prst="rect">
                <a:avLst/>
              </a:prstGeom>
              <a:blipFill rotWithShape="0">
                <a:blip r:embed="rId8"/>
                <a:stretch>
                  <a:fillRect l="-30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096499-D896-6BF6-D469-CCB4E69CA338}"/>
                  </a:ext>
                </a:extLst>
              </p:cNvPr>
              <p:cNvSpPr/>
              <p:nvPr/>
            </p:nvSpPr>
            <p:spPr>
              <a:xfrm>
                <a:off x="6457229" y="3078842"/>
                <a:ext cx="4936539" cy="1131321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=120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14096499-D896-6BF6-D469-CCB4E69CA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229" y="3078842"/>
                <a:ext cx="4936539" cy="1131321"/>
              </a:xfrm>
              <a:prstGeom prst="rect">
                <a:avLst/>
              </a:prstGeom>
              <a:blipFill rotWithShape="0">
                <a:blip r:embed="rId9"/>
                <a:stretch>
                  <a:fillRect l="-29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884641-1AB9-15C2-1B5B-0AA123908CA3}"/>
                  </a:ext>
                </a:extLst>
              </p:cNvPr>
              <p:cNvSpPr/>
              <p:nvPr/>
            </p:nvSpPr>
            <p:spPr>
              <a:xfrm>
                <a:off x="1301793" y="4419601"/>
                <a:ext cx="4995098" cy="1131883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vi-VN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=120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884641-1AB9-15C2-1B5B-0AA123908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93" y="4419601"/>
                <a:ext cx="4995098" cy="1131883"/>
              </a:xfrm>
              <a:prstGeom prst="rect">
                <a:avLst/>
              </a:prstGeom>
              <a:blipFill rotWithShape="0">
                <a:blip r:embed="rId10"/>
                <a:stretch>
                  <a:fillRect l="-30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90B80CD-D3B7-0144-0088-CDFD51C08E0C}"/>
                  </a:ext>
                </a:extLst>
              </p:cNvPr>
              <p:cNvSpPr/>
              <p:nvPr/>
            </p:nvSpPr>
            <p:spPr>
              <a:xfrm>
                <a:off x="6469695" y="4438543"/>
                <a:ext cx="4956077" cy="1131883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4" tIns="34287" rIns="68574" bIns="34287" anchor="ctr"/>
              <a:lstStyle/>
              <a:p>
                <a:pPr defTabSz="685834">
                  <a:defRPr/>
                </a:pPr>
                <a:r>
                  <a:rPr lang="vi-VN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=120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90B80CD-D3B7-0144-0088-CDFD51C08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5" y="4438543"/>
                <a:ext cx="4956077" cy="1131883"/>
              </a:xfrm>
              <a:prstGeom prst="rect">
                <a:avLst/>
              </a:prstGeom>
              <a:blipFill rotWithShape="0">
                <a:blip r:embed="rId11"/>
                <a:stretch>
                  <a:fillRect l="-295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A17A6B2-E78C-9AC2-0010-CF3ACDB9DEA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742210" y="3460286"/>
            <a:ext cx="399244" cy="43215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0D302-0C38-167B-D40D-CA39CCE48BD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703188" y="4795664"/>
            <a:ext cx="477288" cy="41764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D2736-F7AC-CC01-5933-6B01799630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110" y="4796192"/>
            <a:ext cx="475810" cy="41711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69FDC5-23C7-9ED0-3C0D-892D3D35A7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083" y="3362216"/>
            <a:ext cx="604837" cy="530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>
            <a:hlinkClick r:id="rId16" action="ppaction://hlinksldjump"/>
            <a:extLst>
              <a:ext uri="{FF2B5EF4-FFF2-40B4-BE49-F238E27FC236}">
                <a16:creationId xmlns:a16="http://schemas.microsoft.com/office/drawing/2014/main" id="{A3CAC129-AB5F-71EA-70F1-DBE652E58EA2}"/>
              </a:ext>
            </a:extLst>
          </p:cNvPr>
          <p:cNvSpPr/>
          <p:nvPr/>
        </p:nvSpPr>
        <p:spPr>
          <a:xfrm>
            <a:off x="4665662" y="5822570"/>
            <a:ext cx="2860675" cy="828675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E9C081A3-F0C6-0D2C-9221-9B7195D2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B7ADF147-5F7C-BE50-6999-87C62CA38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CCF741AE-D608-CB79-EB35-4AC22B4C5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28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C0982807-DA09-D271-7B15-2111BCC8F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080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E988D893-9AD5-32E9-D67C-2ACFA8EB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DD1CB28E-B880-D033-CDC2-951EBF47E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080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D421D4E6-B00E-4196-F48E-BF27D66F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121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BBB0445D-0D54-E7DD-970A-6A88C268A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080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733555AE-D39D-0A9B-CB5A-3FD0929A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88" y="8064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958DA16E-3352-6DA4-E77E-1A5D455B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749FAD23-5793-68FC-BEB6-2BD366CF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064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9ADEEDD5-2F65-1670-CCD1-8D0BB61E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88" y="8064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1D694591-D6B6-0145-EC98-2ECAB694C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88" y="8191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0209ABB4-AB5D-D82B-6A3E-2416D4E3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064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9371F804-79FD-1C95-95C5-50FBE78E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1280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16634746-B813-E789-5FF0-1BFE5038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17563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48163" name="Group 13">
            <a:extLst>
              <a:ext uri="{FF2B5EF4-FFF2-40B4-BE49-F238E27FC236}">
                <a16:creationId xmlns:a16="http://schemas.microsoft.com/office/drawing/2014/main" id="{11216EFA-A6D4-B90E-B4F5-295284032197}"/>
              </a:ext>
            </a:extLst>
          </p:cNvPr>
          <p:cNvGrpSpPr>
            <a:grpSpLocks/>
          </p:cNvGrpSpPr>
          <p:nvPr/>
        </p:nvGrpSpPr>
        <p:grpSpPr bwMode="auto">
          <a:xfrm>
            <a:off x="941832" y="1306512"/>
            <a:ext cx="10582655" cy="1200329"/>
            <a:chOff x="856245" y="1306513"/>
            <a:chExt cx="5695321" cy="1200350"/>
          </a:xfrm>
        </p:grpSpPr>
        <p:sp>
          <p:nvSpPr>
            <p:cNvPr id="48164" name="Rectangle 54">
              <a:extLst>
                <a:ext uri="{FF2B5EF4-FFF2-40B4-BE49-F238E27FC236}">
                  <a16:creationId xmlns:a16="http://schemas.microsoft.com/office/drawing/2014/main" id="{0FAA647B-06B7-7F3E-06F8-CE88D4166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245" y="1306513"/>
              <a:ext cx="5695321" cy="12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3: Cho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48165" name="Object 7">
              <a:extLst>
                <a:ext uri="{FF2B5EF4-FFF2-40B4-BE49-F238E27FC236}">
                  <a16:creationId xmlns:a16="http://schemas.microsoft.com/office/drawing/2014/main" id="{A23C1D4F-E451-7FBC-091B-4607E2D56F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1475663"/>
                </p:ext>
              </p:extLst>
            </p:nvPr>
          </p:nvGraphicFramePr>
          <p:xfrm>
            <a:off x="4861074" y="1391048"/>
            <a:ext cx="809771" cy="565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Equation" r:id="rId17" imgW="545863" imgH="291973" progId="Equation.DSMT4">
                    <p:embed/>
                  </p:oleObj>
                </mc:Choice>
                <mc:Fallback>
                  <p:oleObj name="Equation" r:id="rId17" imgW="545863" imgH="291973" progId="Equation.DSMT4">
                    <p:embed/>
                    <p:pic>
                      <p:nvPicPr>
                        <p:cNvPr id="48165" name="Object 7">
                          <a:extLst>
                            <a:ext uri="{FF2B5EF4-FFF2-40B4-BE49-F238E27FC236}">
                              <a16:creationId xmlns:a16="http://schemas.microsoft.com/office/drawing/2014/main" id="{A23C1D4F-E451-7FBC-091B-4607E2D56FF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1074" y="1391048"/>
                          <a:ext cx="809771" cy="565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883C0BC8-3F27-DCF1-58CA-286061FA9B8C}"/>
              </a:ext>
            </a:extLst>
          </p:cNvPr>
          <p:cNvSpPr/>
          <p:nvPr/>
        </p:nvSpPr>
        <p:spPr>
          <a:xfrm>
            <a:off x="576072" y="1011238"/>
            <a:ext cx="11109960" cy="12033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5C9AE-3B4A-FBE8-735B-5FBA7F07CF13}"/>
              </a:ext>
            </a:extLst>
          </p:cNvPr>
          <p:cNvSpPr/>
          <p:nvPr/>
        </p:nvSpPr>
        <p:spPr>
          <a:xfrm>
            <a:off x="566927" y="2432050"/>
            <a:ext cx="5470337" cy="157003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EF51FB-455C-B264-0E3C-88F7313E434E}"/>
              </a:ext>
            </a:extLst>
          </p:cNvPr>
          <p:cNvSpPr/>
          <p:nvPr/>
        </p:nvSpPr>
        <p:spPr>
          <a:xfrm>
            <a:off x="6121401" y="2432050"/>
            <a:ext cx="5564631" cy="157003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E8BC3B-027A-185B-9815-016EB4396061}"/>
              </a:ext>
            </a:extLst>
          </p:cNvPr>
          <p:cNvSpPr/>
          <p:nvPr/>
        </p:nvSpPr>
        <p:spPr>
          <a:xfrm>
            <a:off x="566927" y="4041776"/>
            <a:ext cx="5470337" cy="157003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4735D-0F75-0A74-1779-597948841ACA}"/>
              </a:ext>
            </a:extLst>
          </p:cNvPr>
          <p:cNvSpPr/>
          <p:nvPr/>
        </p:nvSpPr>
        <p:spPr>
          <a:xfrm>
            <a:off x="6124576" y="4041776"/>
            <a:ext cx="5561456" cy="143035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defTabSz="685834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ACA1D-0D15-5BA8-9AA9-90B8FA8EA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430588"/>
            <a:ext cx="604838" cy="531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B2A58A-454A-584A-309D-E4B266D0E5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43" y="5106569"/>
            <a:ext cx="603250" cy="4826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ACD80D-CB02-2412-3FDC-F54B121D1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749" y="4934438"/>
            <a:ext cx="604838" cy="5302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0B5EE4-0133-C41D-1540-22C8A3720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211" y="3503530"/>
            <a:ext cx="550862" cy="4841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>
            <a:hlinkClick r:id="rId9" action="ppaction://hlinksldjump"/>
            <a:extLst>
              <a:ext uri="{FF2B5EF4-FFF2-40B4-BE49-F238E27FC236}">
                <a16:creationId xmlns:a16="http://schemas.microsoft.com/office/drawing/2014/main" id="{2E0891D0-3C6C-1055-F8A4-0FC5B49391E2}"/>
              </a:ext>
            </a:extLst>
          </p:cNvPr>
          <p:cNvSpPr/>
          <p:nvPr/>
        </p:nvSpPr>
        <p:spPr>
          <a:xfrm>
            <a:off x="4714875" y="5927577"/>
            <a:ext cx="2762250" cy="828675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 defTabSz="685834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Rectangle 54">
            <a:extLst>
              <a:ext uri="{FF2B5EF4-FFF2-40B4-BE49-F238E27FC236}">
                <a16:creationId xmlns:a16="http://schemas.microsoft.com/office/drawing/2014/main" id="{C1CD60E9-DFBA-7763-4E5D-7A3144A59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92" y="1127110"/>
            <a:ext cx="107899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74EA586B-EDB2-12EE-5104-00353A10B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4F44532D-E148-DD31-7CC3-611890AAE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7029482B-996E-82C0-D59B-C283B7383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43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64C5C94B-70DD-1499-B89F-448B29A8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143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30">
            <a:extLst>
              <a:ext uri="{FF2B5EF4-FFF2-40B4-BE49-F238E27FC236}">
                <a16:creationId xmlns:a16="http://schemas.microsoft.com/office/drawing/2014/main" id="{1F38577B-AEE0-0DCF-27F6-E93EC5C35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191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Oval 31">
            <a:extLst>
              <a:ext uri="{FF2B5EF4-FFF2-40B4-BE49-F238E27FC236}">
                <a16:creationId xmlns:a16="http://schemas.microsoft.com/office/drawing/2014/main" id="{EB4D4623-8189-3B80-0B0C-F53CABD6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Oval 32">
            <a:extLst>
              <a:ext uri="{FF2B5EF4-FFF2-40B4-BE49-F238E27FC236}">
                <a16:creationId xmlns:a16="http://schemas.microsoft.com/office/drawing/2014/main" id="{29684A86-C4BD-047F-4D03-928E0D99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91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B9E0C562-2A7F-5B8F-AD1B-62CEA846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91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E15EB13F-7D92-2452-396D-5DD13EC92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43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C7FDE129-CDC8-9D37-A80A-BA9EBCFAE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2232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Oval 36">
            <a:extLst>
              <a:ext uri="{FF2B5EF4-FFF2-40B4-BE49-F238E27FC236}">
                <a16:creationId xmlns:a16="http://schemas.microsoft.com/office/drawing/2014/main" id="{AA61E2E7-EC2B-E08A-935B-9D5EA317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43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AF7F9B80-A5C2-B424-8077-EEB3930D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815975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B8158F53-8A71-71E1-3E61-AA82CDA4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C0FA15C3-9B46-938F-6287-6C8238C3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2073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B691F5C7-BE84-2F55-4E8E-83E50E2F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819150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8" name="Oval 41">
            <a:extLst>
              <a:ext uri="{FF2B5EF4-FFF2-40B4-BE49-F238E27FC236}">
                <a16:creationId xmlns:a16="http://schemas.microsoft.com/office/drawing/2014/main" id="{8699BB6A-CCB4-F081-B0BD-5C1E08E8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814388"/>
            <a:ext cx="685800" cy="381000"/>
          </a:xfrm>
          <a:prstGeom prst="ellipse">
            <a:avLst/>
          </a:prstGeom>
          <a:solidFill>
            <a:schemeClr val="bg1"/>
          </a:solidFill>
          <a:ln w="127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39564" y="5597236"/>
            <a:ext cx="2004291" cy="1260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2377</Words>
  <Application>Microsoft Office PowerPoint</Application>
  <PresentationFormat>Widescreen</PresentationFormat>
  <Paragraphs>661</Paragraphs>
  <Slides>22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.VnBodoniH</vt:lpstr>
      <vt:lpstr>.VnTime</vt:lpstr>
      <vt:lpstr>AGOldFace-Outline</vt:lpstr>
      <vt:lpstr>Arial</vt:lpstr>
      <vt:lpstr>Calibri</vt:lpstr>
      <vt:lpstr>Calibri Light</vt:lpstr>
      <vt:lpstr>Cambria Math</vt:lpstr>
      <vt:lpstr>Chu Van An</vt:lpstr>
      <vt:lpstr>Symbol</vt:lpstr>
      <vt:lpstr>Tahoma</vt:lpstr>
      <vt:lpstr>Tiger</vt:lpstr>
      <vt:lpstr>Times New Roman</vt:lpstr>
      <vt:lpstr>思源黑体 Normal</vt:lpstr>
      <vt:lpstr>1_Office Theme</vt:lpstr>
      <vt:lpstr>Equation</vt:lpstr>
      <vt:lpstr> ÔN TẬP CHƯƠNG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HỌC KÌ I</dc:title>
  <dc:creator>thuỷ</dc:creator>
  <cp:lastModifiedBy>Admin</cp:lastModifiedBy>
  <cp:revision>46</cp:revision>
  <dcterms:created xsi:type="dcterms:W3CDTF">2023-07-13T08:35:30Z</dcterms:created>
  <dcterms:modified xsi:type="dcterms:W3CDTF">2025-10-15T14:55:01Z</dcterms:modified>
</cp:coreProperties>
</file>