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9" r:id="rId2"/>
    <p:sldId id="257" r:id="rId3"/>
    <p:sldId id="260" r:id="rId4"/>
    <p:sldId id="261" r:id="rId5"/>
    <p:sldId id="265" r:id="rId6"/>
    <p:sldId id="266" r:id="rId7"/>
    <p:sldId id="269" r:id="rId8"/>
    <p:sldId id="270" r:id="rId9"/>
    <p:sldId id="268" r:id="rId10"/>
    <p:sldId id="258" r:id="rId11"/>
    <p:sldId id="272" r:id="rId12"/>
    <p:sldId id="273" r:id="rId13"/>
    <p:sldId id="262" r:id="rId14"/>
    <p:sldId id="274" r:id="rId15"/>
    <p:sldId id="275" r:id="rId16"/>
    <p:sldId id="276" r:id="rId17"/>
    <p:sldId id="277" r:id="rId18"/>
    <p:sldId id="278" r:id="rId19"/>
    <p:sldId id="279" r:id="rId20"/>
    <p:sldId id="271" r:id="rId21"/>
    <p:sldId id="280" r:id="rId22"/>
    <p:sldId id="267" r:id="rId23"/>
    <p:sldId id="282" r:id="rId24"/>
    <p:sldId id="283" r:id="rId25"/>
    <p:sldId id="263" r:id="rId26"/>
    <p:sldId id="285" r:id="rId27"/>
    <p:sldId id="286" r:id="rId28"/>
    <p:sldId id="287" r:id="rId29"/>
    <p:sldId id="288" r:id="rId30"/>
    <p:sldId id="289" r:id="rId31"/>
    <p:sldId id="290" r:id="rId32"/>
    <p:sldId id="281" r:id="rId33"/>
    <p:sldId id="292" r:id="rId34"/>
    <p:sldId id="293" r:id="rId35"/>
    <p:sldId id="294" r:id="rId36"/>
    <p:sldId id="295" r:id="rId37"/>
    <p:sldId id="296" r:id="rId38"/>
    <p:sldId id="291" r:id="rId39"/>
    <p:sldId id="297" r:id="rId40"/>
    <p:sldId id="298" r:id="rId41"/>
    <p:sldId id="299" r:id="rId42"/>
    <p:sldId id="300" r:id="rId43"/>
    <p:sldId id="284" r:id="rId44"/>
    <p:sldId id="301" r:id="rId45"/>
    <p:sldId id="302" r:id="rId46"/>
    <p:sldId id="264" r:id="rId47"/>
    <p:sldId id="303" r:id="rId48"/>
  </p:sldIdLst>
  <p:sldSz cx="18288000" cy="10287000"/>
  <p:notesSz cx="6858000" cy="9144000"/>
  <p:embeddedFontLst>
    <p:embeddedFont>
      <p:font typeface="Cambria Math" panose="02040503050406030204" pitchFamily="18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A5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22" autoAdjust="0"/>
  </p:normalViewPr>
  <p:slideViewPr>
    <p:cSldViewPr>
      <p:cViewPr varScale="1">
        <p:scale>
          <a:sx n="42" d="100"/>
          <a:sy n="42" d="100"/>
        </p:scale>
        <p:origin x="804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2.svg"/><Relationship Id="rId7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0.png"/><Relationship Id="rId5" Type="http://schemas.openxmlformats.org/officeDocument/2006/relationships/image" Target="../media/image460.png"/><Relationship Id="rId4" Type="http://schemas.openxmlformats.org/officeDocument/2006/relationships/image" Target="../media/image4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2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7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7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7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7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7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8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52.png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0.png"/><Relationship Id="rId5" Type="http://schemas.openxmlformats.org/officeDocument/2006/relationships/image" Target="../media/image52.png"/><Relationship Id="rId4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6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746" b="21968"/>
          <a:stretch>
            <a:fillRect/>
          </a:stretch>
        </p:blipFill>
        <p:spPr>
          <a:xfrm>
            <a:off x="9525" y="-23586"/>
            <a:ext cx="18288000" cy="1029341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4008" y="3013891"/>
            <a:ext cx="9567792" cy="6244409"/>
            <a:chOff x="0" y="0"/>
            <a:chExt cx="2756319" cy="2044967"/>
          </a:xfrm>
          <a:solidFill>
            <a:schemeClr val="bg1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2756319" cy="2044967"/>
            </a:xfrm>
            <a:custGeom>
              <a:avLst/>
              <a:gdLst/>
              <a:ahLst/>
              <a:cxnLst/>
              <a:rect l="l" t="t" r="r" b="b"/>
              <a:pathLst>
                <a:path w="2756319" h="2044967">
                  <a:moveTo>
                    <a:pt x="2631859" y="2044967"/>
                  </a:moveTo>
                  <a:lnTo>
                    <a:pt x="124460" y="2044967"/>
                  </a:lnTo>
                  <a:cubicBezTo>
                    <a:pt x="55880" y="2044967"/>
                    <a:pt x="0" y="1989087"/>
                    <a:pt x="0" y="19205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31859" y="0"/>
                  </a:lnTo>
                  <a:cubicBezTo>
                    <a:pt x="2700439" y="0"/>
                    <a:pt x="2756319" y="55880"/>
                    <a:pt x="2756319" y="124460"/>
                  </a:cubicBezTo>
                  <a:lnTo>
                    <a:pt x="2756319" y="1920507"/>
                  </a:lnTo>
                  <a:cubicBezTo>
                    <a:pt x="2756319" y="1989087"/>
                    <a:pt x="2700439" y="2044967"/>
                    <a:pt x="2631859" y="2044967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7" name="Group 7"/>
          <p:cNvGrpSpPr/>
          <p:nvPr/>
        </p:nvGrpSpPr>
        <p:grpSpPr>
          <a:xfrm>
            <a:off x="3516202" y="590006"/>
            <a:ext cx="11293697" cy="1810294"/>
            <a:chOff x="0" y="0"/>
            <a:chExt cx="4119971" cy="660400"/>
          </a:xfrm>
          <a:solidFill>
            <a:schemeClr val="bg1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4119971" cy="660400"/>
            </a:xfrm>
            <a:custGeom>
              <a:avLst/>
              <a:gdLst/>
              <a:ahLst/>
              <a:cxnLst/>
              <a:rect l="l" t="t" r="r" b="b"/>
              <a:pathLst>
                <a:path w="4119971" h="660400">
                  <a:moveTo>
                    <a:pt x="399551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95511" y="0"/>
                  </a:lnTo>
                  <a:cubicBezTo>
                    <a:pt x="4064091" y="0"/>
                    <a:pt x="4119971" y="55880"/>
                    <a:pt x="4119971" y="124460"/>
                  </a:cubicBezTo>
                  <a:lnTo>
                    <a:pt x="4119971" y="535940"/>
                  </a:lnTo>
                  <a:cubicBezTo>
                    <a:pt x="4119971" y="604520"/>
                    <a:pt x="4064091" y="660400"/>
                    <a:pt x="3995511" y="66040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741787" y="8064623"/>
            <a:ext cx="2951587" cy="34007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9B1F1F-6136-4AD1-8FAA-8BF99A8856B5}"/>
              </a:ext>
            </a:extLst>
          </p:cNvPr>
          <p:cNvSpPr txBox="1"/>
          <p:nvPr/>
        </p:nvSpPr>
        <p:spPr>
          <a:xfrm>
            <a:off x="387738" y="948849"/>
            <a:ext cx="1753157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89190" y="4335602"/>
            <a:ext cx="9237427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Chia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mùi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thắng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841651" y="-266700"/>
            <a:ext cx="2266768" cy="2898371"/>
          </a:xfrm>
          <a:prstGeom prst="rect">
            <a:avLst/>
          </a:prstGeom>
        </p:spPr>
      </p:pic>
      <p:pic>
        <p:nvPicPr>
          <p:cNvPr id="1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84422" y="6749556"/>
            <a:ext cx="2869578" cy="3763382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11343112" y="3041788"/>
            <a:ext cx="4056590" cy="3153417"/>
          </a:xfrm>
          <a:prstGeom prst="wedgeEllipseCallout">
            <a:avLst>
              <a:gd name="adj1" fmla="val -38304"/>
              <a:gd name="adj2" fmla="val 5569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o.remove.bg/downloads/c99cbf1b-2559-4bfb-a142-3f6074c8631b/image-removebg-previe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9397" y="3070917"/>
            <a:ext cx="2764020" cy="276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val Callout 22"/>
          <p:cNvSpPr/>
          <p:nvPr/>
        </p:nvSpPr>
        <p:spPr>
          <a:xfrm>
            <a:off x="13510409" y="6282877"/>
            <a:ext cx="4056590" cy="3153417"/>
          </a:xfrm>
          <a:prstGeom prst="wedgeEllipseCallout">
            <a:avLst>
              <a:gd name="adj1" fmla="val -61346"/>
              <a:gd name="adj2" fmla="val 27344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ttps://o.remove.bg/downloads/2012f5ba-3047-4b25-a50f-5604c39353fa/image-removebg-preview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8822" y="6804312"/>
            <a:ext cx="2554820" cy="195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904" b="22063"/>
          <a:stretch>
            <a:fillRect/>
          </a:stretch>
        </p:blipFill>
        <p:spPr>
          <a:xfrm>
            <a:off x="9525" y="5443"/>
            <a:ext cx="18288000" cy="1024708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914400" y="647701"/>
            <a:ext cx="12344400" cy="4800599"/>
            <a:chOff x="0" y="0"/>
            <a:chExt cx="2781104" cy="2548711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2781104" cy="2548711"/>
            </a:xfrm>
            <a:custGeom>
              <a:avLst/>
              <a:gdLst/>
              <a:ahLst/>
              <a:cxnLst/>
              <a:rect l="l" t="t" r="r" b="b"/>
              <a:pathLst>
                <a:path w="2781104" h="2548711">
                  <a:moveTo>
                    <a:pt x="2656644" y="2548711"/>
                  </a:moveTo>
                  <a:lnTo>
                    <a:pt x="124460" y="2548711"/>
                  </a:lnTo>
                  <a:cubicBezTo>
                    <a:pt x="55880" y="2548711"/>
                    <a:pt x="0" y="2492831"/>
                    <a:pt x="0" y="24242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56644" y="0"/>
                  </a:lnTo>
                  <a:cubicBezTo>
                    <a:pt x="2725224" y="0"/>
                    <a:pt x="2781104" y="55880"/>
                    <a:pt x="2781104" y="124460"/>
                  </a:cubicBezTo>
                  <a:lnTo>
                    <a:pt x="2781104" y="2424251"/>
                  </a:lnTo>
                  <a:cubicBezTo>
                    <a:pt x="2781104" y="2492831"/>
                    <a:pt x="2725224" y="2548711"/>
                    <a:pt x="2656644" y="2548711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0" name="Rectangle 9"/>
          <p:cNvSpPr/>
          <p:nvPr/>
        </p:nvSpPr>
        <p:spPr>
          <a:xfrm>
            <a:off x="1109662" y="1686088"/>
            <a:ext cx="11953875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Phân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hạt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đại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diện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gồm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một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gắn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kết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với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nhau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bằng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liên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kết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hoá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học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thể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hiện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đầy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đủ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tính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hoá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học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4"/>
          <a:srcRect r="654"/>
          <a:stretch>
            <a:fillRect/>
          </a:stretch>
        </p:blipFill>
        <p:spPr>
          <a:xfrm rot="-2906666">
            <a:off x="15599537" y="-434020"/>
            <a:ext cx="3050117" cy="3425627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491147" y="7187599"/>
            <a:ext cx="3201618" cy="37445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800" y="4686896"/>
            <a:ext cx="9656995" cy="4987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904" b="22063"/>
          <a:stretch>
            <a:fillRect/>
          </a:stretch>
        </p:blipFill>
        <p:spPr>
          <a:xfrm>
            <a:off x="9525" y="5443"/>
            <a:ext cx="18288000" cy="1024708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74799" y="1181100"/>
            <a:ext cx="10591800" cy="7848600"/>
            <a:chOff x="0" y="0"/>
            <a:chExt cx="2781104" cy="2548711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2781104" cy="2548711"/>
            </a:xfrm>
            <a:custGeom>
              <a:avLst/>
              <a:gdLst/>
              <a:ahLst/>
              <a:cxnLst/>
              <a:rect l="l" t="t" r="r" b="b"/>
              <a:pathLst>
                <a:path w="2781104" h="2548711">
                  <a:moveTo>
                    <a:pt x="2656644" y="2548711"/>
                  </a:moveTo>
                  <a:lnTo>
                    <a:pt x="124460" y="2548711"/>
                  </a:lnTo>
                  <a:cubicBezTo>
                    <a:pt x="55880" y="2548711"/>
                    <a:pt x="0" y="2492831"/>
                    <a:pt x="0" y="24242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56644" y="0"/>
                  </a:lnTo>
                  <a:cubicBezTo>
                    <a:pt x="2725224" y="0"/>
                    <a:pt x="2781104" y="55880"/>
                    <a:pt x="2781104" y="124460"/>
                  </a:cubicBezTo>
                  <a:lnTo>
                    <a:pt x="2781104" y="2424251"/>
                  </a:lnTo>
                  <a:cubicBezTo>
                    <a:pt x="2781104" y="2492831"/>
                    <a:pt x="2725224" y="2548711"/>
                    <a:pt x="2656644" y="2548711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0" name="Rectangle 9"/>
          <p:cNvSpPr/>
          <p:nvPr/>
        </p:nvSpPr>
        <p:spPr>
          <a:xfrm>
            <a:off x="1223664" y="2889911"/>
            <a:ext cx="9694069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H,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8194" name="Picture 2" descr="Lời giải cho phân tử nước là gì? - Chuyên gia trả lời - Thế Giới Điện Giả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1024" y="2628900"/>
            <a:ext cx="5598776" cy="4989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439400" y="5784131"/>
            <a:ext cx="2942212" cy="423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854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904" b="22063"/>
          <a:stretch>
            <a:fillRect/>
          </a:stretch>
        </p:blipFill>
        <p:spPr>
          <a:xfrm>
            <a:off x="9525" y="5443"/>
            <a:ext cx="18288000" cy="1024708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88308" y="671286"/>
            <a:ext cx="16730433" cy="8915400"/>
            <a:chOff x="0" y="0"/>
            <a:chExt cx="2781104" cy="2548711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2781104" cy="2548711"/>
            </a:xfrm>
            <a:custGeom>
              <a:avLst/>
              <a:gdLst/>
              <a:ahLst/>
              <a:cxnLst/>
              <a:rect l="l" t="t" r="r" b="b"/>
              <a:pathLst>
                <a:path w="2781104" h="2548711">
                  <a:moveTo>
                    <a:pt x="2656644" y="2548711"/>
                  </a:moveTo>
                  <a:lnTo>
                    <a:pt x="124460" y="2548711"/>
                  </a:lnTo>
                  <a:cubicBezTo>
                    <a:pt x="55880" y="2548711"/>
                    <a:pt x="0" y="2492831"/>
                    <a:pt x="0" y="24242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56644" y="0"/>
                  </a:lnTo>
                  <a:cubicBezTo>
                    <a:pt x="2725224" y="0"/>
                    <a:pt x="2781104" y="55880"/>
                    <a:pt x="2781104" y="124460"/>
                  </a:cubicBezTo>
                  <a:lnTo>
                    <a:pt x="2781104" y="2424251"/>
                  </a:lnTo>
                  <a:cubicBezTo>
                    <a:pt x="2781104" y="2492831"/>
                    <a:pt x="2725224" y="2548711"/>
                    <a:pt x="2656644" y="2548711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0" name="Rectangle 9"/>
          <p:cNvSpPr/>
          <p:nvPr/>
        </p:nvSpPr>
        <p:spPr>
          <a:xfrm>
            <a:off x="1155723" y="1266962"/>
            <a:ext cx="1599560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9218" name="Picture 2" descr="Iod – Wikipedia tiếng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080" y="4186342"/>
            <a:ext cx="27336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Đường (thực phẩm) – Wikipedia tiếng Việ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1030" y="3266426"/>
            <a:ext cx="5488822" cy="375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95400" y="7173588"/>
            <a:ext cx="64490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Phân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iodine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gồm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76221" y="7173588"/>
            <a:ext cx="85184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Phân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đường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ăn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gồm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12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C, 22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H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11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O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751663" y="114300"/>
            <a:ext cx="2445641" cy="182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77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746" b="22063"/>
          <a:stretch>
            <a:fillRect/>
          </a:stretch>
        </p:blipFill>
        <p:spPr>
          <a:xfrm>
            <a:off x="9525" y="-23586"/>
            <a:ext cx="18288000" cy="10276114"/>
          </a:xfrm>
          <a:prstGeom prst="rect">
            <a:avLst/>
          </a:prstGeom>
        </p:spPr>
      </p:pic>
      <p:grpSp>
        <p:nvGrpSpPr>
          <p:cNvPr id="15" name="Group 5"/>
          <p:cNvGrpSpPr/>
          <p:nvPr/>
        </p:nvGrpSpPr>
        <p:grpSpPr>
          <a:xfrm>
            <a:off x="788308" y="671286"/>
            <a:ext cx="16730433" cy="8915400"/>
            <a:chOff x="0" y="0"/>
            <a:chExt cx="2781104" cy="2548711"/>
          </a:xfrm>
          <a:solidFill>
            <a:schemeClr val="bg1"/>
          </a:solidFill>
        </p:grpSpPr>
        <p:sp>
          <p:nvSpPr>
            <p:cNvPr id="16" name="Freeform 6"/>
            <p:cNvSpPr/>
            <p:nvPr/>
          </p:nvSpPr>
          <p:spPr>
            <a:xfrm>
              <a:off x="0" y="0"/>
              <a:ext cx="2781104" cy="2548711"/>
            </a:xfrm>
            <a:custGeom>
              <a:avLst/>
              <a:gdLst/>
              <a:ahLst/>
              <a:cxnLst/>
              <a:rect l="l" t="t" r="r" b="b"/>
              <a:pathLst>
                <a:path w="2781104" h="2548711">
                  <a:moveTo>
                    <a:pt x="2656644" y="2548711"/>
                  </a:moveTo>
                  <a:lnTo>
                    <a:pt x="124460" y="2548711"/>
                  </a:lnTo>
                  <a:cubicBezTo>
                    <a:pt x="55880" y="2548711"/>
                    <a:pt x="0" y="2492831"/>
                    <a:pt x="0" y="24242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56644" y="0"/>
                  </a:lnTo>
                  <a:cubicBezTo>
                    <a:pt x="2725224" y="0"/>
                    <a:pt x="2781104" y="55880"/>
                    <a:pt x="2781104" y="124460"/>
                  </a:cubicBezTo>
                  <a:lnTo>
                    <a:pt x="2781104" y="2424251"/>
                  </a:lnTo>
                  <a:cubicBezTo>
                    <a:pt x="2781104" y="2492831"/>
                    <a:pt x="2725224" y="2548711"/>
                    <a:pt x="2656644" y="2548711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4" name="Rectangle 13"/>
          <p:cNvSpPr/>
          <p:nvPr/>
        </p:nvSpPr>
        <p:spPr>
          <a:xfrm>
            <a:off x="1266824" y="1463471"/>
            <a:ext cx="15773400" cy="7301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CH1 (SGK tr.29).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lọ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lọ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đựng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ngửi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mùi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Quần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giặt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xong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phơi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CH2 (SGK tr.29).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(1)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(2)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ý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0267" y="-374854"/>
            <a:ext cx="3676650" cy="3676650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4604552" y="7934638"/>
            <a:ext cx="2244040" cy="200331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746" b="22063"/>
          <a:stretch>
            <a:fillRect/>
          </a:stretch>
        </p:blipFill>
        <p:spPr>
          <a:xfrm>
            <a:off x="9525" y="-23586"/>
            <a:ext cx="18288000" cy="10276114"/>
          </a:xfrm>
          <a:prstGeom prst="rect">
            <a:avLst/>
          </a:prstGeom>
        </p:spPr>
      </p:pic>
      <p:grpSp>
        <p:nvGrpSpPr>
          <p:cNvPr id="34" name="Group 3"/>
          <p:cNvGrpSpPr/>
          <p:nvPr/>
        </p:nvGrpSpPr>
        <p:grpSpPr>
          <a:xfrm>
            <a:off x="862278" y="647700"/>
            <a:ext cx="10134600" cy="4267200"/>
            <a:chOff x="0" y="0"/>
            <a:chExt cx="2459182" cy="947410"/>
          </a:xfrm>
        </p:grpSpPr>
        <p:sp>
          <p:nvSpPr>
            <p:cNvPr id="35" name="Freeform 4"/>
            <p:cNvSpPr/>
            <p:nvPr/>
          </p:nvSpPr>
          <p:spPr>
            <a:xfrm>
              <a:off x="10160" y="16510"/>
              <a:ext cx="2436322" cy="919471"/>
            </a:xfrm>
            <a:custGeom>
              <a:avLst/>
              <a:gdLst/>
              <a:ahLst/>
              <a:cxnLst/>
              <a:rect l="l" t="t" r="r" b="b"/>
              <a:pathLst>
                <a:path w="2436322" h="919471">
                  <a:moveTo>
                    <a:pt x="2436322" y="919471"/>
                  </a:moveTo>
                  <a:lnTo>
                    <a:pt x="0" y="911850"/>
                  </a:lnTo>
                  <a:lnTo>
                    <a:pt x="0" y="332123"/>
                  </a:lnTo>
                  <a:lnTo>
                    <a:pt x="17780" y="19050"/>
                  </a:lnTo>
                  <a:lnTo>
                    <a:pt x="1212750" y="0"/>
                  </a:lnTo>
                  <a:lnTo>
                    <a:pt x="2417272" y="5080"/>
                  </a:lnTo>
                  <a:close/>
                </a:path>
              </a:pathLst>
            </a:custGeom>
            <a:solidFill>
              <a:srgbClr val="FFF3CF"/>
            </a:solidFill>
            <a:ln>
              <a:solidFill>
                <a:schemeClr val="accent6">
                  <a:lumMod val="50000"/>
                </a:schemeClr>
              </a:solidFill>
            </a:ln>
          </p:spPr>
        </p:sp>
        <p:sp>
          <p:nvSpPr>
            <p:cNvPr id="36" name="Freeform 5"/>
            <p:cNvSpPr/>
            <p:nvPr/>
          </p:nvSpPr>
          <p:spPr>
            <a:xfrm>
              <a:off x="-3810" y="0"/>
              <a:ext cx="2465532" cy="946140"/>
            </a:xfrm>
            <a:custGeom>
              <a:avLst/>
              <a:gdLst/>
              <a:ahLst/>
              <a:cxnLst/>
              <a:rect l="l" t="t" r="r" b="b"/>
              <a:pathLst>
                <a:path w="2465532" h="946140">
                  <a:moveTo>
                    <a:pt x="2431242" y="21590"/>
                  </a:moveTo>
                  <a:cubicBezTo>
                    <a:pt x="2432512" y="34290"/>
                    <a:pt x="2432512" y="44450"/>
                    <a:pt x="2433782" y="54610"/>
                  </a:cubicBezTo>
                  <a:cubicBezTo>
                    <a:pt x="2436322" y="77031"/>
                    <a:pt x="2437592" y="95400"/>
                    <a:pt x="2440132" y="113113"/>
                  </a:cubicBezTo>
                  <a:cubicBezTo>
                    <a:pt x="2440132" y="138699"/>
                    <a:pt x="2452832" y="643197"/>
                    <a:pt x="2459182" y="668783"/>
                  </a:cubicBezTo>
                  <a:cubicBezTo>
                    <a:pt x="2465532" y="707490"/>
                    <a:pt x="2461722" y="746852"/>
                    <a:pt x="2461722" y="785559"/>
                  </a:cubicBezTo>
                  <a:cubicBezTo>
                    <a:pt x="2461722" y="819673"/>
                    <a:pt x="2462992" y="851163"/>
                    <a:pt x="2464262" y="885180"/>
                  </a:cubicBezTo>
                  <a:cubicBezTo>
                    <a:pt x="2464262" y="906770"/>
                    <a:pt x="2464262" y="920740"/>
                    <a:pt x="2464262" y="944870"/>
                  </a:cubicBezTo>
                  <a:cubicBezTo>
                    <a:pt x="2441402" y="944870"/>
                    <a:pt x="2421082" y="946140"/>
                    <a:pt x="2398326" y="944870"/>
                  </a:cubicBezTo>
                  <a:cubicBezTo>
                    <a:pt x="2277061" y="939790"/>
                    <a:pt x="2153930" y="946140"/>
                    <a:pt x="2032665" y="941060"/>
                  </a:cubicBezTo>
                  <a:cubicBezTo>
                    <a:pt x="1959906" y="937250"/>
                    <a:pt x="1889013" y="939790"/>
                    <a:pt x="1816254" y="937250"/>
                  </a:cubicBezTo>
                  <a:cubicBezTo>
                    <a:pt x="1782673" y="935980"/>
                    <a:pt x="1749092" y="934710"/>
                    <a:pt x="1715511" y="933440"/>
                  </a:cubicBezTo>
                  <a:cubicBezTo>
                    <a:pt x="1694989" y="933440"/>
                    <a:pt x="1676333" y="934710"/>
                    <a:pt x="1655811" y="934710"/>
                  </a:cubicBezTo>
                  <a:cubicBezTo>
                    <a:pt x="1603574" y="933440"/>
                    <a:pt x="1459922" y="934710"/>
                    <a:pt x="1407685" y="933440"/>
                  </a:cubicBezTo>
                  <a:cubicBezTo>
                    <a:pt x="1370373" y="932170"/>
                    <a:pt x="624127" y="941060"/>
                    <a:pt x="586815" y="939790"/>
                  </a:cubicBezTo>
                  <a:cubicBezTo>
                    <a:pt x="577487" y="939790"/>
                    <a:pt x="566293" y="941060"/>
                    <a:pt x="556965" y="941060"/>
                  </a:cubicBezTo>
                  <a:cubicBezTo>
                    <a:pt x="534578" y="941060"/>
                    <a:pt x="514056" y="942330"/>
                    <a:pt x="491668" y="942330"/>
                  </a:cubicBezTo>
                  <a:cubicBezTo>
                    <a:pt x="435700" y="942330"/>
                    <a:pt x="381597" y="941060"/>
                    <a:pt x="325629" y="939790"/>
                  </a:cubicBezTo>
                  <a:cubicBezTo>
                    <a:pt x="292048" y="938520"/>
                    <a:pt x="258467" y="937250"/>
                    <a:pt x="226751" y="935980"/>
                  </a:cubicBezTo>
                  <a:cubicBezTo>
                    <a:pt x="167052" y="934710"/>
                    <a:pt x="107352" y="933440"/>
                    <a:pt x="48260" y="933440"/>
                  </a:cubicBezTo>
                  <a:cubicBezTo>
                    <a:pt x="38100" y="933440"/>
                    <a:pt x="29210" y="933440"/>
                    <a:pt x="19050" y="932170"/>
                  </a:cubicBezTo>
                  <a:cubicBezTo>
                    <a:pt x="10160" y="930900"/>
                    <a:pt x="5080" y="924550"/>
                    <a:pt x="7620" y="915660"/>
                  </a:cubicBezTo>
                  <a:cubicBezTo>
                    <a:pt x="16510" y="883966"/>
                    <a:pt x="12700" y="867564"/>
                    <a:pt x="11430" y="850507"/>
                  </a:cubicBezTo>
                  <a:cubicBezTo>
                    <a:pt x="10160" y="815737"/>
                    <a:pt x="6350" y="781623"/>
                    <a:pt x="7620" y="746852"/>
                  </a:cubicBezTo>
                  <a:cubicBezTo>
                    <a:pt x="5080" y="703553"/>
                    <a:pt x="0" y="167565"/>
                    <a:pt x="7620" y="123610"/>
                  </a:cubicBezTo>
                  <a:cubicBezTo>
                    <a:pt x="8890" y="115081"/>
                    <a:pt x="7620" y="105897"/>
                    <a:pt x="8890" y="97368"/>
                  </a:cubicBezTo>
                  <a:cubicBezTo>
                    <a:pt x="10160" y="83591"/>
                    <a:pt x="12700" y="685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712" y="30480"/>
                    <a:pt x="90562" y="29210"/>
                  </a:cubicBezTo>
                  <a:cubicBezTo>
                    <a:pt x="140933" y="25400"/>
                    <a:pt x="191305" y="22860"/>
                    <a:pt x="243542" y="20320"/>
                  </a:cubicBezTo>
                  <a:cubicBezTo>
                    <a:pt x="278989" y="17780"/>
                    <a:pt x="314435" y="16510"/>
                    <a:pt x="348016" y="13970"/>
                  </a:cubicBezTo>
                  <a:cubicBezTo>
                    <a:pt x="381597" y="11430"/>
                    <a:pt x="417044" y="8890"/>
                    <a:pt x="450625" y="8890"/>
                  </a:cubicBezTo>
                  <a:cubicBezTo>
                    <a:pt x="487937" y="7620"/>
                    <a:pt x="525250" y="10160"/>
                    <a:pt x="562562" y="8890"/>
                  </a:cubicBezTo>
                  <a:cubicBezTo>
                    <a:pt x="609202" y="8890"/>
                    <a:pt x="1454325" y="6350"/>
                    <a:pt x="1500966" y="5080"/>
                  </a:cubicBezTo>
                  <a:cubicBezTo>
                    <a:pt x="1545740" y="3810"/>
                    <a:pt x="1590515" y="2540"/>
                    <a:pt x="1637155" y="2540"/>
                  </a:cubicBezTo>
                  <a:cubicBezTo>
                    <a:pt x="1713646" y="1270"/>
                    <a:pt x="1788270" y="0"/>
                    <a:pt x="1864760" y="0"/>
                  </a:cubicBezTo>
                  <a:cubicBezTo>
                    <a:pt x="1896476" y="0"/>
                    <a:pt x="1930057" y="2540"/>
                    <a:pt x="1961772" y="2540"/>
                  </a:cubicBezTo>
                  <a:cubicBezTo>
                    <a:pt x="2049456" y="3810"/>
                    <a:pt x="2139005" y="5080"/>
                    <a:pt x="2226689" y="7620"/>
                  </a:cubicBezTo>
                  <a:cubicBezTo>
                    <a:pt x="2273330" y="8890"/>
                    <a:pt x="2319970" y="12700"/>
                    <a:pt x="2366610" y="16510"/>
                  </a:cubicBezTo>
                  <a:cubicBezTo>
                    <a:pt x="2377804" y="16510"/>
                    <a:pt x="2388998" y="16510"/>
                    <a:pt x="2398326" y="16510"/>
                  </a:cubicBezTo>
                  <a:cubicBezTo>
                    <a:pt x="2412192" y="17780"/>
                    <a:pt x="2421082" y="20320"/>
                    <a:pt x="2431242" y="21590"/>
                  </a:cubicBezTo>
                  <a:close/>
                  <a:moveTo>
                    <a:pt x="2441402" y="928360"/>
                  </a:moveTo>
                  <a:cubicBezTo>
                    <a:pt x="2442672" y="911850"/>
                    <a:pt x="2443942" y="899150"/>
                    <a:pt x="2443942" y="886450"/>
                  </a:cubicBezTo>
                  <a:cubicBezTo>
                    <a:pt x="2442672" y="847883"/>
                    <a:pt x="2441402" y="813113"/>
                    <a:pt x="2441402" y="775718"/>
                  </a:cubicBezTo>
                  <a:cubicBezTo>
                    <a:pt x="2441402" y="758661"/>
                    <a:pt x="2443942" y="741604"/>
                    <a:pt x="2442672" y="724547"/>
                  </a:cubicBezTo>
                  <a:cubicBezTo>
                    <a:pt x="2442672" y="708802"/>
                    <a:pt x="2441402" y="692401"/>
                    <a:pt x="2440132" y="676656"/>
                  </a:cubicBezTo>
                  <a:cubicBezTo>
                    <a:pt x="2435052" y="652382"/>
                    <a:pt x="2423622" y="149852"/>
                    <a:pt x="2423622" y="125578"/>
                  </a:cubicBezTo>
                  <a:cubicBezTo>
                    <a:pt x="2421082" y="105241"/>
                    <a:pt x="2418542" y="84247"/>
                    <a:pt x="2416002" y="63500"/>
                  </a:cubicBezTo>
                  <a:cubicBezTo>
                    <a:pt x="2414732" y="44450"/>
                    <a:pt x="2413462" y="43180"/>
                    <a:pt x="2392729" y="41910"/>
                  </a:cubicBezTo>
                  <a:cubicBezTo>
                    <a:pt x="2387132" y="41910"/>
                    <a:pt x="2383401" y="41910"/>
                    <a:pt x="2377804" y="40640"/>
                  </a:cubicBezTo>
                  <a:cubicBezTo>
                    <a:pt x="2331164" y="36830"/>
                    <a:pt x="2282658" y="31750"/>
                    <a:pt x="2236018" y="30480"/>
                  </a:cubicBezTo>
                  <a:cubicBezTo>
                    <a:pt x="2122215" y="26670"/>
                    <a:pt x="2006547" y="25400"/>
                    <a:pt x="1892745" y="22860"/>
                  </a:cubicBezTo>
                  <a:cubicBezTo>
                    <a:pt x="1875954" y="22860"/>
                    <a:pt x="1857298" y="22860"/>
                    <a:pt x="1840507" y="22860"/>
                  </a:cubicBezTo>
                  <a:cubicBezTo>
                    <a:pt x="1812523" y="22860"/>
                    <a:pt x="1784539" y="22860"/>
                    <a:pt x="1758420" y="22860"/>
                  </a:cubicBezTo>
                  <a:cubicBezTo>
                    <a:pt x="1698721" y="22860"/>
                    <a:pt x="1639021" y="22860"/>
                    <a:pt x="1581187" y="24130"/>
                  </a:cubicBezTo>
                  <a:cubicBezTo>
                    <a:pt x="1530815" y="25400"/>
                    <a:pt x="681961" y="29210"/>
                    <a:pt x="631590" y="29210"/>
                  </a:cubicBezTo>
                  <a:cubicBezTo>
                    <a:pt x="549503" y="29210"/>
                    <a:pt x="467416" y="26670"/>
                    <a:pt x="385329" y="33020"/>
                  </a:cubicBezTo>
                  <a:cubicBezTo>
                    <a:pt x="342419" y="36830"/>
                    <a:pt x="301376" y="36830"/>
                    <a:pt x="260332" y="38100"/>
                  </a:cubicBezTo>
                  <a:cubicBezTo>
                    <a:pt x="189439" y="41910"/>
                    <a:pt x="118546" y="45720"/>
                    <a:pt x="49530" y="50800"/>
                  </a:cubicBezTo>
                  <a:cubicBezTo>
                    <a:pt x="36830" y="50800"/>
                    <a:pt x="34290" y="53340"/>
                    <a:pt x="33020" y="66534"/>
                  </a:cubicBezTo>
                  <a:cubicBezTo>
                    <a:pt x="31750" y="78343"/>
                    <a:pt x="31750" y="90152"/>
                    <a:pt x="30480" y="101961"/>
                  </a:cubicBezTo>
                  <a:cubicBezTo>
                    <a:pt x="29210" y="121642"/>
                    <a:pt x="26670" y="140667"/>
                    <a:pt x="25400" y="160349"/>
                  </a:cubicBezTo>
                  <a:cubicBezTo>
                    <a:pt x="20320" y="181342"/>
                    <a:pt x="26670" y="694369"/>
                    <a:pt x="29210" y="715362"/>
                  </a:cubicBezTo>
                  <a:cubicBezTo>
                    <a:pt x="29210" y="737668"/>
                    <a:pt x="29210" y="760629"/>
                    <a:pt x="30480" y="782935"/>
                  </a:cubicBezTo>
                  <a:cubicBezTo>
                    <a:pt x="30480" y="799336"/>
                    <a:pt x="33020" y="815737"/>
                    <a:pt x="33020" y="832138"/>
                  </a:cubicBezTo>
                  <a:cubicBezTo>
                    <a:pt x="33020" y="849851"/>
                    <a:pt x="33020" y="867564"/>
                    <a:pt x="31750" y="886450"/>
                  </a:cubicBezTo>
                  <a:cubicBezTo>
                    <a:pt x="31750" y="890260"/>
                    <a:pt x="31750" y="892800"/>
                    <a:pt x="31750" y="896610"/>
                  </a:cubicBezTo>
                  <a:cubicBezTo>
                    <a:pt x="31750" y="906770"/>
                    <a:pt x="35560" y="910580"/>
                    <a:pt x="44450" y="910580"/>
                  </a:cubicBezTo>
                  <a:cubicBezTo>
                    <a:pt x="64443" y="910580"/>
                    <a:pt x="90562" y="911850"/>
                    <a:pt x="114814" y="911850"/>
                  </a:cubicBezTo>
                  <a:cubicBezTo>
                    <a:pt x="150261" y="911850"/>
                    <a:pt x="187573" y="909310"/>
                    <a:pt x="223020" y="911850"/>
                  </a:cubicBezTo>
                  <a:cubicBezTo>
                    <a:pt x="280854" y="915660"/>
                    <a:pt x="338688" y="918200"/>
                    <a:pt x="396522" y="916930"/>
                  </a:cubicBezTo>
                  <a:cubicBezTo>
                    <a:pt x="433834" y="915660"/>
                    <a:pt x="469281" y="918200"/>
                    <a:pt x="506593" y="918200"/>
                  </a:cubicBezTo>
                  <a:cubicBezTo>
                    <a:pt x="560696" y="918200"/>
                    <a:pt x="614799" y="916930"/>
                    <a:pt x="668902" y="918200"/>
                  </a:cubicBezTo>
                  <a:cubicBezTo>
                    <a:pt x="749123" y="919470"/>
                    <a:pt x="1629693" y="909310"/>
                    <a:pt x="1711780" y="911850"/>
                  </a:cubicBezTo>
                  <a:cubicBezTo>
                    <a:pt x="1747227" y="913120"/>
                    <a:pt x="1782673" y="914390"/>
                    <a:pt x="1816254" y="914390"/>
                  </a:cubicBezTo>
                  <a:cubicBezTo>
                    <a:pt x="1877820" y="916930"/>
                    <a:pt x="1937519" y="913120"/>
                    <a:pt x="1999085" y="916930"/>
                  </a:cubicBezTo>
                  <a:cubicBezTo>
                    <a:pt x="2049456" y="919470"/>
                    <a:pt x="2099828" y="919470"/>
                    <a:pt x="2150199" y="922010"/>
                  </a:cubicBezTo>
                  <a:cubicBezTo>
                    <a:pt x="2224824" y="925820"/>
                    <a:pt x="2299448" y="928360"/>
                    <a:pt x="2374073" y="929630"/>
                  </a:cubicBezTo>
                  <a:cubicBezTo>
                    <a:pt x="2402057" y="929631"/>
                    <a:pt x="2421082" y="928360"/>
                    <a:pt x="2441402" y="928360"/>
                  </a:cubicBezTo>
                  <a:close/>
                </a:path>
              </a:pathLst>
            </a:custGeom>
            <a:solidFill>
              <a:srgbClr val="FFF3CF"/>
            </a:solidFill>
            <a:ln>
              <a:solidFill>
                <a:schemeClr val="accent6">
                  <a:lumMod val="50000"/>
                </a:schemeClr>
              </a:solidFill>
            </a:ln>
          </p:spPr>
        </p:sp>
      </p:grpSp>
      <p:pic>
        <p:nvPicPr>
          <p:cNvPr id="37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342900"/>
            <a:ext cx="1089288" cy="1043736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173060" y="1500080"/>
            <a:ext cx="95025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1a.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mở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lọ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hoặc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dầu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sẽ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thấy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mùi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thơm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do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phân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hoặc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dầu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tách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toả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khí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3"/>
          <p:cNvGrpSpPr/>
          <p:nvPr/>
        </p:nvGrpSpPr>
        <p:grpSpPr>
          <a:xfrm>
            <a:off x="7315200" y="5372100"/>
            <a:ext cx="10134600" cy="4267200"/>
            <a:chOff x="0" y="0"/>
            <a:chExt cx="2459182" cy="947410"/>
          </a:xfrm>
        </p:grpSpPr>
        <p:sp>
          <p:nvSpPr>
            <p:cNvPr id="45" name="Freeform 4"/>
            <p:cNvSpPr/>
            <p:nvPr/>
          </p:nvSpPr>
          <p:spPr>
            <a:xfrm>
              <a:off x="10160" y="16510"/>
              <a:ext cx="2436322" cy="919471"/>
            </a:xfrm>
            <a:custGeom>
              <a:avLst/>
              <a:gdLst/>
              <a:ahLst/>
              <a:cxnLst/>
              <a:rect l="l" t="t" r="r" b="b"/>
              <a:pathLst>
                <a:path w="2436322" h="919471">
                  <a:moveTo>
                    <a:pt x="2436322" y="919471"/>
                  </a:moveTo>
                  <a:lnTo>
                    <a:pt x="0" y="911850"/>
                  </a:lnTo>
                  <a:lnTo>
                    <a:pt x="0" y="332123"/>
                  </a:lnTo>
                  <a:lnTo>
                    <a:pt x="17780" y="19050"/>
                  </a:lnTo>
                  <a:lnTo>
                    <a:pt x="1212750" y="0"/>
                  </a:lnTo>
                  <a:lnTo>
                    <a:pt x="2417272" y="5080"/>
                  </a:lnTo>
                  <a:close/>
                </a:path>
              </a:pathLst>
            </a:custGeom>
            <a:solidFill>
              <a:srgbClr val="FFF3CF"/>
            </a:solidFill>
            <a:ln>
              <a:solidFill>
                <a:schemeClr val="accent6">
                  <a:lumMod val="50000"/>
                </a:schemeClr>
              </a:solidFill>
            </a:ln>
          </p:spPr>
        </p:sp>
        <p:sp>
          <p:nvSpPr>
            <p:cNvPr id="46" name="Freeform 5"/>
            <p:cNvSpPr/>
            <p:nvPr/>
          </p:nvSpPr>
          <p:spPr>
            <a:xfrm>
              <a:off x="-3810" y="0"/>
              <a:ext cx="2465532" cy="946140"/>
            </a:xfrm>
            <a:custGeom>
              <a:avLst/>
              <a:gdLst/>
              <a:ahLst/>
              <a:cxnLst/>
              <a:rect l="l" t="t" r="r" b="b"/>
              <a:pathLst>
                <a:path w="2465532" h="946140">
                  <a:moveTo>
                    <a:pt x="2431242" y="21590"/>
                  </a:moveTo>
                  <a:cubicBezTo>
                    <a:pt x="2432512" y="34290"/>
                    <a:pt x="2432512" y="44450"/>
                    <a:pt x="2433782" y="54610"/>
                  </a:cubicBezTo>
                  <a:cubicBezTo>
                    <a:pt x="2436322" y="77031"/>
                    <a:pt x="2437592" y="95400"/>
                    <a:pt x="2440132" y="113113"/>
                  </a:cubicBezTo>
                  <a:cubicBezTo>
                    <a:pt x="2440132" y="138699"/>
                    <a:pt x="2452832" y="643197"/>
                    <a:pt x="2459182" y="668783"/>
                  </a:cubicBezTo>
                  <a:cubicBezTo>
                    <a:pt x="2465532" y="707490"/>
                    <a:pt x="2461722" y="746852"/>
                    <a:pt x="2461722" y="785559"/>
                  </a:cubicBezTo>
                  <a:cubicBezTo>
                    <a:pt x="2461722" y="819673"/>
                    <a:pt x="2462992" y="851163"/>
                    <a:pt x="2464262" y="885180"/>
                  </a:cubicBezTo>
                  <a:cubicBezTo>
                    <a:pt x="2464262" y="906770"/>
                    <a:pt x="2464262" y="920740"/>
                    <a:pt x="2464262" y="944870"/>
                  </a:cubicBezTo>
                  <a:cubicBezTo>
                    <a:pt x="2441402" y="944870"/>
                    <a:pt x="2421082" y="946140"/>
                    <a:pt x="2398326" y="944870"/>
                  </a:cubicBezTo>
                  <a:cubicBezTo>
                    <a:pt x="2277061" y="939790"/>
                    <a:pt x="2153930" y="946140"/>
                    <a:pt x="2032665" y="941060"/>
                  </a:cubicBezTo>
                  <a:cubicBezTo>
                    <a:pt x="1959906" y="937250"/>
                    <a:pt x="1889013" y="939790"/>
                    <a:pt x="1816254" y="937250"/>
                  </a:cubicBezTo>
                  <a:cubicBezTo>
                    <a:pt x="1782673" y="935980"/>
                    <a:pt x="1749092" y="934710"/>
                    <a:pt x="1715511" y="933440"/>
                  </a:cubicBezTo>
                  <a:cubicBezTo>
                    <a:pt x="1694989" y="933440"/>
                    <a:pt x="1676333" y="934710"/>
                    <a:pt x="1655811" y="934710"/>
                  </a:cubicBezTo>
                  <a:cubicBezTo>
                    <a:pt x="1603574" y="933440"/>
                    <a:pt x="1459922" y="934710"/>
                    <a:pt x="1407685" y="933440"/>
                  </a:cubicBezTo>
                  <a:cubicBezTo>
                    <a:pt x="1370373" y="932170"/>
                    <a:pt x="624127" y="941060"/>
                    <a:pt x="586815" y="939790"/>
                  </a:cubicBezTo>
                  <a:cubicBezTo>
                    <a:pt x="577487" y="939790"/>
                    <a:pt x="566293" y="941060"/>
                    <a:pt x="556965" y="941060"/>
                  </a:cubicBezTo>
                  <a:cubicBezTo>
                    <a:pt x="534578" y="941060"/>
                    <a:pt x="514056" y="942330"/>
                    <a:pt x="491668" y="942330"/>
                  </a:cubicBezTo>
                  <a:cubicBezTo>
                    <a:pt x="435700" y="942330"/>
                    <a:pt x="381597" y="941060"/>
                    <a:pt x="325629" y="939790"/>
                  </a:cubicBezTo>
                  <a:cubicBezTo>
                    <a:pt x="292048" y="938520"/>
                    <a:pt x="258467" y="937250"/>
                    <a:pt x="226751" y="935980"/>
                  </a:cubicBezTo>
                  <a:cubicBezTo>
                    <a:pt x="167052" y="934710"/>
                    <a:pt x="107352" y="933440"/>
                    <a:pt x="48260" y="933440"/>
                  </a:cubicBezTo>
                  <a:cubicBezTo>
                    <a:pt x="38100" y="933440"/>
                    <a:pt x="29210" y="933440"/>
                    <a:pt x="19050" y="932170"/>
                  </a:cubicBezTo>
                  <a:cubicBezTo>
                    <a:pt x="10160" y="930900"/>
                    <a:pt x="5080" y="924550"/>
                    <a:pt x="7620" y="915660"/>
                  </a:cubicBezTo>
                  <a:cubicBezTo>
                    <a:pt x="16510" y="883966"/>
                    <a:pt x="12700" y="867564"/>
                    <a:pt x="11430" y="850507"/>
                  </a:cubicBezTo>
                  <a:cubicBezTo>
                    <a:pt x="10160" y="815737"/>
                    <a:pt x="6350" y="781623"/>
                    <a:pt x="7620" y="746852"/>
                  </a:cubicBezTo>
                  <a:cubicBezTo>
                    <a:pt x="5080" y="703553"/>
                    <a:pt x="0" y="167565"/>
                    <a:pt x="7620" y="123610"/>
                  </a:cubicBezTo>
                  <a:cubicBezTo>
                    <a:pt x="8890" y="115081"/>
                    <a:pt x="7620" y="105897"/>
                    <a:pt x="8890" y="97368"/>
                  </a:cubicBezTo>
                  <a:cubicBezTo>
                    <a:pt x="10160" y="83591"/>
                    <a:pt x="12700" y="685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712" y="30480"/>
                    <a:pt x="90562" y="29210"/>
                  </a:cubicBezTo>
                  <a:cubicBezTo>
                    <a:pt x="140933" y="25400"/>
                    <a:pt x="191305" y="22860"/>
                    <a:pt x="243542" y="20320"/>
                  </a:cubicBezTo>
                  <a:cubicBezTo>
                    <a:pt x="278989" y="17780"/>
                    <a:pt x="314435" y="16510"/>
                    <a:pt x="348016" y="13970"/>
                  </a:cubicBezTo>
                  <a:cubicBezTo>
                    <a:pt x="381597" y="11430"/>
                    <a:pt x="417044" y="8890"/>
                    <a:pt x="450625" y="8890"/>
                  </a:cubicBezTo>
                  <a:cubicBezTo>
                    <a:pt x="487937" y="7620"/>
                    <a:pt x="525250" y="10160"/>
                    <a:pt x="562562" y="8890"/>
                  </a:cubicBezTo>
                  <a:cubicBezTo>
                    <a:pt x="609202" y="8890"/>
                    <a:pt x="1454325" y="6350"/>
                    <a:pt x="1500966" y="5080"/>
                  </a:cubicBezTo>
                  <a:cubicBezTo>
                    <a:pt x="1545740" y="3810"/>
                    <a:pt x="1590515" y="2540"/>
                    <a:pt x="1637155" y="2540"/>
                  </a:cubicBezTo>
                  <a:cubicBezTo>
                    <a:pt x="1713646" y="1270"/>
                    <a:pt x="1788270" y="0"/>
                    <a:pt x="1864760" y="0"/>
                  </a:cubicBezTo>
                  <a:cubicBezTo>
                    <a:pt x="1896476" y="0"/>
                    <a:pt x="1930057" y="2540"/>
                    <a:pt x="1961772" y="2540"/>
                  </a:cubicBezTo>
                  <a:cubicBezTo>
                    <a:pt x="2049456" y="3810"/>
                    <a:pt x="2139005" y="5080"/>
                    <a:pt x="2226689" y="7620"/>
                  </a:cubicBezTo>
                  <a:cubicBezTo>
                    <a:pt x="2273330" y="8890"/>
                    <a:pt x="2319970" y="12700"/>
                    <a:pt x="2366610" y="16510"/>
                  </a:cubicBezTo>
                  <a:cubicBezTo>
                    <a:pt x="2377804" y="16510"/>
                    <a:pt x="2388998" y="16510"/>
                    <a:pt x="2398326" y="16510"/>
                  </a:cubicBezTo>
                  <a:cubicBezTo>
                    <a:pt x="2412192" y="17780"/>
                    <a:pt x="2421082" y="20320"/>
                    <a:pt x="2431242" y="21590"/>
                  </a:cubicBezTo>
                  <a:close/>
                  <a:moveTo>
                    <a:pt x="2441402" y="928360"/>
                  </a:moveTo>
                  <a:cubicBezTo>
                    <a:pt x="2442672" y="911850"/>
                    <a:pt x="2443942" y="899150"/>
                    <a:pt x="2443942" y="886450"/>
                  </a:cubicBezTo>
                  <a:cubicBezTo>
                    <a:pt x="2442672" y="847883"/>
                    <a:pt x="2441402" y="813113"/>
                    <a:pt x="2441402" y="775718"/>
                  </a:cubicBezTo>
                  <a:cubicBezTo>
                    <a:pt x="2441402" y="758661"/>
                    <a:pt x="2443942" y="741604"/>
                    <a:pt x="2442672" y="724547"/>
                  </a:cubicBezTo>
                  <a:cubicBezTo>
                    <a:pt x="2442672" y="708802"/>
                    <a:pt x="2441402" y="692401"/>
                    <a:pt x="2440132" y="676656"/>
                  </a:cubicBezTo>
                  <a:cubicBezTo>
                    <a:pt x="2435052" y="652382"/>
                    <a:pt x="2423622" y="149852"/>
                    <a:pt x="2423622" y="125578"/>
                  </a:cubicBezTo>
                  <a:cubicBezTo>
                    <a:pt x="2421082" y="105241"/>
                    <a:pt x="2418542" y="84247"/>
                    <a:pt x="2416002" y="63500"/>
                  </a:cubicBezTo>
                  <a:cubicBezTo>
                    <a:pt x="2414732" y="44450"/>
                    <a:pt x="2413462" y="43180"/>
                    <a:pt x="2392729" y="41910"/>
                  </a:cubicBezTo>
                  <a:cubicBezTo>
                    <a:pt x="2387132" y="41910"/>
                    <a:pt x="2383401" y="41910"/>
                    <a:pt x="2377804" y="40640"/>
                  </a:cubicBezTo>
                  <a:cubicBezTo>
                    <a:pt x="2331164" y="36830"/>
                    <a:pt x="2282658" y="31750"/>
                    <a:pt x="2236018" y="30480"/>
                  </a:cubicBezTo>
                  <a:cubicBezTo>
                    <a:pt x="2122215" y="26670"/>
                    <a:pt x="2006547" y="25400"/>
                    <a:pt x="1892745" y="22860"/>
                  </a:cubicBezTo>
                  <a:cubicBezTo>
                    <a:pt x="1875954" y="22860"/>
                    <a:pt x="1857298" y="22860"/>
                    <a:pt x="1840507" y="22860"/>
                  </a:cubicBezTo>
                  <a:cubicBezTo>
                    <a:pt x="1812523" y="22860"/>
                    <a:pt x="1784539" y="22860"/>
                    <a:pt x="1758420" y="22860"/>
                  </a:cubicBezTo>
                  <a:cubicBezTo>
                    <a:pt x="1698721" y="22860"/>
                    <a:pt x="1639021" y="22860"/>
                    <a:pt x="1581187" y="24130"/>
                  </a:cubicBezTo>
                  <a:cubicBezTo>
                    <a:pt x="1530815" y="25400"/>
                    <a:pt x="681961" y="29210"/>
                    <a:pt x="631590" y="29210"/>
                  </a:cubicBezTo>
                  <a:cubicBezTo>
                    <a:pt x="549503" y="29210"/>
                    <a:pt x="467416" y="26670"/>
                    <a:pt x="385329" y="33020"/>
                  </a:cubicBezTo>
                  <a:cubicBezTo>
                    <a:pt x="342419" y="36830"/>
                    <a:pt x="301376" y="36830"/>
                    <a:pt x="260332" y="38100"/>
                  </a:cubicBezTo>
                  <a:cubicBezTo>
                    <a:pt x="189439" y="41910"/>
                    <a:pt x="118546" y="45720"/>
                    <a:pt x="49530" y="50800"/>
                  </a:cubicBezTo>
                  <a:cubicBezTo>
                    <a:pt x="36830" y="50800"/>
                    <a:pt x="34290" y="53340"/>
                    <a:pt x="33020" y="66534"/>
                  </a:cubicBezTo>
                  <a:cubicBezTo>
                    <a:pt x="31750" y="78343"/>
                    <a:pt x="31750" y="90152"/>
                    <a:pt x="30480" y="101961"/>
                  </a:cubicBezTo>
                  <a:cubicBezTo>
                    <a:pt x="29210" y="121642"/>
                    <a:pt x="26670" y="140667"/>
                    <a:pt x="25400" y="160349"/>
                  </a:cubicBezTo>
                  <a:cubicBezTo>
                    <a:pt x="20320" y="181342"/>
                    <a:pt x="26670" y="694369"/>
                    <a:pt x="29210" y="715362"/>
                  </a:cubicBezTo>
                  <a:cubicBezTo>
                    <a:pt x="29210" y="737668"/>
                    <a:pt x="29210" y="760629"/>
                    <a:pt x="30480" y="782935"/>
                  </a:cubicBezTo>
                  <a:cubicBezTo>
                    <a:pt x="30480" y="799336"/>
                    <a:pt x="33020" y="815737"/>
                    <a:pt x="33020" y="832138"/>
                  </a:cubicBezTo>
                  <a:cubicBezTo>
                    <a:pt x="33020" y="849851"/>
                    <a:pt x="33020" y="867564"/>
                    <a:pt x="31750" y="886450"/>
                  </a:cubicBezTo>
                  <a:cubicBezTo>
                    <a:pt x="31750" y="890260"/>
                    <a:pt x="31750" y="892800"/>
                    <a:pt x="31750" y="896610"/>
                  </a:cubicBezTo>
                  <a:cubicBezTo>
                    <a:pt x="31750" y="906770"/>
                    <a:pt x="35560" y="910580"/>
                    <a:pt x="44450" y="910580"/>
                  </a:cubicBezTo>
                  <a:cubicBezTo>
                    <a:pt x="64443" y="910580"/>
                    <a:pt x="90562" y="911850"/>
                    <a:pt x="114814" y="911850"/>
                  </a:cubicBezTo>
                  <a:cubicBezTo>
                    <a:pt x="150261" y="911850"/>
                    <a:pt x="187573" y="909310"/>
                    <a:pt x="223020" y="911850"/>
                  </a:cubicBezTo>
                  <a:cubicBezTo>
                    <a:pt x="280854" y="915660"/>
                    <a:pt x="338688" y="918200"/>
                    <a:pt x="396522" y="916930"/>
                  </a:cubicBezTo>
                  <a:cubicBezTo>
                    <a:pt x="433834" y="915660"/>
                    <a:pt x="469281" y="918200"/>
                    <a:pt x="506593" y="918200"/>
                  </a:cubicBezTo>
                  <a:cubicBezTo>
                    <a:pt x="560696" y="918200"/>
                    <a:pt x="614799" y="916930"/>
                    <a:pt x="668902" y="918200"/>
                  </a:cubicBezTo>
                  <a:cubicBezTo>
                    <a:pt x="749123" y="919470"/>
                    <a:pt x="1629693" y="909310"/>
                    <a:pt x="1711780" y="911850"/>
                  </a:cubicBezTo>
                  <a:cubicBezTo>
                    <a:pt x="1747227" y="913120"/>
                    <a:pt x="1782673" y="914390"/>
                    <a:pt x="1816254" y="914390"/>
                  </a:cubicBezTo>
                  <a:cubicBezTo>
                    <a:pt x="1877820" y="916930"/>
                    <a:pt x="1937519" y="913120"/>
                    <a:pt x="1999085" y="916930"/>
                  </a:cubicBezTo>
                  <a:cubicBezTo>
                    <a:pt x="2049456" y="919470"/>
                    <a:pt x="2099828" y="919470"/>
                    <a:pt x="2150199" y="922010"/>
                  </a:cubicBezTo>
                  <a:cubicBezTo>
                    <a:pt x="2224824" y="925820"/>
                    <a:pt x="2299448" y="928360"/>
                    <a:pt x="2374073" y="929630"/>
                  </a:cubicBezTo>
                  <a:cubicBezTo>
                    <a:pt x="2402057" y="929631"/>
                    <a:pt x="2421082" y="928360"/>
                    <a:pt x="2441402" y="928360"/>
                  </a:cubicBezTo>
                  <a:close/>
                </a:path>
              </a:pathLst>
            </a:custGeom>
            <a:solidFill>
              <a:srgbClr val="FFF3CF"/>
            </a:solidFill>
            <a:ln>
              <a:solidFill>
                <a:schemeClr val="accent6">
                  <a:lumMod val="50000"/>
                </a:schemeClr>
              </a:solidFill>
            </a:ln>
          </p:spPr>
        </p:sp>
      </p:grpSp>
      <p:pic>
        <p:nvPicPr>
          <p:cNvPr id="47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86322" y="5067300"/>
            <a:ext cx="1089288" cy="1043736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7625982" y="6275808"/>
            <a:ext cx="9502568" cy="2482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1b.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Quần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áo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giặt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xong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phơi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sẽ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khô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do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phân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tách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toả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khí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Xịt nước hoa ở vị trí nào trên cơ thể lưu hương thơm? | Vinme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0523" y="718977"/>
            <a:ext cx="6139745" cy="4144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Lộn trái quần áo trước khi phơi: Nguy hại đến sức khỏe mà nhiều người chủ 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77" y="5446462"/>
            <a:ext cx="6087623" cy="4187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10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746" b="22063"/>
          <a:stretch>
            <a:fillRect/>
          </a:stretch>
        </p:blipFill>
        <p:spPr>
          <a:xfrm>
            <a:off x="9525" y="-23586"/>
            <a:ext cx="18288000" cy="102761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5325" y="742769"/>
            <a:ext cx="16916400" cy="360098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8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CH2. 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Ý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kiến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(1) </a:t>
            </a:r>
            <a:r>
              <a:rPr lang="en-US" sz="3800" i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“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đúng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vì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Nước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đá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nước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lỏng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hơi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nước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đều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cấu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tạo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từ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một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phân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nước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Chúng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chỉ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khác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nhau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về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độ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bền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liên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kết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giữa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phân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nước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với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nhau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44" name="Picture 4" descr="Tác dụng phụ nguy hiểm của việc uống quá nhiều nướ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6"/>
          <a:stretch/>
        </p:blipFill>
        <p:spPr bwMode="auto">
          <a:xfrm>
            <a:off x="7259478" y="4953754"/>
            <a:ext cx="5052799" cy="468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Thế nào là sự bay hơi và sự ngưng tụ? Nêu khái niệm, đặc điểm và cho ví dụ  (Vật lý 6)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9" r="15041"/>
          <a:stretch/>
        </p:blipFill>
        <p:spPr bwMode="auto">
          <a:xfrm>
            <a:off x="12475631" y="4953754"/>
            <a:ext cx="5136094" cy="468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Chữa Bệnh Trĩ Bằng Đá Lạnh - Mẹo Hay, Giảm Ngay Đau Rá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4955380"/>
            <a:ext cx="6400800" cy="468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1139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746" b="22063"/>
          <a:stretch>
            <a:fillRect/>
          </a:stretch>
        </p:blipFill>
        <p:spPr>
          <a:xfrm>
            <a:off x="9525" y="-23586"/>
            <a:ext cx="18288000" cy="10276114"/>
          </a:xfrm>
          <a:prstGeom prst="rect">
            <a:avLst/>
          </a:prstGeom>
        </p:spPr>
      </p:pic>
      <p:sp>
        <p:nvSpPr>
          <p:cNvPr id="8" name="Google Shape;5662;p44"/>
          <p:cNvSpPr/>
          <p:nvPr/>
        </p:nvSpPr>
        <p:spPr>
          <a:xfrm rot="5400000" flipH="1">
            <a:off x="4660823" y="-3232270"/>
            <a:ext cx="8985405" cy="16764000"/>
          </a:xfrm>
          <a:custGeom>
            <a:avLst/>
            <a:gdLst/>
            <a:ahLst/>
            <a:cxnLst/>
            <a:rect l="l" t="t" r="r" b="b"/>
            <a:pathLst>
              <a:path w="55507" h="56183" extrusionOk="0">
                <a:moveTo>
                  <a:pt x="54740" y="1009"/>
                </a:moveTo>
                <a:cubicBezTo>
                  <a:pt x="54733" y="1066"/>
                  <a:pt x="54731" y="1120"/>
                  <a:pt x="54734" y="1174"/>
                </a:cubicBezTo>
                <a:lnTo>
                  <a:pt x="54734" y="1174"/>
                </a:lnTo>
                <a:lnTo>
                  <a:pt x="54740" y="1009"/>
                </a:lnTo>
                <a:close/>
                <a:moveTo>
                  <a:pt x="1969" y="2210"/>
                </a:moveTo>
                <a:cubicBezTo>
                  <a:pt x="2002" y="2277"/>
                  <a:pt x="2035" y="2277"/>
                  <a:pt x="2102" y="2277"/>
                </a:cubicBezTo>
                <a:lnTo>
                  <a:pt x="1969" y="2277"/>
                </a:lnTo>
                <a:lnTo>
                  <a:pt x="1969" y="2210"/>
                </a:lnTo>
                <a:close/>
                <a:moveTo>
                  <a:pt x="5538" y="55348"/>
                </a:moveTo>
                <a:cubicBezTo>
                  <a:pt x="4904" y="55381"/>
                  <a:pt x="4337" y="55482"/>
                  <a:pt x="3736" y="55548"/>
                </a:cubicBezTo>
                <a:lnTo>
                  <a:pt x="3736" y="55448"/>
                </a:lnTo>
                <a:cubicBezTo>
                  <a:pt x="4337" y="55381"/>
                  <a:pt x="4904" y="55381"/>
                  <a:pt x="5538" y="55348"/>
                </a:cubicBezTo>
                <a:close/>
                <a:moveTo>
                  <a:pt x="7452" y="0"/>
                </a:moveTo>
                <a:cubicBezTo>
                  <a:pt x="5673" y="0"/>
                  <a:pt x="3900" y="40"/>
                  <a:pt x="2102" y="142"/>
                </a:cubicBezTo>
                <a:cubicBezTo>
                  <a:pt x="2202" y="142"/>
                  <a:pt x="2269" y="175"/>
                  <a:pt x="2369" y="175"/>
                </a:cubicBezTo>
                <a:lnTo>
                  <a:pt x="1969" y="175"/>
                </a:lnTo>
                <a:cubicBezTo>
                  <a:pt x="1735" y="175"/>
                  <a:pt x="1502" y="475"/>
                  <a:pt x="1301" y="475"/>
                </a:cubicBezTo>
                <a:cubicBezTo>
                  <a:pt x="1668" y="509"/>
                  <a:pt x="2035" y="509"/>
                  <a:pt x="2402" y="542"/>
                </a:cubicBezTo>
                <a:lnTo>
                  <a:pt x="1401" y="542"/>
                </a:lnTo>
                <a:cubicBezTo>
                  <a:pt x="1335" y="542"/>
                  <a:pt x="1201" y="809"/>
                  <a:pt x="1135" y="976"/>
                </a:cubicBezTo>
                <a:lnTo>
                  <a:pt x="868" y="976"/>
                </a:lnTo>
                <a:cubicBezTo>
                  <a:pt x="834" y="976"/>
                  <a:pt x="801" y="1676"/>
                  <a:pt x="801" y="1676"/>
                </a:cubicBezTo>
                <a:lnTo>
                  <a:pt x="868" y="1676"/>
                </a:lnTo>
                <a:cubicBezTo>
                  <a:pt x="901" y="1876"/>
                  <a:pt x="1001" y="2210"/>
                  <a:pt x="1035" y="2210"/>
                </a:cubicBezTo>
                <a:lnTo>
                  <a:pt x="1235" y="2210"/>
                </a:lnTo>
                <a:lnTo>
                  <a:pt x="1235" y="2310"/>
                </a:lnTo>
                <a:cubicBezTo>
                  <a:pt x="1135" y="2444"/>
                  <a:pt x="1001" y="2510"/>
                  <a:pt x="1001" y="2644"/>
                </a:cubicBezTo>
                <a:cubicBezTo>
                  <a:pt x="1001" y="2944"/>
                  <a:pt x="968" y="3177"/>
                  <a:pt x="968" y="3478"/>
                </a:cubicBezTo>
                <a:cubicBezTo>
                  <a:pt x="968" y="3444"/>
                  <a:pt x="901" y="3444"/>
                  <a:pt x="901" y="3378"/>
                </a:cubicBezTo>
                <a:cubicBezTo>
                  <a:pt x="901" y="3111"/>
                  <a:pt x="901" y="2810"/>
                  <a:pt x="868" y="2510"/>
                </a:cubicBezTo>
                <a:cubicBezTo>
                  <a:pt x="868" y="2710"/>
                  <a:pt x="801" y="2977"/>
                  <a:pt x="801" y="3177"/>
                </a:cubicBezTo>
                <a:cubicBezTo>
                  <a:pt x="634" y="4979"/>
                  <a:pt x="401" y="6713"/>
                  <a:pt x="234" y="8515"/>
                </a:cubicBezTo>
                <a:cubicBezTo>
                  <a:pt x="201" y="10449"/>
                  <a:pt x="134" y="12351"/>
                  <a:pt x="67" y="14285"/>
                </a:cubicBezTo>
                <a:cubicBezTo>
                  <a:pt x="0" y="19055"/>
                  <a:pt x="0" y="23859"/>
                  <a:pt x="67" y="28662"/>
                </a:cubicBezTo>
                <a:cubicBezTo>
                  <a:pt x="234" y="37168"/>
                  <a:pt x="734" y="45641"/>
                  <a:pt x="1401" y="54081"/>
                </a:cubicBezTo>
                <a:lnTo>
                  <a:pt x="1335" y="54081"/>
                </a:lnTo>
                <a:cubicBezTo>
                  <a:pt x="1301" y="54081"/>
                  <a:pt x="1301" y="54481"/>
                  <a:pt x="1235" y="54681"/>
                </a:cubicBezTo>
                <a:cubicBezTo>
                  <a:pt x="1235" y="54748"/>
                  <a:pt x="1235" y="54814"/>
                  <a:pt x="1201" y="54814"/>
                </a:cubicBezTo>
                <a:lnTo>
                  <a:pt x="1301" y="54814"/>
                </a:lnTo>
                <a:cubicBezTo>
                  <a:pt x="1333" y="55006"/>
                  <a:pt x="1396" y="55350"/>
                  <a:pt x="1460" y="55350"/>
                </a:cubicBezTo>
                <a:cubicBezTo>
                  <a:pt x="1462" y="55350"/>
                  <a:pt x="1465" y="55350"/>
                  <a:pt x="1468" y="55348"/>
                </a:cubicBezTo>
                <a:cubicBezTo>
                  <a:pt x="1735" y="55348"/>
                  <a:pt x="2002" y="55315"/>
                  <a:pt x="2302" y="55315"/>
                </a:cubicBezTo>
                <a:cubicBezTo>
                  <a:pt x="2302" y="55415"/>
                  <a:pt x="2335" y="55582"/>
                  <a:pt x="2335" y="55715"/>
                </a:cubicBezTo>
                <a:cubicBezTo>
                  <a:pt x="2169" y="55715"/>
                  <a:pt x="2035" y="55748"/>
                  <a:pt x="1868" y="55748"/>
                </a:cubicBezTo>
                <a:cubicBezTo>
                  <a:pt x="2035" y="55748"/>
                  <a:pt x="2169" y="55848"/>
                  <a:pt x="2335" y="55882"/>
                </a:cubicBezTo>
                <a:lnTo>
                  <a:pt x="2335" y="55982"/>
                </a:lnTo>
                <a:cubicBezTo>
                  <a:pt x="2352" y="56115"/>
                  <a:pt x="2527" y="56182"/>
                  <a:pt x="2698" y="56182"/>
                </a:cubicBezTo>
                <a:cubicBezTo>
                  <a:pt x="2869" y="56182"/>
                  <a:pt x="3036" y="56115"/>
                  <a:pt x="3036" y="55982"/>
                </a:cubicBezTo>
                <a:lnTo>
                  <a:pt x="3169" y="55982"/>
                </a:lnTo>
                <a:cubicBezTo>
                  <a:pt x="3236" y="56015"/>
                  <a:pt x="3311" y="56032"/>
                  <a:pt x="3382" y="56032"/>
                </a:cubicBezTo>
                <a:cubicBezTo>
                  <a:pt x="3453" y="56032"/>
                  <a:pt x="3520" y="56015"/>
                  <a:pt x="3570" y="55982"/>
                </a:cubicBezTo>
                <a:cubicBezTo>
                  <a:pt x="5838" y="55982"/>
                  <a:pt x="8140" y="55915"/>
                  <a:pt x="10375" y="55815"/>
                </a:cubicBezTo>
                <a:lnTo>
                  <a:pt x="18647" y="55448"/>
                </a:lnTo>
                <a:cubicBezTo>
                  <a:pt x="24184" y="55215"/>
                  <a:pt x="29722" y="55115"/>
                  <a:pt x="35226" y="55015"/>
                </a:cubicBezTo>
                <a:cubicBezTo>
                  <a:pt x="38081" y="54992"/>
                  <a:pt x="40966" y="54923"/>
                  <a:pt x="43841" y="54923"/>
                </a:cubicBezTo>
                <a:cubicBezTo>
                  <a:pt x="45199" y="54923"/>
                  <a:pt x="46553" y="54938"/>
                  <a:pt x="47901" y="54981"/>
                </a:cubicBezTo>
                <a:cubicBezTo>
                  <a:pt x="48435" y="55015"/>
                  <a:pt x="48935" y="55015"/>
                  <a:pt x="49502" y="55048"/>
                </a:cubicBezTo>
                <a:cubicBezTo>
                  <a:pt x="50537" y="55148"/>
                  <a:pt x="51604" y="55315"/>
                  <a:pt x="52605" y="55615"/>
                </a:cubicBezTo>
                <a:cubicBezTo>
                  <a:pt x="52619" y="55618"/>
                  <a:pt x="52633" y="55620"/>
                  <a:pt x="52646" y="55620"/>
                </a:cubicBezTo>
                <a:cubicBezTo>
                  <a:pt x="52759" y="55620"/>
                  <a:pt x="52842" y="55501"/>
                  <a:pt x="52872" y="55381"/>
                </a:cubicBezTo>
                <a:cubicBezTo>
                  <a:pt x="52938" y="55381"/>
                  <a:pt x="53005" y="55448"/>
                  <a:pt x="53072" y="55448"/>
                </a:cubicBezTo>
                <a:cubicBezTo>
                  <a:pt x="53134" y="55458"/>
                  <a:pt x="53189" y="55466"/>
                  <a:pt x="53239" y="55466"/>
                </a:cubicBezTo>
                <a:cubicBezTo>
                  <a:pt x="53351" y="55466"/>
                  <a:pt x="53436" y="55430"/>
                  <a:pt x="53505" y="55315"/>
                </a:cubicBezTo>
                <a:lnTo>
                  <a:pt x="53505" y="55615"/>
                </a:lnTo>
                <a:cubicBezTo>
                  <a:pt x="53505" y="55715"/>
                  <a:pt x="53680" y="55765"/>
                  <a:pt x="53856" y="55765"/>
                </a:cubicBezTo>
                <a:cubicBezTo>
                  <a:pt x="54031" y="55765"/>
                  <a:pt x="54206" y="55715"/>
                  <a:pt x="54206" y="55615"/>
                </a:cubicBezTo>
                <a:lnTo>
                  <a:pt x="54206" y="55448"/>
                </a:lnTo>
                <a:cubicBezTo>
                  <a:pt x="54221" y="55553"/>
                  <a:pt x="54364" y="55604"/>
                  <a:pt x="54518" y="55604"/>
                </a:cubicBezTo>
                <a:cubicBezTo>
                  <a:pt x="54705" y="55604"/>
                  <a:pt x="54906" y="55528"/>
                  <a:pt x="54906" y="55381"/>
                </a:cubicBezTo>
                <a:lnTo>
                  <a:pt x="54906" y="54981"/>
                </a:lnTo>
                <a:cubicBezTo>
                  <a:pt x="55106" y="54981"/>
                  <a:pt x="55373" y="54914"/>
                  <a:pt x="55373" y="54781"/>
                </a:cubicBezTo>
                <a:lnTo>
                  <a:pt x="55373" y="54281"/>
                </a:lnTo>
                <a:cubicBezTo>
                  <a:pt x="55440" y="54214"/>
                  <a:pt x="55507" y="54181"/>
                  <a:pt x="55507" y="54114"/>
                </a:cubicBezTo>
                <a:cubicBezTo>
                  <a:pt x="55407" y="45207"/>
                  <a:pt x="55373" y="36368"/>
                  <a:pt x="55340" y="27495"/>
                </a:cubicBezTo>
                <a:cubicBezTo>
                  <a:pt x="55273" y="23625"/>
                  <a:pt x="55273" y="19789"/>
                  <a:pt x="55240" y="15920"/>
                </a:cubicBezTo>
                <a:cubicBezTo>
                  <a:pt x="55240" y="13985"/>
                  <a:pt x="55207" y="12017"/>
                  <a:pt x="55207" y="10116"/>
                </a:cubicBezTo>
                <a:cubicBezTo>
                  <a:pt x="55240" y="7547"/>
                  <a:pt x="55106" y="5045"/>
                  <a:pt x="54906" y="2510"/>
                </a:cubicBezTo>
                <a:cubicBezTo>
                  <a:pt x="54906" y="2277"/>
                  <a:pt x="54906" y="2010"/>
                  <a:pt x="54873" y="1776"/>
                </a:cubicBezTo>
                <a:cubicBezTo>
                  <a:pt x="54873" y="1810"/>
                  <a:pt x="54873" y="1810"/>
                  <a:pt x="54806" y="1843"/>
                </a:cubicBezTo>
                <a:lnTo>
                  <a:pt x="54806" y="1710"/>
                </a:lnTo>
                <a:cubicBezTo>
                  <a:pt x="54806" y="1552"/>
                  <a:pt x="54744" y="1373"/>
                  <a:pt x="54734" y="1174"/>
                </a:cubicBezTo>
                <a:lnTo>
                  <a:pt x="54734" y="1174"/>
                </a:lnTo>
                <a:lnTo>
                  <a:pt x="54706" y="2010"/>
                </a:lnTo>
                <a:lnTo>
                  <a:pt x="54539" y="2177"/>
                </a:lnTo>
                <a:lnTo>
                  <a:pt x="54539" y="1676"/>
                </a:lnTo>
                <a:cubicBezTo>
                  <a:pt x="54573" y="1543"/>
                  <a:pt x="54573" y="1443"/>
                  <a:pt x="54539" y="1343"/>
                </a:cubicBezTo>
                <a:lnTo>
                  <a:pt x="54539" y="375"/>
                </a:lnTo>
                <a:cubicBezTo>
                  <a:pt x="54539" y="342"/>
                  <a:pt x="54206" y="309"/>
                  <a:pt x="53972" y="275"/>
                </a:cubicBezTo>
                <a:cubicBezTo>
                  <a:pt x="53939" y="175"/>
                  <a:pt x="53872" y="109"/>
                  <a:pt x="53772" y="109"/>
                </a:cubicBezTo>
                <a:cubicBezTo>
                  <a:pt x="46204" y="195"/>
                  <a:pt x="38660" y="282"/>
                  <a:pt x="31076" y="282"/>
                </a:cubicBezTo>
                <a:cubicBezTo>
                  <a:pt x="29903" y="282"/>
                  <a:pt x="28729" y="280"/>
                  <a:pt x="27553" y="275"/>
                </a:cubicBezTo>
                <a:cubicBezTo>
                  <a:pt x="23851" y="275"/>
                  <a:pt x="20081" y="209"/>
                  <a:pt x="16379" y="142"/>
                </a:cubicBezTo>
                <a:cubicBezTo>
                  <a:pt x="14544" y="109"/>
                  <a:pt x="12676" y="109"/>
                  <a:pt x="10842" y="42"/>
                </a:cubicBezTo>
                <a:cubicBezTo>
                  <a:pt x="9704" y="16"/>
                  <a:pt x="8577" y="0"/>
                  <a:pt x="745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Google Shape;9378;p56"/>
          <p:cNvGrpSpPr/>
          <p:nvPr/>
        </p:nvGrpSpPr>
        <p:grpSpPr>
          <a:xfrm rot="549252">
            <a:off x="15418723" y="272736"/>
            <a:ext cx="2928679" cy="1523298"/>
            <a:chOff x="6743511" y="1631082"/>
            <a:chExt cx="647211" cy="718940"/>
          </a:xfrm>
        </p:grpSpPr>
        <p:sp>
          <p:nvSpPr>
            <p:cNvPr id="10" name="Google Shape;9379;p56"/>
            <p:cNvSpPr/>
            <p:nvPr/>
          </p:nvSpPr>
          <p:spPr>
            <a:xfrm rot="10228520" flipH="1">
              <a:off x="6809076" y="1739909"/>
              <a:ext cx="490307" cy="575091"/>
            </a:xfrm>
            <a:custGeom>
              <a:avLst/>
              <a:gdLst/>
              <a:ahLst/>
              <a:cxnLst/>
              <a:rect l="l" t="t" r="r" b="b"/>
              <a:pathLst>
                <a:path w="28847" h="19580" extrusionOk="0">
                  <a:moveTo>
                    <a:pt x="517" y="0"/>
                  </a:moveTo>
                  <a:lnTo>
                    <a:pt x="0" y="18804"/>
                  </a:lnTo>
                  <a:lnTo>
                    <a:pt x="28330" y="19580"/>
                  </a:lnTo>
                  <a:lnTo>
                    <a:pt x="24117" y="10055"/>
                  </a:lnTo>
                  <a:lnTo>
                    <a:pt x="28847" y="763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1">
                <a:alpha val="236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380;p56"/>
            <p:cNvGrpSpPr/>
            <p:nvPr/>
          </p:nvGrpSpPr>
          <p:grpSpPr>
            <a:xfrm rot="10164887" flipH="1">
              <a:off x="6792579" y="1676536"/>
              <a:ext cx="549077" cy="585081"/>
              <a:chOff x="6732470" y="2830081"/>
              <a:chExt cx="467180" cy="497814"/>
            </a:xfrm>
          </p:grpSpPr>
          <p:sp>
            <p:nvSpPr>
              <p:cNvPr id="12" name="Google Shape;9381;p56"/>
              <p:cNvSpPr/>
              <p:nvPr/>
            </p:nvSpPr>
            <p:spPr>
              <a:xfrm rot="-64006">
                <a:off x="6735392" y="2834318"/>
                <a:ext cx="457088" cy="489340"/>
              </a:xfrm>
              <a:custGeom>
                <a:avLst/>
                <a:gdLst/>
                <a:ahLst/>
                <a:cxnLst/>
                <a:rect l="l" t="t" r="r" b="b"/>
                <a:pathLst>
                  <a:path w="28847" h="19580" extrusionOk="0">
                    <a:moveTo>
                      <a:pt x="517" y="0"/>
                    </a:moveTo>
                    <a:lnTo>
                      <a:pt x="0" y="18804"/>
                    </a:lnTo>
                    <a:lnTo>
                      <a:pt x="28330" y="19580"/>
                    </a:lnTo>
                    <a:lnTo>
                      <a:pt x="24117" y="10055"/>
                    </a:lnTo>
                    <a:lnTo>
                      <a:pt x="28847" y="763"/>
                    </a:lnTo>
                    <a:lnTo>
                      <a:pt x="517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9382;p56"/>
              <p:cNvSpPr/>
              <p:nvPr/>
            </p:nvSpPr>
            <p:spPr>
              <a:xfrm>
                <a:off x="6851325" y="2839375"/>
                <a:ext cx="64650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94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82" y="544"/>
                      <a:pt x="686" y="918"/>
                      <a:pt x="1267" y="944"/>
                    </a:cubicBezTo>
                    <a:cubicBezTo>
                      <a:pt x="1278" y="944"/>
                      <a:pt x="1288" y="945"/>
                      <a:pt x="1299" y="945"/>
                    </a:cubicBezTo>
                    <a:cubicBezTo>
                      <a:pt x="1867" y="945"/>
                      <a:pt x="2370" y="599"/>
                      <a:pt x="2586" y="78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9383;p56"/>
              <p:cNvSpPr/>
              <p:nvPr/>
            </p:nvSpPr>
            <p:spPr>
              <a:xfrm>
                <a:off x="7005450" y="2843575"/>
                <a:ext cx="64650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9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81" y="544"/>
                      <a:pt x="686" y="905"/>
                      <a:pt x="1267" y="931"/>
                    </a:cubicBezTo>
                    <a:cubicBezTo>
                      <a:pt x="1278" y="932"/>
                      <a:pt x="1288" y="932"/>
                      <a:pt x="1299" y="932"/>
                    </a:cubicBezTo>
                    <a:cubicBezTo>
                      <a:pt x="1855" y="932"/>
                      <a:pt x="2370" y="598"/>
                      <a:pt x="2585" y="6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9384;p56"/>
              <p:cNvSpPr/>
              <p:nvPr/>
            </p:nvSpPr>
            <p:spPr>
              <a:xfrm>
                <a:off x="7159250" y="2847775"/>
                <a:ext cx="40400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93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68" y="505"/>
                      <a:pt x="621" y="867"/>
                      <a:pt x="1164" y="931"/>
                    </a:cubicBezTo>
                    <a:lnTo>
                      <a:pt x="1616" y="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9385;p56"/>
              <p:cNvSpPr/>
              <p:nvPr/>
            </p:nvSpPr>
            <p:spPr>
              <a:xfrm>
                <a:off x="6758150" y="2883650"/>
                <a:ext cx="81575" cy="6950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780" extrusionOk="0">
                    <a:moveTo>
                      <a:pt x="1860" y="0"/>
                    </a:moveTo>
                    <a:cubicBezTo>
                      <a:pt x="641" y="0"/>
                      <a:pt x="0" y="1456"/>
                      <a:pt x="846" y="2340"/>
                    </a:cubicBezTo>
                    <a:cubicBezTo>
                      <a:pt x="1133" y="2644"/>
                      <a:pt x="1494" y="2780"/>
                      <a:pt x="1848" y="2780"/>
                    </a:cubicBezTo>
                    <a:cubicBezTo>
                      <a:pt x="2548" y="2780"/>
                      <a:pt x="3220" y="2250"/>
                      <a:pt x="3237" y="1435"/>
                    </a:cubicBezTo>
                    <a:cubicBezTo>
                      <a:pt x="3263" y="659"/>
                      <a:pt x="2655" y="26"/>
                      <a:pt x="1893" y="0"/>
                    </a:cubicBezTo>
                    <a:cubicBezTo>
                      <a:pt x="1882" y="0"/>
                      <a:pt x="1871" y="0"/>
                      <a:pt x="1860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9386;p56"/>
              <p:cNvSpPr/>
              <p:nvPr/>
            </p:nvSpPr>
            <p:spPr>
              <a:xfrm>
                <a:off x="6912250" y="2887850"/>
                <a:ext cx="812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251" h="2781" extrusionOk="0">
                    <a:moveTo>
                      <a:pt x="1849" y="0"/>
                    </a:moveTo>
                    <a:cubicBezTo>
                      <a:pt x="641" y="0"/>
                      <a:pt x="1" y="1456"/>
                      <a:pt x="834" y="2340"/>
                    </a:cubicBezTo>
                    <a:cubicBezTo>
                      <a:pt x="1120" y="2644"/>
                      <a:pt x="1482" y="2780"/>
                      <a:pt x="1837" y="2780"/>
                    </a:cubicBezTo>
                    <a:cubicBezTo>
                      <a:pt x="2537" y="2780"/>
                      <a:pt x="3212" y="2250"/>
                      <a:pt x="3237" y="1435"/>
                    </a:cubicBezTo>
                    <a:cubicBezTo>
                      <a:pt x="3250" y="659"/>
                      <a:pt x="2643" y="26"/>
                      <a:pt x="1880" y="0"/>
                    </a:cubicBezTo>
                    <a:cubicBezTo>
                      <a:pt x="1870" y="0"/>
                      <a:pt x="1859" y="0"/>
                      <a:pt x="1849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9387;p56"/>
              <p:cNvSpPr/>
              <p:nvPr/>
            </p:nvSpPr>
            <p:spPr>
              <a:xfrm>
                <a:off x="7077175" y="2892175"/>
                <a:ext cx="81175" cy="69375"/>
              </a:xfrm>
              <a:custGeom>
                <a:avLst/>
                <a:gdLst/>
                <a:ahLst/>
                <a:cxnLst/>
                <a:rect l="l" t="t" r="r" b="b"/>
                <a:pathLst>
                  <a:path w="3247" h="2775" extrusionOk="0">
                    <a:moveTo>
                      <a:pt x="1417" y="1"/>
                    </a:moveTo>
                    <a:cubicBezTo>
                      <a:pt x="717" y="1"/>
                      <a:pt x="44" y="528"/>
                      <a:pt x="27" y="1352"/>
                    </a:cubicBezTo>
                    <a:cubicBezTo>
                      <a:pt x="1" y="2115"/>
                      <a:pt x="608" y="2748"/>
                      <a:pt x="1371" y="2774"/>
                    </a:cubicBezTo>
                    <a:cubicBezTo>
                      <a:pt x="1386" y="2775"/>
                      <a:pt x="1402" y="2775"/>
                      <a:pt x="1418" y="2775"/>
                    </a:cubicBezTo>
                    <a:cubicBezTo>
                      <a:pt x="2615" y="2775"/>
                      <a:pt x="3247" y="1315"/>
                      <a:pt x="2417" y="435"/>
                    </a:cubicBezTo>
                    <a:cubicBezTo>
                      <a:pt x="2131" y="135"/>
                      <a:pt x="1770" y="1"/>
                      <a:pt x="1417" y="1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9388;p56"/>
              <p:cNvSpPr/>
              <p:nvPr/>
            </p:nvSpPr>
            <p:spPr>
              <a:xfrm>
                <a:off x="6832875" y="2978300"/>
                <a:ext cx="81175" cy="69200"/>
              </a:xfrm>
              <a:custGeom>
                <a:avLst/>
                <a:gdLst/>
                <a:ahLst/>
                <a:cxnLst/>
                <a:rect l="l" t="t" r="r" b="b"/>
                <a:pathLst>
                  <a:path w="3247" h="2768" extrusionOk="0">
                    <a:moveTo>
                      <a:pt x="1829" y="0"/>
                    </a:moveTo>
                    <a:cubicBezTo>
                      <a:pt x="632" y="0"/>
                      <a:pt x="0" y="1447"/>
                      <a:pt x="842" y="2327"/>
                    </a:cubicBezTo>
                    <a:cubicBezTo>
                      <a:pt x="1125" y="2632"/>
                      <a:pt x="1483" y="2768"/>
                      <a:pt x="1836" y="2768"/>
                    </a:cubicBezTo>
                    <a:cubicBezTo>
                      <a:pt x="2533" y="2768"/>
                      <a:pt x="3207" y="2238"/>
                      <a:pt x="3233" y="1423"/>
                    </a:cubicBezTo>
                    <a:cubicBezTo>
                      <a:pt x="3246" y="660"/>
                      <a:pt x="2652" y="14"/>
                      <a:pt x="1876" y="1"/>
                    </a:cubicBezTo>
                    <a:cubicBezTo>
                      <a:pt x="1860" y="1"/>
                      <a:pt x="1844" y="0"/>
                      <a:pt x="1829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9389;p56"/>
              <p:cNvSpPr/>
              <p:nvPr/>
            </p:nvSpPr>
            <p:spPr>
              <a:xfrm>
                <a:off x="6986675" y="2982500"/>
                <a:ext cx="81475" cy="69375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2775" extrusionOk="0">
                    <a:moveTo>
                      <a:pt x="1841" y="0"/>
                    </a:moveTo>
                    <a:cubicBezTo>
                      <a:pt x="631" y="0"/>
                      <a:pt x="0" y="1447"/>
                      <a:pt x="842" y="2340"/>
                    </a:cubicBezTo>
                    <a:cubicBezTo>
                      <a:pt x="1124" y="2640"/>
                      <a:pt x="1482" y="2775"/>
                      <a:pt x="1834" y="2775"/>
                    </a:cubicBezTo>
                    <a:cubicBezTo>
                      <a:pt x="2531" y="2775"/>
                      <a:pt x="3207" y="2247"/>
                      <a:pt x="3233" y="1423"/>
                    </a:cubicBezTo>
                    <a:cubicBezTo>
                      <a:pt x="3259" y="660"/>
                      <a:pt x="2651" y="14"/>
                      <a:pt x="1889" y="1"/>
                    </a:cubicBezTo>
                    <a:cubicBezTo>
                      <a:pt x="1873" y="1"/>
                      <a:pt x="1857" y="0"/>
                      <a:pt x="1841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9390;p56"/>
              <p:cNvSpPr/>
              <p:nvPr/>
            </p:nvSpPr>
            <p:spPr>
              <a:xfrm>
                <a:off x="6753375" y="3068450"/>
                <a:ext cx="81175" cy="69375"/>
              </a:xfrm>
              <a:custGeom>
                <a:avLst/>
                <a:gdLst/>
                <a:ahLst/>
                <a:cxnLst/>
                <a:rect l="l" t="t" r="r" b="b"/>
                <a:pathLst>
                  <a:path w="3247" h="2775" extrusionOk="0">
                    <a:moveTo>
                      <a:pt x="1829" y="0"/>
                    </a:moveTo>
                    <a:cubicBezTo>
                      <a:pt x="632" y="0"/>
                      <a:pt x="1" y="1447"/>
                      <a:pt x="830" y="2340"/>
                    </a:cubicBezTo>
                    <a:cubicBezTo>
                      <a:pt x="1116" y="2640"/>
                      <a:pt x="1477" y="2774"/>
                      <a:pt x="1831" y="2774"/>
                    </a:cubicBezTo>
                    <a:cubicBezTo>
                      <a:pt x="2531" y="2774"/>
                      <a:pt x="3204" y="2247"/>
                      <a:pt x="3221" y="1423"/>
                    </a:cubicBezTo>
                    <a:cubicBezTo>
                      <a:pt x="3247" y="660"/>
                      <a:pt x="2639" y="27"/>
                      <a:pt x="1877" y="1"/>
                    </a:cubicBezTo>
                    <a:cubicBezTo>
                      <a:pt x="1861" y="0"/>
                      <a:pt x="1845" y="0"/>
                      <a:pt x="1829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9391;p56"/>
              <p:cNvSpPr/>
              <p:nvPr/>
            </p:nvSpPr>
            <p:spPr>
              <a:xfrm>
                <a:off x="6907175" y="3072975"/>
                <a:ext cx="81175" cy="69200"/>
              </a:xfrm>
              <a:custGeom>
                <a:avLst/>
                <a:gdLst/>
                <a:ahLst/>
                <a:cxnLst/>
                <a:rect l="l" t="t" r="r" b="b"/>
                <a:pathLst>
                  <a:path w="3247" h="2768" extrusionOk="0">
                    <a:moveTo>
                      <a:pt x="1842" y="0"/>
                    </a:moveTo>
                    <a:cubicBezTo>
                      <a:pt x="632" y="0"/>
                      <a:pt x="1" y="1447"/>
                      <a:pt x="843" y="2327"/>
                    </a:cubicBezTo>
                    <a:cubicBezTo>
                      <a:pt x="1125" y="2631"/>
                      <a:pt x="1484" y="2768"/>
                      <a:pt x="1837" y="2768"/>
                    </a:cubicBezTo>
                    <a:cubicBezTo>
                      <a:pt x="2533" y="2768"/>
                      <a:pt x="3208" y="2237"/>
                      <a:pt x="3234" y="1422"/>
                    </a:cubicBezTo>
                    <a:cubicBezTo>
                      <a:pt x="3247" y="647"/>
                      <a:pt x="2652" y="14"/>
                      <a:pt x="1890" y="1"/>
                    </a:cubicBezTo>
                    <a:cubicBezTo>
                      <a:pt x="1873" y="0"/>
                      <a:pt x="1858" y="0"/>
                      <a:pt x="1842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9392;p56"/>
              <p:cNvSpPr/>
              <p:nvPr/>
            </p:nvSpPr>
            <p:spPr>
              <a:xfrm rot="518288">
                <a:off x="7101683" y="3086752"/>
                <a:ext cx="38477" cy="60128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2405" extrusionOk="0">
                    <a:moveTo>
                      <a:pt x="479" y="1"/>
                    </a:moveTo>
                    <a:cubicBezTo>
                      <a:pt x="195" y="246"/>
                      <a:pt x="40" y="595"/>
                      <a:pt x="27" y="970"/>
                    </a:cubicBezTo>
                    <a:cubicBezTo>
                      <a:pt x="1" y="1745"/>
                      <a:pt x="608" y="2379"/>
                      <a:pt x="1371" y="2405"/>
                    </a:cubicBezTo>
                    <a:lnTo>
                      <a:pt x="1539" y="2405"/>
                    </a:lnTo>
                    <a:lnTo>
                      <a:pt x="479" y="1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393;p56"/>
              <p:cNvSpPr/>
              <p:nvPr/>
            </p:nvSpPr>
            <p:spPr>
              <a:xfrm>
                <a:off x="6827600" y="3162800"/>
                <a:ext cx="812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251" h="2781" extrusionOk="0">
                    <a:moveTo>
                      <a:pt x="1861" y="0"/>
                    </a:moveTo>
                    <a:cubicBezTo>
                      <a:pt x="641" y="0"/>
                      <a:pt x="1" y="1456"/>
                      <a:pt x="846" y="2340"/>
                    </a:cubicBezTo>
                    <a:cubicBezTo>
                      <a:pt x="1129" y="2644"/>
                      <a:pt x="1487" y="2780"/>
                      <a:pt x="1840" y="2780"/>
                    </a:cubicBezTo>
                    <a:cubicBezTo>
                      <a:pt x="2537" y="2780"/>
                      <a:pt x="3212" y="2250"/>
                      <a:pt x="3237" y="1435"/>
                    </a:cubicBezTo>
                    <a:cubicBezTo>
                      <a:pt x="3250" y="660"/>
                      <a:pt x="2656" y="27"/>
                      <a:pt x="1893" y="1"/>
                    </a:cubicBezTo>
                    <a:cubicBezTo>
                      <a:pt x="1882" y="0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394;p56"/>
              <p:cNvSpPr/>
              <p:nvPr/>
            </p:nvSpPr>
            <p:spPr>
              <a:xfrm>
                <a:off x="6981400" y="3167000"/>
                <a:ext cx="815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781" extrusionOk="0">
                    <a:moveTo>
                      <a:pt x="1861" y="0"/>
                    </a:moveTo>
                    <a:cubicBezTo>
                      <a:pt x="654" y="0"/>
                      <a:pt x="1" y="1456"/>
                      <a:pt x="846" y="2340"/>
                    </a:cubicBezTo>
                    <a:cubicBezTo>
                      <a:pt x="1133" y="2644"/>
                      <a:pt x="1495" y="2780"/>
                      <a:pt x="1849" y="2780"/>
                    </a:cubicBezTo>
                    <a:cubicBezTo>
                      <a:pt x="2548" y="2780"/>
                      <a:pt x="3220" y="2250"/>
                      <a:pt x="3237" y="1435"/>
                    </a:cubicBezTo>
                    <a:cubicBezTo>
                      <a:pt x="3263" y="660"/>
                      <a:pt x="2656" y="27"/>
                      <a:pt x="1893" y="1"/>
                    </a:cubicBezTo>
                    <a:cubicBezTo>
                      <a:pt x="1882" y="0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395;p56"/>
              <p:cNvSpPr/>
              <p:nvPr/>
            </p:nvSpPr>
            <p:spPr>
              <a:xfrm>
                <a:off x="6759575" y="3253250"/>
                <a:ext cx="79500" cy="55950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2238" extrusionOk="0">
                    <a:moveTo>
                      <a:pt x="1387" y="1"/>
                    </a:moveTo>
                    <a:cubicBezTo>
                      <a:pt x="634" y="1"/>
                      <a:pt x="26" y="599"/>
                      <a:pt x="0" y="1346"/>
                    </a:cubicBezTo>
                    <a:cubicBezTo>
                      <a:pt x="0" y="1643"/>
                      <a:pt x="78" y="1927"/>
                      <a:pt x="259" y="2173"/>
                    </a:cubicBezTo>
                    <a:lnTo>
                      <a:pt x="2482" y="2237"/>
                    </a:lnTo>
                    <a:cubicBezTo>
                      <a:pt x="3180" y="1333"/>
                      <a:pt x="2572" y="27"/>
                      <a:pt x="1435" y="1"/>
                    </a:cubicBezTo>
                    <a:cubicBezTo>
                      <a:pt x="1419" y="1"/>
                      <a:pt x="1403" y="1"/>
                      <a:pt x="1387" y="1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396;p56"/>
              <p:cNvSpPr/>
              <p:nvPr/>
            </p:nvSpPr>
            <p:spPr>
              <a:xfrm>
                <a:off x="6903925" y="3257450"/>
                <a:ext cx="89275" cy="55950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2238" extrusionOk="0">
                    <a:moveTo>
                      <a:pt x="1762" y="1"/>
                    </a:moveTo>
                    <a:cubicBezTo>
                      <a:pt x="655" y="1"/>
                      <a:pt x="0" y="1256"/>
                      <a:pt x="637" y="2173"/>
                    </a:cubicBezTo>
                    <a:lnTo>
                      <a:pt x="2873" y="2237"/>
                    </a:lnTo>
                    <a:cubicBezTo>
                      <a:pt x="3570" y="1333"/>
                      <a:pt x="2950" y="27"/>
                      <a:pt x="1813" y="1"/>
                    </a:cubicBezTo>
                    <a:cubicBezTo>
                      <a:pt x="1796" y="1"/>
                      <a:pt x="1779" y="1"/>
                      <a:pt x="1762" y="1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397;p56"/>
              <p:cNvSpPr/>
              <p:nvPr/>
            </p:nvSpPr>
            <p:spPr>
              <a:xfrm>
                <a:off x="7057700" y="3261650"/>
                <a:ext cx="89300" cy="55950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2238" extrusionOk="0">
                    <a:moveTo>
                      <a:pt x="1763" y="1"/>
                    </a:moveTo>
                    <a:cubicBezTo>
                      <a:pt x="656" y="1"/>
                      <a:pt x="1" y="1256"/>
                      <a:pt x="638" y="2173"/>
                    </a:cubicBezTo>
                    <a:lnTo>
                      <a:pt x="2873" y="2237"/>
                    </a:lnTo>
                    <a:cubicBezTo>
                      <a:pt x="3571" y="1333"/>
                      <a:pt x="2951" y="27"/>
                      <a:pt x="1814" y="1"/>
                    </a:cubicBezTo>
                    <a:cubicBezTo>
                      <a:pt x="1797" y="1"/>
                      <a:pt x="1780" y="1"/>
                      <a:pt x="1763" y="1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1679303" y="1162613"/>
            <a:ext cx="13297220" cy="861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1.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2955158" y="2948167"/>
            <a:ext cx="13338572" cy="15240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90170" algn="just">
              <a:spcBef>
                <a:spcPts val="300"/>
              </a:spcBef>
              <a:spcAft>
                <a:spcPts val="300"/>
              </a:spcAft>
            </a:pP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(1)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luôn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1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3335980"/>
            <a:ext cx="781035" cy="748374"/>
          </a:xfrm>
          <a:prstGeom prst="rect">
            <a:avLst/>
          </a:prstGeom>
        </p:spPr>
      </p:pic>
      <p:sp>
        <p:nvSpPr>
          <p:cNvPr id="42" name="Rounded Rectangle 41"/>
          <p:cNvSpPr/>
          <p:nvPr/>
        </p:nvSpPr>
        <p:spPr>
          <a:xfrm>
            <a:off x="2955158" y="4902349"/>
            <a:ext cx="13338572" cy="15240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90170" algn="just">
              <a:spcBef>
                <a:spcPts val="300"/>
              </a:spcBef>
              <a:spcAft>
                <a:spcPts val="300"/>
              </a:spcAft>
            </a:pP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(2)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luôn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3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5290162"/>
            <a:ext cx="781035" cy="748374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2955158" y="6856531"/>
            <a:ext cx="13338572" cy="163976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9017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(3)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7302228"/>
            <a:ext cx="781035" cy="748374"/>
          </a:xfrm>
          <a:prstGeom prst="rect">
            <a:avLst/>
          </a:prstGeom>
        </p:spPr>
      </p:pic>
      <p:pic>
        <p:nvPicPr>
          <p:cNvPr id="13314" name="Picture 2" descr="https://o.remove.bg/downloads/c01dc493-085f-4364-a299-40c8edfe5aee/image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9210" y="717537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6254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0" grpId="0" animBg="1"/>
      <p:bldP spid="42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746" b="22063"/>
          <a:stretch>
            <a:fillRect/>
          </a:stretch>
        </p:blipFill>
        <p:spPr>
          <a:xfrm>
            <a:off x="9525" y="-23586"/>
            <a:ext cx="18288000" cy="10276114"/>
          </a:xfrm>
          <a:prstGeom prst="rect">
            <a:avLst/>
          </a:prstGeom>
        </p:spPr>
      </p:pic>
      <p:sp>
        <p:nvSpPr>
          <p:cNvPr id="8" name="Google Shape;5662;p44"/>
          <p:cNvSpPr/>
          <p:nvPr/>
        </p:nvSpPr>
        <p:spPr>
          <a:xfrm rot="5400000" flipH="1">
            <a:off x="4660823" y="-3232270"/>
            <a:ext cx="8985405" cy="16764000"/>
          </a:xfrm>
          <a:custGeom>
            <a:avLst/>
            <a:gdLst/>
            <a:ahLst/>
            <a:cxnLst/>
            <a:rect l="l" t="t" r="r" b="b"/>
            <a:pathLst>
              <a:path w="55507" h="56183" extrusionOk="0">
                <a:moveTo>
                  <a:pt x="54740" y="1009"/>
                </a:moveTo>
                <a:cubicBezTo>
                  <a:pt x="54733" y="1066"/>
                  <a:pt x="54731" y="1120"/>
                  <a:pt x="54734" y="1174"/>
                </a:cubicBezTo>
                <a:lnTo>
                  <a:pt x="54734" y="1174"/>
                </a:lnTo>
                <a:lnTo>
                  <a:pt x="54740" y="1009"/>
                </a:lnTo>
                <a:close/>
                <a:moveTo>
                  <a:pt x="1969" y="2210"/>
                </a:moveTo>
                <a:cubicBezTo>
                  <a:pt x="2002" y="2277"/>
                  <a:pt x="2035" y="2277"/>
                  <a:pt x="2102" y="2277"/>
                </a:cubicBezTo>
                <a:lnTo>
                  <a:pt x="1969" y="2277"/>
                </a:lnTo>
                <a:lnTo>
                  <a:pt x="1969" y="2210"/>
                </a:lnTo>
                <a:close/>
                <a:moveTo>
                  <a:pt x="5538" y="55348"/>
                </a:moveTo>
                <a:cubicBezTo>
                  <a:pt x="4904" y="55381"/>
                  <a:pt x="4337" y="55482"/>
                  <a:pt x="3736" y="55548"/>
                </a:cubicBezTo>
                <a:lnTo>
                  <a:pt x="3736" y="55448"/>
                </a:lnTo>
                <a:cubicBezTo>
                  <a:pt x="4337" y="55381"/>
                  <a:pt x="4904" y="55381"/>
                  <a:pt x="5538" y="55348"/>
                </a:cubicBezTo>
                <a:close/>
                <a:moveTo>
                  <a:pt x="7452" y="0"/>
                </a:moveTo>
                <a:cubicBezTo>
                  <a:pt x="5673" y="0"/>
                  <a:pt x="3900" y="40"/>
                  <a:pt x="2102" y="142"/>
                </a:cubicBezTo>
                <a:cubicBezTo>
                  <a:pt x="2202" y="142"/>
                  <a:pt x="2269" y="175"/>
                  <a:pt x="2369" y="175"/>
                </a:cubicBezTo>
                <a:lnTo>
                  <a:pt x="1969" y="175"/>
                </a:lnTo>
                <a:cubicBezTo>
                  <a:pt x="1735" y="175"/>
                  <a:pt x="1502" y="475"/>
                  <a:pt x="1301" y="475"/>
                </a:cubicBezTo>
                <a:cubicBezTo>
                  <a:pt x="1668" y="509"/>
                  <a:pt x="2035" y="509"/>
                  <a:pt x="2402" y="542"/>
                </a:cubicBezTo>
                <a:lnTo>
                  <a:pt x="1401" y="542"/>
                </a:lnTo>
                <a:cubicBezTo>
                  <a:pt x="1335" y="542"/>
                  <a:pt x="1201" y="809"/>
                  <a:pt x="1135" y="976"/>
                </a:cubicBezTo>
                <a:lnTo>
                  <a:pt x="868" y="976"/>
                </a:lnTo>
                <a:cubicBezTo>
                  <a:pt x="834" y="976"/>
                  <a:pt x="801" y="1676"/>
                  <a:pt x="801" y="1676"/>
                </a:cubicBezTo>
                <a:lnTo>
                  <a:pt x="868" y="1676"/>
                </a:lnTo>
                <a:cubicBezTo>
                  <a:pt x="901" y="1876"/>
                  <a:pt x="1001" y="2210"/>
                  <a:pt x="1035" y="2210"/>
                </a:cubicBezTo>
                <a:lnTo>
                  <a:pt x="1235" y="2210"/>
                </a:lnTo>
                <a:lnTo>
                  <a:pt x="1235" y="2310"/>
                </a:lnTo>
                <a:cubicBezTo>
                  <a:pt x="1135" y="2444"/>
                  <a:pt x="1001" y="2510"/>
                  <a:pt x="1001" y="2644"/>
                </a:cubicBezTo>
                <a:cubicBezTo>
                  <a:pt x="1001" y="2944"/>
                  <a:pt x="968" y="3177"/>
                  <a:pt x="968" y="3478"/>
                </a:cubicBezTo>
                <a:cubicBezTo>
                  <a:pt x="968" y="3444"/>
                  <a:pt x="901" y="3444"/>
                  <a:pt x="901" y="3378"/>
                </a:cubicBezTo>
                <a:cubicBezTo>
                  <a:pt x="901" y="3111"/>
                  <a:pt x="901" y="2810"/>
                  <a:pt x="868" y="2510"/>
                </a:cubicBezTo>
                <a:cubicBezTo>
                  <a:pt x="868" y="2710"/>
                  <a:pt x="801" y="2977"/>
                  <a:pt x="801" y="3177"/>
                </a:cubicBezTo>
                <a:cubicBezTo>
                  <a:pt x="634" y="4979"/>
                  <a:pt x="401" y="6713"/>
                  <a:pt x="234" y="8515"/>
                </a:cubicBezTo>
                <a:cubicBezTo>
                  <a:pt x="201" y="10449"/>
                  <a:pt x="134" y="12351"/>
                  <a:pt x="67" y="14285"/>
                </a:cubicBezTo>
                <a:cubicBezTo>
                  <a:pt x="0" y="19055"/>
                  <a:pt x="0" y="23859"/>
                  <a:pt x="67" y="28662"/>
                </a:cubicBezTo>
                <a:cubicBezTo>
                  <a:pt x="234" y="37168"/>
                  <a:pt x="734" y="45641"/>
                  <a:pt x="1401" y="54081"/>
                </a:cubicBezTo>
                <a:lnTo>
                  <a:pt x="1335" y="54081"/>
                </a:lnTo>
                <a:cubicBezTo>
                  <a:pt x="1301" y="54081"/>
                  <a:pt x="1301" y="54481"/>
                  <a:pt x="1235" y="54681"/>
                </a:cubicBezTo>
                <a:cubicBezTo>
                  <a:pt x="1235" y="54748"/>
                  <a:pt x="1235" y="54814"/>
                  <a:pt x="1201" y="54814"/>
                </a:cubicBezTo>
                <a:lnTo>
                  <a:pt x="1301" y="54814"/>
                </a:lnTo>
                <a:cubicBezTo>
                  <a:pt x="1333" y="55006"/>
                  <a:pt x="1396" y="55350"/>
                  <a:pt x="1460" y="55350"/>
                </a:cubicBezTo>
                <a:cubicBezTo>
                  <a:pt x="1462" y="55350"/>
                  <a:pt x="1465" y="55350"/>
                  <a:pt x="1468" y="55348"/>
                </a:cubicBezTo>
                <a:cubicBezTo>
                  <a:pt x="1735" y="55348"/>
                  <a:pt x="2002" y="55315"/>
                  <a:pt x="2302" y="55315"/>
                </a:cubicBezTo>
                <a:cubicBezTo>
                  <a:pt x="2302" y="55415"/>
                  <a:pt x="2335" y="55582"/>
                  <a:pt x="2335" y="55715"/>
                </a:cubicBezTo>
                <a:cubicBezTo>
                  <a:pt x="2169" y="55715"/>
                  <a:pt x="2035" y="55748"/>
                  <a:pt x="1868" y="55748"/>
                </a:cubicBezTo>
                <a:cubicBezTo>
                  <a:pt x="2035" y="55748"/>
                  <a:pt x="2169" y="55848"/>
                  <a:pt x="2335" y="55882"/>
                </a:cubicBezTo>
                <a:lnTo>
                  <a:pt x="2335" y="55982"/>
                </a:lnTo>
                <a:cubicBezTo>
                  <a:pt x="2352" y="56115"/>
                  <a:pt x="2527" y="56182"/>
                  <a:pt x="2698" y="56182"/>
                </a:cubicBezTo>
                <a:cubicBezTo>
                  <a:pt x="2869" y="56182"/>
                  <a:pt x="3036" y="56115"/>
                  <a:pt x="3036" y="55982"/>
                </a:cubicBezTo>
                <a:lnTo>
                  <a:pt x="3169" y="55982"/>
                </a:lnTo>
                <a:cubicBezTo>
                  <a:pt x="3236" y="56015"/>
                  <a:pt x="3311" y="56032"/>
                  <a:pt x="3382" y="56032"/>
                </a:cubicBezTo>
                <a:cubicBezTo>
                  <a:pt x="3453" y="56032"/>
                  <a:pt x="3520" y="56015"/>
                  <a:pt x="3570" y="55982"/>
                </a:cubicBezTo>
                <a:cubicBezTo>
                  <a:pt x="5838" y="55982"/>
                  <a:pt x="8140" y="55915"/>
                  <a:pt x="10375" y="55815"/>
                </a:cubicBezTo>
                <a:lnTo>
                  <a:pt x="18647" y="55448"/>
                </a:lnTo>
                <a:cubicBezTo>
                  <a:pt x="24184" y="55215"/>
                  <a:pt x="29722" y="55115"/>
                  <a:pt x="35226" y="55015"/>
                </a:cubicBezTo>
                <a:cubicBezTo>
                  <a:pt x="38081" y="54992"/>
                  <a:pt x="40966" y="54923"/>
                  <a:pt x="43841" y="54923"/>
                </a:cubicBezTo>
                <a:cubicBezTo>
                  <a:pt x="45199" y="54923"/>
                  <a:pt x="46553" y="54938"/>
                  <a:pt x="47901" y="54981"/>
                </a:cubicBezTo>
                <a:cubicBezTo>
                  <a:pt x="48435" y="55015"/>
                  <a:pt x="48935" y="55015"/>
                  <a:pt x="49502" y="55048"/>
                </a:cubicBezTo>
                <a:cubicBezTo>
                  <a:pt x="50537" y="55148"/>
                  <a:pt x="51604" y="55315"/>
                  <a:pt x="52605" y="55615"/>
                </a:cubicBezTo>
                <a:cubicBezTo>
                  <a:pt x="52619" y="55618"/>
                  <a:pt x="52633" y="55620"/>
                  <a:pt x="52646" y="55620"/>
                </a:cubicBezTo>
                <a:cubicBezTo>
                  <a:pt x="52759" y="55620"/>
                  <a:pt x="52842" y="55501"/>
                  <a:pt x="52872" y="55381"/>
                </a:cubicBezTo>
                <a:cubicBezTo>
                  <a:pt x="52938" y="55381"/>
                  <a:pt x="53005" y="55448"/>
                  <a:pt x="53072" y="55448"/>
                </a:cubicBezTo>
                <a:cubicBezTo>
                  <a:pt x="53134" y="55458"/>
                  <a:pt x="53189" y="55466"/>
                  <a:pt x="53239" y="55466"/>
                </a:cubicBezTo>
                <a:cubicBezTo>
                  <a:pt x="53351" y="55466"/>
                  <a:pt x="53436" y="55430"/>
                  <a:pt x="53505" y="55315"/>
                </a:cubicBezTo>
                <a:lnTo>
                  <a:pt x="53505" y="55615"/>
                </a:lnTo>
                <a:cubicBezTo>
                  <a:pt x="53505" y="55715"/>
                  <a:pt x="53680" y="55765"/>
                  <a:pt x="53856" y="55765"/>
                </a:cubicBezTo>
                <a:cubicBezTo>
                  <a:pt x="54031" y="55765"/>
                  <a:pt x="54206" y="55715"/>
                  <a:pt x="54206" y="55615"/>
                </a:cubicBezTo>
                <a:lnTo>
                  <a:pt x="54206" y="55448"/>
                </a:lnTo>
                <a:cubicBezTo>
                  <a:pt x="54221" y="55553"/>
                  <a:pt x="54364" y="55604"/>
                  <a:pt x="54518" y="55604"/>
                </a:cubicBezTo>
                <a:cubicBezTo>
                  <a:pt x="54705" y="55604"/>
                  <a:pt x="54906" y="55528"/>
                  <a:pt x="54906" y="55381"/>
                </a:cubicBezTo>
                <a:lnTo>
                  <a:pt x="54906" y="54981"/>
                </a:lnTo>
                <a:cubicBezTo>
                  <a:pt x="55106" y="54981"/>
                  <a:pt x="55373" y="54914"/>
                  <a:pt x="55373" y="54781"/>
                </a:cubicBezTo>
                <a:lnTo>
                  <a:pt x="55373" y="54281"/>
                </a:lnTo>
                <a:cubicBezTo>
                  <a:pt x="55440" y="54214"/>
                  <a:pt x="55507" y="54181"/>
                  <a:pt x="55507" y="54114"/>
                </a:cubicBezTo>
                <a:cubicBezTo>
                  <a:pt x="55407" y="45207"/>
                  <a:pt x="55373" y="36368"/>
                  <a:pt x="55340" y="27495"/>
                </a:cubicBezTo>
                <a:cubicBezTo>
                  <a:pt x="55273" y="23625"/>
                  <a:pt x="55273" y="19789"/>
                  <a:pt x="55240" y="15920"/>
                </a:cubicBezTo>
                <a:cubicBezTo>
                  <a:pt x="55240" y="13985"/>
                  <a:pt x="55207" y="12017"/>
                  <a:pt x="55207" y="10116"/>
                </a:cubicBezTo>
                <a:cubicBezTo>
                  <a:pt x="55240" y="7547"/>
                  <a:pt x="55106" y="5045"/>
                  <a:pt x="54906" y="2510"/>
                </a:cubicBezTo>
                <a:cubicBezTo>
                  <a:pt x="54906" y="2277"/>
                  <a:pt x="54906" y="2010"/>
                  <a:pt x="54873" y="1776"/>
                </a:cubicBezTo>
                <a:cubicBezTo>
                  <a:pt x="54873" y="1810"/>
                  <a:pt x="54873" y="1810"/>
                  <a:pt x="54806" y="1843"/>
                </a:cubicBezTo>
                <a:lnTo>
                  <a:pt x="54806" y="1710"/>
                </a:lnTo>
                <a:cubicBezTo>
                  <a:pt x="54806" y="1552"/>
                  <a:pt x="54744" y="1373"/>
                  <a:pt x="54734" y="1174"/>
                </a:cubicBezTo>
                <a:lnTo>
                  <a:pt x="54734" y="1174"/>
                </a:lnTo>
                <a:lnTo>
                  <a:pt x="54706" y="2010"/>
                </a:lnTo>
                <a:lnTo>
                  <a:pt x="54539" y="2177"/>
                </a:lnTo>
                <a:lnTo>
                  <a:pt x="54539" y="1676"/>
                </a:lnTo>
                <a:cubicBezTo>
                  <a:pt x="54573" y="1543"/>
                  <a:pt x="54573" y="1443"/>
                  <a:pt x="54539" y="1343"/>
                </a:cubicBezTo>
                <a:lnTo>
                  <a:pt x="54539" y="375"/>
                </a:lnTo>
                <a:cubicBezTo>
                  <a:pt x="54539" y="342"/>
                  <a:pt x="54206" y="309"/>
                  <a:pt x="53972" y="275"/>
                </a:cubicBezTo>
                <a:cubicBezTo>
                  <a:pt x="53939" y="175"/>
                  <a:pt x="53872" y="109"/>
                  <a:pt x="53772" y="109"/>
                </a:cubicBezTo>
                <a:cubicBezTo>
                  <a:pt x="46204" y="195"/>
                  <a:pt x="38660" y="282"/>
                  <a:pt x="31076" y="282"/>
                </a:cubicBezTo>
                <a:cubicBezTo>
                  <a:pt x="29903" y="282"/>
                  <a:pt x="28729" y="280"/>
                  <a:pt x="27553" y="275"/>
                </a:cubicBezTo>
                <a:cubicBezTo>
                  <a:pt x="23851" y="275"/>
                  <a:pt x="20081" y="209"/>
                  <a:pt x="16379" y="142"/>
                </a:cubicBezTo>
                <a:cubicBezTo>
                  <a:pt x="14544" y="109"/>
                  <a:pt x="12676" y="109"/>
                  <a:pt x="10842" y="42"/>
                </a:cubicBezTo>
                <a:cubicBezTo>
                  <a:pt x="9704" y="16"/>
                  <a:pt x="8577" y="0"/>
                  <a:pt x="745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Google Shape;9378;p56"/>
          <p:cNvGrpSpPr/>
          <p:nvPr/>
        </p:nvGrpSpPr>
        <p:grpSpPr>
          <a:xfrm rot="549252">
            <a:off x="15418723" y="272736"/>
            <a:ext cx="2928679" cy="1523298"/>
            <a:chOff x="6743511" y="1631082"/>
            <a:chExt cx="647211" cy="718940"/>
          </a:xfrm>
        </p:grpSpPr>
        <p:sp>
          <p:nvSpPr>
            <p:cNvPr id="10" name="Google Shape;9379;p56"/>
            <p:cNvSpPr/>
            <p:nvPr/>
          </p:nvSpPr>
          <p:spPr>
            <a:xfrm rot="10228520" flipH="1">
              <a:off x="6809076" y="1739909"/>
              <a:ext cx="490307" cy="575091"/>
            </a:xfrm>
            <a:custGeom>
              <a:avLst/>
              <a:gdLst/>
              <a:ahLst/>
              <a:cxnLst/>
              <a:rect l="l" t="t" r="r" b="b"/>
              <a:pathLst>
                <a:path w="28847" h="19580" extrusionOk="0">
                  <a:moveTo>
                    <a:pt x="517" y="0"/>
                  </a:moveTo>
                  <a:lnTo>
                    <a:pt x="0" y="18804"/>
                  </a:lnTo>
                  <a:lnTo>
                    <a:pt x="28330" y="19580"/>
                  </a:lnTo>
                  <a:lnTo>
                    <a:pt x="24117" y="10055"/>
                  </a:lnTo>
                  <a:lnTo>
                    <a:pt x="28847" y="763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1">
                <a:alpha val="236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380;p56"/>
            <p:cNvGrpSpPr/>
            <p:nvPr/>
          </p:nvGrpSpPr>
          <p:grpSpPr>
            <a:xfrm rot="10164887" flipH="1">
              <a:off x="6792579" y="1676536"/>
              <a:ext cx="549077" cy="585081"/>
              <a:chOff x="6732470" y="2830081"/>
              <a:chExt cx="467180" cy="497814"/>
            </a:xfrm>
          </p:grpSpPr>
          <p:sp>
            <p:nvSpPr>
              <p:cNvPr id="12" name="Google Shape;9381;p56"/>
              <p:cNvSpPr/>
              <p:nvPr/>
            </p:nvSpPr>
            <p:spPr>
              <a:xfrm rot="-64006">
                <a:off x="6735392" y="2834318"/>
                <a:ext cx="457088" cy="489340"/>
              </a:xfrm>
              <a:custGeom>
                <a:avLst/>
                <a:gdLst/>
                <a:ahLst/>
                <a:cxnLst/>
                <a:rect l="l" t="t" r="r" b="b"/>
                <a:pathLst>
                  <a:path w="28847" h="19580" extrusionOk="0">
                    <a:moveTo>
                      <a:pt x="517" y="0"/>
                    </a:moveTo>
                    <a:lnTo>
                      <a:pt x="0" y="18804"/>
                    </a:lnTo>
                    <a:lnTo>
                      <a:pt x="28330" y="19580"/>
                    </a:lnTo>
                    <a:lnTo>
                      <a:pt x="24117" y="10055"/>
                    </a:lnTo>
                    <a:lnTo>
                      <a:pt x="28847" y="763"/>
                    </a:lnTo>
                    <a:lnTo>
                      <a:pt x="517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9382;p56"/>
              <p:cNvSpPr/>
              <p:nvPr/>
            </p:nvSpPr>
            <p:spPr>
              <a:xfrm>
                <a:off x="6851325" y="2839375"/>
                <a:ext cx="64650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94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82" y="544"/>
                      <a:pt x="686" y="918"/>
                      <a:pt x="1267" y="944"/>
                    </a:cubicBezTo>
                    <a:cubicBezTo>
                      <a:pt x="1278" y="944"/>
                      <a:pt x="1288" y="945"/>
                      <a:pt x="1299" y="945"/>
                    </a:cubicBezTo>
                    <a:cubicBezTo>
                      <a:pt x="1867" y="945"/>
                      <a:pt x="2370" y="599"/>
                      <a:pt x="2586" y="78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9383;p56"/>
              <p:cNvSpPr/>
              <p:nvPr/>
            </p:nvSpPr>
            <p:spPr>
              <a:xfrm>
                <a:off x="7005450" y="2843575"/>
                <a:ext cx="64650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9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81" y="544"/>
                      <a:pt x="686" y="905"/>
                      <a:pt x="1267" y="931"/>
                    </a:cubicBezTo>
                    <a:cubicBezTo>
                      <a:pt x="1278" y="932"/>
                      <a:pt x="1288" y="932"/>
                      <a:pt x="1299" y="932"/>
                    </a:cubicBezTo>
                    <a:cubicBezTo>
                      <a:pt x="1855" y="932"/>
                      <a:pt x="2370" y="598"/>
                      <a:pt x="2585" y="6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9384;p56"/>
              <p:cNvSpPr/>
              <p:nvPr/>
            </p:nvSpPr>
            <p:spPr>
              <a:xfrm>
                <a:off x="7159250" y="2847775"/>
                <a:ext cx="40400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93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68" y="505"/>
                      <a:pt x="621" y="867"/>
                      <a:pt x="1164" y="931"/>
                    </a:cubicBezTo>
                    <a:lnTo>
                      <a:pt x="1616" y="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9385;p56"/>
              <p:cNvSpPr/>
              <p:nvPr/>
            </p:nvSpPr>
            <p:spPr>
              <a:xfrm>
                <a:off x="6758150" y="2883650"/>
                <a:ext cx="81575" cy="6950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780" extrusionOk="0">
                    <a:moveTo>
                      <a:pt x="1860" y="0"/>
                    </a:moveTo>
                    <a:cubicBezTo>
                      <a:pt x="641" y="0"/>
                      <a:pt x="0" y="1456"/>
                      <a:pt x="846" y="2340"/>
                    </a:cubicBezTo>
                    <a:cubicBezTo>
                      <a:pt x="1133" y="2644"/>
                      <a:pt x="1494" y="2780"/>
                      <a:pt x="1848" y="2780"/>
                    </a:cubicBezTo>
                    <a:cubicBezTo>
                      <a:pt x="2548" y="2780"/>
                      <a:pt x="3220" y="2250"/>
                      <a:pt x="3237" y="1435"/>
                    </a:cubicBezTo>
                    <a:cubicBezTo>
                      <a:pt x="3263" y="659"/>
                      <a:pt x="2655" y="26"/>
                      <a:pt x="1893" y="0"/>
                    </a:cubicBezTo>
                    <a:cubicBezTo>
                      <a:pt x="1882" y="0"/>
                      <a:pt x="1871" y="0"/>
                      <a:pt x="1860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9386;p56"/>
              <p:cNvSpPr/>
              <p:nvPr/>
            </p:nvSpPr>
            <p:spPr>
              <a:xfrm>
                <a:off x="6912250" y="2887850"/>
                <a:ext cx="812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251" h="2781" extrusionOk="0">
                    <a:moveTo>
                      <a:pt x="1849" y="0"/>
                    </a:moveTo>
                    <a:cubicBezTo>
                      <a:pt x="641" y="0"/>
                      <a:pt x="1" y="1456"/>
                      <a:pt x="834" y="2340"/>
                    </a:cubicBezTo>
                    <a:cubicBezTo>
                      <a:pt x="1120" y="2644"/>
                      <a:pt x="1482" y="2780"/>
                      <a:pt x="1837" y="2780"/>
                    </a:cubicBezTo>
                    <a:cubicBezTo>
                      <a:pt x="2537" y="2780"/>
                      <a:pt x="3212" y="2250"/>
                      <a:pt x="3237" y="1435"/>
                    </a:cubicBezTo>
                    <a:cubicBezTo>
                      <a:pt x="3250" y="659"/>
                      <a:pt x="2643" y="26"/>
                      <a:pt x="1880" y="0"/>
                    </a:cubicBezTo>
                    <a:cubicBezTo>
                      <a:pt x="1870" y="0"/>
                      <a:pt x="1859" y="0"/>
                      <a:pt x="1849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9387;p56"/>
              <p:cNvSpPr/>
              <p:nvPr/>
            </p:nvSpPr>
            <p:spPr>
              <a:xfrm>
                <a:off x="7077175" y="2892175"/>
                <a:ext cx="81175" cy="69375"/>
              </a:xfrm>
              <a:custGeom>
                <a:avLst/>
                <a:gdLst/>
                <a:ahLst/>
                <a:cxnLst/>
                <a:rect l="l" t="t" r="r" b="b"/>
                <a:pathLst>
                  <a:path w="3247" h="2775" extrusionOk="0">
                    <a:moveTo>
                      <a:pt x="1417" y="1"/>
                    </a:moveTo>
                    <a:cubicBezTo>
                      <a:pt x="717" y="1"/>
                      <a:pt x="44" y="528"/>
                      <a:pt x="27" y="1352"/>
                    </a:cubicBezTo>
                    <a:cubicBezTo>
                      <a:pt x="1" y="2115"/>
                      <a:pt x="608" y="2748"/>
                      <a:pt x="1371" y="2774"/>
                    </a:cubicBezTo>
                    <a:cubicBezTo>
                      <a:pt x="1386" y="2775"/>
                      <a:pt x="1402" y="2775"/>
                      <a:pt x="1418" y="2775"/>
                    </a:cubicBezTo>
                    <a:cubicBezTo>
                      <a:pt x="2615" y="2775"/>
                      <a:pt x="3247" y="1315"/>
                      <a:pt x="2417" y="435"/>
                    </a:cubicBezTo>
                    <a:cubicBezTo>
                      <a:pt x="2131" y="135"/>
                      <a:pt x="1770" y="1"/>
                      <a:pt x="1417" y="1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9388;p56"/>
              <p:cNvSpPr/>
              <p:nvPr/>
            </p:nvSpPr>
            <p:spPr>
              <a:xfrm>
                <a:off x="6832875" y="2978300"/>
                <a:ext cx="81175" cy="69200"/>
              </a:xfrm>
              <a:custGeom>
                <a:avLst/>
                <a:gdLst/>
                <a:ahLst/>
                <a:cxnLst/>
                <a:rect l="l" t="t" r="r" b="b"/>
                <a:pathLst>
                  <a:path w="3247" h="2768" extrusionOk="0">
                    <a:moveTo>
                      <a:pt x="1829" y="0"/>
                    </a:moveTo>
                    <a:cubicBezTo>
                      <a:pt x="632" y="0"/>
                      <a:pt x="0" y="1447"/>
                      <a:pt x="842" y="2327"/>
                    </a:cubicBezTo>
                    <a:cubicBezTo>
                      <a:pt x="1125" y="2632"/>
                      <a:pt x="1483" y="2768"/>
                      <a:pt x="1836" y="2768"/>
                    </a:cubicBezTo>
                    <a:cubicBezTo>
                      <a:pt x="2533" y="2768"/>
                      <a:pt x="3207" y="2238"/>
                      <a:pt x="3233" y="1423"/>
                    </a:cubicBezTo>
                    <a:cubicBezTo>
                      <a:pt x="3246" y="660"/>
                      <a:pt x="2652" y="14"/>
                      <a:pt x="1876" y="1"/>
                    </a:cubicBezTo>
                    <a:cubicBezTo>
                      <a:pt x="1860" y="1"/>
                      <a:pt x="1844" y="0"/>
                      <a:pt x="1829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9389;p56"/>
              <p:cNvSpPr/>
              <p:nvPr/>
            </p:nvSpPr>
            <p:spPr>
              <a:xfrm>
                <a:off x="6986675" y="2982500"/>
                <a:ext cx="81475" cy="69375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2775" extrusionOk="0">
                    <a:moveTo>
                      <a:pt x="1841" y="0"/>
                    </a:moveTo>
                    <a:cubicBezTo>
                      <a:pt x="631" y="0"/>
                      <a:pt x="0" y="1447"/>
                      <a:pt x="842" y="2340"/>
                    </a:cubicBezTo>
                    <a:cubicBezTo>
                      <a:pt x="1124" y="2640"/>
                      <a:pt x="1482" y="2775"/>
                      <a:pt x="1834" y="2775"/>
                    </a:cubicBezTo>
                    <a:cubicBezTo>
                      <a:pt x="2531" y="2775"/>
                      <a:pt x="3207" y="2247"/>
                      <a:pt x="3233" y="1423"/>
                    </a:cubicBezTo>
                    <a:cubicBezTo>
                      <a:pt x="3259" y="660"/>
                      <a:pt x="2651" y="14"/>
                      <a:pt x="1889" y="1"/>
                    </a:cubicBezTo>
                    <a:cubicBezTo>
                      <a:pt x="1873" y="1"/>
                      <a:pt x="1857" y="0"/>
                      <a:pt x="1841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9390;p56"/>
              <p:cNvSpPr/>
              <p:nvPr/>
            </p:nvSpPr>
            <p:spPr>
              <a:xfrm>
                <a:off x="6753375" y="3068450"/>
                <a:ext cx="81175" cy="69375"/>
              </a:xfrm>
              <a:custGeom>
                <a:avLst/>
                <a:gdLst/>
                <a:ahLst/>
                <a:cxnLst/>
                <a:rect l="l" t="t" r="r" b="b"/>
                <a:pathLst>
                  <a:path w="3247" h="2775" extrusionOk="0">
                    <a:moveTo>
                      <a:pt x="1829" y="0"/>
                    </a:moveTo>
                    <a:cubicBezTo>
                      <a:pt x="632" y="0"/>
                      <a:pt x="1" y="1447"/>
                      <a:pt x="830" y="2340"/>
                    </a:cubicBezTo>
                    <a:cubicBezTo>
                      <a:pt x="1116" y="2640"/>
                      <a:pt x="1477" y="2774"/>
                      <a:pt x="1831" y="2774"/>
                    </a:cubicBezTo>
                    <a:cubicBezTo>
                      <a:pt x="2531" y="2774"/>
                      <a:pt x="3204" y="2247"/>
                      <a:pt x="3221" y="1423"/>
                    </a:cubicBezTo>
                    <a:cubicBezTo>
                      <a:pt x="3247" y="660"/>
                      <a:pt x="2639" y="27"/>
                      <a:pt x="1877" y="1"/>
                    </a:cubicBezTo>
                    <a:cubicBezTo>
                      <a:pt x="1861" y="0"/>
                      <a:pt x="1845" y="0"/>
                      <a:pt x="1829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9391;p56"/>
              <p:cNvSpPr/>
              <p:nvPr/>
            </p:nvSpPr>
            <p:spPr>
              <a:xfrm>
                <a:off x="6907175" y="3072975"/>
                <a:ext cx="81175" cy="69200"/>
              </a:xfrm>
              <a:custGeom>
                <a:avLst/>
                <a:gdLst/>
                <a:ahLst/>
                <a:cxnLst/>
                <a:rect l="l" t="t" r="r" b="b"/>
                <a:pathLst>
                  <a:path w="3247" h="2768" extrusionOk="0">
                    <a:moveTo>
                      <a:pt x="1842" y="0"/>
                    </a:moveTo>
                    <a:cubicBezTo>
                      <a:pt x="632" y="0"/>
                      <a:pt x="1" y="1447"/>
                      <a:pt x="843" y="2327"/>
                    </a:cubicBezTo>
                    <a:cubicBezTo>
                      <a:pt x="1125" y="2631"/>
                      <a:pt x="1484" y="2768"/>
                      <a:pt x="1837" y="2768"/>
                    </a:cubicBezTo>
                    <a:cubicBezTo>
                      <a:pt x="2533" y="2768"/>
                      <a:pt x="3208" y="2237"/>
                      <a:pt x="3234" y="1422"/>
                    </a:cubicBezTo>
                    <a:cubicBezTo>
                      <a:pt x="3247" y="647"/>
                      <a:pt x="2652" y="14"/>
                      <a:pt x="1890" y="1"/>
                    </a:cubicBezTo>
                    <a:cubicBezTo>
                      <a:pt x="1873" y="0"/>
                      <a:pt x="1858" y="0"/>
                      <a:pt x="1842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9392;p56"/>
              <p:cNvSpPr/>
              <p:nvPr/>
            </p:nvSpPr>
            <p:spPr>
              <a:xfrm rot="518288">
                <a:off x="7101683" y="3086752"/>
                <a:ext cx="38477" cy="60128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2405" extrusionOk="0">
                    <a:moveTo>
                      <a:pt x="479" y="1"/>
                    </a:moveTo>
                    <a:cubicBezTo>
                      <a:pt x="195" y="246"/>
                      <a:pt x="40" y="595"/>
                      <a:pt x="27" y="970"/>
                    </a:cubicBezTo>
                    <a:cubicBezTo>
                      <a:pt x="1" y="1745"/>
                      <a:pt x="608" y="2379"/>
                      <a:pt x="1371" y="2405"/>
                    </a:cubicBezTo>
                    <a:lnTo>
                      <a:pt x="1539" y="2405"/>
                    </a:lnTo>
                    <a:lnTo>
                      <a:pt x="479" y="1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393;p56"/>
              <p:cNvSpPr/>
              <p:nvPr/>
            </p:nvSpPr>
            <p:spPr>
              <a:xfrm>
                <a:off x="6827600" y="3162800"/>
                <a:ext cx="812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251" h="2781" extrusionOk="0">
                    <a:moveTo>
                      <a:pt x="1861" y="0"/>
                    </a:moveTo>
                    <a:cubicBezTo>
                      <a:pt x="641" y="0"/>
                      <a:pt x="1" y="1456"/>
                      <a:pt x="846" y="2340"/>
                    </a:cubicBezTo>
                    <a:cubicBezTo>
                      <a:pt x="1129" y="2644"/>
                      <a:pt x="1487" y="2780"/>
                      <a:pt x="1840" y="2780"/>
                    </a:cubicBezTo>
                    <a:cubicBezTo>
                      <a:pt x="2537" y="2780"/>
                      <a:pt x="3212" y="2250"/>
                      <a:pt x="3237" y="1435"/>
                    </a:cubicBezTo>
                    <a:cubicBezTo>
                      <a:pt x="3250" y="660"/>
                      <a:pt x="2656" y="27"/>
                      <a:pt x="1893" y="1"/>
                    </a:cubicBezTo>
                    <a:cubicBezTo>
                      <a:pt x="1882" y="0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394;p56"/>
              <p:cNvSpPr/>
              <p:nvPr/>
            </p:nvSpPr>
            <p:spPr>
              <a:xfrm>
                <a:off x="6981400" y="3167000"/>
                <a:ext cx="815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781" extrusionOk="0">
                    <a:moveTo>
                      <a:pt x="1861" y="0"/>
                    </a:moveTo>
                    <a:cubicBezTo>
                      <a:pt x="654" y="0"/>
                      <a:pt x="1" y="1456"/>
                      <a:pt x="846" y="2340"/>
                    </a:cubicBezTo>
                    <a:cubicBezTo>
                      <a:pt x="1133" y="2644"/>
                      <a:pt x="1495" y="2780"/>
                      <a:pt x="1849" y="2780"/>
                    </a:cubicBezTo>
                    <a:cubicBezTo>
                      <a:pt x="2548" y="2780"/>
                      <a:pt x="3220" y="2250"/>
                      <a:pt x="3237" y="1435"/>
                    </a:cubicBezTo>
                    <a:cubicBezTo>
                      <a:pt x="3263" y="660"/>
                      <a:pt x="2656" y="27"/>
                      <a:pt x="1893" y="1"/>
                    </a:cubicBezTo>
                    <a:cubicBezTo>
                      <a:pt x="1882" y="0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395;p56"/>
              <p:cNvSpPr/>
              <p:nvPr/>
            </p:nvSpPr>
            <p:spPr>
              <a:xfrm>
                <a:off x="6759575" y="3253250"/>
                <a:ext cx="79500" cy="55950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2238" extrusionOk="0">
                    <a:moveTo>
                      <a:pt x="1387" y="1"/>
                    </a:moveTo>
                    <a:cubicBezTo>
                      <a:pt x="634" y="1"/>
                      <a:pt x="26" y="599"/>
                      <a:pt x="0" y="1346"/>
                    </a:cubicBezTo>
                    <a:cubicBezTo>
                      <a:pt x="0" y="1643"/>
                      <a:pt x="78" y="1927"/>
                      <a:pt x="259" y="2173"/>
                    </a:cubicBezTo>
                    <a:lnTo>
                      <a:pt x="2482" y="2237"/>
                    </a:lnTo>
                    <a:cubicBezTo>
                      <a:pt x="3180" y="1333"/>
                      <a:pt x="2572" y="27"/>
                      <a:pt x="1435" y="1"/>
                    </a:cubicBezTo>
                    <a:cubicBezTo>
                      <a:pt x="1419" y="1"/>
                      <a:pt x="1403" y="1"/>
                      <a:pt x="1387" y="1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396;p56"/>
              <p:cNvSpPr/>
              <p:nvPr/>
            </p:nvSpPr>
            <p:spPr>
              <a:xfrm>
                <a:off x="6903925" y="3257450"/>
                <a:ext cx="89275" cy="55950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2238" extrusionOk="0">
                    <a:moveTo>
                      <a:pt x="1762" y="1"/>
                    </a:moveTo>
                    <a:cubicBezTo>
                      <a:pt x="655" y="1"/>
                      <a:pt x="0" y="1256"/>
                      <a:pt x="637" y="2173"/>
                    </a:cubicBezTo>
                    <a:lnTo>
                      <a:pt x="2873" y="2237"/>
                    </a:lnTo>
                    <a:cubicBezTo>
                      <a:pt x="3570" y="1333"/>
                      <a:pt x="2950" y="27"/>
                      <a:pt x="1813" y="1"/>
                    </a:cubicBezTo>
                    <a:cubicBezTo>
                      <a:pt x="1796" y="1"/>
                      <a:pt x="1779" y="1"/>
                      <a:pt x="1762" y="1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397;p56"/>
              <p:cNvSpPr/>
              <p:nvPr/>
            </p:nvSpPr>
            <p:spPr>
              <a:xfrm>
                <a:off x="7057700" y="3261650"/>
                <a:ext cx="89300" cy="55950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2238" extrusionOk="0">
                    <a:moveTo>
                      <a:pt x="1763" y="1"/>
                    </a:moveTo>
                    <a:cubicBezTo>
                      <a:pt x="656" y="1"/>
                      <a:pt x="1" y="1256"/>
                      <a:pt x="638" y="2173"/>
                    </a:cubicBezTo>
                    <a:lnTo>
                      <a:pt x="2873" y="2237"/>
                    </a:lnTo>
                    <a:cubicBezTo>
                      <a:pt x="3571" y="1333"/>
                      <a:pt x="2951" y="27"/>
                      <a:pt x="1814" y="1"/>
                    </a:cubicBezTo>
                    <a:cubicBezTo>
                      <a:pt x="1797" y="1"/>
                      <a:pt x="1780" y="1"/>
                      <a:pt x="1763" y="1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4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48172" y="1343766"/>
            <a:ext cx="3857625" cy="30861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6667797" y="2030905"/>
            <a:ext cx="10259851" cy="2883995"/>
          </a:xfrm>
          <a:prstGeom prst="wedgeRoundRectCallout">
            <a:avLst>
              <a:gd name="adj1" fmla="val -55690"/>
              <a:gd name="adj2" fmla="val 9002"/>
              <a:gd name="adj3" fmla="val 16667"/>
            </a:avLst>
          </a:prstGeom>
          <a:solidFill>
            <a:srgbClr val="67A59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,…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toả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. Theo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961996" y="5569446"/>
            <a:ext cx="1449720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4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Phương</a:t>
            </a:r>
            <a:r>
              <a:rPr lang="en-US" sz="34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pháp</a:t>
            </a:r>
            <a:r>
              <a:rPr lang="en-US" sz="34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bảo</a:t>
            </a:r>
            <a:r>
              <a:rPr lang="en-US" sz="34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quản</a:t>
            </a:r>
            <a:r>
              <a:rPr lang="en-US" sz="34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Cần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đậy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nắp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kín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để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tránh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phân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tách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lan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ngoài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Để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nhiên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liệu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nguồn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lửa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vì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nhiên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liệu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những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dễ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cháy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ngọn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lửa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bắt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phân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xăng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dầu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thì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dễ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gây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cháy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nổ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endParaRPr lang="en-US" sz="3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0951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240" b="22222"/>
          <a:stretch>
            <a:fillRect/>
          </a:stretch>
        </p:blipFill>
        <p:spPr>
          <a:xfrm>
            <a:off x="9525" y="-52614"/>
            <a:ext cx="18288000" cy="10339614"/>
          </a:xfrm>
          <a:prstGeom prst="rect">
            <a:avLst/>
          </a:prstGeom>
        </p:spPr>
      </p:pic>
      <p:grpSp>
        <p:nvGrpSpPr>
          <p:cNvPr id="5" name="Group 7"/>
          <p:cNvGrpSpPr/>
          <p:nvPr/>
        </p:nvGrpSpPr>
        <p:grpSpPr>
          <a:xfrm>
            <a:off x="3805975" y="643122"/>
            <a:ext cx="10695099" cy="1657894"/>
            <a:chOff x="0" y="0"/>
            <a:chExt cx="4119971" cy="660400"/>
          </a:xfrm>
          <a:solidFill>
            <a:schemeClr val="bg1"/>
          </a:solidFill>
        </p:grpSpPr>
        <p:sp>
          <p:nvSpPr>
            <p:cNvPr id="7" name="Freeform 8"/>
            <p:cNvSpPr/>
            <p:nvPr/>
          </p:nvSpPr>
          <p:spPr>
            <a:xfrm>
              <a:off x="0" y="0"/>
              <a:ext cx="4119971" cy="660400"/>
            </a:xfrm>
            <a:custGeom>
              <a:avLst/>
              <a:gdLst/>
              <a:ahLst/>
              <a:cxnLst/>
              <a:rect l="l" t="t" r="r" b="b"/>
              <a:pathLst>
                <a:path w="4119971" h="660400">
                  <a:moveTo>
                    <a:pt x="399551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95511" y="0"/>
                  </a:lnTo>
                  <a:cubicBezTo>
                    <a:pt x="4064091" y="0"/>
                    <a:pt x="4119971" y="55880"/>
                    <a:pt x="4119971" y="124460"/>
                  </a:cubicBezTo>
                  <a:lnTo>
                    <a:pt x="4119971" y="535940"/>
                  </a:lnTo>
                  <a:cubicBezTo>
                    <a:pt x="4119971" y="604520"/>
                    <a:pt x="4064091" y="660400"/>
                    <a:pt x="3995511" y="66040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19B1F1F-6136-4AD1-8FAA-8BF99A8856B5}"/>
              </a:ext>
            </a:extLst>
          </p:cNvPr>
          <p:cNvSpPr txBox="1"/>
          <p:nvPr/>
        </p:nvSpPr>
        <p:spPr>
          <a:xfrm>
            <a:off x="387738" y="948849"/>
            <a:ext cx="1753157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62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6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6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6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tử</a:t>
            </a:r>
            <a:endParaRPr lang="en-US" sz="6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513779" y="-1068746"/>
            <a:ext cx="3161959" cy="3369762"/>
          </a:xfrm>
          <a:prstGeom prst="rect">
            <a:avLst/>
          </a:prstGeom>
        </p:spPr>
      </p:pic>
      <p:grpSp>
        <p:nvGrpSpPr>
          <p:cNvPr id="14" name="Group 7"/>
          <p:cNvGrpSpPr/>
          <p:nvPr/>
        </p:nvGrpSpPr>
        <p:grpSpPr>
          <a:xfrm>
            <a:off x="533400" y="2834416"/>
            <a:ext cx="8348283" cy="6957284"/>
            <a:chOff x="0" y="0"/>
            <a:chExt cx="1978896" cy="1913890"/>
          </a:xfrm>
          <a:solidFill>
            <a:schemeClr val="bg1"/>
          </a:solidFill>
        </p:grpSpPr>
        <p:sp>
          <p:nvSpPr>
            <p:cNvPr id="15" name="Freeform 8"/>
            <p:cNvSpPr/>
            <p:nvPr/>
          </p:nvSpPr>
          <p:spPr>
            <a:xfrm>
              <a:off x="0" y="0"/>
              <a:ext cx="1978896" cy="1913890"/>
            </a:xfrm>
            <a:custGeom>
              <a:avLst/>
              <a:gdLst/>
              <a:ahLst/>
              <a:cxnLst/>
              <a:rect l="l" t="t" r="r" b="b"/>
              <a:pathLst>
                <a:path w="1978896" h="1913890">
                  <a:moveTo>
                    <a:pt x="1854436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54436" y="0"/>
                  </a:lnTo>
                  <a:cubicBezTo>
                    <a:pt x="1923016" y="0"/>
                    <a:pt x="1978896" y="55880"/>
                    <a:pt x="1978896" y="124460"/>
                  </a:cubicBezTo>
                  <a:lnTo>
                    <a:pt x="1978896" y="1789430"/>
                  </a:lnTo>
                  <a:cubicBezTo>
                    <a:pt x="1978896" y="1858010"/>
                    <a:pt x="1923016" y="1913890"/>
                    <a:pt x="1854436" y="191389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6" name="Group 9"/>
          <p:cNvGrpSpPr/>
          <p:nvPr/>
        </p:nvGrpSpPr>
        <p:grpSpPr>
          <a:xfrm>
            <a:off x="9379174" y="2834416"/>
            <a:ext cx="8348283" cy="6957284"/>
            <a:chOff x="0" y="0"/>
            <a:chExt cx="1978896" cy="1913890"/>
          </a:xfrm>
          <a:solidFill>
            <a:schemeClr val="bg1"/>
          </a:solidFill>
        </p:grpSpPr>
        <p:sp>
          <p:nvSpPr>
            <p:cNvPr id="21" name="Freeform 10"/>
            <p:cNvSpPr/>
            <p:nvPr/>
          </p:nvSpPr>
          <p:spPr>
            <a:xfrm>
              <a:off x="0" y="0"/>
              <a:ext cx="1978896" cy="1913890"/>
            </a:xfrm>
            <a:custGeom>
              <a:avLst/>
              <a:gdLst/>
              <a:ahLst/>
              <a:cxnLst/>
              <a:rect l="l" t="t" r="r" b="b"/>
              <a:pathLst>
                <a:path w="1978896" h="1913890">
                  <a:moveTo>
                    <a:pt x="1854436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54436" y="0"/>
                  </a:lnTo>
                  <a:cubicBezTo>
                    <a:pt x="1923016" y="0"/>
                    <a:pt x="1978896" y="55880"/>
                    <a:pt x="1978896" y="124460"/>
                  </a:cubicBezTo>
                  <a:lnTo>
                    <a:pt x="1978896" y="1789430"/>
                  </a:lnTo>
                  <a:cubicBezTo>
                    <a:pt x="1978896" y="1858010"/>
                    <a:pt x="1923016" y="1913890"/>
                    <a:pt x="1854436" y="191389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Rectangle 3"/>
          <p:cNvSpPr/>
          <p:nvPr/>
        </p:nvSpPr>
        <p:spPr>
          <a:xfrm>
            <a:off x="722264" y="4461269"/>
            <a:ext cx="7970553" cy="3703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M)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: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 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9950294" y="3430077"/>
            <a:ext cx="7206042" cy="3374232"/>
            <a:chOff x="9950294" y="3606039"/>
            <a:chExt cx="7206042" cy="3374232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9950294" y="3606039"/>
              <a:ext cx="7206042" cy="2535105"/>
            </a:xfrm>
            <a:prstGeom prst="wedgeRoundRectCallout">
              <a:avLst>
                <a:gd name="adj1" fmla="val 3527"/>
                <a:gd name="adj2" fmla="val 42667"/>
                <a:gd name="adj3" fmla="val 16667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xuất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xác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" name="Isosceles Triangle 8"/>
            <p:cNvSpPr/>
            <p:nvPr/>
          </p:nvSpPr>
          <p:spPr>
            <a:xfrm rot="10800000">
              <a:off x="12987843" y="6142071"/>
              <a:ext cx="1130943" cy="83820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91531">
            <a:off x="11349912" y="6369185"/>
            <a:ext cx="4406804" cy="358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25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240" b="22222"/>
          <a:stretch>
            <a:fillRect/>
          </a:stretch>
        </p:blipFill>
        <p:spPr>
          <a:xfrm>
            <a:off x="9525" y="-52614"/>
            <a:ext cx="18288000" cy="10339614"/>
          </a:xfrm>
          <a:prstGeom prst="rect">
            <a:avLst/>
          </a:prstGeom>
        </p:spPr>
      </p:pic>
      <p:grpSp>
        <p:nvGrpSpPr>
          <p:cNvPr id="5" name="Group 7"/>
          <p:cNvGrpSpPr/>
          <p:nvPr/>
        </p:nvGrpSpPr>
        <p:grpSpPr>
          <a:xfrm>
            <a:off x="3805975" y="643122"/>
            <a:ext cx="10695099" cy="1657894"/>
            <a:chOff x="0" y="0"/>
            <a:chExt cx="4119971" cy="660400"/>
          </a:xfrm>
          <a:solidFill>
            <a:schemeClr val="bg1"/>
          </a:solidFill>
        </p:grpSpPr>
        <p:sp>
          <p:nvSpPr>
            <p:cNvPr id="7" name="Freeform 8"/>
            <p:cNvSpPr/>
            <p:nvPr/>
          </p:nvSpPr>
          <p:spPr>
            <a:xfrm>
              <a:off x="0" y="0"/>
              <a:ext cx="4119971" cy="660400"/>
            </a:xfrm>
            <a:custGeom>
              <a:avLst/>
              <a:gdLst/>
              <a:ahLst/>
              <a:cxnLst/>
              <a:rect l="l" t="t" r="r" b="b"/>
              <a:pathLst>
                <a:path w="4119971" h="660400">
                  <a:moveTo>
                    <a:pt x="399551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95511" y="0"/>
                  </a:lnTo>
                  <a:cubicBezTo>
                    <a:pt x="4064091" y="0"/>
                    <a:pt x="4119971" y="55880"/>
                    <a:pt x="4119971" y="124460"/>
                  </a:cubicBezTo>
                  <a:lnTo>
                    <a:pt x="4119971" y="535940"/>
                  </a:lnTo>
                  <a:cubicBezTo>
                    <a:pt x="4119971" y="604520"/>
                    <a:pt x="4064091" y="660400"/>
                    <a:pt x="3995511" y="66040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19B1F1F-6136-4AD1-8FAA-8BF99A8856B5}"/>
              </a:ext>
            </a:extLst>
          </p:cNvPr>
          <p:cNvSpPr txBox="1"/>
          <p:nvPr/>
        </p:nvSpPr>
        <p:spPr>
          <a:xfrm>
            <a:off x="387738" y="948849"/>
            <a:ext cx="1753157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62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6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6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6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tử</a:t>
            </a:r>
            <a:endParaRPr lang="en-US" sz="6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513779" y="-1068746"/>
            <a:ext cx="3161959" cy="3369762"/>
          </a:xfrm>
          <a:prstGeom prst="rect">
            <a:avLst/>
          </a:prstGeom>
        </p:spPr>
      </p:pic>
      <p:grpSp>
        <p:nvGrpSpPr>
          <p:cNvPr id="14" name="Group 7"/>
          <p:cNvGrpSpPr/>
          <p:nvPr/>
        </p:nvGrpSpPr>
        <p:grpSpPr>
          <a:xfrm>
            <a:off x="533400" y="2834416"/>
            <a:ext cx="8348283" cy="6957284"/>
            <a:chOff x="0" y="0"/>
            <a:chExt cx="1978896" cy="1913890"/>
          </a:xfrm>
          <a:solidFill>
            <a:schemeClr val="bg1"/>
          </a:solidFill>
        </p:grpSpPr>
        <p:sp>
          <p:nvSpPr>
            <p:cNvPr id="15" name="Freeform 8"/>
            <p:cNvSpPr/>
            <p:nvPr/>
          </p:nvSpPr>
          <p:spPr>
            <a:xfrm>
              <a:off x="0" y="0"/>
              <a:ext cx="1978896" cy="1913890"/>
            </a:xfrm>
            <a:custGeom>
              <a:avLst/>
              <a:gdLst/>
              <a:ahLst/>
              <a:cxnLst/>
              <a:rect l="l" t="t" r="r" b="b"/>
              <a:pathLst>
                <a:path w="1978896" h="1913890">
                  <a:moveTo>
                    <a:pt x="1854436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54436" y="0"/>
                  </a:lnTo>
                  <a:cubicBezTo>
                    <a:pt x="1923016" y="0"/>
                    <a:pt x="1978896" y="55880"/>
                    <a:pt x="1978896" y="124460"/>
                  </a:cubicBezTo>
                  <a:lnTo>
                    <a:pt x="1978896" y="1789430"/>
                  </a:lnTo>
                  <a:cubicBezTo>
                    <a:pt x="1978896" y="1858010"/>
                    <a:pt x="1923016" y="1913890"/>
                    <a:pt x="1854436" y="191389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6" name="Group 9"/>
          <p:cNvGrpSpPr/>
          <p:nvPr/>
        </p:nvGrpSpPr>
        <p:grpSpPr>
          <a:xfrm>
            <a:off x="9379174" y="2834416"/>
            <a:ext cx="8348283" cy="6957284"/>
            <a:chOff x="0" y="0"/>
            <a:chExt cx="1978896" cy="1913890"/>
          </a:xfrm>
          <a:solidFill>
            <a:schemeClr val="bg1"/>
          </a:solidFill>
        </p:grpSpPr>
        <p:sp>
          <p:nvSpPr>
            <p:cNvPr id="21" name="Freeform 10"/>
            <p:cNvSpPr/>
            <p:nvPr/>
          </p:nvSpPr>
          <p:spPr>
            <a:xfrm>
              <a:off x="0" y="0"/>
              <a:ext cx="1978896" cy="1913890"/>
            </a:xfrm>
            <a:custGeom>
              <a:avLst/>
              <a:gdLst/>
              <a:ahLst/>
              <a:cxnLst/>
              <a:rect l="l" t="t" r="r" b="b"/>
              <a:pathLst>
                <a:path w="1978896" h="1913890">
                  <a:moveTo>
                    <a:pt x="1854436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54436" y="0"/>
                  </a:lnTo>
                  <a:cubicBezTo>
                    <a:pt x="1923016" y="0"/>
                    <a:pt x="1978896" y="55880"/>
                    <a:pt x="1978896" y="124460"/>
                  </a:cubicBezTo>
                  <a:lnTo>
                    <a:pt x="1978896" y="1789430"/>
                  </a:lnTo>
                  <a:cubicBezTo>
                    <a:pt x="1978896" y="1858010"/>
                    <a:pt x="1923016" y="1913890"/>
                    <a:pt x="1854436" y="191389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Rectangle 3"/>
          <p:cNvSpPr/>
          <p:nvPr/>
        </p:nvSpPr>
        <p:spPr>
          <a:xfrm>
            <a:off x="566854" y="4595082"/>
            <a:ext cx="7970553" cy="3703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: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 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693576" y="3557175"/>
                <a:ext cx="7719477" cy="53292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Cách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37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9017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700" b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1.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gồm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O.</a:t>
                </a:r>
                <a:endParaRPr lang="en-US" sz="37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9017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700" b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2.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37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 </a:t>
                </a:r>
                <a14:m>
                  <m:oMath xmlns:m="http://schemas.openxmlformats.org/officeDocument/2006/math">
                    <m:r>
                      <a:rPr lang="en-US" sz="37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US" sz="37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70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+ 16x 1 </a:t>
                </a:r>
                <a:r>
                  <a:rPr lang="en-US" sz="37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18 (amu)</a:t>
                </a:r>
                <a:endParaRPr lang="en-US" sz="37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3576" y="3557175"/>
                <a:ext cx="7719477" cy="5329279"/>
              </a:xfrm>
              <a:prstGeom prst="rect">
                <a:avLst/>
              </a:prstGeom>
              <a:blipFill>
                <a:blip r:embed="rId5"/>
                <a:stretch>
                  <a:fillRect l="-2449" r="-2370" b="-3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46912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746" b="21970"/>
          <a:stretch>
            <a:fillRect/>
          </a:stretch>
        </p:blipFill>
        <p:spPr>
          <a:xfrm>
            <a:off x="9525" y="-23586"/>
            <a:ext cx="18288000" cy="1029308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30695" y="1028700"/>
            <a:ext cx="16228605" cy="8229600"/>
            <a:chOff x="0" y="0"/>
            <a:chExt cx="5920239" cy="3002180"/>
          </a:xfrm>
          <a:solidFill>
            <a:schemeClr val="bg1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5920239" cy="3002181"/>
            </a:xfrm>
            <a:custGeom>
              <a:avLst/>
              <a:gdLst/>
              <a:ahLst/>
              <a:cxnLst/>
              <a:rect l="l" t="t" r="r" b="b"/>
              <a:pathLst>
                <a:path w="5920239" h="3002181">
                  <a:moveTo>
                    <a:pt x="5795779" y="3002180"/>
                  </a:moveTo>
                  <a:lnTo>
                    <a:pt x="124460" y="3002180"/>
                  </a:lnTo>
                  <a:cubicBezTo>
                    <a:pt x="55880" y="3002180"/>
                    <a:pt x="0" y="2946300"/>
                    <a:pt x="0" y="28777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5779" y="0"/>
                  </a:lnTo>
                  <a:cubicBezTo>
                    <a:pt x="5864359" y="0"/>
                    <a:pt x="5920239" y="55880"/>
                    <a:pt x="5920239" y="124460"/>
                  </a:cubicBezTo>
                  <a:lnTo>
                    <a:pt x="5920239" y="2877720"/>
                  </a:lnTo>
                  <a:cubicBezTo>
                    <a:pt x="5920239" y="2946300"/>
                    <a:pt x="5864359" y="3002181"/>
                    <a:pt x="5795779" y="3002181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358166" y="7166707"/>
            <a:ext cx="2417799" cy="27857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246165">
            <a:off x="792145" y="14499"/>
            <a:ext cx="2379165" cy="26769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92383" y="6591913"/>
            <a:ext cx="2326173" cy="2338841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2D3C42C6-CE9E-4CFF-A86D-40FA12638402}"/>
              </a:ext>
            </a:extLst>
          </p:cNvPr>
          <p:cNvSpPr txBox="1"/>
          <p:nvPr/>
        </p:nvSpPr>
        <p:spPr>
          <a:xfrm>
            <a:off x="1039223" y="3390368"/>
            <a:ext cx="16228604" cy="346517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BÀI 4: PHÂN TỬ, ĐƠN CHẤT, HỢP CHẤT</a:t>
            </a: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941233" y="1403206"/>
            <a:ext cx="1981200" cy="204423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904" b="22063"/>
          <a:stretch>
            <a:fillRect/>
          </a:stretch>
        </p:blipFill>
        <p:spPr>
          <a:xfrm>
            <a:off x="9525" y="5443"/>
            <a:ext cx="18288000" cy="1024708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38200" y="712687"/>
            <a:ext cx="8354604" cy="4583210"/>
            <a:chOff x="0" y="0"/>
            <a:chExt cx="2781104" cy="1671967"/>
          </a:xfrm>
          <a:solidFill>
            <a:schemeClr val="bg1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2781104" cy="1671968"/>
            </a:xfrm>
            <a:custGeom>
              <a:avLst/>
              <a:gdLst/>
              <a:ahLst/>
              <a:cxnLst/>
              <a:rect l="l" t="t" r="r" b="b"/>
              <a:pathLst>
                <a:path w="2781104" h="1671968">
                  <a:moveTo>
                    <a:pt x="2656644" y="1671967"/>
                  </a:moveTo>
                  <a:lnTo>
                    <a:pt x="124460" y="1671967"/>
                  </a:lnTo>
                  <a:cubicBezTo>
                    <a:pt x="55880" y="1671967"/>
                    <a:pt x="0" y="1616087"/>
                    <a:pt x="0" y="15475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56644" y="0"/>
                  </a:lnTo>
                  <a:cubicBezTo>
                    <a:pt x="2725224" y="0"/>
                    <a:pt x="2781104" y="55880"/>
                    <a:pt x="2781104" y="124460"/>
                  </a:cubicBezTo>
                  <a:lnTo>
                    <a:pt x="2781104" y="1547507"/>
                  </a:lnTo>
                  <a:cubicBezTo>
                    <a:pt x="2781104" y="1616087"/>
                    <a:pt x="2725224" y="1671968"/>
                    <a:pt x="2656644" y="167196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5" name="Group 5"/>
          <p:cNvGrpSpPr/>
          <p:nvPr/>
        </p:nvGrpSpPr>
        <p:grpSpPr>
          <a:xfrm>
            <a:off x="9524999" y="717648"/>
            <a:ext cx="7924800" cy="4578252"/>
            <a:chOff x="0" y="0"/>
            <a:chExt cx="2781104" cy="2548711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2781104" cy="2548711"/>
            </a:xfrm>
            <a:custGeom>
              <a:avLst/>
              <a:gdLst/>
              <a:ahLst/>
              <a:cxnLst/>
              <a:rect l="l" t="t" r="r" b="b"/>
              <a:pathLst>
                <a:path w="2781104" h="2548711">
                  <a:moveTo>
                    <a:pt x="2656644" y="2548711"/>
                  </a:moveTo>
                  <a:lnTo>
                    <a:pt x="124460" y="2548711"/>
                  </a:lnTo>
                  <a:cubicBezTo>
                    <a:pt x="55880" y="2548711"/>
                    <a:pt x="0" y="2492831"/>
                    <a:pt x="0" y="24242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56644" y="0"/>
                  </a:lnTo>
                  <a:cubicBezTo>
                    <a:pt x="2725224" y="0"/>
                    <a:pt x="2781104" y="55880"/>
                    <a:pt x="2781104" y="124460"/>
                  </a:cubicBezTo>
                  <a:lnTo>
                    <a:pt x="2781104" y="2424251"/>
                  </a:lnTo>
                  <a:cubicBezTo>
                    <a:pt x="2781104" y="2492831"/>
                    <a:pt x="2725224" y="2548711"/>
                    <a:pt x="2656644" y="2548711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339181" y="5034494"/>
            <a:ext cx="1801795" cy="18591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r="654"/>
          <a:stretch>
            <a:fillRect/>
          </a:stretch>
        </p:blipFill>
        <p:spPr>
          <a:xfrm rot="293079" flipH="1">
            <a:off x="-864834" y="7821959"/>
            <a:ext cx="2734018" cy="30706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70511" y="1642381"/>
            <a:ext cx="8089982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4.3,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fluorine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methane.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4718" y="1342179"/>
            <a:ext cx="7505361" cy="3324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3"/>
          <p:cNvGrpSpPr/>
          <p:nvPr/>
        </p:nvGrpSpPr>
        <p:grpSpPr>
          <a:xfrm>
            <a:off x="2786885" y="5838540"/>
            <a:ext cx="12733279" cy="3800760"/>
            <a:chOff x="0" y="0"/>
            <a:chExt cx="2781104" cy="1671967"/>
          </a:xfrm>
          <a:solidFill>
            <a:schemeClr val="bg1"/>
          </a:solidFill>
        </p:grpSpPr>
        <p:sp>
          <p:nvSpPr>
            <p:cNvPr id="13" name="Freeform 4"/>
            <p:cNvSpPr/>
            <p:nvPr/>
          </p:nvSpPr>
          <p:spPr>
            <a:xfrm>
              <a:off x="0" y="0"/>
              <a:ext cx="2781104" cy="1671968"/>
            </a:xfrm>
            <a:custGeom>
              <a:avLst/>
              <a:gdLst/>
              <a:ahLst/>
              <a:cxnLst/>
              <a:rect l="l" t="t" r="r" b="b"/>
              <a:pathLst>
                <a:path w="2781104" h="1671968">
                  <a:moveTo>
                    <a:pt x="2656644" y="1671967"/>
                  </a:moveTo>
                  <a:lnTo>
                    <a:pt x="124460" y="1671967"/>
                  </a:lnTo>
                  <a:cubicBezTo>
                    <a:pt x="55880" y="1671967"/>
                    <a:pt x="0" y="1616087"/>
                    <a:pt x="0" y="15475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56644" y="0"/>
                  </a:lnTo>
                  <a:cubicBezTo>
                    <a:pt x="2725224" y="0"/>
                    <a:pt x="2781104" y="55880"/>
                    <a:pt x="2781104" y="124460"/>
                  </a:cubicBezTo>
                  <a:lnTo>
                    <a:pt x="2781104" y="1547507"/>
                  </a:lnTo>
                  <a:cubicBezTo>
                    <a:pt x="2781104" y="1616087"/>
                    <a:pt x="2725224" y="1671968"/>
                    <a:pt x="2656644" y="167196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4" name="Rectangle 13"/>
          <p:cNvSpPr/>
          <p:nvPr/>
        </p:nvSpPr>
        <p:spPr>
          <a:xfrm>
            <a:off x="3169607" y="6325713"/>
            <a:ext cx="11967834" cy="2718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Fluorine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 (19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19x2 = 38 amu</a:t>
            </a:r>
            <a:endParaRPr lang="en-US" sz="38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146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904" b="22063"/>
          <a:stretch>
            <a:fillRect/>
          </a:stretch>
        </p:blipFill>
        <p:spPr>
          <a:xfrm>
            <a:off x="9525" y="5443"/>
            <a:ext cx="18288000" cy="1024708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38200" y="712687"/>
            <a:ext cx="8354604" cy="4583210"/>
            <a:chOff x="0" y="0"/>
            <a:chExt cx="2781104" cy="1671967"/>
          </a:xfrm>
          <a:solidFill>
            <a:schemeClr val="bg1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2781104" cy="1671968"/>
            </a:xfrm>
            <a:custGeom>
              <a:avLst/>
              <a:gdLst/>
              <a:ahLst/>
              <a:cxnLst/>
              <a:rect l="l" t="t" r="r" b="b"/>
              <a:pathLst>
                <a:path w="2781104" h="1671968">
                  <a:moveTo>
                    <a:pt x="2656644" y="1671967"/>
                  </a:moveTo>
                  <a:lnTo>
                    <a:pt x="124460" y="1671967"/>
                  </a:lnTo>
                  <a:cubicBezTo>
                    <a:pt x="55880" y="1671967"/>
                    <a:pt x="0" y="1616087"/>
                    <a:pt x="0" y="15475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56644" y="0"/>
                  </a:lnTo>
                  <a:cubicBezTo>
                    <a:pt x="2725224" y="0"/>
                    <a:pt x="2781104" y="55880"/>
                    <a:pt x="2781104" y="124460"/>
                  </a:cubicBezTo>
                  <a:lnTo>
                    <a:pt x="2781104" y="1547507"/>
                  </a:lnTo>
                  <a:cubicBezTo>
                    <a:pt x="2781104" y="1616087"/>
                    <a:pt x="2725224" y="1671968"/>
                    <a:pt x="2656644" y="167196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5" name="Group 5"/>
          <p:cNvGrpSpPr/>
          <p:nvPr/>
        </p:nvGrpSpPr>
        <p:grpSpPr>
          <a:xfrm>
            <a:off x="9524999" y="717648"/>
            <a:ext cx="7924800" cy="4578252"/>
            <a:chOff x="0" y="0"/>
            <a:chExt cx="2781104" cy="2548711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2781104" cy="2548711"/>
            </a:xfrm>
            <a:custGeom>
              <a:avLst/>
              <a:gdLst/>
              <a:ahLst/>
              <a:cxnLst/>
              <a:rect l="l" t="t" r="r" b="b"/>
              <a:pathLst>
                <a:path w="2781104" h="2548711">
                  <a:moveTo>
                    <a:pt x="2656644" y="2548711"/>
                  </a:moveTo>
                  <a:lnTo>
                    <a:pt x="124460" y="2548711"/>
                  </a:lnTo>
                  <a:cubicBezTo>
                    <a:pt x="55880" y="2548711"/>
                    <a:pt x="0" y="2492831"/>
                    <a:pt x="0" y="24242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56644" y="0"/>
                  </a:lnTo>
                  <a:cubicBezTo>
                    <a:pt x="2725224" y="0"/>
                    <a:pt x="2781104" y="55880"/>
                    <a:pt x="2781104" y="124460"/>
                  </a:cubicBezTo>
                  <a:lnTo>
                    <a:pt x="2781104" y="2424251"/>
                  </a:lnTo>
                  <a:cubicBezTo>
                    <a:pt x="2781104" y="2492831"/>
                    <a:pt x="2725224" y="2548711"/>
                    <a:pt x="2656644" y="2548711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339181" y="5034494"/>
            <a:ext cx="1801795" cy="18591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r="654"/>
          <a:stretch>
            <a:fillRect/>
          </a:stretch>
        </p:blipFill>
        <p:spPr>
          <a:xfrm rot="293079" flipH="1">
            <a:off x="-864834" y="7821959"/>
            <a:ext cx="2734018" cy="30706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70511" y="1642381"/>
            <a:ext cx="8089982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4.3,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fluorine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methane.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4718" y="1342179"/>
            <a:ext cx="7505361" cy="3324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3"/>
          <p:cNvGrpSpPr/>
          <p:nvPr/>
        </p:nvGrpSpPr>
        <p:grpSpPr>
          <a:xfrm>
            <a:off x="2786885" y="5838540"/>
            <a:ext cx="12733279" cy="3800760"/>
            <a:chOff x="0" y="0"/>
            <a:chExt cx="2781104" cy="1671967"/>
          </a:xfrm>
          <a:solidFill>
            <a:schemeClr val="bg1"/>
          </a:solidFill>
        </p:grpSpPr>
        <p:sp>
          <p:nvSpPr>
            <p:cNvPr id="13" name="Freeform 4"/>
            <p:cNvSpPr/>
            <p:nvPr/>
          </p:nvSpPr>
          <p:spPr>
            <a:xfrm>
              <a:off x="0" y="0"/>
              <a:ext cx="2781104" cy="1671968"/>
            </a:xfrm>
            <a:custGeom>
              <a:avLst/>
              <a:gdLst/>
              <a:ahLst/>
              <a:cxnLst/>
              <a:rect l="l" t="t" r="r" b="b"/>
              <a:pathLst>
                <a:path w="2781104" h="1671968">
                  <a:moveTo>
                    <a:pt x="2656644" y="1671967"/>
                  </a:moveTo>
                  <a:lnTo>
                    <a:pt x="124460" y="1671967"/>
                  </a:lnTo>
                  <a:cubicBezTo>
                    <a:pt x="55880" y="1671967"/>
                    <a:pt x="0" y="1616087"/>
                    <a:pt x="0" y="15475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56644" y="0"/>
                  </a:lnTo>
                  <a:cubicBezTo>
                    <a:pt x="2725224" y="0"/>
                    <a:pt x="2781104" y="55880"/>
                    <a:pt x="2781104" y="124460"/>
                  </a:cubicBezTo>
                  <a:lnTo>
                    <a:pt x="2781104" y="1547507"/>
                  </a:lnTo>
                  <a:cubicBezTo>
                    <a:pt x="2781104" y="1616087"/>
                    <a:pt x="2725224" y="1671968"/>
                    <a:pt x="2656644" y="1671968"/>
                  </a:cubicBezTo>
                  <a:close/>
                </a:path>
              </a:pathLst>
            </a:custGeom>
            <a:grpFill/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080227" y="6377009"/>
                <a:ext cx="12146594" cy="2615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Methane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cấu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C (12 amu)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4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H (1 amu)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			12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 + 1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 = 16 </a:t>
                </a:r>
                <a:r>
                  <a:rPr lang="en-US" sz="38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amu</a:t>
                </a:r>
                <a:endParaRPr lang="en-US" sz="3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0227" y="6377009"/>
                <a:ext cx="12146594" cy="2615460"/>
              </a:xfrm>
              <a:prstGeom prst="rect">
                <a:avLst/>
              </a:prstGeom>
              <a:blipFill>
                <a:blip r:embed="rId7"/>
                <a:stretch>
                  <a:fillRect l="-1656" r="-1656" b="-8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91800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746" b="22063"/>
          <a:stretch>
            <a:fillRect/>
          </a:stretch>
        </p:blipFill>
        <p:spPr>
          <a:xfrm>
            <a:off x="9525" y="-23586"/>
            <a:ext cx="18288000" cy="10276114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153631"/>
              </p:ext>
            </p:extLst>
          </p:nvPr>
        </p:nvGraphicFramePr>
        <p:xfrm>
          <a:off x="1951355" y="800100"/>
          <a:ext cx="14404340" cy="7414419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4404340">
                  <a:extLst>
                    <a:ext uri="{9D8B030D-6E8A-4147-A177-3AD203B41FA5}">
                      <a16:colId xmlns:a16="http://schemas.microsoft.com/office/drawing/2014/main" val="809527383"/>
                    </a:ext>
                  </a:extLst>
                </a:gridCol>
              </a:tblGrid>
              <a:tr h="7414419">
                <a:tc>
                  <a:txBody>
                    <a:bodyPr/>
                    <a:lstStyle/>
                    <a:p>
                      <a:pPr marR="9017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HỌC TẬP SỐ 2</a:t>
                      </a:r>
                    </a:p>
                    <a:p>
                      <a:pPr marR="9017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khối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như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H = 1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amu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C = 12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amu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O = 16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amu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R="9017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Hãy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khối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R="9017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oxygen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gồm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2O.</a:t>
                      </a:r>
                    </a:p>
                    <a:p>
                      <a:pPr marR="9017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khí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carbon dioxide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gồm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1C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2O.</a:t>
                      </a:r>
                    </a:p>
                    <a:p>
                      <a:pPr marR="9017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acetic acid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gồm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2C, 4 H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2O. </a:t>
                      </a:r>
                      <a:endParaRPr lang="en-US" sz="3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821309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352925" y="8894969"/>
            <a:ext cx="9601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pic>
        <p:nvPicPr>
          <p:cNvPr id="15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3992860" y="4507309"/>
            <a:ext cx="3195766" cy="536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790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746" b="22063"/>
          <a:stretch>
            <a:fillRect/>
          </a:stretch>
        </p:blipFill>
        <p:spPr>
          <a:xfrm>
            <a:off x="9525" y="-23586"/>
            <a:ext cx="18288000" cy="10276114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718193" y="4200987"/>
            <a:ext cx="5877145" cy="1826965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= 1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 = 12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 = 16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</a:t>
            </a:r>
            <a:endParaRPr lang="en-US" sz="3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ounded Rectangle 33"/>
              <p:cNvSpPr/>
              <p:nvPr/>
            </p:nvSpPr>
            <p:spPr>
              <a:xfrm>
                <a:off x="7869759" y="4173936"/>
                <a:ext cx="9578152" cy="18810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sz="3800" baseline="-25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Carbondioxide</a:t>
                </a:r>
                <a:r>
                  <a:rPr lang="en-US" sz="3800" baseline="-25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12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 + 16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 = 44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amu</a:t>
                </a:r>
                <a:endPara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Rounded 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9759" y="4173936"/>
                <a:ext cx="9578152" cy="188106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chemeClr val="accent4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ounded Rectangle 34"/>
              <p:cNvSpPr/>
              <p:nvPr/>
            </p:nvSpPr>
            <p:spPr>
              <a:xfrm>
                <a:off x="7880712" y="1352335"/>
                <a:ext cx="9567199" cy="18810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sz="3800" baseline="-25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Oxygen</a:t>
                </a:r>
                <a:r>
                  <a:rPr lang="en-US" sz="3800" baseline="-25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2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× </m:t>
                    </m:r>
                  </m:oMath>
                </a14:m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16 = 32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amu</a:t>
                </a:r>
                <a:endPara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Rounded 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0712" y="1352335"/>
                <a:ext cx="9567199" cy="1881068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chemeClr val="accent4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/>
          <p:cNvCxnSpPr>
            <a:stCxn id="33" idx="3"/>
            <a:endCxn id="35" idx="1"/>
          </p:cNvCxnSpPr>
          <p:nvPr/>
        </p:nvCxnSpPr>
        <p:spPr>
          <a:xfrm flipV="1">
            <a:off x="6595338" y="2292869"/>
            <a:ext cx="1285374" cy="2821601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3" idx="3"/>
            <a:endCxn id="34" idx="1"/>
          </p:cNvCxnSpPr>
          <p:nvPr/>
        </p:nvCxnSpPr>
        <p:spPr>
          <a:xfrm>
            <a:off x="6595338" y="5114470"/>
            <a:ext cx="1274421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ounded Rectangle 41"/>
              <p:cNvSpPr/>
              <p:nvPr/>
            </p:nvSpPr>
            <p:spPr>
              <a:xfrm>
                <a:off x="7880712" y="6995537"/>
                <a:ext cx="9578152" cy="18810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lnSpc>
                    <a:spcPct val="130000"/>
                  </a:lnSpc>
                </a:pP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sz="3800" baseline="-25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Aceticacid</a:t>
                </a:r>
                <a:r>
                  <a:rPr lang="en-US" sz="3800" baseline="-25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12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 + 1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 + 16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 = 60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amu</a:t>
                </a:r>
                <a:endParaRPr lang="en-US" sz="3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Rounded 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0712" y="6995537"/>
                <a:ext cx="9578152" cy="1881068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accent4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/>
          <p:cNvCxnSpPr>
            <a:stCxn id="33" idx="3"/>
            <a:endCxn id="42" idx="1"/>
          </p:cNvCxnSpPr>
          <p:nvPr/>
        </p:nvCxnSpPr>
        <p:spPr>
          <a:xfrm>
            <a:off x="6595338" y="5114470"/>
            <a:ext cx="1285374" cy="2821601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89788" y="6351388"/>
            <a:ext cx="4533956" cy="3577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67317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4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240" b="22222"/>
          <a:stretch>
            <a:fillRect/>
          </a:stretch>
        </p:blipFill>
        <p:spPr>
          <a:xfrm>
            <a:off x="9525" y="-52614"/>
            <a:ext cx="18288000" cy="1033961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153400" y="2520647"/>
            <a:ext cx="8694902" cy="3950089"/>
            <a:chOff x="0" y="0"/>
            <a:chExt cx="3027333" cy="1386647"/>
          </a:xfrm>
          <a:solidFill>
            <a:schemeClr val="bg1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3027333" cy="1386647"/>
            </a:xfrm>
            <a:custGeom>
              <a:avLst/>
              <a:gdLst/>
              <a:ahLst/>
              <a:cxnLst/>
              <a:rect l="l" t="t" r="r" b="b"/>
              <a:pathLst>
                <a:path w="3027333" h="1386647">
                  <a:moveTo>
                    <a:pt x="2902873" y="1386647"/>
                  </a:moveTo>
                  <a:lnTo>
                    <a:pt x="124460" y="1386647"/>
                  </a:lnTo>
                  <a:cubicBezTo>
                    <a:pt x="55880" y="1386647"/>
                    <a:pt x="0" y="1330767"/>
                    <a:pt x="0" y="126218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02873" y="0"/>
                  </a:lnTo>
                  <a:cubicBezTo>
                    <a:pt x="2971453" y="0"/>
                    <a:pt x="3027333" y="55880"/>
                    <a:pt x="3027333" y="124460"/>
                  </a:cubicBezTo>
                  <a:lnTo>
                    <a:pt x="3027333" y="1262187"/>
                  </a:lnTo>
                  <a:cubicBezTo>
                    <a:pt x="3027333" y="1330767"/>
                    <a:pt x="2971453" y="1386647"/>
                    <a:pt x="2902873" y="1386647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275" r="275"/>
          <a:stretch>
            <a:fillRect/>
          </a:stretch>
        </p:blipFill>
        <p:spPr>
          <a:xfrm>
            <a:off x="609600" y="5820425"/>
            <a:ext cx="7117929" cy="75738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82502">
            <a:off x="15664695" y="-1234207"/>
            <a:ext cx="3429112" cy="3654471"/>
          </a:xfrm>
          <a:prstGeom prst="rect">
            <a:avLst/>
          </a:prstGeom>
        </p:spPr>
      </p:pic>
      <p:sp>
        <p:nvSpPr>
          <p:cNvPr id="10" name="TextBox 16">
            <a:extLst>
              <a:ext uri="{FF2B5EF4-FFF2-40B4-BE49-F238E27FC236}">
                <a16:creationId xmlns:a16="http://schemas.microsoft.com/office/drawing/2014/main" id="{D2DA5C9B-6B70-4A37-A751-7BBBABACD815}"/>
              </a:ext>
            </a:extLst>
          </p:cNvPr>
          <p:cNvSpPr txBox="1"/>
          <p:nvPr/>
        </p:nvSpPr>
        <p:spPr>
          <a:xfrm>
            <a:off x="8153400" y="3775494"/>
            <a:ext cx="8694902" cy="1440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II. ĐƠN CHẤT</a:t>
            </a:r>
          </a:p>
        </p:txBody>
      </p:sp>
    </p:spTree>
    <p:extLst>
      <p:ext uri="{BB962C8B-B14F-4D97-AF65-F5344CB8AC3E}">
        <p14:creationId xmlns:p14="http://schemas.microsoft.com/office/powerpoint/2010/main" val="32834399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428" b="22222"/>
          <a:stretch>
            <a:fillRect/>
          </a:stretch>
        </p:blipFill>
        <p:spPr>
          <a:xfrm>
            <a:off x="9525" y="-9071"/>
            <a:ext cx="18288000" cy="1030514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28700" y="647700"/>
            <a:ext cx="16230600" cy="9067800"/>
            <a:chOff x="0" y="0"/>
            <a:chExt cx="5920967" cy="3002180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5920967" cy="3002181"/>
            </a:xfrm>
            <a:custGeom>
              <a:avLst/>
              <a:gdLst/>
              <a:ahLst/>
              <a:cxnLst/>
              <a:rect l="l" t="t" r="r" b="b"/>
              <a:pathLst>
                <a:path w="5920967" h="3002181">
                  <a:moveTo>
                    <a:pt x="5796507" y="3002180"/>
                  </a:moveTo>
                  <a:lnTo>
                    <a:pt x="124460" y="3002180"/>
                  </a:lnTo>
                  <a:cubicBezTo>
                    <a:pt x="55880" y="3002180"/>
                    <a:pt x="0" y="2946300"/>
                    <a:pt x="0" y="28777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877720"/>
                  </a:lnTo>
                  <a:cubicBezTo>
                    <a:pt x="5920967" y="2946300"/>
                    <a:pt x="5865087" y="3002181"/>
                    <a:pt x="5796507" y="3002181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437196" y="7484939"/>
            <a:ext cx="2590343" cy="290099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55768" flipH="1">
            <a:off x="16635819" y="25695"/>
            <a:ext cx="1965137" cy="229840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95400" y="1104900"/>
            <a:ext cx="156972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CH3 (SGK tr.30):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4.4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4.5,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6033" y="3940088"/>
            <a:ext cx="8839200" cy="2831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3940" y="3510995"/>
            <a:ext cx="6581248" cy="3689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3625106" y="8167427"/>
            <a:ext cx="1291029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300"/>
              </a:spcAft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2362934" y="8134663"/>
            <a:ext cx="945549" cy="742637"/>
          </a:xfrm>
          <a:prstGeom prst="righ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240" b="22222"/>
          <a:stretch>
            <a:fillRect/>
          </a:stretch>
        </p:blipFill>
        <p:spPr>
          <a:xfrm>
            <a:off x="9525" y="-52614"/>
            <a:ext cx="18288000" cy="10339614"/>
          </a:xfrm>
          <a:prstGeom prst="rect">
            <a:avLst/>
          </a:prstGeom>
        </p:spPr>
      </p:pic>
      <p:pic>
        <p:nvPicPr>
          <p:cNvPr id="20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513779" y="-1068746"/>
            <a:ext cx="3161959" cy="3369762"/>
          </a:xfrm>
          <a:prstGeom prst="rect">
            <a:avLst/>
          </a:prstGeom>
        </p:spPr>
      </p:pic>
      <p:grpSp>
        <p:nvGrpSpPr>
          <p:cNvPr id="14" name="Group 3"/>
          <p:cNvGrpSpPr/>
          <p:nvPr/>
        </p:nvGrpSpPr>
        <p:grpSpPr>
          <a:xfrm>
            <a:off x="1622800" y="1028700"/>
            <a:ext cx="12863569" cy="6061489"/>
            <a:chOff x="0" y="0"/>
            <a:chExt cx="18242783" cy="12091182"/>
          </a:xfrm>
        </p:grpSpPr>
        <p:grpSp>
          <p:nvGrpSpPr>
            <p:cNvPr id="15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22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7A4C51"/>
              </a:solidFill>
              <a:ln>
                <a:solidFill>
                  <a:srgbClr val="7A4C51"/>
                </a:solidFill>
              </a:ln>
            </p:spPr>
          </p:sp>
        </p:grpSp>
        <p:grpSp>
          <p:nvGrpSpPr>
            <p:cNvPr id="16" name="Group 6"/>
            <p:cNvGrpSpPr/>
            <p:nvPr/>
          </p:nvGrpSpPr>
          <p:grpSpPr>
            <a:xfrm>
              <a:off x="329480" y="0"/>
              <a:ext cx="17913303" cy="11727398"/>
              <a:chOff x="-4213" y="0"/>
              <a:chExt cx="10825343" cy="7087086"/>
            </a:xfrm>
          </p:grpSpPr>
          <p:sp>
            <p:nvSpPr>
              <p:cNvPr id="21" name="Freeform 7"/>
              <p:cNvSpPr/>
              <p:nvPr/>
            </p:nvSpPr>
            <p:spPr>
              <a:xfrm>
                <a:off x="-4213" y="0"/>
                <a:ext cx="10825343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</p:sp>
        </p:grpSp>
      </p:grpSp>
      <p:sp>
        <p:nvSpPr>
          <p:cNvPr id="23" name="Rectangle 22"/>
          <p:cNvSpPr/>
          <p:nvPr/>
        </p:nvSpPr>
        <p:spPr>
          <a:xfrm>
            <a:off x="2111896" y="2167766"/>
            <a:ext cx="1211770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? Cho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? Cho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743170" y="5067300"/>
            <a:ext cx="4792230" cy="5178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52037" y="6835670"/>
            <a:ext cx="3057963" cy="345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323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904" b="22063"/>
          <a:stretch>
            <a:fillRect/>
          </a:stretch>
        </p:blipFill>
        <p:spPr>
          <a:xfrm>
            <a:off x="9525" y="5443"/>
            <a:ext cx="18288000" cy="1024708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914400" y="571500"/>
            <a:ext cx="13106400" cy="6539898"/>
            <a:chOff x="0" y="0"/>
            <a:chExt cx="2781104" cy="2548711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2781104" cy="2548711"/>
            </a:xfrm>
            <a:custGeom>
              <a:avLst/>
              <a:gdLst/>
              <a:ahLst/>
              <a:cxnLst/>
              <a:rect l="l" t="t" r="r" b="b"/>
              <a:pathLst>
                <a:path w="2781104" h="2548711">
                  <a:moveTo>
                    <a:pt x="2656644" y="2548711"/>
                  </a:moveTo>
                  <a:lnTo>
                    <a:pt x="124460" y="2548711"/>
                  </a:lnTo>
                  <a:cubicBezTo>
                    <a:pt x="55880" y="2548711"/>
                    <a:pt x="0" y="2492831"/>
                    <a:pt x="0" y="24242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56644" y="0"/>
                  </a:lnTo>
                  <a:cubicBezTo>
                    <a:pt x="2725224" y="0"/>
                    <a:pt x="2781104" y="55880"/>
                    <a:pt x="2781104" y="124460"/>
                  </a:cubicBezTo>
                  <a:lnTo>
                    <a:pt x="2781104" y="2424251"/>
                  </a:lnTo>
                  <a:cubicBezTo>
                    <a:pt x="2781104" y="2492831"/>
                    <a:pt x="2725224" y="2548711"/>
                    <a:pt x="2656644" y="2548711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0" name="Rectangle 9"/>
          <p:cNvSpPr/>
          <p:nvPr/>
        </p:nvSpPr>
        <p:spPr>
          <a:xfrm>
            <a:off x="1344215" y="938122"/>
            <a:ext cx="12246769" cy="5806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hydrogen, nitrogen, copper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mercury ở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4"/>
          <a:srcRect r="654"/>
          <a:stretch>
            <a:fillRect/>
          </a:stretch>
        </p:blipFill>
        <p:spPr>
          <a:xfrm rot="-2906666">
            <a:off x="15599537" y="-434020"/>
            <a:ext cx="3050117" cy="3425627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491147" y="7187599"/>
            <a:ext cx="3201618" cy="3744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6870" y="6086724"/>
            <a:ext cx="8648840" cy="3704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65452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904" b="22063"/>
          <a:stretch>
            <a:fillRect/>
          </a:stretch>
        </p:blipFill>
        <p:spPr>
          <a:xfrm>
            <a:off x="9525" y="5443"/>
            <a:ext cx="18288000" cy="1024708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685800" y="1181100"/>
            <a:ext cx="10591800" cy="7848600"/>
            <a:chOff x="0" y="0"/>
            <a:chExt cx="2781104" cy="2548711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2781104" cy="2548711"/>
            </a:xfrm>
            <a:custGeom>
              <a:avLst/>
              <a:gdLst/>
              <a:ahLst/>
              <a:cxnLst/>
              <a:rect l="l" t="t" r="r" b="b"/>
              <a:pathLst>
                <a:path w="2781104" h="2548711">
                  <a:moveTo>
                    <a:pt x="2656644" y="2548711"/>
                  </a:moveTo>
                  <a:lnTo>
                    <a:pt x="124460" y="2548711"/>
                  </a:lnTo>
                  <a:cubicBezTo>
                    <a:pt x="55880" y="2548711"/>
                    <a:pt x="0" y="2492831"/>
                    <a:pt x="0" y="24242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56644" y="0"/>
                  </a:lnTo>
                  <a:cubicBezTo>
                    <a:pt x="2725224" y="0"/>
                    <a:pt x="2781104" y="55880"/>
                    <a:pt x="2781104" y="124460"/>
                  </a:cubicBezTo>
                  <a:lnTo>
                    <a:pt x="2781104" y="2424251"/>
                  </a:lnTo>
                  <a:cubicBezTo>
                    <a:pt x="2781104" y="2492831"/>
                    <a:pt x="2725224" y="2548711"/>
                    <a:pt x="2656644" y="2548711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0" name="Rectangle 9"/>
          <p:cNvSpPr/>
          <p:nvPr/>
        </p:nvSpPr>
        <p:spPr>
          <a:xfrm>
            <a:off x="825401" y="1758832"/>
            <a:ext cx="10129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1028700" lvl="1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oxygen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ozone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oxygen.</a:t>
            </a:r>
          </a:p>
          <a:p>
            <a:pPr marL="1028700" lvl="1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Than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cương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carbon.</a:t>
            </a:r>
          </a:p>
        </p:txBody>
      </p:sp>
      <p:pic>
        <p:nvPicPr>
          <p:cNvPr id="1026" name="Picture 2" descr="Than đá được hình thành như thế nào? - Giải Đáp Việt - Tri Thức Cho Người 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680" y="876300"/>
            <a:ext cx="5891163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ệu kim cương có phải là thứ tồn tại mãi mãi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679" y="5456062"/>
            <a:ext cx="5891163" cy="3924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57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746" b="22063"/>
          <a:stretch>
            <a:fillRect/>
          </a:stretch>
        </p:blipFill>
        <p:spPr>
          <a:xfrm>
            <a:off x="9525" y="-23586"/>
            <a:ext cx="18288000" cy="10276114"/>
          </a:xfrm>
          <a:prstGeom prst="rect">
            <a:avLst/>
          </a:prstGeom>
        </p:spPr>
      </p:pic>
      <p:sp>
        <p:nvSpPr>
          <p:cNvPr id="8" name="Google Shape;5662;p44"/>
          <p:cNvSpPr/>
          <p:nvPr/>
        </p:nvSpPr>
        <p:spPr>
          <a:xfrm rot="5400000" flipH="1">
            <a:off x="4660824" y="-3232270"/>
            <a:ext cx="8985405" cy="16764000"/>
          </a:xfrm>
          <a:custGeom>
            <a:avLst/>
            <a:gdLst/>
            <a:ahLst/>
            <a:cxnLst/>
            <a:rect l="l" t="t" r="r" b="b"/>
            <a:pathLst>
              <a:path w="55507" h="56183" extrusionOk="0">
                <a:moveTo>
                  <a:pt x="54740" y="1009"/>
                </a:moveTo>
                <a:cubicBezTo>
                  <a:pt x="54733" y="1066"/>
                  <a:pt x="54731" y="1120"/>
                  <a:pt x="54734" y="1174"/>
                </a:cubicBezTo>
                <a:lnTo>
                  <a:pt x="54734" y="1174"/>
                </a:lnTo>
                <a:lnTo>
                  <a:pt x="54740" y="1009"/>
                </a:lnTo>
                <a:close/>
                <a:moveTo>
                  <a:pt x="1969" y="2210"/>
                </a:moveTo>
                <a:cubicBezTo>
                  <a:pt x="2002" y="2277"/>
                  <a:pt x="2035" y="2277"/>
                  <a:pt x="2102" y="2277"/>
                </a:cubicBezTo>
                <a:lnTo>
                  <a:pt x="1969" y="2277"/>
                </a:lnTo>
                <a:lnTo>
                  <a:pt x="1969" y="2210"/>
                </a:lnTo>
                <a:close/>
                <a:moveTo>
                  <a:pt x="5538" y="55348"/>
                </a:moveTo>
                <a:cubicBezTo>
                  <a:pt x="4904" y="55381"/>
                  <a:pt x="4337" y="55482"/>
                  <a:pt x="3736" y="55548"/>
                </a:cubicBezTo>
                <a:lnTo>
                  <a:pt x="3736" y="55448"/>
                </a:lnTo>
                <a:cubicBezTo>
                  <a:pt x="4337" y="55381"/>
                  <a:pt x="4904" y="55381"/>
                  <a:pt x="5538" y="55348"/>
                </a:cubicBezTo>
                <a:close/>
                <a:moveTo>
                  <a:pt x="7452" y="0"/>
                </a:moveTo>
                <a:cubicBezTo>
                  <a:pt x="5673" y="0"/>
                  <a:pt x="3900" y="40"/>
                  <a:pt x="2102" y="142"/>
                </a:cubicBezTo>
                <a:cubicBezTo>
                  <a:pt x="2202" y="142"/>
                  <a:pt x="2269" y="175"/>
                  <a:pt x="2369" y="175"/>
                </a:cubicBezTo>
                <a:lnTo>
                  <a:pt x="1969" y="175"/>
                </a:lnTo>
                <a:cubicBezTo>
                  <a:pt x="1735" y="175"/>
                  <a:pt x="1502" y="475"/>
                  <a:pt x="1301" y="475"/>
                </a:cubicBezTo>
                <a:cubicBezTo>
                  <a:pt x="1668" y="509"/>
                  <a:pt x="2035" y="509"/>
                  <a:pt x="2402" y="542"/>
                </a:cubicBezTo>
                <a:lnTo>
                  <a:pt x="1401" y="542"/>
                </a:lnTo>
                <a:cubicBezTo>
                  <a:pt x="1335" y="542"/>
                  <a:pt x="1201" y="809"/>
                  <a:pt x="1135" y="976"/>
                </a:cubicBezTo>
                <a:lnTo>
                  <a:pt x="868" y="976"/>
                </a:lnTo>
                <a:cubicBezTo>
                  <a:pt x="834" y="976"/>
                  <a:pt x="801" y="1676"/>
                  <a:pt x="801" y="1676"/>
                </a:cubicBezTo>
                <a:lnTo>
                  <a:pt x="868" y="1676"/>
                </a:lnTo>
                <a:cubicBezTo>
                  <a:pt x="901" y="1876"/>
                  <a:pt x="1001" y="2210"/>
                  <a:pt x="1035" y="2210"/>
                </a:cubicBezTo>
                <a:lnTo>
                  <a:pt x="1235" y="2210"/>
                </a:lnTo>
                <a:lnTo>
                  <a:pt x="1235" y="2310"/>
                </a:lnTo>
                <a:cubicBezTo>
                  <a:pt x="1135" y="2444"/>
                  <a:pt x="1001" y="2510"/>
                  <a:pt x="1001" y="2644"/>
                </a:cubicBezTo>
                <a:cubicBezTo>
                  <a:pt x="1001" y="2944"/>
                  <a:pt x="968" y="3177"/>
                  <a:pt x="968" y="3478"/>
                </a:cubicBezTo>
                <a:cubicBezTo>
                  <a:pt x="968" y="3444"/>
                  <a:pt x="901" y="3444"/>
                  <a:pt x="901" y="3378"/>
                </a:cubicBezTo>
                <a:cubicBezTo>
                  <a:pt x="901" y="3111"/>
                  <a:pt x="901" y="2810"/>
                  <a:pt x="868" y="2510"/>
                </a:cubicBezTo>
                <a:cubicBezTo>
                  <a:pt x="868" y="2710"/>
                  <a:pt x="801" y="2977"/>
                  <a:pt x="801" y="3177"/>
                </a:cubicBezTo>
                <a:cubicBezTo>
                  <a:pt x="634" y="4979"/>
                  <a:pt x="401" y="6713"/>
                  <a:pt x="234" y="8515"/>
                </a:cubicBezTo>
                <a:cubicBezTo>
                  <a:pt x="201" y="10449"/>
                  <a:pt x="134" y="12351"/>
                  <a:pt x="67" y="14285"/>
                </a:cubicBezTo>
                <a:cubicBezTo>
                  <a:pt x="0" y="19055"/>
                  <a:pt x="0" y="23859"/>
                  <a:pt x="67" y="28662"/>
                </a:cubicBezTo>
                <a:cubicBezTo>
                  <a:pt x="234" y="37168"/>
                  <a:pt x="734" y="45641"/>
                  <a:pt x="1401" y="54081"/>
                </a:cubicBezTo>
                <a:lnTo>
                  <a:pt x="1335" y="54081"/>
                </a:lnTo>
                <a:cubicBezTo>
                  <a:pt x="1301" y="54081"/>
                  <a:pt x="1301" y="54481"/>
                  <a:pt x="1235" y="54681"/>
                </a:cubicBezTo>
                <a:cubicBezTo>
                  <a:pt x="1235" y="54748"/>
                  <a:pt x="1235" y="54814"/>
                  <a:pt x="1201" y="54814"/>
                </a:cubicBezTo>
                <a:lnTo>
                  <a:pt x="1301" y="54814"/>
                </a:lnTo>
                <a:cubicBezTo>
                  <a:pt x="1333" y="55006"/>
                  <a:pt x="1396" y="55350"/>
                  <a:pt x="1460" y="55350"/>
                </a:cubicBezTo>
                <a:cubicBezTo>
                  <a:pt x="1462" y="55350"/>
                  <a:pt x="1465" y="55350"/>
                  <a:pt x="1468" y="55348"/>
                </a:cubicBezTo>
                <a:cubicBezTo>
                  <a:pt x="1735" y="55348"/>
                  <a:pt x="2002" y="55315"/>
                  <a:pt x="2302" y="55315"/>
                </a:cubicBezTo>
                <a:cubicBezTo>
                  <a:pt x="2302" y="55415"/>
                  <a:pt x="2335" y="55582"/>
                  <a:pt x="2335" y="55715"/>
                </a:cubicBezTo>
                <a:cubicBezTo>
                  <a:pt x="2169" y="55715"/>
                  <a:pt x="2035" y="55748"/>
                  <a:pt x="1868" y="55748"/>
                </a:cubicBezTo>
                <a:cubicBezTo>
                  <a:pt x="2035" y="55748"/>
                  <a:pt x="2169" y="55848"/>
                  <a:pt x="2335" y="55882"/>
                </a:cubicBezTo>
                <a:lnTo>
                  <a:pt x="2335" y="55982"/>
                </a:lnTo>
                <a:cubicBezTo>
                  <a:pt x="2352" y="56115"/>
                  <a:pt x="2527" y="56182"/>
                  <a:pt x="2698" y="56182"/>
                </a:cubicBezTo>
                <a:cubicBezTo>
                  <a:pt x="2869" y="56182"/>
                  <a:pt x="3036" y="56115"/>
                  <a:pt x="3036" y="55982"/>
                </a:cubicBezTo>
                <a:lnTo>
                  <a:pt x="3169" y="55982"/>
                </a:lnTo>
                <a:cubicBezTo>
                  <a:pt x="3236" y="56015"/>
                  <a:pt x="3311" y="56032"/>
                  <a:pt x="3382" y="56032"/>
                </a:cubicBezTo>
                <a:cubicBezTo>
                  <a:pt x="3453" y="56032"/>
                  <a:pt x="3520" y="56015"/>
                  <a:pt x="3570" y="55982"/>
                </a:cubicBezTo>
                <a:cubicBezTo>
                  <a:pt x="5838" y="55982"/>
                  <a:pt x="8140" y="55915"/>
                  <a:pt x="10375" y="55815"/>
                </a:cubicBezTo>
                <a:lnTo>
                  <a:pt x="18647" y="55448"/>
                </a:lnTo>
                <a:cubicBezTo>
                  <a:pt x="24184" y="55215"/>
                  <a:pt x="29722" y="55115"/>
                  <a:pt x="35226" y="55015"/>
                </a:cubicBezTo>
                <a:cubicBezTo>
                  <a:pt x="38081" y="54992"/>
                  <a:pt x="40966" y="54923"/>
                  <a:pt x="43841" y="54923"/>
                </a:cubicBezTo>
                <a:cubicBezTo>
                  <a:pt x="45199" y="54923"/>
                  <a:pt x="46553" y="54938"/>
                  <a:pt x="47901" y="54981"/>
                </a:cubicBezTo>
                <a:cubicBezTo>
                  <a:pt x="48435" y="55015"/>
                  <a:pt x="48935" y="55015"/>
                  <a:pt x="49502" y="55048"/>
                </a:cubicBezTo>
                <a:cubicBezTo>
                  <a:pt x="50537" y="55148"/>
                  <a:pt x="51604" y="55315"/>
                  <a:pt x="52605" y="55615"/>
                </a:cubicBezTo>
                <a:cubicBezTo>
                  <a:pt x="52619" y="55618"/>
                  <a:pt x="52633" y="55620"/>
                  <a:pt x="52646" y="55620"/>
                </a:cubicBezTo>
                <a:cubicBezTo>
                  <a:pt x="52759" y="55620"/>
                  <a:pt x="52842" y="55501"/>
                  <a:pt x="52872" y="55381"/>
                </a:cubicBezTo>
                <a:cubicBezTo>
                  <a:pt x="52938" y="55381"/>
                  <a:pt x="53005" y="55448"/>
                  <a:pt x="53072" y="55448"/>
                </a:cubicBezTo>
                <a:cubicBezTo>
                  <a:pt x="53134" y="55458"/>
                  <a:pt x="53189" y="55466"/>
                  <a:pt x="53239" y="55466"/>
                </a:cubicBezTo>
                <a:cubicBezTo>
                  <a:pt x="53351" y="55466"/>
                  <a:pt x="53436" y="55430"/>
                  <a:pt x="53505" y="55315"/>
                </a:cubicBezTo>
                <a:lnTo>
                  <a:pt x="53505" y="55615"/>
                </a:lnTo>
                <a:cubicBezTo>
                  <a:pt x="53505" y="55715"/>
                  <a:pt x="53680" y="55765"/>
                  <a:pt x="53856" y="55765"/>
                </a:cubicBezTo>
                <a:cubicBezTo>
                  <a:pt x="54031" y="55765"/>
                  <a:pt x="54206" y="55715"/>
                  <a:pt x="54206" y="55615"/>
                </a:cubicBezTo>
                <a:lnTo>
                  <a:pt x="54206" y="55448"/>
                </a:lnTo>
                <a:cubicBezTo>
                  <a:pt x="54221" y="55553"/>
                  <a:pt x="54364" y="55604"/>
                  <a:pt x="54518" y="55604"/>
                </a:cubicBezTo>
                <a:cubicBezTo>
                  <a:pt x="54705" y="55604"/>
                  <a:pt x="54906" y="55528"/>
                  <a:pt x="54906" y="55381"/>
                </a:cubicBezTo>
                <a:lnTo>
                  <a:pt x="54906" y="54981"/>
                </a:lnTo>
                <a:cubicBezTo>
                  <a:pt x="55106" y="54981"/>
                  <a:pt x="55373" y="54914"/>
                  <a:pt x="55373" y="54781"/>
                </a:cubicBezTo>
                <a:lnTo>
                  <a:pt x="55373" y="54281"/>
                </a:lnTo>
                <a:cubicBezTo>
                  <a:pt x="55440" y="54214"/>
                  <a:pt x="55507" y="54181"/>
                  <a:pt x="55507" y="54114"/>
                </a:cubicBezTo>
                <a:cubicBezTo>
                  <a:pt x="55407" y="45207"/>
                  <a:pt x="55373" y="36368"/>
                  <a:pt x="55340" y="27495"/>
                </a:cubicBezTo>
                <a:cubicBezTo>
                  <a:pt x="55273" y="23625"/>
                  <a:pt x="55273" y="19789"/>
                  <a:pt x="55240" y="15920"/>
                </a:cubicBezTo>
                <a:cubicBezTo>
                  <a:pt x="55240" y="13985"/>
                  <a:pt x="55207" y="12017"/>
                  <a:pt x="55207" y="10116"/>
                </a:cubicBezTo>
                <a:cubicBezTo>
                  <a:pt x="55240" y="7547"/>
                  <a:pt x="55106" y="5045"/>
                  <a:pt x="54906" y="2510"/>
                </a:cubicBezTo>
                <a:cubicBezTo>
                  <a:pt x="54906" y="2277"/>
                  <a:pt x="54906" y="2010"/>
                  <a:pt x="54873" y="1776"/>
                </a:cubicBezTo>
                <a:cubicBezTo>
                  <a:pt x="54873" y="1810"/>
                  <a:pt x="54873" y="1810"/>
                  <a:pt x="54806" y="1843"/>
                </a:cubicBezTo>
                <a:lnTo>
                  <a:pt x="54806" y="1710"/>
                </a:lnTo>
                <a:cubicBezTo>
                  <a:pt x="54806" y="1552"/>
                  <a:pt x="54744" y="1373"/>
                  <a:pt x="54734" y="1174"/>
                </a:cubicBezTo>
                <a:lnTo>
                  <a:pt x="54734" y="1174"/>
                </a:lnTo>
                <a:lnTo>
                  <a:pt x="54706" y="2010"/>
                </a:lnTo>
                <a:lnTo>
                  <a:pt x="54539" y="2177"/>
                </a:lnTo>
                <a:lnTo>
                  <a:pt x="54539" y="1676"/>
                </a:lnTo>
                <a:cubicBezTo>
                  <a:pt x="54573" y="1543"/>
                  <a:pt x="54573" y="1443"/>
                  <a:pt x="54539" y="1343"/>
                </a:cubicBezTo>
                <a:lnTo>
                  <a:pt x="54539" y="375"/>
                </a:lnTo>
                <a:cubicBezTo>
                  <a:pt x="54539" y="342"/>
                  <a:pt x="54206" y="309"/>
                  <a:pt x="53972" y="275"/>
                </a:cubicBezTo>
                <a:cubicBezTo>
                  <a:pt x="53939" y="175"/>
                  <a:pt x="53872" y="109"/>
                  <a:pt x="53772" y="109"/>
                </a:cubicBezTo>
                <a:cubicBezTo>
                  <a:pt x="46204" y="195"/>
                  <a:pt x="38660" y="282"/>
                  <a:pt x="31076" y="282"/>
                </a:cubicBezTo>
                <a:cubicBezTo>
                  <a:pt x="29903" y="282"/>
                  <a:pt x="28729" y="280"/>
                  <a:pt x="27553" y="275"/>
                </a:cubicBezTo>
                <a:cubicBezTo>
                  <a:pt x="23851" y="275"/>
                  <a:pt x="20081" y="209"/>
                  <a:pt x="16379" y="142"/>
                </a:cubicBezTo>
                <a:cubicBezTo>
                  <a:pt x="14544" y="109"/>
                  <a:pt x="12676" y="109"/>
                  <a:pt x="10842" y="42"/>
                </a:cubicBezTo>
                <a:cubicBezTo>
                  <a:pt x="9704" y="16"/>
                  <a:pt x="8577" y="0"/>
                  <a:pt x="745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883025" y="1714500"/>
            <a:ext cx="15194335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Kim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natri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Na.</a:t>
            </a: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Lactic acid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sữa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C, H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O.</a:t>
            </a: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Kim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cương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C.</a:t>
            </a: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Cl. 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oogle Shape;9378;p56"/>
          <p:cNvGrpSpPr/>
          <p:nvPr/>
        </p:nvGrpSpPr>
        <p:grpSpPr>
          <a:xfrm rot="549252">
            <a:off x="15418723" y="272736"/>
            <a:ext cx="2928679" cy="1523298"/>
            <a:chOff x="6743511" y="1631082"/>
            <a:chExt cx="647211" cy="718940"/>
          </a:xfrm>
        </p:grpSpPr>
        <p:sp>
          <p:nvSpPr>
            <p:cNvPr id="35" name="Google Shape;9379;p56"/>
            <p:cNvSpPr/>
            <p:nvPr/>
          </p:nvSpPr>
          <p:spPr>
            <a:xfrm rot="10228520" flipH="1">
              <a:off x="6809076" y="1739909"/>
              <a:ext cx="490307" cy="575091"/>
            </a:xfrm>
            <a:custGeom>
              <a:avLst/>
              <a:gdLst/>
              <a:ahLst/>
              <a:cxnLst/>
              <a:rect l="l" t="t" r="r" b="b"/>
              <a:pathLst>
                <a:path w="28847" h="19580" extrusionOk="0">
                  <a:moveTo>
                    <a:pt x="517" y="0"/>
                  </a:moveTo>
                  <a:lnTo>
                    <a:pt x="0" y="18804"/>
                  </a:lnTo>
                  <a:lnTo>
                    <a:pt x="28330" y="19580"/>
                  </a:lnTo>
                  <a:lnTo>
                    <a:pt x="24117" y="10055"/>
                  </a:lnTo>
                  <a:lnTo>
                    <a:pt x="28847" y="763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1">
                <a:alpha val="236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" name="Google Shape;9380;p56"/>
            <p:cNvGrpSpPr/>
            <p:nvPr/>
          </p:nvGrpSpPr>
          <p:grpSpPr>
            <a:xfrm rot="10164887" flipH="1">
              <a:off x="6792579" y="1676536"/>
              <a:ext cx="549077" cy="585081"/>
              <a:chOff x="6732470" y="2830081"/>
              <a:chExt cx="467180" cy="497814"/>
            </a:xfrm>
          </p:grpSpPr>
          <p:sp>
            <p:nvSpPr>
              <p:cNvPr id="37" name="Google Shape;9381;p56"/>
              <p:cNvSpPr/>
              <p:nvPr/>
            </p:nvSpPr>
            <p:spPr>
              <a:xfrm rot="-64006">
                <a:off x="6735392" y="2834318"/>
                <a:ext cx="457088" cy="489340"/>
              </a:xfrm>
              <a:custGeom>
                <a:avLst/>
                <a:gdLst/>
                <a:ahLst/>
                <a:cxnLst/>
                <a:rect l="l" t="t" r="r" b="b"/>
                <a:pathLst>
                  <a:path w="28847" h="19580" extrusionOk="0">
                    <a:moveTo>
                      <a:pt x="517" y="0"/>
                    </a:moveTo>
                    <a:lnTo>
                      <a:pt x="0" y="18804"/>
                    </a:lnTo>
                    <a:lnTo>
                      <a:pt x="28330" y="19580"/>
                    </a:lnTo>
                    <a:lnTo>
                      <a:pt x="24117" y="10055"/>
                    </a:lnTo>
                    <a:lnTo>
                      <a:pt x="28847" y="763"/>
                    </a:lnTo>
                    <a:lnTo>
                      <a:pt x="517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9382;p56"/>
              <p:cNvSpPr/>
              <p:nvPr/>
            </p:nvSpPr>
            <p:spPr>
              <a:xfrm>
                <a:off x="6851325" y="2839375"/>
                <a:ext cx="64650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94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82" y="544"/>
                      <a:pt x="686" y="918"/>
                      <a:pt x="1267" y="944"/>
                    </a:cubicBezTo>
                    <a:cubicBezTo>
                      <a:pt x="1278" y="944"/>
                      <a:pt x="1288" y="945"/>
                      <a:pt x="1299" y="945"/>
                    </a:cubicBezTo>
                    <a:cubicBezTo>
                      <a:pt x="1867" y="945"/>
                      <a:pt x="2370" y="599"/>
                      <a:pt x="2586" y="78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383;p56"/>
              <p:cNvSpPr/>
              <p:nvPr/>
            </p:nvSpPr>
            <p:spPr>
              <a:xfrm>
                <a:off x="7005450" y="2843575"/>
                <a:ext cx="64650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9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81" y="544"/>
                      <a:pt x="686" y="905"/>
                      <a:pt x="1267" y="931"/>
                    </a:cubicBezTo>
                    <a:cubicBezTo>
                      <a:pt x="1278" y="932"/>
                      <a:pt x="1288" y="932"/>
                      <a:pt x="1299" y="932"/>
                    </a:cubicBezTo>
                    <a:cubicBezTo>
                      <a:pt x="1855" y="932"/>
                      <a:pt x="2370" y="598"/>
                      <a:pt x="2585" y="6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9384;p56"/>
              <p:cNvSpPr/>
              <p:nvPr/>
            </p:nvSpPr>
            <p:spPr>
              <a:xfrm>
                <a:off x="7159250" y="2847775"/>
                <a:ext cx="40400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93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68" y="505"/>
                      <a:pt x="621" y="867"/>
                      <a:pt x="1164" y="931"/>
                    </a:cubicBezTo>
                    <a:lnTo>
                      <a:pt x="1616" y="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9385;p56"/>
              <p:cNvSpPr/>
              <p:nvPr/>
            </p:nvSpPr>
            <p:spPr>
              <a:xfrm>
                <a:off x="6758150" y="2883650"/>
                <a:ext cx="81575" cy="6950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780" extrusionOk="0">
                    <a:moveTo>
                      <a:pt x="1860" y="0"/>
                    </a:moveTo>
                    <a:cubicBezTo>
                      <a:pt x="641" y="0"/>
                      <a:pt x="0" y="1456"/>
                      <a:pt x="846" y="2340"/>
                    </a:cubicBezTo>
                    <a:cubicBezTo>
                      <a:pt x="1133" y="2644"/>
                      <a:pt x="1494" y="2780"/>
                      <a:pt x="1848" y="2780"/>
                    </a:cubicBezTo>
                    <a:cubicBezTo>
                      <a:pt x="2548" y="2780"/>
                      <a:pt x="3220" y="2250"/>
                      <a:pt x="3237" y="1435"/>
                    </a:cubicBezTo>
                    <a:cubicBezTo>
                      <a:pt x="3263" y="659"/>
                      <a:pt x="2655" y="26"/>
                      <a:pt x="1893" y="0"/>
                    </a:cubicBezTo>
                    <a:cubicBezTo>
                      <a:pt x="1882" y="0"/>
                      <a:pt x="1871" y="0"/>
                      <a:pt x="1860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9386;p56"/>
              <p:cNvSpPr/>
              <p:nvPr/>
            </p:nvSpPr>
            <p:spPr>
              <a:xfrm>
                <a:off x="6912250" y="2887850"/>
                <a:ext cx="812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251" h="2781" extrusionOk="0">
                    <a:moveTo>
                      <a:pt x="1849" y="0"/>
                    </a:moveTo>
                    <a:cubicBezTo>
                      <a:pt x="641" y="0"/>
                      <a:pt x="1" y="1456"/>
                      <a:pt x="834" y="2340"/>
                    </a:cubicBezTo>
                    <a:cubicBezTo>
                      <a:pt x="1120" y="2644"/>
                      <a:pt x="1482" y="2780"/>
                      <a:pt x="1837" y="2780"/>
                    </a:cubicBezTo>
                    <a:cubicBezTo>
                      <a:pt x="2537" y="2780"/>
                      <a:pt x="3212" y="2250"/>
                      <a:pt x="3237" y="1435"/>
                    </a:cubicBezTo>
                    <a:cubicBezTo>
                      <a:pt x="3250" y="659"/>
                      <a:pt x="2643" y="26"/>
                      <a:pt x="1880" y="0"/>
                    </a:cubicBezTo>
                    <a:cubicBezTo>
                      <a:pt x="1870" y="0"/>
                      <a:pt x="1859" y="0"/>
                      <a:pt x="1849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9387;p56"/>
              <p:cNvSpPr/>
              <p:nvPr/>
            </p:nvSpPr>
            <p:spPr>
              <a:xfrm>
                <a:off x="7077175" y="2892175"/>
                <a:ext cx="81175" cy="69375"/>
              </a:xfrm>
              <a:custGeom>
                <a:avLst/>
                <a:gdLst/>
                <a:ahLst/>
                <a:cxnLst/>
                <a:rect l="l" t="t" r="r" b="b"/>
                <a:pathLst>
                  <a:path w="3247" h="2775" extrusionOk="0">
                    <a:moveTo>
                      <a:pt x="1417" y="1"/>
                    </a:moveTo>
                    <a:cubicBezTo>
                      <a:pt x="717" y="1"/>
                      <a:pt x="44" y="528"/>
                      <a:pt x="27" y="1352"/>
                    </a:cubicBezTo>
                    <a:cubicBezTo>
                      <a:pt x="1" y="2115"/>
                      <a:pt x="608" y="2748"/>
                      <a:pt x="1371" y="2774"/>
                    </a:cubicBezTo>
                    <a:cubicBezTo>
                      <a:pt x="1386" y="2775"/>
                      <a:pt x="1402" y="2775"/>
                      <a:pt x="1418" y="2775"/>
                    </a:cubicBezTo>
                    <a:cubicBezTo>
                      <a:pt x="2615" y="2775"/>
                      <a:pt x="3247" y="1315"/>
                      <a:pt x="2417" y="435"/>
                    </a:cubicBezTo>
                    <a:cubicBezTo>
                      <a:pt x="2131" y="135"/>
                      <a:pt x="1770" y="1"/>
                      <a:pt x="1417" y="1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9388;p56"/>
              <p:cNvSpPr/>
              <p:nvPr/>
            </p:nvSpPr>
            <p:spPr>
              <a:xfrm>
                <a:off x="6832875" y="2978300"/>
                <a:ext cx="81175" cy="69200"/>
              </a:xfrm>
              <a:custGeom>
                <a:avLst/>
                <a:gdLst/>
                <a:ahLst/>
                <a:cxnLst/>
                <a:rect l="l" t="t" r="r" b="b"/>
                <a:pathLst>
                  <a:path w="3247" h="2768" extrusionOk="0">
                    <a:moveTo>
                      <a:pt x="1829" y="0"/>
                    </a:moveTo>
                    <a:cubicBezTo>
                      <a:pt x="632" y="0"/>
                      <a:pt x="0" y="1447"/>
                      <a:pt x="842" y="2327"/>
                    </a:cubicBezTo>
                    <a:cubicBezTo>
                      <a:pt x="1125" y="2632"/>
                      <a:pt x="1483" y="2768"/>
                      <a:pt x="1836" y="2768"/>
                    </a:cubicBezTo>
                    <a:cubicBezTo>
                      <a:pt x="2533" y="2768"/>
                      <a:pt x="3207" y="2238"/>
                      <a:pt x="3233" y="1423"/>
                    </a:cubicBezTo>
                    <a:cubicBezTo>
                      <a:pt x="3246" y="660"/>
                      <a:pt x="2652" y="14"/>
                      <a:pt x="1876" y="1"/>
                    </a:cubicBezTo>
                    <a:cubicBezTo>
                      <a:pt x="1860" y="1"/>
                      <a:pt x="1844" y="0"/>
                      <a:pt x="1829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9389;p56"/>
              <p:cNvSpPr/>
              <p:nvPr/>
            </p:nvSpPr>
            <p:spPr>
              <a:xfrm>
                <a:off x="6986675" y="2982500"/>
                <a:ext cx="81475" cy="69375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2775" extrusionOk="0">
                    <a:moveTo>
                      <a:pt x="1841" y="0"/>
                    </a:moveTo>
                    <a:cubicBezTo>
                      <a:pt x="631" y="0"/>
                      <a:pt x="0" y="1447"/>
                      <a:pt x="842" y="2340"/>
                    </a:cubicBezTo>
                    <a:cubicBezTo>
                      <a:pt x="1124" y="2640"/>
                      <a:pt x="1482" y="2775"/>
                      <a:pt x="1834" y="2775"/>
                    </a:cubicBezTo>
                    <a:cubicBezTo>
                      <a:pt x="2531" y="2775"/>
                      <a:pt x="3207" y="2247"/>
                      <a:pt x="3233" y="1423"/>
                    </a:cubicBezTo>
                    <a:cubicBezTo>
                      <a:pt x="3259" y="660"/>
                      <a:pt x="2651" y="14"/>
                      <a:pt x="1889" y="1"/>
                    </a:cubicBezTo>
                    <a:cubicBezTo>
                      <a:pt x="1873" y="1"/>
                      <a:pt x="1857" y="0"/>
                      <a:pt x="1841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9390;p56"/>
              <p:cNvSpPr/>
              <p:nvPr/>
            </p:nvSpPr>
            <p:spPr>
              <a:xfrm>
                <a:off x="6753375" y="3068450"/>
                <a:ext cx="81175" cy="69375"/>
              </a:xfrm>
              <a:custGeom>
                <a:avLst/>
                <a:gdLst/>
                <a:ahLst/>
                <a:cxnLst/>
                <a:rect l="l" t="t" r="r" b="b"/>
                <a:pathLst>
                  <a:path w="3247" h="2775" extrusionOk="0">
                    <a:moveTo>
                      <a:pt x="1829" y="0"/>
                    </a:moveTo>
                    <a:cubicBezTo>
                      <a:pt x="632" y="0"/>
                      <a:pt x="1" y="1447"/>
                      <a:pt x="830" y="2340"/>
                    </a:cubicBezTo>
                    <a:cubicBezTo>
                      <a:pt x="1116" y="2640"/>
                      <a:pt x="1477" y="2774"/>
                      <a:pt x="1831" y="2774"/>
                    </a:cubicBezTo>
                    <a:cubicBezTo>
                      <a:pt x="2531" y="2774"/>
                      <a:pt x="3204" y="2247"/>
                      <a:pt x="3221" y="1423"/>
                    </a:cubicBezTo>
                    <a:cubicBezTo>
                      <a:pt x="3247" y="660"/>
                      <a:pt x="2639" y="27"/>
                      <a:pt x="1877" y="1"/>
                    </a:cubicBezTo>
                    <a:cubicBezTo>
                      <a:pt x="1861" y="0"/>
                      <a:pt x="1845" y="0"/>
                      <a:pt x="1829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9391;p56"/>
              <p:cNvSpPr/>
              <p:nvPr/>
            </p:nvSpPr>
            <p:spPr>
              <a:xfrm>
                <a:off x="6907175" y="3072975"/>
                <a:ext cx="81175" cy="69200"/>
              </a:xfrm>
              <a:custGeom>
                <a:avLst/>
                <a:gdLst/>
                <a:ahLst/>
                <a:cxnLst/>
                <a:rect l="l" t="t" r="r" b="b"/>
                <a:pathLst>
                  <a:path w="3247" h="2768" extrusionOk="0">
                    <a:moveTo>
                      <a:pt x="1842" y="0"/>
                    </a:moveTo>
                    <a:cubicBezTo>
                      <a:pt x="632" y="0"/>
                      <a:pt x="1" y="1447"/>
                      <a:pt x="843" y="2327"/>
                    </a:cubicBezTo>
                    <a:cubicBezTo>
                      <a:pt x="1125" y="2631"/>
                      <a:pt x="1484" y="2768"/>
                      <a:pt x="1837" y="2768"/>
                    </a:cubicBezTo>
                    <a:cubicBezTo>
                      <a:pt x="2533" y="2768"/>
                      <a:pt x="3208" y="2237"/>
                      <a:pt x="3234" y="1422"/>
                    </a:cubicBezTo>
                    <a:cubicBezTo>
                      <a:pt x="3247" y="647"/>
                      <a:pt x="2652" y="14"/>
                      <a:pt x="1890" y="1"/>
                    </a:cubicBezTo>
                    <a:cubicBezTo>
                      <a:pt x="1873" y="0"/>
                      <a:pt x="1858" y="0"/>
                      <a:pt x="1842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9392;p56"/>
              <p:cNvSpPr/>
              <p:nvPr/>
            </p:nvSpPr>
            <p:spPr>
              <a:xfrm rot="518288">
                <a:off x="7101683" y="3086752"/>
                <a:ext cx="38477" cy="60128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2405" extrusionOk="0">
                    <a:moveTo>
                      <a:pt x="479" y="1"/>
                    </a:moveTo>
                    <a:cubicBezTo>
                      <a:pt x="195" y="246"/>
                      <a:pt x="40" y="595"/>
                      <a:pt x="27" y="970"/>
                    </a:cubicBezTo>
                    <a:cubicBezTo>
                      <a:pt x="1" y="1745"/>
                      <a:pt x="608" y="2379"/>
                      <a:pt x="1371" y="2405"/>
                    </a:cubicBezTo>
                    <a:lnTo>
                      <a:pt x="1539" y="2405"/>
                    </a:lnTo>
                    <a:lnTo>
                      <a:pt x="479" y="1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9393;p56"/>
              <p:cNvSpPr/>
              <p:nvPr/>
            </p:nvSpPr>
            <p:spPr>
              <a:xfrm>
                <a:off x="6827600" y="3162800"/>
                <a:ext cx="812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251" h="2781" extrusionOk="0">
                    <a:moveTo>
                      <a:pt x="1861" y="0"/>
                    </a:moveTo>
                    <a:cubicBezTo>
                      <a:pt x="641" y="0"/>
                      <a:pt x="1" y="1456"/>
                      <a:pt x="846" y="2340"/>
                    </a:cubicBezTo>
                    <a:cubicBezTo>
                      <a:pt x="1129" y="2644"/>
                      <a:pt x="1487" y="2780"/>
                      <a:pt x="1840" y="2780"/>
                    </a:cubicBezTo>
                    <a:cubicBezTo>
                      <a:pt x="2537" y="2780"/>
                      <a:pt x="3212" y="2250"/>
                      <a:pt x="3237" y="1435"/>
                    </a:cubicBezTo>
                    <a:cubicBezTo>
                      <a:pt x="3250" y="660"/>
                      <a:pt x="2656" y="27"/>
                      <a:pt x="1893" y="1"/>
                    </a:cubicBezTo>
                    <a:cubicBezTo>
                      <a:pt x="1882" y="0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9394;p56"/>
              <p:cNvSpPr/>
              <p:nvPr/>
            </p:nvSpPr>
            <p:spPr>
              <a:xfrm>
                <a:off x="6981400" y="3167000"/>
                <a:ext cx="815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781" extrusionOk="0">
                    <a:moveTo>
                      <a:pt x="1861" y="0"/>
                    </a:moveTo>
                    <a:cubicBezTo>
                      <a:pt x="654" y="0"/>
                      <a:pt x="1" y="1456"/>
                      <a:pt x="846" y="2340"/>
                    </a:cubicBezTo>
                    <a:cubicBezTo>
                      <a:pt x="1133" y="2644"/>
                      <a:pt x="1495" y="2780"/>
                      <a:pt x="1849" y="2780"/>
                    </a:cubicBezTo>
                    <a:cubicBezTo>
                      <a:pt x="2548" y="2780"/>
                      <a:pt x="3220" y="2250"/>
                      <a:pt x="3237" y="1435"/>
                    </a:cubicBezTo>
                    <a:cubicBezTo>
                      <a:pt x="3263" y="660"/>
                      <a:pt x="2656" y="27"/>
                      <a:pt x="1893" y="1"/>
                    </a:cubicBezTo>
                    <a:cubicBezTo>
                      <a:pt x="1882" y="0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9395;p56"/>
              <p:cNvSpPr/>
              <p:nvPr/>
            </p:nvSpPr>
            <p:spPr>
              <a:xfrm>
                <a:off x="6759575" y="3253250"/>
                <a:ext cx="79500" cy="55950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2238" extrusionOk="0">
                    <a:moveTo>
                      <a:pt x="1387" y="1"/>
                    </a:moveTo>
                    <a:cubicBezTo>
                      <a:pt x="634" y="1"/>
                      <a:pt x="26" y="599"/>
                      <a:pt x="0" y="1346"/>
                    </a:cubicBezTo>
                    <a:cubicBezTo>
                      <a:pt x="0" y="1643"/>
                      <a:pt x="78" y="1927"/>
                      <a:pt x="259" y="2173"/>
                    </a:cubicBezTo>
                    <a:lnTo>
                      <a:pt x="2482" y="2237"/>
                    </a:lnTo>
                    <a:cubicBezTo>
                      <a:pt x="3180" y="1333"/>
                      <a:pt x="2572" y="27"/>
                      <a:pt x="1435" y="1"/>
                    </a:cubicBezTo>
                    <a:cubicBezTo>
                      <a:pt x="1419" y="1"/>
                      <a:pt x="1403" y="1"/>
                      <a:pt x="1387" y="1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9396;p56"/>
              <p:cNvSpPr/>
              <p:nvPr/>
            </p:nvSpPr>
            <p:spPr>
              <a:xfrm>
                <a:off x="6903925" y="3257450"/>
                <a:ext cx="89275" cy="55950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2238" extrusionOk="0">
                    <a:moveTo>
                      <a:pt x="1762" y="1"/>
                    </a:moveTo>
                    <a:cubicBezTo>
                      <a:pt x="655" y="1"/>
                      <a:pt x="0" y="1256"/>
                      <a:pt x="637" y="2173"/>
                    </a:cubicBezTo>
                    <a:lnTo>
                      <a:pt x="2873" y="2237"/>
                    </a:lnTo>
                    <a:cubicBezTo>
                      <a:pt x="3570" y="1333"/>
                      <a:pt x="2950" y="27"/>
                      <a:pt x="1813" y="1"/>
                    </a:cubicBezTo>
                    <a:cubicBezTo>
                      <a:pt x="1796" y="1"/>
                      <a:pt x="1779" y="1"/>
                      <a:pt x="1762" y="1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9397;p56"/>
              <p:cNvSpPr/>
              <p:nvPr/>
            </p:nvSpPr>
            <p:spPr>
              <a:xfrm>
                <a:off x="7057700" y="3261650"/>
                <a:ext cx="89300" cy="55950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2238" extrusionOk="0">
                    <a:moveTo>
                      <a:pt x="1763" y="1"/>
                    </a:moveTo>
                    <a:cubicBezTo>
                      <a:pt x="656" y="1"/>
                      <a:pt x="1" y="1256"/>
                      <a:pt x="638" y="2173"/>
                    </a:cubicBezTo>
                    <a:lnTo>
                      <a:pt x="2873" y="2237"/>
                    </a:lnTo>
                    <a:cubicBezTo>
                      <a:pt x="3571" y="1333"/>
                      <a:pt x="2951" y="27"/>
                      <a:pt x="1814" y="1"/>
                    </a:cubicBezTo>
                    <a:cubicBezTo>
                      <a:pt x="1797" y="1"/>
                      <a:pt x="1780" y="1"/>
                      <a:pt x="1763" y="1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" name="Rectangle 4"/>
          <p:cNvSpPr/>
          <p:nvPr/>
        </p:nvSpPr>
        <p:spPr>
          <a:xfrm>
            <a:off x="12496800" y="3716320"/>
            <a:ext cx="280397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→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Đơn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1811000" y="6459520"/>
            <a:ext cx="280397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→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Đơn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57600" y="5553812"/>
            <a:ext cx="532229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→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Không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phải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đơn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1731690" y="8244066"/>
            <a:ext cx="532229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→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Không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phải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đơn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o.remove.bg/downloads/e0e3232b-95ab-46ad-a5e0-62ac32ac9abd/image-removebg-preview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" t="7327" r="71492" b="73389"/>
          <a:stretch/>
        </p:blipFill>
        <p:spPr bwMode="auto">
          <a:xfrm>
            <a:off x="253558" y="7938012"/>
            <a:ext cx="2496934" cy="231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270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0" grpId="0"/>
      <p:bldP spid="6" grpId="0"/>
      <p:bldP spid="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875" b="21904"/>
          <a:stretch>
            <a:fillRect/>
          </a:stretch>
        </p:blipFill>
        <p:spPr>
          <a:xfrm>
            <a:off x="9525" y="5443"/>
            <a:ext cx="18288000" cy="1028155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4008" y="3663315"/>
            <a:ext cx="4777183" cy="5594985"/>
            <a:chOff x="0" y="0"/>
            <a:chExt cx="1913890" cy="2241527"/>
          </a:xfrm>
          <a:solidFill>
            <a:schemeClr val="bg1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2241527"/>
            </a:xfrm>
            <a:custGeom>
              <a:avLst/>
              <a:gdLst/>
              <a:ahLst/>
              <a:cxnLst/>
              <a:rect l="l" t="t" r="r" b="b"/>
              <a:pathLst>
                <a:path w="1913890" h="2241527">
                  <a:moveTo>
                    <a:pt x="1789430" y="2241527"/>
                  </a:moveTo>
                  <a:lnTo>
                    <a:pt x="124460" y="2241527"/>
                  </a:lnTo>
                  <a:cubicBezTo>
                    <a:pt x="55880" y="2241527"/>
                    <a:pt x="0" y="2185647"/>
                    <a:pt x="0" y="21170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2117067"/>
                  </a:lnTo>
                  <a:cubicBezTo>
                    <a:pt x="1913890" y="2185647"/>
                    <a:pt x="1858010" y="2241527"/>
                    <a:pt x="1789430" y="2241527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5" name="Group 5"/>
          <p:cNvGrpSpPr/>
          <p:nvPr/>
        </p:nvGrpSpPr>
        <p:grpSpPr>
          <a:xfrm>
            <a:off x="6753062" y="3663315"/>
            <a:ext cx="4777183" cy="5594985"/>
            <a:chOff x="0" y="0"/>
            <a:chExt cx="1913890" cy="2241527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1913890" cy="2241527"/>
            </a:xfrm>
            <a:custGeom>
              <a:avLst/>
              <a:gdLst/>
              <a:ahLst/>
              <a:cxnLst/>
              <a:rect l="l" t="t" r="r" b="b"/>
              <a:pathLst>
                <a:path w="1913890" h="2241527">
                  <a:moveTo>
                    <a:pt x="1789430" y="2241527"/>
                  </a:moveTo>
                  <a:lnTo>
                    <a:pt x="124460" y="2241527"/>
                  </a:lnTo>
                  <a:cubicBezTo>
                    <a:pt x="55880" y="2241527"/>
                    <a:pt x="0" y="2185647"/>
                    <a:pt x="0" y="21170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2117067"/>
                  </a:lnTo>
                  <a:cubicBezTo>
                    <a:pt x="1913890" y="2185647"/>
                    <a:pt x="1858010" y="2241527"/>
                    <a:pt x="1789430" y="2241527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7" name="Group 7"/>
          <p:cNvGrpSpPr/>
          <p:nvPr/>
        </p:nvGrpSpPr>
        <p:grpSpPr>
          <a:xfrm>
            <a:off x="12482117" y="3663315"/>
            <a:ext cx="4777183" cy="5594985"/>
            <a:chOff x="0" y="0"/>
            <a:chExt cx="1913890" cy="2241527"/>
          </a:xfrm>
          <a:solidFill>
            <a:schemeClr val="bg1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1913890" cy="2241527"/>
            </a:xfrm>
            <a:custGeom>
              <a:avLst/>
              <a:gdLst/>
              <a:ahLst/>
              <a:cxnLst/>
              <a:rect l="l" t="t" r="r" b="b"/>
              <a:pathLst>
                <a:path w="1913890" h="2241527">
                  <a:moveTo>
                    <a:pt x="1789430" y="2241527"/>
                  </a:moveTo>
                  <a:lnTo>
                    <a:pt x="124460" y="2241527"/>
                  </a:lnTo>
                  <a:cubicBezTo>
                    <a:pt x="55880" y="2241527"/>
                    <a:pt x="0" y="2185647"/>
                    <a:pt x="0" y="21170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2117067"/>
                  </a:lnTo>
                  <a:cubicBezTo>
                    <a:pt x="1913890" y="2185647"/>
                    <a:pt x="1858010" y="2241527"/>
                    <a:pt x="1789430" y="2241527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9" name="Group 9"/>
          <p:cNvGrpSpPr/>
          <p:nvPr/>
        </p:nvGrpSpPr>
        <p:grpSpPr>
          <a:xfrm>
            <a:off x="3577012" y="1028700"/>
            <a:ext cx="11293697" cy="1810294"/>
            <a:chOff x="0" y="0"/>
            <a:chExt cx="4119971" cy="660400"/>
          </a:xfrm>
          <a:solidFill>
            <a:schemeClr val="bg1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19971" cy="660400"/>
            </a:xfrm>
            <a:custGeom>
              <a:avLst/>
              <a:gdLst/>
              <a:ahLst/>
              <a:cxnLst/>
              <a:rect l="l" t="t" r="r" b="b"/>
              <a:pathLst>
                <a:path w="4119971" h="660400">
                  <a:moveTo>
                    <a:pt x="399551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95511" y="0"/>
                  </a:lnTo>
                  <a:cubicBezTo>
                    <a:pt x="4064091" y="0"/>
                    <a:pt x="4119971" y="55880"/>
                    <a:pt x="4119971" y="124460"/>
                  </a:cubicBezTo>
                  <a:lnTo>
                    <a:pt x="4119971" y="535940"/>
                  </a:lnTo>
                  <a:cubicBezTo>
                    <a:pt x="4119971" y="604520"/>
                    <a:pt x="4064091" y="660400"/>
                    <a:pt x="3995511" y="66040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649655">
            <a:off x="-1983345" y="6751471"/>
            <a:ext cx="3714446" cy="395855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392400" y="942237"/>
            <a:ext cx="2526912" cy="3231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9B1F1F-6136-4AD1-8FAA-8BF99A8856B5}"/>
              </a:ext>
            </a:extLst>
          </p:cNvPr>
          <p:cNvSpPr txBox="1"/>
          <p:nvPr/>
        </p:nvSpPr>
        <p:spPr>
          <a:xfrm>
            <a:off x="387738" y="1387543"/>
            <a:ext cx="1753157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24009" y="6029920"/>
            <a:ext cx="477718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5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I. PHÂN TỬ</a:t>
            </a:r>
            <a:endParaRPr lang="en-US" sz="5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53062" y="6029920"/>
            <a:ext cx="477718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5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II. ĐƠN CHẤT</a:t>
            </a:r>
            <a:endParaRPr lang="en-US" sz="5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482116" y="6029920"/>
            <a:ext cx="477718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5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III. HỢP CHẤT</a:t>
            </a:r>
            <a:endParaRPr lang="en-US" sz="5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746" b="22063"/>
          <a:stretch>
            <a:fillRect/>
          </a:stretch>
        </p:blipFill>
        <p:spPr>
          <a:xfrm>
            <a:off x="9525" y="-23586"/>
            <a:ext cx="18288000" cy="10276114"/>
          </a:xfrm>
          <a:prstGeom prst="rect">
            <a:avLst/>
          </a:prstGeom>
        </p:spPr>
      </p:pic>
      <p:grpSp>
        <p:nvGrpSpPr>
          <p:cNvPr id="15" name="Group 5"/>
          <p:cNvGrpSpPr/>
          <p:nvPr/>
        </p:nvGrpSpPr>
        <p:grpSpPr>
          <a:xfrm>
            <a:off x="788308" y="671286"/>
            <a:ext cx="16730433" cy="8915400"/>
            <a:chOff x="0" y="0"/>
            <a:chExt cx="2781104" cy="2548711"/>
          </a:xfrm>
          <a:solidFill>
            <a:schemeClr val="bg1"/>
          </a:solidFill>
        </p:grpSpPr>
        <p:sp>
          <p:nvSpPr>
            <p:cNvPr id="16" name="Freeform 6"/>
            <p:cNvSpPr/>
            <p:nvPr/>
          </p:nvSpPr>
          <p:spPr>
            <a:xfrm>
              <a:off x="0" y="0"/>
              <a:ext cx="2781104" cy="2548711"/>
            </a:xfrm>
            <a:custGeom>
              <a:avLst/>
              <a:gdLst/>
              <a:ahLst/>
              <a:cxnLst/>
              <a:rect l="l" t="t" r="r" b="b"/>
              <a:pathLst>
                <a:path w="2781104" h="2548711">
                  <a:moveTo>
                    <a:pt x="2656644" y="2548711"/>
                  </a:moveTo>
                  <a:lnTo>
                    <a:pt x="124460" y="2548711"/>
                  </a:lnTo>
                  <a:cubicBezTo>
                    <a:pt x="55880" y="2548711"/>
                    <a:pt x="0" y="2492831"/>
                    <a:pt x="0" y="24242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56644" y="0"/>
                  </a:lnTo>
                  <a:cubicBezTo>
                    <a:pt x="2725224" y="0"/>
                    <a:pt x="2781104" y="55880"/>
                    <a:pt x="2781104" y="124460"/>
                  </a:cubicBezTo>
                  <a:lnTo>
                    <a:pt x="2781104" y="2424251"/>
                  </a:lnTo>
                  <a:cubicBezTo>
                    <a:pt x="2781104" y="2492831"/>
                    <a:pt x="2725224" y="2548711"/>
                    <a:pt x="2656644" y="2548711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4" name="Rectangle 13"/>
          <p:cNvSpPr/>
          <p:nvPr/>
        </p:nvSpPr>
        <p:spPr>
          <a:xfrm>
            <a:off x="1138236" y="1181100"/>
            <a:ext cx="1603057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VD2 (SGK tr.31).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►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Cu, Al</a:t>
            </a:r>
            <a:endParaRPr lang="en-US" sz="3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VD3 (SGK tr.31).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►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oxygen</a:t>
            </a:r>
          </a:p>
        </p:txBody>
      </p:sp>
      <p:pic>
        <p:nvPicPr>
          <p:cNvPr id="3074" name="Picture 2" descr="Chất dẫn điện, chất cách điện là gì? Phân loại và ứng dụng thực tế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34090"/>
            <a:ext cx="5258521" cy="3829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hát minh cỗ máy sản xuất khí oxy thế hệ mới - KhoaHoc.t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7808" y="6034090"/>
            <a:ext cx="3861392" cy="3829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o.remove.bg/downloads/e0e3232b-95ab-46ad-a5e0-62ac32ac9abd/image-removebg-preview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4" t="66400" r="9186" b="11200"/>
          <a:stretch/>
        </p:blipFill>
        <p:spPr bwMode="auto">
          <a:xfrm>
            <a:off x="965654" y="7413478"/>
            <a:ext cx="1905000" cy="271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5882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240" b="22222"/>
          <a:stretch>
            <a:fillRect/>
          </a:stretch>
        </p:blipFill>
        <p:spPr>
          <a:xfrm>
            <a:off x="9525" y="-52614"/>
            <a:ext cx="18288000" cy="1033961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153400" y="2520647"/>
            <a:ext cx="8694902" cy="3950089"/>
            <a:chOff x="0" y="0"/>
            <a:chExt cx="3027333" cy="1386647"/>
          </a:xfrm>
          <a:solidFill>
            <a:schemeClr val="bg1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3027333" cy="1386647"/>
            </a:xfrm>
            <a:custGeom>
              <a:avLst/>
              <a:gdLst/>
              <a:ahLst/>
              <a:cxnLst/>
              <a:rect l="l" t="t" r="r" b="b"/>
              <a:pathLst>
                <a:path w="3027333" h="1386647">
                  <a:moveTo>
                    <a:pt x="2902873" y="1386647"/>
                  </a:moveTo>
                  <a:lnTo>
                    <a:pt x="124460" y="1386647"/>
                  </a:lnTo>
                  <a:cubicBezTo>
                    <a:pt x="55880" y="1386647"/>
                    <a:pt x="0" y="1330767"/>
                    <a:pt x="0" y="126218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02873" y="0"/>
                  </a:lnTo>
                  <a:cubicBezTo>
                    <a:pt x="2971453" y="0"/>
                    <a:pt x="3027333" y="55880"/>
                    <a:pt x="3027333" y="124460"/>
                  </a:cubicBezTo>
                  <a:lnTo>
                    <a:pt x="3027333" y="1262187"/>
                  </a:lnTo>
                  <a:cubicBezTo>
                    <a:pt x="3027333" y="1330767"/>
                    <a:pt x="2971453" y="1386647"/>
                    <a:pt x="2902873" y="1386647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275" r="275"/>
          <a:stretch>
            <a:fillRect/>
          </a:stretch>
        </p:blipFill>
        <p:spPr>
          <a:xfrm>
            <a:off x="609600" y="5820425"/>
            <a:ext cx="7117929" cy="75738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82502">
            <a:off x="15664695" y="-1234207"/>
            <a:ext cx="3429112" cy="3654471"/>
          </a:xfrm>
          <a:prstGeom prst="rect">
            <a:avLst/>
          </a:prstGeom>
        </p:spPr>
      </p:pic>
      <p:sp>
        <p:nvSpPr>
          <p:cNvPr id="10" name="TextBox 16">
            <a:extLst>
              <a:ext uri="{FF2B5EF4-FFF2-40B4-BE49-F238E27FC236}">
                <a16:creationId xmlns:a16="http://schemas.microsoft.com/office/drawing/2014/main" id="{D2DA5C9B-6B70-4A37-A751-7BBBABACD815}"/>
              </a:ext>
            </a:extLst>
          </p:cNvPr>
          <p:cNvSpPr txBox="1"/>
          <p:nvPr/>
        </p:nvSpPr>
        <p:spPr>
          <a:xfrm>
            <a:off x="8153400" y="3775494"/>
            <a:ext cx="8694902" cy="1440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III. HỢP CHẤT</a:t>
            </a:r>
          </a:p>
        </p:txBody>
      </p:sp>
    </p:spTree>
    <p:extLst>
      <p:ext uri="{BB962C8B-B14F-4D97-AF65-F5344CB8AC3E}">
        <p14:creationId xmlns:p14="http://schemas.microsoft.com/office/powerpoint/2010/main" val="16166276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746" b="22063"/>
          <a:stretch>
            <a:fillRect/>
          </a:stretch>
        </p:blipFill>
        <p:spPr>
          <a:xfrm>
            <a:off x="9525" y="-23586"/>
            <a:ext cx="18288000" cy="102761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723" y="1875971"/>
            <a:ext cx="9101447" cy="647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3792200" y="3771900"/>
            <a:ext cx="3561735" cy="6172200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9296400" y="952500"/>
            <a:ext cx="6810990" cy="2857500"/>
          </a:xfrm>
          <a:prstGeom prst="wedgeRoundRectCallout">
            <a:avLst>
              <a:gd name="adj1" fmla="val 41222"/>
              <a:gd name="adj2" fmla="val 71744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4.7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6831360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746" b="22063"/>
          <a:stretch>
            <a:fillRect/>
          </a:stretch>
        </p:blipFill>
        <p:spPr>
          <a:xfrm>
            <a:off x="9525" y="-23586"/>
            <a:ext cx="18288000" cy="102761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723" y="1875971"/>
            <a:ext cx="9101447" cy="647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3792200" y="3771900"/>
            <a:ext cx="3561735" cy="6172200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9296400" y="952500"/>
            <a:ext cx="6810990" cy="2857500"/>
          </a:xfrm>
          <a:prstGeom prst="wedgeRoundRectCallout">
            <a:avLst>
              <a:gd name="adj1" fmla="val 41222"/>
              <a:gd name="adj2" fmla="val 71744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4648200" y="8962192"/>
            <a:ext cx="9144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marR="90170" algn="ctr">
              <a:spcBef>
                <a:spcPts val="300"/>
              </a:spcBef>
              <a:spcAft>
                <a:spcPts val="300"/>
              </a:spcAft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Cho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961" y="8756661"/>
            <a:ext cx="1111239" cy="111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321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904" b="22063"/>
          <a:stretch>
            <a:fillRect/>
          </a:stretch>
        </p:blipFill>
        <p:spPr>
          <a:xfrm>
            <a:off x="9525" y="5443"/>
            <a:ext cx="18288000" cy="1024708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923925" y="571500"/>
            <a:ext cx="16459200" cy="6172200"/>
            <a:chOff x="0" y="0"/>
            <a:chExt cx="2781104" cy="2548711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2781104" cy="2548711"/>
            </a:xfrm>
            <a:custGeom>
              <a:avLst/>
              <a:gdLst/>
              <a:ahLst/>
              <a:cxnLst/>
              <a:rect l="l" t="t" r="r" b="b"/>
              <a:pathLst>
                <a:path w="2781104" h="2548711">
                  <a:moveTo>
                    <a:pt x="2656644" y="2548711"/>
                  </a:moveTo>
                  <a:lnTo>
                    <a:pt x="124460" y="2548711"/>
                  </a:lnTo>
                  <a:cubicBezTo>
                    <a:pt x="55880" y="2548711"/>
                    <a:pt x="0" y="2492831"/>
                    <a:pt x="0" y="24242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56644" y="0"/>
                  </a:lnTo>
                  <a:cubicBezTo>
                    <a:pt x="2725224" y="0"/>
                    <a:pt x="2781104" y="55880"/>
                    <a:pt x="2781104" y="124460"/>
                  </a:cubicBezTo>
                  <a:lnTo>
                    <a:pt x="2781104" y="2424251"/>
                  </a:lnTo>
                  <a:cubicBezTo>
                    <a:pt x="2781104" y="2492831"/>
                    <a:pt x="2725224" y="2548711"/>
                    <a:pt x="2656644" y="2548711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0" name="Rectangle 9"/>
          <p:cNvSpPr/>
          <p:nvPr/>
        </p:nvSpPr>
        <p:spPr>
          <a:xfrm>
            <a:off x="1291232" y="979944"/>
            <a:ext cx="1572458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1028700" lvl="1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carbon dioxide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carbon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oxygen.</a:t>
            </a:r>
          </a:p>
          <a:p>
            <a:pPr marL="1028700" lvl="1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ammonia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nitrogen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hygrogen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491147" y="7187599"/>
            <a:ext cx="3201618" cy="3744582"/>
          </a:xfrm>
          <a:prstGeom prst="rect">
            <a:avLst/>
          </a:prstGeom>
        </p:spPr>
      </p:pic>
      <p:pic>
        <p:nvPicPr>
          <p:cNvPr id="4098" name="Picture 2" descr="https://o.remove.bg/downloads/7264cb39-9ceb-48ca-8c22-8217265e210d/image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972300"/>
            <a:ext cx="4267200" cy="290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o.remove.bg/downloads/5a97e408-6345-48f4-bdf4-fb1d78f50629/image-removebg-previ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0" y="6896100"/>
            <a:ext cx="3962400" cy="306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7519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746" b="22063"/>
          <a:stretch>
            <a:fillRect/>
          </a:stretch>
        </p:blipFill>
        <p:spPr>
          <a:xfrm>
            <a:off x="9525" y="-23586"/>
            <a:ext cx="18288000" cy="10276114"/>
          </a:xfrm>
          <a:prstGeom prst="rect">
            <a:avLst/>
          </a:prstGeom>
        </p:spPr>
      </p:pic>
      <p:sp>
        <p:nvSpPr>
          <p:cNvPr id="8" name="Google Shape;5662;p44"/>
          <p:cNvSpPr/>
          <p:nvPr/>
        </p:nvSpPr>
        <p:spPr>
          <a:xfrm rot="5400000" flipH="1">
            <a:off x="4660824" y="-3232270"/>
            <a:ext cx="8985405" cy="16764000"/>
          </a:xfrm>
          <a:custGeom>
            <a:avLst/>
            <a:gdLst/>
            <a:ahLst/>
            <a:cxnLst/>
            <a:rect l="l" t="t" r="r" b="b"/>
            <a:pathLst>
              <a:path w="55507" h="56183" extrusionOk="0">
                <a:moveTo>
                  <a:pt x="54740" y="1009"/>
                </a:moveTo>
                <a:cubicBezTo>
                  <a:pt x="54733" y="1066"/>
                  <a:pt x="54731" y="1120"/>
                  <a:pt x="54734" y="1174"/>
                </a:cubicBezTo>
                <a:lnTo>
                  <a:pt x="54734" y="1174"/>
                </a:lnTo>
                <a:lnTo>
                  <a:pt x="54740" y="1009"/>
                </a:lnTo>
                <a:close/>
                <a:moveTo>
                  <a:pt x="1969" y="2210"/>
                </a:moveTo>
                <a:cubicBezTo>
                  <a:pt x="2002" y="2277"/>
                  <a:pt x="2035" y="2277"/>
                  <a:pt x="2102" y="2277"/>
                </a:cubicBezTo>
                <a:lnTo>
                  <a:pt x="1969" y="2277"/>
                </a:lnTo>
                <a:lnTo>
                  <a:pt x="1969" y="2210"/>
                </a:lnTo>
                <a:close/>
                <a:moveTo>
                  <a:pt x="5538" y="55348"/>
                </a:moveTo>
                <a:cubicBezTo>
                  <a:pt x="4904" y="55381"/>
                  <a:pt x="4337" y="55482"/>
                  <a:pt x="3736" y="55548"/>
                </a:cubicBezTo>
                <a:lnTo>
                  <a:pt x="3736" y="55448"/>
                </a:lnTo>
                <a:cubicBezTo>
                  <a:pt x="4337" y="55381"/>
                  <a:pt x="4904" y="55381"/>
                  <a:pt x="5538" y="55348"/>
                </a:cubicBezTo>
                <a:close/>
                <a:moveTo>
                  <a:pt x="7452" y="0"/>
                </a:moveTo>
                <a:cubicBezTo>
                  <a:pt x="5673" y="0"/>
                  <a:pt x="3900" y="40"/>
                  <a:pt x="2102" y="142"/>
                </a:cubicBezTo>
                <a:cubicBezTo>
                  <a:pt x="2202" y="142"/>
                  <a:pt x="2269" y="175"/>
                  <a:pt x="2369" y="175"/>
                </a:cubicBezTo>
                <a:lnTo>
                  <a:pt x="1969" y="175"/>
                </a:lnTo>
                <a:cubicBezTo>
                  <a:pt x="1735" y="175"/>
                  <a:pt x="1502" y="475"/>
                  <a:pt x="1301" y="475"/>
                </a:cubicBezTo>
                <a:cubicBezTo>
                  <a:pt x="1668" y="509"/>
                  <a:pt x="2035" y="509"/>
                  <a:pt x="2402" y="542"/>
                </a:cubicBezTo>
                <a:lnTo>
                  <a:pt x="1401" y="542"/>
                </a:lnTo>
                <a:cubicBezTo>
                  <a:pt x="1335" y="542"/>
                  <a:pt x="1201" y="809"/>
                  <a:pt x="1135" y="976"/>
                </a:cubicBezTo>
                <a:lnTo>
                  <a:pt x="868" y="976"/>
                </a:lnTo>
                <a:cubicBezTo>
                  <a:pt x="834" y="976"/>
                  <a:pt x="801" y="1676"/>
                  <a:pt x="801" y="1676"/>
                </a:cubicBezTo>
                <a:lnTo>
                  <a:pt x="868" y="1676"/>
                </a:lnTo>
                <a:cubicBezTo>
                  <a:pt x="901" y="1876"/>
                  <a:pt x="1001" y="2210"/>
                  <a:pt x="1035" y="2210"/>
                </a:cubicBezTo>
                <a:lnTo>
                  <a:pt x="1235" y="2210"/>
                </a:lnTo>
                <a:lnTo>
                  <a:pt x="1235" y="2310"/>
                </a:lnTo>
                <a:cubicBezTo>
                  <a:pt x="1135" y="2444"/>
                  <a:pt x="1001" y="2510"/>
                  <a:pt x="1001" y="2644"/>
                </a:cubicBezTo>
                <a:cubicBezTo>
                  <a:pt x="1001" y="2944"/>
                  <a:pt x="968" y="3177"/>
                  <a:pt x="968" y="3478"/>
                </a:cubicBezTo>
                <a:cubicBezTo>
                  <a:pt x="968" y="3444"/>
                  <a:pt x="901" y="3444"/>
                  <a:pt x="901" y="3378"/>
                </a:cubicBezTo>
                <a:cubicBezTo>
                  <a:pt x="901" y="3111"/>
                  <a:pt x="901" y="2810"/>
                  <a:pt x="868" y="2510"/>
                </a:cubicBezTo>
                <a:cubicBezTo>
                  <a:pt x="868" y="2710"/>
                  <a:pt x="801" y="2977"/>
                  <a:pt x="801" y="3177"/>
                </a:cubicBezTo>
                <a:cubicBezTo>
                  <a:pt x="634" y="4979"/>
                  <a:pt x="401" y="6713"/>
                  <a:pt x="234" y="8515"/>
                </a:cubicBezTo>
                <a:cubicBezTo>
                  <a:pt x="201" y="10449"/>
                  <a:pt x="134" y="12351"/>
                  <a:pt x="67" y="14285"/>
                </a:cubicBezTo>
                <a:cubicBezTo>
                  <a:pt x="0" y="19055"/>
                  <a:pt x="0" y="23859"/>
                  <a:pt x="67" y="28662"/>
                </a:cubicBezTo>
                <a:cubicBezTo>
                  <a:pt x="234" y="37168"/>
                  <a:pt x="734" y="45641"/>
                  <a:pt x="1401" y="54081"/>
                </a:cubicBezTo>
                <a:lnTo>
                  <a:pt x="1335" y="54081"/>
                </a:lnTo>
                <a:cubicBezTo>
                  <a:pt x="1301" y="54081"/>
                  <a:pt x="1301" y="54481"/>
                  <a:pt x="1235" y="54681"/>
                </a:cubicBezTo>
                <a:cubicBezTo>
                  <a:pt x="1235" y="54748"/>
                  <a:pt x="1235" y="54814"/>
                  <a:pt x="1201" y="54814"/>
                </a:cubicBezTo>
                <a:lnTo>
                  <a:pt x="1301" y="54814"/>
                </a:lnTo>
                <a:cubicBezTo>
                  <a:pt x="1333" y="55006"/>
                  <a:pt x="1396" y="55350"/>
                  <a:pt x="1460" y="55350"/>
                </a:cubicBezTo>
                <a:cubicBezTo>
                  <a:pt x="1462" y="55350"/>
                  <a:pt x="1465" y="55350"/>
                  <a:pt x="1468" y="55348"/>
                </a:cubicBezTo>
                <a:cubicBezTo>
                  <a:pt x="1735" y="55348"/>
                  <a:pt x="2002" y="55315"/>
                  <a:pt x="2302" y="55315"/>
                </a:cubicBezTo>
                <a:cubicBezTo>
                  <a:pt x="2302" y="55415"/>
                  <a:pt x="2335" y="55582"/>
                  <a:pt x="2335" y="55715"/>
                </a:cubicBezTo>
                <a:cubicBezTo>
                  <a:pt x="2169" y="55715"/>
                  <a:pt x="2035" y="55748"/>
                  <a:pt x="1868" y="55748"/>
                </a:cubicBezTo>
                <a:cubicBezTo>
                  <a:pt x="2035" y="55748"/>
                  <a:pt x="2169" y="55848"/>
                  <a:pt x="2335" y="55882"/>
                </a:cubicBezTo>
                <a:lnTo>
                  <a:pt x="2335" y="55982"/>
                </a:lnTo>
                <a:cubicBezTo>
                  <a:pt x="2352" y="56115"/>
                  <a:pt x="2527" y="56182"/>
                  <a:pt x="2698" y="56182"/>
                </a:cubicBezTo>
                <a:cubicBezTo>
                  <a:pt x="2869" y="56182"/>
                  <a:pt x="3036" y="56115"/>
                  <a:pt x="3036" y="55982"/>
                </a:cubicBezTo>
                <a:lnTo>
                  <a:pt x="3169" y="55982"/>
                </a:lnTo>
                <a:cubicBezTo>
                  <a:pt x="3236" y="56015"/>
                  <a:pt x="3311" y="56032"/>
                  <a:pt x="3382" y="56032"/>
                </a:cubicBezTo>
                <a:cubicBezTo>
                  <a:pt x="3453" y="56032"/>
                  <a:pt x="3520" y="56015"/>
                  <a:pt x="3570" y="55982"/>
                </a:cubicBezTo>
                <a:cubicBezTo>
                  <a:pt x="5838" y="55982"/>
                  <a:pt x="8140" y="55915"/>
                  <a:pt x="10375" y="55815"/>
                </a:cubicBezTo>
                <a:lnTo>
                  <a:pt x="18647" y="55448"/>
                </a:lnTo>
                <a:cubicBezTo>
                  <a:pt x="24184" y="55215"/>
                  <a:pt x="29722" y="55115"/>
                  <a:pt x="35226" y="55015"/>
                </a:cubicBezTo>
                <a:cubicBezTo>
                  <a:pt x="38081" y="54992"/>
                  <a:pt x="40966" y="54923"/>
                  <a:pt x="43841" y="54923"/>
                </a:cubicBezTo>
                <a:cubicBezTo>
                  <a:pt x="45199" y="54923"/>
                  <a:pt x="46553" y="54938"/>
                  <a:pt x="47901" y="54981"/>
                </a:cubicBezTo>
                <a:cubicBezTo>
                  <a:pt x="48435" y="55015"/>
                  <a:pt x="48935" y="55015"/>
                  <a:pt x="49502" y="55048"/>
                </a:cubicBezTo>
                <a:cubicBezTo>
                  <a:pt x="50537" y="55148"/>
                  <a:pt x="51604" y="55315"/>
                  <a:pt x="52605" y="55615"/>
                </a:cubicBezTo>
                <a:cubicBezTo>
                  <a:pt x="52619" y="55618"/>
                  <a:pt x="52633" y="55620"/>
                  <a:pt x="52646" y="55620"/>
                </a:cubicBezTo>
                <a:cubicBezTo>
                  <a:pt x="52759" y="55620"/>
                  <a:pt x="52842" y="55501"/>
                  <a:pt x="52872" y="55381"/>
                </a:cubicBezTo>
                <a:cubicBezTo>
                  <a:pt x="52938" y="55381"/>
                  <a:pt x="53005" y="55448"/>
                  <a:pt x="53072" y="55448"/>
                </a:cubicBezTo>
                <a:cubicBezTo>
                  <a:pt x="53134" y="55458"/>
                  <a:pt x="53189" y="55466"/>
                  <a:pt x="53239" y="55466"/>
                </a:cubicBezTo>
                <a:cubicBezTo>
                  <a:pt x="53351" y="55466"/>
                  <a:pt x="53436" y="55430"/>
                  <a:pt x="53505" y="55315"/>
                </a:cubicBezTo>
                <a:lnTo>
                  <a:pt x="53505" y="55615"/>
                </a:lnTo>
                <a:cubicBezTo>
                  <a:pt x="53505" y="55715"/>
                  <a:pt x="53680" y="55765"/>
                  <a:pt x="53856" y="55765"/>
                </a:cubicBezTo>
                <a:cubicBezTo>
                  <a:pt x="54031" y="55765"/>
                  <a:pt x="54206" y="55715"/>
                  <a:pt x="54206" y="55615"/>
                </a:cubicBezTo>
                <a:lnTo>
                  <a:pt x="54206" y="55448"/>
                </a:lnTo>
                <a:cubicBezTo>
                  <a:pt x="54221" y="55553"/>
                  <a:pt x="54364" y="55604"/>
                  <a:pt x="54518" y="55604"/>
                </a:cubicBezTo>
                <a:cubicBezTo>
                  <a:pt x="54705" y="55604"/>
                  <a:pt x="54906" y="55528"/>
                  <a:pt x="54906" y="55381"/>
                </a:cubicBezTo>
                <a:lnTo>
                  <a:pt x="54906" y="54981"/>
                </a:lnTo>
                <a:cubicBezTo>
                  <a:pt x="55106" y="54981"/>
                  <a:pt x="55373" y="54914"/>
                  <a:pt x="55373" y="54781"/>
                </a:cubicBezTo>
                <a:lnTo>
                  <a:pt x="55373" y="54281"/>
                </a:lnTo>
                <a:cubicBezTo>
                  <a:pt x="55440" y="54214"/>
                  <a:pt x="55507" y="54181"/>
                  <a:pt x="55507" y="54114"/>
                </a:cubicBezTo>
                <a:cubicBezTo>
                  <a:pt x="55407" y="45207"/>
                  <a:pt x="55373" y="36368"/>
                  <a:pt x="55340" y="27495"/>
                </a:cubicBezTo>
                <a:cubicBezTo>
                  <a:pt x="55273" y="23625"/>
                  <a:pt x="55273" y="19789"/>
                  <a:pt x="55240" y="15920"/>
                </a:cubicBezTo>
                <a:cubicBezTo>
                  <a:pt x="55240" y="13985"/>
                  <a:pt x="55207" y="12017"/>
                  <a:pt x="55207" y="10116"/>
                </a:cubicBezTo>
                <a:cubicBezTo>
                  <a:pt x="55240" y="7547"/>
                  <a:pt x="55106" y="5045"/>
                  <a:pt x="54906" y="2510"/>
                </a:cubicBezTo>
                <a:cubicBezTo>
                  <a:pt x="54906" y="2277"/>
                  <a:pt x="54906" y="2010"/>
                  <a:pt x="54873" y="1776"/>
                </a:cubicBezTo>
                <a:cubicBezTo>
                  <a:pt x="54873" y="1810"/>
                  <a:pt x="54873" y="1810"/>
                  <a:pt x="54806" y="1843"/>
                </a:cubicBezTo>
                <a:lnTo>
                  <a:pt x="54806" y="1710"/>
                </a:lnTo>
                <a:cubicBezTo>
                  <a:pt x="54806" y="1552"/>
                  <a:pt x="54744" y="1373"/>
                  <a:pt x="54734" y="1174"/>
                </a:cubicBezTo>
                <a:lnTo>
                  <a:pt x="54734" y="1174"/>
                </a:lnTo>
                <a:lnTo>
                  <a:pt x="54706" y="2010"/>
                </a:lnTo>
                <a:lnTo>
                  <a:pt x="54539" y="2177"/>
                </a:lnTo>
                <a:lnTo>
                  <a:pt x="54539" y="1676"/>
                </a:lnTo>
                <a:cubicBezTo>
                  <a:pt x="54573" y="1543"/>
                  <a:pt x="54573" y="1443"/>
                  <a:pt x="54539" y="1343"/>
                </a:cubicBezTo>
                <a:lnTo>
                  <a:pt x="54539" y="375"/>
                </a:lnTo>
                <a:cubicBezTo>
                  <a:pt x="54539" y="342"/>
                  <a:pt x="54206" y="309"/>
                  <a:pt x="53972" y="275"/>
                </a:cubicBezTo>
                <a:cubicBezTo>
                  <a:pt x="53939" y="175"/>
                  <a:pt x="53872" y="109"/>
                  <a:pt x="53772" y="109"/>
                </a:cubicBezTo>
                <a:cubicBezTo>
                  <a:pt x="46204" y="195"/>
                  <a:pt x="38660" y="282"/>
                  <a:pt x="31076" y="282"/>
                </a:cubicBezTo>
                <a:cubicBezTo>
                  <a:pt x="29903" y="282"/>
                  <a:pt x="28729" y="280"/>
                  <a:pt x="27553" y="275"/>
                </a:cubicBezTo>
                <a:cubicBezTo>
                  <a:pt x="23851" y="275"/>
                  <a:pt x="20081" y="209"/>
                  <a:pt x="16379" y="142"/>
                </a:cubicBezTo>
                <a:cubicBezTo>
                  <a:pt x="14544" y="109"/>
                  <a:pt x="12676" y="109"/>
                  <a:pt x="10842" y="42"/>
                </a:cubicBezTo>
                <a:cubicBezTo>
                  <a:pt x="9704" y="16"/>
                  <a:pt x="8577" y="0"/>
                  <a:pt x="745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600200" y="1721867"/>
            <a:ext cx="14229532" cy="6855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4: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7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7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7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hydrogen (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H).</a:t>
            </a:r>
          </a:p>
          <a:p>
            <a:pPr algn="just">
              <a:lnSpc>
                <a:spcPct val="17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d. Vitamin C (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C, H,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O).</a:t>
            </a:r>
          </a:p>
          <a:p>
            <a:pPr algn="just">
              <a:lnSpc>
                <a:spcPct val="17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huỳnh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S). </a:t>
            </a:r>
          </a:p>
        </p:txBody>
      </p:sp>
      <p:sp>
        <p:nvSpPr>
          <p:cNvPr id="5" name="Rectangle 4"/>
          <p:cNvSpPr/>
          <p:nvPr/>
        </p:nvSpPr>
        <p:spPr>
          <a:xfrm>
            <a:off x="4666841" y="3771900"/>
            <a:ext cx="1168085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→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Hợp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(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tạo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thành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từ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3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C, H, O)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2496801" y="5661314"/>
            <a:ext cx="280397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→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Đơn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4427746" y="6549696"/>
            <a:ext cx="280397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→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Hợp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666840" y="4771192"/>
            <a:ext cx="1168085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→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Hợp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(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tạo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thành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từ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2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H, O)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1963401" y="7666792"/>
            <a:ext cx="280397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→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Đơn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2" descr="https://o.remove.bg/downloads/52292a97-ac0d-4eb3-a4e2-7af67c895f85/image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9639" y="306353"/>
            <a:ext cx="2242329" cy="224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714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0" grpId="0"/>
      <p:bldP spid="62" grpId="0"/>
      <p:bldP spid="30" grpId="0"/>
      <p:bldP spid="3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746" b="22063"/>
          <a:stretch>
            <a:fillRect/>
          </a:stretch>
        </p:blipFill>
        <p:spPr>
          <a:xfrm>
            <a:off x="9525" y="-23586"/>
            <a:ext cx="18288000" cy="1027611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14400" y="594475"/>
            <a:ext cx="4533900" cy="1424825"/>
            <a:chOff x="0" y="0"/>
            <a:chExt cx="3027333" cy="11386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7333" cy="1138606"/>
            </a:xfrm>
            <a:custGeom>
              <a:avLst/>
              <a:gdLst/>
              <a:ahLst/>
              <a:cxnLst/>
              <a:rect l="l" t="t" r="r" b="b"/>
              <a:pathLst>
                <a:path w="3027333" h="1138606">
                  <a:moveTo>
                    <a:pt x="2902873" y="1138606"/>
                  </a:moveTo>
                  <a:lnTo>
                    <a:pt x="124460" y="1138606"/>
                  </a:lnTo>
                  <a:cubicBezTo>
                    <a:pt x="55880" y="1138606"/>
                    <a:pt x="0" y="1082726"/>
                    <a:pt x="0" y="10141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02873" y="0"/>
                  </a:lnTo>
                  <a:cubicBezTo>
                    <a:pt x="2971453" y="0"/>
                    <a:pt x="3027333" y="55880"/>
                    <a:pt x="3027333" y="124460"/>
                  </a:cubicBezTo>
                  <a:lnTo>
                    <a:pt x="3027333" y="1014146"/>
                  </a:lnTo>
                  <a:cubicBezTo>
                    <a:pt x="3027333" y="1082726"/>
                    <a:pt x="2971453" y="1138606"/>
                    <a:pt x="2902873" y="113860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14401" y="2377769"/>
            <a:ext cx="16535400" cy="7261530"/>
            <a:chOff x="0" y="0"/>
            <a:chExt cx="1978896" cy="19138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78896" cy="1913890"/>
            </a:xfrm>
            <a:custGeom>
              <a:avLst/>
              <a:gdLst/>
              <a:ahLst/>
              <a:cxnLst/>
              <a:rect l="l" t="t" r="r" b="b"/>
              <a:pathLst>
                <a:path w="1978896" h="1913890">
                  <a:moveTo>
                    <a:pt x="1854436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54436" y="0"/>
                  </a:lnTo>
                  <a:cubicBezTo>
                    <a:pt x="1923016" y="0"/>
                    <a:pt x="1978896" y="55880"/>
                    <a:pt x="1978896" y="124460"/>
                  </a:cubicBezTo>
                  <a:lnTo>
                    <a:pt x="1978896" y="1789430"/>
                  </a:lnTo>
                  <a:cubicBezTo>
                    <a:pt x="1978896" y="1858010"/>
                    <a:pt x="1923016" y="1913890"/>
                    <a:pt x="1854436" y="19138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Rectangle 12"/>
          <p:cNvSpPr/>
          <p:nvPr/>
        </p:nvSpPr>
        <p:spPr>
          <a:xfrm>
            <a:off x="1619223" y="952944"/>
            <a:ext cx="31242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90170"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29758" y="2637361"/>
            <a:ext cx="1590468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Acetic acid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nghiệp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oxygen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21%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hydrogen peroxide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nghiệp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khuẩn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4.8,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6351743"/>
            <a:ext cx="7457320" cy="2952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621000" y="218226"/>
            <a:ext cx="2055095" cy="191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97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746" b="22063"/>
          <a:stretch>
            <a:fillRect/>
          </a:stretch>
        </p:blipFill>
        <p:spPr>
          <a:xfrm>
            <a:off x="9525" y="-23586"/>
            <a:ext cx="18288000" cy="10276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14493"/>
          <a:stretch/>
        </p:blipFill>
        <p:spPr>
          <a:xfrm>
            <a:off x="2650033" y="2956664"/>
            <a:ext cx="13006981" cy="4432305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621000" y="218226"/>
            <a:ext cx="2055095" cy="19163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95400" y="7882474"/>
            <a:ext cx="6072299" cy="175432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Acetic acid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(do 3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C, H, O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)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24625" y="589376"/>
            <a:ext cx="5257799" cy="175432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Oxygen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đơn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(do 1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O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)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0" y="7885240"/>
            <a:ext cx="6632621" cy="175432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Hydrogen peroxide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(do 2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O, H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)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2183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746" b="22063"/>
          <a:stretch>
            <a:fillRect/>
          </a:stretch>
        </p:blipFill>
        <p:spPr>
          <a:xfrm>
            <a:off x="9525" y="-23586"/>
            <a:ext cx="18288000" cy="10276114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588628"/>
            <a:ext cx="12785073" cy="9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2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4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331189" y="2157846"/>
            <a:ext cx="15625619" cy="1995054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3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331190" y="4542230"/>
            <a:ext cx="7175954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endParaRPr lang="vi-VN" sz="3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331190" y="7326079"/>
            <a:ext cx="7180818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vi-VN" sz="3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698324" y="4542231"/>
            <a:ext cx="7258484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98323" y="7326079"/>
            <a:ext cx="7258485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vi-VN" sz="3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93236" y="9044397"/>
            <a:ext cx="1080364" cy="9403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93236" y="6241693"/>
            <a:ext cx="1076661" cy="959207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38738" y="6241692"/>
            <a:ext cx="1076661" cy="959207"/>
          </a:xfrm>
          <a:prstGeom prst="rect">
            <a:avLst/>
          </a:prstGeom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38739" y="9044397"/>
            <a:ext cx="1076661" cy="95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691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746" b="22063"/>
          <a:stretch>
            <a:fillRect/>
          </a:stretch>
        </p:blipFill>
        <p:spPr>
          <a:xfrm>
            <a:off x="9525" y="-23586"/>
            <a:ext cx="18288000" cy="10276114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588628"/>
            <a:ext cx="12785073" cy="9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2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4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331189" y="2157846"/>
            <a:ext cx="15625619" cy="1995054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3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331190" y="4542230"/>
            <a:ext cx="7175954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vi-VN" sz="3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331190" y="7326079"/>
            <a:ext cx="7180818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vi-VN" sz="3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698324" y="4542231"/>
            <a:ext cx="7258484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98323" y="7326079"/>
            <a:ext cx="7258485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vi-VN" sz="3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93236" y="9044397"/>
            <a:ext cx="1080364" cy="9403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93236" y="6241693"/>
            <a:ext cx="1076661" cy="959207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38738" y="6241692"/>
            <a:ext cx="1076661" cy="959207"/>
          </a:xfrm>
          <a:prstGeom prst="rect">
            <a:avLst/>
          </a:prstGeom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38739" y="9044397"/>
            <a:ext cx="1076661" cy="95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041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240" b="22222"/>
          <a:stretch>
            <a:fillRect/>
          </a:stretch>
        </p:blipFill>
        <p:spPr>
          <a:xfrm>
            <a:off x="9525" y="-52614"/>
            <a:ext cx="18288000" cy="1033961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153400" y="2520647"/>
            <a:ext cx="8694902" cy="3950089"/>
            <a:chOff x="0" y="0"/>
            <a:chExt cx="3027333" cy="1386647"/>
          </a:xfrm>
          <a:solidFill>
            <a:schemeClr val="bg1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3027333" cy="1386647"/>
            </a:xfrm>
            <a:custGeom>
              <a:avLst/>
              <a:gdLst/>
              <a:ahLst/>
              <a:cxnLst/>
              <a:rect l="l" t="t" r="r" b="b"/>
              <a:pathLst>
                <a:path w="3027333" h="1386647">
                  <a:moveTo>
                    <a:pt x="2902873" y="1386647"/>
                  </a:moveTo>
                  <a:lnTo>
                    <a:pt x="124460" y="1386647"/>
                  </a:lnTo>
                  <a:cubicBezTo>
                    <a:pt x="55880" y="1386647"/>
                    <a:pt x="0" y="1330767"/>
                    <a:pt x="0" y="126218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02873" y="0"/>
                  </a:lnTo>
                  <a:cubicBezTo>
                    <a:pt x="2971453" y="0"/>
                    <a:pt x="3027333" y="55880"/>
                    <a:pt x="3027333" y="124460"/>
                  </a:cubicBezTo>
                  <a:lnTo>
                    <a:pt x="3027333" y="1262187"/>
                  </a:lnTo>
                  <a:cubicBezTo>
                    <a:pt x="3027333" y="1330767"/>
                    <a:pt x="2971453" y="1386647"/>
                    <a:pt x="2902873" y="1386647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275" r="275"/>
          <a:stretch>
            <a:fillRect/>
          </a:stretch>
        </p:blipFill>
        <p:spPr>
          <a:xfrm>
            <a:off x="609600" y="5820425"/>
            <a:ext cx="7117929" cy="75738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82502">
            <a:off x="15664695" y="-1234207"/>
            <a:ext cx="3429112" cy="3654471"/>
          </a:xfrm>
          <a:prstGeom prst="rect">
            <a:avLst/>
          </a:prstGeom>
        </p:spPr>
      </p:pic>
      <p:sp>
        <p:nvSpPr>
          <p:cNvPr id="10" name="TextBox 16">
            <a:extLst>
              <a:ext uri="{FF2B5EF4-FFF2-40B4-BE49-F238E27FC236}">
                <a16:creationId xmlns:a16="http://schemas.microsoft.com/office/drawing/2014/main" id="{D2DA5C9B-6B70-4A37-A751-7BBBABACD815}"/>
              </a:ext>
            </a:extLst>
          </p:cNvPr>
          <p:cNvSpPr txBox="1"/>
          <p:nvPr/>
        </p:nvSpPr>
        <p:spPr>
          <a:xfrm>
            <a:off x="8153400" y="3775494"/>
            <a:ext cx="8694902" cy="1440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I. PHÂN TỬ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746" b="22063"/>
          <a:stretch>
            <a:fillRect/>
          </a:stretch>
        </p:blipFill>
        <p:spPr>
          <a:xfrm>
            <a:off x="9525" y="-23586"/>
            <a:ext cx="18288000" cy="10276114"/>
          </a:xfrm>
          <a:prstGeom prst="rect">
            <a:avLst/>
          </a:prstGeom>
        </p:spPr>
      </p:pic>
      <p:sp>
        <p:nvSpPr>
          <p:cNvPr id="23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588628"/>
            <a:ext cx="12785073" cy="9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2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4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331189" y="2157846"/>
            <a:ext cx="15625619" cy="1995054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3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Chọn câu đúng trong các câu sau: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331190" y="4542230"/>
            <a:ext cx="7175954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3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331190" y="7326079"/>
            <a:ext cx="7180818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vi-VN" sz="3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698324" y="4542231"/>
            <a:ext cx="7258484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98323" y="7326079"/>
            <a:ext cx="7258485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vi-VN" sz="3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82636" y="9053824"/>
            <a:ext cx="1080364" cy="9403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68339" y="6241693"/>
            <a:ext cx="1076661" cy="959207"/>
          </a:xfrm>
          <a:prstGeom prst="rect">
            <a:avLst/>
          </a:prstGeom>
        </p:spPr>
      </p:pic>
      <p:pic>
        <p:nvPicPr>
          <p:cNvPr id="31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68339" y="9044397"/>
            <a:ext cx="1076661" cy="959207"/>
          </a:xfrm>
          <a:prstGeom prst="rect">
            <a:avLst/>
          </a:prstGeom>
        </p:spPr>
      </p:pic>
      <p:pic>
        <p:nvPicPr>
          <p:cNvPr id="32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682636" y="6241693"/>
            <a:ext cx="1076661" cy="95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603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746" b="22063"/>
          <a:stretch>
            <a:fillRect/>
          </a:stretch>
        </p:blipFill>
        <p:spPr>
          <a:xfrm>
            <a:off x="9525" y="-23586"/>
            <a:ext cx="18288000" cy="10276114"/>
          </a:xfrm>
          <a:prstGeom prst="rect">
            <a:avLst/>
          </a:prstGeom>
        </p:spPr>
      </p:pic>
      <p:sp>
        <p:nvSpPr>
          <p:cNvPr id="23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588628"/>
            <a:ext cx="12785073" cy="9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2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4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752600" y="2157846"/>
            <a:ext cx="14700266" cy="1995054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3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hydrogen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oxygen.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752600" y="4542230"/>
            <a:ext cx="6754543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vi-VN" sz="3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757464" y="7326079"/>
            <a:ext cx="6754543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vi-VN" sz="3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698324" y="4542231"/>
            <a:ext cx="6754543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98323" y="7326079"/>
            <a:ext cx="6754543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vi-VN" sz="3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96200" y="6241693"/>
            <a:ext cx="1080364" cy="9403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611238" y="6241693"/>
            <a:ext cx="1076661" cy="959207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611238" y="9044397"/>
            <a:ext cx="1076661" cy="959207"/>
          </a:xfrm>
          <a:prstGeom prst="rect">
            <a:avLst/>
          </a:prstGeom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699903" y="9044397"/>
            <a:ext cx="1076661" cy="95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647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746" b="22063"/>
          <a:stretch>
            <a:fillRect/>
          </a:stretch>
        </p:blipFill>
        <p:spPr>
          <a:xfrm>
            <a:off x="9525" y="-23586"/>
            <a:ext cx="18288000" cy="10276114"/>
          </a:xfrm>
          <a:prstGeom prst="rect">
            <a:avLst/>
          </a:prstGeom>
        </p:spPr>
      </p:pic>
      <p:sp>
        <p:nvSpPr>
          <p:cNvPr id="23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588628"/>
            <a:ext cx="12785073" cy="9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2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4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331190" y="2157846"/>
            <a:ext cx="15625618" cy="1995054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3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oxygen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331190" y="4542230"/>
            <a:ext cx="7175953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oxygen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rẽ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vi-VN" sz="3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331190" y="7326079"/>
            <a:ext cx="7180817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lồ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oxygen</a:t>
            </a:r>
            <a:endParaRPr lang="vi-VN" sz="3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698324" y="4542231"/>
            <a:ext cx="7258484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en-US" sz="35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98323" y="7326079"/>
            <a:ext cx="7258485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en-US" sz="35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3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64636" y="6286500"/>
            <a:ext cx="1080364" cy="9403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620000" y="6362700"/>
            <a:ext cx="1076661" cy="959207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64636" y="9137293"/>
            <a:ext cx="1076661" cy="959207"/>
          </a:xfrm>
          <a:prstGeom prst="rect">
            <a:avLst/>
          </a:prstGeom>
        </p:spPr>
      </p:pic>
      <p:pic>
        <p:nvPicPr>
          <p:cNvPr id="30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620000" y="9137293"/>
            <a:ext cx="1076661" cy="95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84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4" grpId="0" animBg="1"/>
      <p:bldP spid="21" grpId="0" animBg="1"/>
      <p:bldP spid="21" grpId="1" animBg="1"/>
      <p:bldP spid="22" grpId="0" animBg="1"/>
      <p:bldP spid="22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428" b="22222"/>
          <a:stretch>
            <a:fillRect/>
          </a:stretch>
        </p:blipFill>
        <p:spPr>
          <a:xfrm>
            <a:off x="9525" y="-9071"/>
            <a:ext cx="18288000" cy="103051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542669" y="-774413"/>
            <a:ext cx="3336882" cy="335505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28699" y="457200"/>
            <a:ext cx="16230600" cy="9372600"/>
            <a:chOff x="0" y="0"/>
            <a:chExt cx="5920967" cy="3002180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5920967" cy="3002181"/>
            </a:xfrm>
            <a:custGeom>
              <a:avLst/>
              <a:gdLst/>
              <a:ahLst/>
              <a:cxnLst/>
              <a:rect l="l" t="t" r="r" b="b"/>
              <a:pathLst>
                <a:path w="5920967" h="3002181">
                  <a:moveTo>
                    <a:pt x="5796507" y="3002180"/>
                  </a:moveTo>
                  <a:lnTo>
                    <a:pt x="124460" y="3002180"/>
                  </a:lnTo>
                  <a:cubicBezTo>
                    <a:pt x="55880" y="3002180"/>
                    <a:pt x="0" y="2946300"/>
                    <a:pt x="0" y="28777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877720"/>
                  </a:lnTo>
                  <a:cubicBezTo>
                    <a:pt x="5920967" y="2946300"/>
                    <a:pt x="5865087" y="3002181"/>
                    <a:pt x="5796507" y="3002181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26" y="7810500"/>
            <a:ext cx="2211308" cy="2476500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893428"/>
            <a:ext cx="12785073" cy="9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2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34000" y="2508498"/>
            <a:ext cx="11306664" cy="654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(1)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nitrogen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nitrogen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(2)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carbon monoxide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carbon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oxygen.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(3)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ethene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carbon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hydrogen.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412440" y="2533272"/>
            <a:ext cx="2543174" cy="651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16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428" b="22222"/>
          <a:stretch>
            <a:fillRect/>
          </a:stretch>
        </p:blipFill>
        <p:spPr>
          <a:xfrm>
            <a:off x="9525" y="-9071"/>
            <a:ext cx="18288000" cy="103051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542669" y="-774413"/>
            <a:ext cx="3336882" cy="335505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28699" y="457200"/>
            <a:ext cx="16230600" cy="9372600"/>
            <a:chOff x="0" y="0"/>
            <a:chExt cx="5920967" cy="3002180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5920967" cy="3002181"/>
            </a:xfrm>
            <a:custGeom>
              <a:avLst/>
              <a:gdLst/>
              <a:ahLst/>
              <a:cxnLst/>
              <a:rect l="l" t="t" r="r" b="b"/>
              <a:pathLst>
                <a:path w="5920967" h="3002181">
                  <a:moveTo>
                    <a:pt x="5796507" y="3002180"/>
                  </a:moveTo>
                  <a:lnTo>
                    <a:pt x="124460" y="3002180"/>
                  </a:lnTo>
                  <a:cubicBezTo>
                    <a:pt x="55880" y="3002180"/>
                    <a:pt x="0" y="2946300"/>
                    <a:pt x="0" y="28777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877720"/>
                  </a:lnTo>
                  <a:cubicBezTo>
                    <a:pt x="5920967" y="2946300"/>
                    <a:pt x="5865087" y="3002181"/>
                    <a:pt x="5796507" y="3002181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26" y="7810500"/>
            <a:ext cx="2211308" cy="2476500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893428"/>
            <a:ext cx="12785073" cy="9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2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536060" y="2580642"/>
                <a:ext cx="15215877" cy="30315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(1)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nitrogen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US" sz="38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14 = 28 (</a:t>
                </a:r>
                <a:r>
                  <a:rPr lang="en-US" sz="38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amu</a:t>
                </a:r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(2)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carbon oxide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</a:t>
                </a:r>
                <a14:m>
                  <m:oMath xmlns:m="http://schemas.openxmlformats.org/officeDocument/2006/math">
                    <m:r>
                      <a:rPr lang="en-US" sz="38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12 + 1 </a:t>
                </a:r>
                <a14:m>
                  <m:oMath xmlns:m="http://schemas.openxmlformats.org/officeDocument/2006/math">
                    <m:r>
                      <a:rPr lang="en-US" sz="38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16 = 28 (</a:t>
                </a:r>
                <a:r>
                  <a:rPr lang="en-US" sz="38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amu</a:t>
                </a:r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3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(3)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ethene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US" sz="38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12 + 4 </a:t>
                </a:r>
                <a14:m>
                  <m:oMath xmlns:m="http://schemas.openxmlformats.org/officeDocument/2006/math">
                    <m:r>
                      <a:rPr lang="en-US" sz="38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 = 28 (</a:t>
                </a:r>
                <a:r>
                  <a:rPr lang="en-US" sz="38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amu</a:t>
                </a:r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3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060" y="2580642"/>
                <a:ext cx="15215877" cy="3031599"/>
              </a:xfrm>
              <a:prstGeom prst="rect">
                <a:avLst/>
              </a:prstGeom>
              <a:blipFill>
                <a:blip r:embed="rId6"/>
                <a:stretch>
                  <a:fillRect l="-1202" r="-1122" b="-3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3200399" y="6344841"/>
            <a:ext cx="1333500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nitrogen, carbon oxide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etheene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9" name="Right Arrow 8"/>
          <p:cNvSpPr/>
          <p:nvPr/>
        </p:nvSpPr>
        <p:spPr>
          <a:xfrm>
            <a:off x="1597583" y="6849071"/>
            <a:ext cx="1167285" cy="838200"/>
          </a:xfrm>
          <a:prstGeom prst="righ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173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428" b="22222"/>
          <a:stretch>
            <a:fillRect/>
          </a:stretch>
        </p:blipFill>
        <p:spPr>
          <a:xfrm>
            <a:off x="9525" y="-9071"/>
            <a:ext cx="18288000" cy="1030514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28699" y="457200"/>
            <a:ext cx="16230600" cy="9372600"/>
            <a:chOff x="0" y="0"/>
            <a:chExt cx="5920967" cy="3002180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5920967" cy="3002181"/>
            </a:xfrm>
            <a:custGeom>
              <a:avLst/>
              <a:gdLst/>
              <a:ahLst/>
              <a:cxnLst/>
              <a:rect l="l" t="t" r="r" b="b"/>
              <a:pathLst>
                <a:path w="5920967" h="3002181">
                  <a:moveTo>
                    <a:pt x="5796507" y="3002180"/>
                  </a:moveTo>
                  <a:lnTo>
                    <a:pt x="124460" y="3002180"/>
                  </a:lnTo>
                  <a:cubicBezTo>
                    <a:pt x="55880" y="3002180"/>
                    <a:pt x="0" y="2946300"/>
                    <a:pt x="0" y="28777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877720"/>
                  </a:lnTo>
                  <a:cubicBezTo>
                    <a:pt x="5920967" y="2946300"/>
                    <a:pt x="5865087" y="3002181"/>
                    <a:pt x="5796507" y="3002181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Rectangle 3"/>
          <p:cNvSpPr/>
          <p:nvPr/>
        </p:nvSpPr>
        <p:spPr>
          <a:xfrm>
            <a:off x="1295399" y="1623626"/>
            <a:ext cx="15697199" cy="7039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ghép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ghép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hỗn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quyết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chỗ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…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algn="just"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hỗn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algn="just"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</p:txBody>
      </p:sp>
      <p:pic>
        <p:nvPicPr>
          <p:cNvPr id="13" name="Picture 6"/>
          <p:cNvPicPr>
            <a:picLocks noChangeAspect="1"/>
          </p:cNvPicPr>
          <p:nvPr/>
        </p:nvPicPr>
        <p:blipFill>
          <a:blip r:embed="rId4"/>
          <a:srcRect t="555" b="555"/>
          <a:stretch>
            <a:fillRect/>
          </a:stretch>
        </p:blipFill>
        <p:spPr>
          <a:xfrm>
            <a:off x="14759963" y="6666447"/>
            <a:ext cx="3254725" cy="3430053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246165">
            <a:off x="974649" y="-265953"/>
            <a:ext cx="1629527" cy="18335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91600" y="6134100"/>
            <a:ext cx="914400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15400" y="7057192"/>
            <a:ext cx="2286000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20200" y="7860283"/>
            <a:ext cx="2286000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127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746" b="22063"/>
          <a:stretch>
            <a:fillRect/>
          </a:stretch>
        </p:blipFill>
        <p:spPr>
          <a:xfrm>
            <a:off x="9525" y="-23586"/>
            <a:ext cx="18288000" cy="10276114"/>
          </a:xfrm>
          <a:prstGeom prst="rect">
            <a:avLst/>
          </a:prstGeom>
        </p:spPr>
      </p:pic>
      <p:grpSp>
        <p:nvGrpSpPr>
          <p:cNvPr id="12" name="Group 5"/>
          <p:cNvGrpSpPr/>
          <p:nvPr/>
        </p:nvGrpSpPr>
        <p:grpSpPr>
          <a:xfrm>
            <a:off x="1028699" y="457200"/>
            <a:ext cx="16230600" cy="9372600"/>
            <a:chOff x="0" y="0"/>
            <a:chExt cx="5920967" cy="3002180"/>
          </a:xfrm>
          <a:solidFill>
            <a:schemeClr val="bg1"/>
          </a:solidFill>
        </p:grpSpPr>
        <p:sp>
          <p:nvSpPr>
            <p:cNvPr id="13" name="Freeform 6"/>
            <p:cNvSpPr/>
            <p:nvPr/>
          </p:nvSpPr>
          <p:spPr>
            <a:xfrm>
              <a:off x="0" y="0"/>
              <a:ext cx="5920967" cy="3002181"/>
            </a:xfrm>
            <a:custGeom>
              <a:avLst/>
              <a:gdLst/>
              <a:ahLst/>
              <a:cxnLst/>
              <a:rect l="l" t="t" r="r" b="b"/>
              <a:pathLst>
                <a:path w="5920967" h="3002181">
                  <a:moveTo>
                    <a:pt x="5796507" y="3002180"/>
                  </a:moveTo>
                  <a:lnTo>
                    <a:pt x="124460" y="3002180"/>
                  </a:lnTo>
                  <a:cubicBezTo>
                    <a:pt x="55880" y="3002180"/>
                    <a:pt x="0" y="2946300"/>
                    <a:pt x="0" y="28777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877720"/>
                  </a:lnTo>
                  <a:cubicBezTo>
                    <a:pt x="5920967" y="2946300"/>
                    <a:pt x="5865087" y="3002181"/>
                    <a:pt x="5796507" y="3002181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710420">
            <a:off x="-729458" y="241845"/>
            <a:ext cx="2677197" cy="30846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84822" y="7631448"/>
            <a:ext cx="3126978" cy="25888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373977" y="7631448"/>
            <a:ext cx="3212322" cy="346497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r="654"/>
          <a:stretch>
            <a:fillRect/>
          </a:stretch>
        </p:blipFill>
        <p:spPr>
          <a:xfrm rot="-2906666">
            <a:off x="15599537" y="-434020"/>
            <a:ext cx="3050117" cy="3425627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893428"/>
            <a:ext cx="12785073" cy="9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2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14" name="Pentagon 13"/>
          <p:cNvSpPr/>
          <p:nvPr/>
        </p:nvSpPr>
        <p:spPr>
          <a:xfrm>
            <a:off x="3558539" y="2857500"/>
            <a:ext cx="11201400" cy="1587297"/>
          </a:xfrm>
          <a:prstGeom prst="homePlate">
            <a:avLst/>
          </a:prstGeom>
          <a:ln w="57150">
            <a:solidFill>
              <a:schemeClr val="tx2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3558539" y="4946124"/>
            <a:ext cx="11201400" cy="1587297"/>
          </a:xfrm>
          <a:prstGeom prst="homePlate">
            <a:avLst/>
          </a:prstGeom>
          <a:ln w="57150">
            <a:solidFill>
              <a:schemeClr val="tx2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17" name="Pentagon 16"/>
          <p:cNvSpPr/>
          <p:nvPr/>
        </p:nvSpPr>
        <p:spPr>
          <a:xfrm>
            <a:off x="3558539" y="7034213"/>
            <a:ext cx="11201400" cy="1587297"/>
          </a:xfrm>
          <a:prstGeom prst="homePlate">
            <a:avLst/>
          </a:prstGeom>
          <a:ln w="57150">
            <a:solidFill>
              <a:schemeClr val="tx2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6" grpId="0" animBg="1"/>
      <p:bldP spid="1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267" b="22388"/>
          <a:stretch>
            <a:fillRect/>
          </a:stretch>
        </p:blipFill>
        <p:spPr>
          <a:xfrm>
            <a:off x="9525" y="-17260"/>
            <a:ext cx="18288000" cy="1030426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30695" y="1028700"/>
            <a:ext cx="16228605" cy="8229600"/>
            <a:chOff x="0" y="0"/>
            <a:chExt cx="5920239" cy="3002180"/>
          </a:xfrm>
          <a:solidFill>
            <a:schemeClr val="bg1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5920239" cy="3002181"/>
            </a:xfrm>
            <a:custGeom>
              <a:avLst/>
              <a:gdLst/>
              <a:ahLst/>
              <a:cxnLst/>
              <a:rect l="l" t="t" r="r" b="b"/>
              <a:pathLst>
                <a:path w="5920239" h="3002181">
                  <a:moveTo>
                    <a:pt x="5795779" y="3002180"/>
                  </a:moveTo>
                  <a:lnTo>
                    <a:pt x="124460" y="3002180"/>
                  </a:lnTo>
                  <a:cubicBezTo>
                    <a:pt x="55880" y="3002180"/>
                    <a:pt x="0" y="2946300"/>
                    <a:pt x="0" y="28777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5779" y="0"/>
                  </a:lnTo>
                  <a:cubicBezTo>
                    <a:pt x="5864359" y="0"/>
                    <a:pt x="5920239" y="55880"/>
                    <a:pt x="5920239" y="124460"/>
                  </a:cubicBezTo>
                  <a:lnTo>
                    <a:pt x="5920239" y="2877720"/>
                  </a:lnTo>
                  <a:cubicBezTo>
                    <a:pt x="5920239" y="2946300"/>
                    <a:pt x="5864359" y="3002181"/>
                    <a:pt x="5795779" y="3002181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9153">
            <a:off x="521346" y="682125"/>
            <a:ext cx="2924943" cy="24216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t="555" b="555"/>
          <a:stretch>
            <a:fillRect/>
          </a:stretch>
        </p:blipFill>
        <p:spPr>
          <a:xfrm>
            <a:off x="14759963" y="6666447"/>
            <a:ext cx="3254725" cy="3430053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F382605D-8CD3-44BE-AC1B-6FF362FEC183}"/>
              </a:ext>
            </a:extLst>
          </p:cNvPr>
          <p:cNvSpPr txBox="1"/>
          <p:nvPr/>
        </p:nvSpPr>
        <p:spPr>
          <a:xfrm>
            <a:off x="1356612" y="3615479"/>
            <a:ext cx="15593825" cy="30387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5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BÀI HỌC KẾT THÚC, </a:t>
            </a:r>
          </a:p>
          <a:p>
            <a:pPr algn="ctr">
              <a:lnSpc>
                <a:spcPts val="1245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155394775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1240" b="22222"/>
          <a:stretch>
            <a:fillRect/>
          </a:stretch>
        </p:blipFill>
        <p:spPr>
          <a:xfrm>
            <a:off x="9525" y="-52614"/>
            <a:ext cx="18288000" cy="10339614"/>
          </a:xfrm>
          <a:prstGeom prst="rect">
            <a:avLst/>
          </a:prstGeom>
        </p:spPr>
      </p:pic>
      <p:pic>
        <p:nvPicPr>
          <p:cNvPr id="6" name="y2mate.com - Thí Nghiệm Sự Thăng Hoa Của Iodine Phân Tử KHTN 7 Cánh Diều_1080p (video-conver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76387" y="419100"/>
            <a:ext cx="15154275" cy="85242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24962" y="9276636"/>
            <a:ext cx="1665712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video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idione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6265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7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240" b="22222"/>
          <a:stretch>
            <a:fillRect/>
          </a:stretch>
        </p:blipFill>
        <p:spPr>
          <a:xfrm>
            <a:off x="9525" y="-52614"/>
            <a:ext cx="18288000" cy="10339614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018144"/>
              </p:ext>
            </p:extLst>
          </p:nvPr>
        </p:nvGraphicFramePr>
        <p:xfrm>
          <a:off x="762000" y="926193"/>
          <a:ext cx="12777788" cy="838200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2777788">
                  <a:extLst>
                    <a:ext uri="{9D8B030D-6E8A-4147-A177-3AD203B41FA5}">
                      <a16:colId xmlns:a16="http://schemas.microsoft.com/office/drawing/2014/main" val="2631338184"/>
                    </a:ext>
                  </a:extLst>
                </a:gridCol>
              </a:tblGrid>
              <a:tr h="8382000">
                <a:tc>
                  <a:txBody>
                    <a:bodyPr/>
                    <a:lstStyle/>
                    <a:p>
                      <a:pPr marR="9017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BÀI TẬP SỐ 1</a:t>
                      </a:r>
                    </a:p>
                    <a:p>
                      <a:pPr marR="9017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tượng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ngâm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bình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</a:p>
                    <a:p>
                      <a:pPr marR="9017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Tại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sao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ngâm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ấm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còn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nhìn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thấy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hạt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iodine ban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Tại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sao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ban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bình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tam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giác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màu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đó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màu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tím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marR="9017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Nếu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nhỏ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cốc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đựng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rồi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khuấy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tượng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sẽ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xảy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Giải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en-US" sz="3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409108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7190" y="52433"/>
            <a:ext cx="1711801" cy="17662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4459" y="1206547"/>
            <a:ext cx="2045171" cy="3554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44598" y="5295900"/>
            <a:ext cx="3624891" cy="356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66248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240" b="22222"/>
          <a:stretch>
            <a:fillRect/>
          </a:stretch>
        </p:blipFill>
        <p:spPr>
          <a:xfrm>
            <a:off x="9525" y="-52614"/>
            <a:ext cx="18288000" cy="10339614"/>
          </a:xfrm>
          <a:prstGeom prst="rect">
            <a:avLst/>
          </a:prstGeom>
        </p:spPr>
      </p:pic>
      <p:sp>
        <p:nvSpPr>
          <p:cNvPr id="14" name="AutoShape 4"/>
          <p:cNvSpPr/>
          <p:nvPr/>
        </p:nvSpPr>
        <p:spPr>
          <a:xfrm>
            <a:off x="581025" y="419100"/>
            <a:ext cx="17145000" cy="5021408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7373" y="5692823"/>
            <a:ext cx="2362200" cy="4105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5400" y="5692823"/>
            <a:ext cx="4186798" cy="4105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695325" y="598397"/>
            <a:ext cx="16916400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1.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Hiện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tượng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  <a:endParaRPr lang="en-US" sz="4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Trước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ngâm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iodine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màu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tím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đen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không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màu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Sau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ngâm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thấy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không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còn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hạt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iodine,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màu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tím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2.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Giải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thích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Iodine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đã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tách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thành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hạt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vô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cùng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nhỏ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màu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tím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lan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toả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khắp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vì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vậy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không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nhìn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thấy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iodine ở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đáy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535400" y="7658100"/>
            <a:ext cx="1304925" cy="2249871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453204" y="7580668"/>
            <a:ext cx="1082196" cy="2327303"/>
          </a:xfrm>
          <a:prstGeom prst="rect">
            <a:avLst/>
          </a:prstGeom>
        </p:spPr>
      </p:pic>
      <p:sp>
        <p:nvSpPr>
          <p:cNvPr id="15" name="Google Shape;2347;p36"/>
          <p:cNvSpPr/>
          <p:nvPr/>
        </p:nvSpPr>
        <p:spPr>
          <a:xfrm rot="4930230" flipH="1">
            <a:off x="17519094" y="573268"/>
            <a:ext cx="488375" cy="986064"/>
          </a:xfrm>
          <a:custGeom>
            <a:avLst/>
            <a:gdLst/>
            <a:ahLst/>
            <a:cxnLst/>
            <a:rect l="l" t="t" r="r" b="b"/>
            <a:pathLst>
              <a:path w="7729" h="20838" extrusionOk="0">
                <a:moveTo>
                  <a:pt x="3567" y="1"/>
                </a:moveTo>
                <a:cubicBezTo>
                  <a:pt x="3458" y="1"/>
                  <a:pt x="3346" y="5"/>
                  <a:pt x="3231" y="13"/>
                </a:cubicBezTo>
                <a:cubicBezTo>
                  <a:pt x="3192" y="13"/>
                  <a:pt x="3167" y="26"/>
                  <a:pt x="3141" y="39"/>
                </a:cubicBezTo>
                <a:lnTo>
                  <a:pt x="3050" y="39"/>
                </a:lnTo>
                <a:cubicBezTo>
                  <a:pt x="621" y="387"/>
                  <a:pt x="0" y="2236"/>
                  <a:pt x="13" y="3179"/>
                </a:cubicBezTo>
                <a:lnTo>
                  <a:pt x="13" y="3231"/>
                </a:lnTo>
                <a:lnTo>
                  <a:pt x="866" y="11011"/>
                </a:lnTo>
                <a:lnTo>
                  <a:pt x="1706" y="18597"/>
                </a:lnTo>
                <a:lnTo>
                  <a:pt x="1706" y="18649"/>
                </a:lnTo>
                <a:cubicBezTo>
                  <a:pt x="1852" y="19440"/>
                  <a:pt x="2571" y="20837"/>
                  <a:pt x="4120" y="20837"/>
                </a:cubicBezTo>
                <a:cubicBezTo>
                  <a:pt x="4217" y="20837"/>
                  <a:pt x="4317" y="20832"/>
                  <a:pt x="4420" y="20820"/>
                </a:cubicBezTo>
                <a:cubicBezTo>
                  <a:pt x="6178" y="20626"/>
                  <a:pt x="6617" y="18972"/>
                  <a:pt x="6604" y="18119"/>
                </a:cubicBezTo>
                <a:lnTo>
                  <a:pt x="6604" y="18068"/>
                </a:lnTo>
                <a:lnTo>
                  <a:pt x="5377" y="6940"/>
                </a:lnTo>
                <a:lnTo>
                  <a:pt x="4252" y="7069"/>
                </a:lnTo>
                <a:lnTo>
                  <a:pt x="5467" y="18158"/>
                </a:lnTo>
                <a:cubicBezTo>
                  <a:pt x="5467" y="18378"/>
                  <a:pt x="5402" y="19567"/>
                  <a:pt x="4304" y="19683"/>
                </a:cubicBezTo>
                <a:cubicBezTo>
                  <a:pt x="4251" y="19689"/>
                  <a:pt x="4199" y="19691"/>
                  <a:pt x="4150" y="19691"/>
                </a:cubicBezTo>
                <a:cubicBezTo>
                  <a:pt x="3176" y="19691"/>
                  <a:pt x="2893" y="18651"/>
                  <a:pt x="2843" y="18442"/>
                </a:cubicBezTo>
                <a:lnTo>
                  <a:pt x="2003" y="10882"/>
                </a:lnTo>
                <a:lnTo>
                  <a:pt x="1163" y="3140"/>
                </a:lnTo>
                <a:cubicBezTo>
                  <a:pt x="1163" y="2882"/>
                  <a:pt x="1293" y="1408"/>
                  <a:pt x="3257" y="1150"/>
                </a:cubicBezTo>
                <a:cubicBezTo>
                  <a:pt x="3368" y="1141"/>
                  <a:pt x="3474" y="1136"/>
                  <a:pt x="3575" y="1136"/>
                </a:cubicBezTo>
                <a:cubicBezTo>
                  <a:pt x="5284" y="1136"/>
                  <a:pt x="5690" y="2404"/>
                  <a:pt x="5738" y="2636"/>
                </a:cubicBezTo>
                <a:lnTo>
                  <a:pt x="6617" y="10585"/>
                </a:lnTo>
                <a:lnTo>
                  <a:pt x="7729" y="10585"/>
                </a:lnTo>
                <a:lnTo>
                  <a:pt x="6876" y="2481"/>
                </a:lnTo>
                <a:lnTo>
                  <a:pt x="6863" y="2442"/>
                </a:lnTo>
                <a:cubicBezTo>
                  <a:pt x="6678" y="1556"/>
                  <a:pt x="5755" y="1"/>
                  <a:pt x="3567" y="1"/>
                </a:cubicBezTo>
                <a:close/>
              </a:path>
            </a:pathLst>
          </a:custGeom>
          <a:solidFill>
            <a:schemeClr val="dk1">
              <a:alpha val="236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2398;p36"/>
          <p:cNvSpPr/>
          <p:nvPr/>
        </p:nvSpPr>
        <p:spPr>
          <a:xfrm rot="4930230" flipH="1">
            <a:off x="17522112" y="539943"/>
            <a:ext cx="488375" cy="986064"/>
          </a:xfrm>
          <a:custGeom>
            <a:avLst/>
            <a:gdLst/>
            <a:ahLst/>
            <a:cxnLst/>
            <a:rect l="l" t="t" r="r" b="b"/>
            <a:pathLst>
              <a:path w="7729" h="20838" extrusionOk="0">
                <a:moveTo>
                  <a:pt x="3567" y="1"/>
                </a:moveTo>
                <a:cubicBezTo>
                  <a:pt x="3458" y="1"/>
                  <a:pt x="3346" y="5"/>
                  <a:pt x="3231" y="13"/>
                </a:cubicBezTo>
                <a:cubicBezTo>
                  <a:pt x="3192" y="13"/>
                  <a:pt x="3167" y="26"/>
                  <a:pt x="3141" y="39"/>
                </a:cubicBezTo>
                <a:lnTo>
                  <a:pt x="3050" y="39"/>
                </a:lnTo>
                <a:cubicBezTo>
                  <a:pt x="621" y="387"/>
                  <a:pt x="0" y="2236"/>
                  <a:pt x="13" y="3179"/>
                </a:cubicBezTo>
                <a:lnTo>
                  <a:pt x="13" y="3231"/>
                </a:lnTo>
                <a:lnTo>
                  <a:pt x="866" y="11011"/>
                </a:lnTo>
                <a:lnTo>
                  <a:pt x="1706" y="18597"/>
                </a:lnTo>
                <a:lnTo>
                  <a:pt x="1706" y="18649"/>
                </a:lnTo>
                <a:cubicBezTo>
                  <a:pt x="1852" y="19440"/>
                  <a:pt x="2571" y="20837"/>
                  <a:pt x="4120" y="20837"/>
                </a:cubicBezTo>
                <a:cubicBezTo>
                  <a:pt x="4217" y="20837"/>
                  <a:pt x="4317" y="20832"/>
                  <a:pt x="4420" y="20820"/>
                </a:cubicBezTo>
                <a:cubicBezTo>
                  <a:pt x="6178" y="20626"/>
                  <a:pt x="6617" y="18972"/>
                  <a:pt x="6604" y="18119"/>
                </a:cubicBezTo>
                <a:lnTo>
                  <a:pt x="6604" y="18068"/>
                </a:lnTo>
                <a:lnTo>
                  <a:pt x="5377" y="6940"/>
                </a:lnTo>
                <a:lnTo>
                  <a:pt x="4252" y="7069"/>
                </a:lnTo>
                <a:lnTo>
                  <a:pt x="5467" y="18158"/>
                </a:lnTo>
                <a:cubicBezTo>
                  <a:pt x="5467" y="18378"/>
                  <a:pt x="5402" y="19567"/>
                  <a:pt x="4304" y="19683"/>
                </a:cubicBezTo>
                <a:cubicBezTo>
                  <a:pt x="4251" y="19689"/>
                  <a:pt x="4199" y="19691"/>
                  <a:pt x="4150" y="19691"/>
                </a:cubicBezTo>
                <a:cubicBezTo>
                  <a:pt x="3176" y="19691"/>
                  <a:pt x="2893" y="18651"/>
                  <a:pt x="2843" y="18442"/>
                </a:cubicBezTo>
                <a:lnTo>
                  <a:pt x="2003" y="10882"/>
                </a:lnTo>
                <a:lnTo>
                  <a:pt x="1163" y="3140"/>
                </a:lnTo>
                <a:cubicBezTo>
                  <a:pt x="1163" y="2882"/>
                  <a:pt x="1293" y="1408"/>
                  <a:pt x="3257" y="1150"/>
                </a:cubicBezTo>
                <a:cubicBezTo>
                  <a:pt x="3368" y="1141"/>
                  <a:pt x="3474" y="1136"/>
                  <a:pt x="3575" y="1136"/>
                </a:cubicBezTo>
                <a:cubicBezTo>
                  <a:pt x="5284" y="1136"/>
                  <a:pt x="5690" y="2404"/>
                  <a:pt x="5738" y="2636"/>
                </a:cubicBezTo>
                <a:lnTo>
                  <a:pt x="6617" y="10585"/>
                </a:lnTo>
                <a:lnTo>
                  <a:pt x="7729" y="10585"/>
                </a:lnTo>
                <a:lnTo>
                  <a:pt x="6876" y="2481"/>
                </a:lnTo>
                <a:lnTo>
                  <a:pt x="6863" y="2442"/>
                </a:lnTo>
                <a:cubicBezTo>
                  <a:pt x="6678" y="1556"/>
                  <a:pt x="5755" y="1"/>
                  <a:pt x="35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2347;p36"/>
          <p:cNvSpPr/>
          <p:nvPr/>
        </p:nvSpPr>
        <p:spPr>
          <a:xfrm rot="4930230" flipH="1">
            <a:off x="17504928" y="1226571"/>
            <a:ext cx="459542" cy="860568"/>
          </a:xfrm>
          <a:custGeom>
            <a:avLst/>
            <a:gdLst/>
            <a:ahLst/>
            <a:cxnLst/>
            <a:rect l="l" t="t" r="r" b="b"/>
            <a:pathLst>
              <a:path w="7729" h="20838" extrusionOk="0">
                <a:moveTo>
                  <a:pt x="3567" y="1"/>
                </a:moveTo>
                <a:cubicBezTo>
                  <a:pt x="3458" y="1"/>
                  <a:pt x="3346" y="5"/>
                  <a:pt x="3231" y="13"/>
                </a:cubicBezTo>
                <a:cubicBezTo>
                  <a:pt x="3192" y="13"/>
                  <a:pt x="3167" y="26"/>
                  <a:pt x="3141" y="39"/>
                </a:cubicBezTo>
                <a:lnTo>
                  <a:pt x="3050" y="39"/>
                </a:lnTo>
                <a:cubicBezTo>
                  <a:pt x="621" y="387"/>
                  <a:pt x="0" y="2236"/>
                  <a:pt x="13" y="3179"/>
                </a:cubicBezTo>
                <a:lnTo>
                  <a:pt x="13" y="3231"/>
                </a:lnTo>
                <a:lnTo>
                  <a:pt x="866" y="11011"/>
                </a:lnTo>
                <a:lnTo>
                  <a:pt x="1706" y="18597"/>
                </a:lnTo>
                <a:lnTo>
                  <a:pt x="1706" y="18649"/>
                </a:lnTo>
                <a:cubicBezTo>
                  <a:pt x="1852" y="19440"/>
                  <a:pt x="2571" y="20837"/>
                  <a:pt x="4120" y="20837"/>
                </a:cubicBezTo>
                <a:cubicBezTo>
                  <a:pt x="4217" y="20837"/>
                  <a:pt x="4317" y="20832"/>
                  <a:pt x="4420" y="20820"/>
                </a:cubicBezTo>
                <a:cubicBezTo>
                  <a:pt x="6178" y="20626"/>
                  <a:pt x="6617" y="18972"/>
                  <a:pt x="6604" y="18119"/>
                </a:cubicBezTo>
                <a:lnTo>
                  <a:pt x="6604" y="18068"/>
                </a:lnTo>
                <a:lnTo>
                  <a:pt x="5377" y="6940"/>
                </a:lnTo>
                <a:lnTo>
                  <a:pt x="4252" y="7069"/>
                </a:lnTo>
                <a:lnTo>
                  <a:pt x="5467" y="18158"/>
                </a:lnTo>
                <a:cubicBezTo>
                  <a:pt x="5467" y="18378"/>
                  <a:pt x="5402" y="19567"/>
                  <a:pt x="4304" y="19683"/>
                </a:cubicBezTo>
                <a:cubicBezTo>
                  <a:pt x="4251" y="19689"/>
                  <a:pt x="4199" y="19691"/>
                  <a:pt x="4150" y="19691"/>
                </a:cubicBezTo>
                <a:cubicBezTo>
                  <a:pt x="3176" y="19691"/>
                  <a:pt x="2893" y="18651"/>
                  <a:pt x="2843" y="18442"/>
                </a:cubicBezTo>
                <a:lnTo>
                  <a:pt x="2003" y="10882"/>
                </a:lnTo>
                <a:lnTo>
                  <a:pt x="1163" y="3140"/>
                </a:lnTo>
                <a:cubicBezTo>
                  <a:pt x="1163" y="2882"/>
                  <a:pt x="1293" y="1408"/>
                  <a:pt x="3257" y="1150"/>
                </a:cubicBezTo>
                <a:cubicBezTo>
                  <a:pt x="3368" y="1141"/>
                  <a:pt x="3474" y="1136"/>
                  <a:pt x="3575" y="1136"/>
                </a:cubicBezTo>
                <a:cubicBezTo>
                  <a:pt x="5284" y="1136"/>
                  <a:pt x="5690" y="2404"/>
                  <a:pt x="5738" y="2636"/>
                </a:cubicBezTo>
                <a:lnTo>
                  <a:pt x="6617" y="10585"/>
                </a:lnTo>
                <a:lnTo>
                  <a:pt x="7729" y="10585"/>
                </a:lnTo>
                <a:lnTo>
                  <a:pt x="6876" y="2481"/>
                </a:lnTo>
                <a:lnTo>
                  <a:pt x="6863" y="2442"/>
                </a:lnTo>
                <a:cubicBezTo>
                  <a:pt x="6678" y="1556"/>
                  <a:pt x="5755" y="1"/>
                  <a:pt x="3567" y="1"/>
                </a:cubicBezTo>
                <a:close/>
              </a:path>
            </a:pathLst>
          </a:custGeom>
          <a:solidFill>
            <a:schemeClr val="dk1">
              <a:alpha val="236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398;p36"/>
          <p:cNvSpPr/>
          <p:nvPr/>
        </p:nvSpPr>
        <p:spPr>
          <a:xfrm rot="4930230" flipH="1">
            <a:off x="17507946" y="1193246"/>
            <a:ext cx="459542" cy="860568"/>
          </a:xfrm>
          <a:custGeom>
            <a:avLst/>
            <a:gdLst/>
            <a:ahLst/>
            <a:cxnLst/>
            <a:rect l="l" t="t" r="r" b="b"/>
            <a:pathLst>
              <a:path w="7729" h="20838" extrusionOk="0">
                <a:moveTo>
                  <a:pt x="3567" y="1"/>
                </a:moveTo>
                <a:cubicBezTo>
                  <a:pt x="3458" y="1"/>
                  <a:pt x="3346" y="5"/>
                  <a:pt x="3231" y="13"/>
                </a:cubicBezTo>
                <a:cubicBezTo>
                  <a:pt x="3192" y="13"/>
                  <a:pt x="3167" y="26"/>
                  <a:pt x="3141" y="39"/>
                </a:cubicBezTo>
                <a:lnTo>
                  <a:pt x="3050" y="39"/>
                </a:lnTo>
                <a:cubicBezTo>
                  <a:pt x="621" y="387"/>
                  <a:pt x="0" y="2236"/>
                  <a:pt x="13" y="3179"/>
                </a:cubicBezTo>
                <a:lnTo>
                  <a:pt x="13" y="3231"/>
                </a:lnTo>
                <a:lnTo>
                  <a:pt x="866" y="11011"/>
                </a:lnTo>
                <a:lnTo>
                  <a:pt x="1706" y="18597"/>
                </a:lnTo>
                <a:lnTo>
                  <a:pt x="1706" y="18649"/>
                </a:lnTo>
                <a:cubicBezTo>
                  <a:pt x="1852" y="19440"/>
                  <a:pt x="2571" y="20837"/>
                  <a:pt x="4120" y="20837"/>
                </a:cubicBezTo>
                <a:cubicBezTo>
                  <a:pt x="4217" y="20837"/>
                  <a:pt x="4317" y="20832"/>
                  <a:pt x="4420" y="20820"/>
                </a:cubicBezTo>
                <a:cubicBezTo>
                  <a:pt x="6178" y="20626"/>
                  <a:pt x="6617" y="18972"/>
                  <a:pt x="6604" y="18119"/>
                </a:cubicBezTo>
                <a:lnTo>
                  <a:pt x="6604" y="18068"/>
                </a:lnTo>
                <a:lnTo>
                  <a:pt x="5377" y="6940"/>
                </a:lnTo>
                <a:lnTo>
                  <a:pt x="4252" y="7069"/>
                </a:lnTo>
                <a:lnTo>
                  <a:pt x="5467" y="18158"/>
                </a:lnTo>
                <a:cubicBezTo>
                  <a:pt x="5467" y="18378"/>
                  <a:pt x="5402" y="19567"/>
                  <a:pt x="4304" y="19683"/>
                </a:cubicBezTo>
                <a:cubicBezTo>
                  <a:pt x="4251" y="19689"/>
                  <a:pt x="4199" y="19691"/>
                  <a:pt x="4150" y="19691"/>
                </a:cubicBezTo>
                <a:cubicBezTo>
                  <a:pt x="3176" y="19691"/>
                  <a:pt x="2893" y="18651"/>
                  <a:pt x="2843" y="18442"/>
                </a:cubicBezTo>
                <a:lnTo>
                  <a:pt x="2003" y="10882"/>
                </a:lnTo>
                <a:lnTo>
                  <a:pt x="1163" y="3140"/>
                </a:lnTo>
                <a:cubicBezTo>
                  <a:pt x="1163" y="2882"/>
                  <a:pt x="1293" y="1408"/>
                  <a:pt x="3257" y="1150"/>
                </a:cubicBezTo>
                <a:cubicBezTo>
                  <a:pt x="3368" y="1141"/>
                  <a:pt x="3474" y="1136"/>
                  <a:pt x="3575" y="1136"/>
                </a:cubicBezTo>
                <a:cubicBezTo>
                  <a:pt x="5284" y="1136"/>
                  <a:pt x="5690" y="2404"/>
                  <a:pt x="5738" y="2636"/>
                </a:cubicBezTo>
                <a:lnTo>
                  <a:pt x="6617" y="10585"/>
                </a:lnTo>
                <a:lnTo>
                  <a:pt x="7729" y="10585"/>
                </a:lnTo>
                <a:lnTo>
                  <a:pt x="6876" y="2481"/>
                </a:lnTo>
                <a:lnTo>
                  <a:pt x="6863" y="2442"/>
                </a:lnTo>
                <a:cubicBezTo>
                  <a:pt x="6678" y="1556"/>
                  <a:pt x="5755" y="1"/>
                  <a:pt x="35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75410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240" b="22222"/>
          <a:stretch>
            <a:fillRect/>
          </a:stretch>
        </p:blipFill>
        <p:spPr>
          <a:xfrm>
            <a:off x="9525" y="-52614"/>
            <a:ext cx="18288000" cy="10339614"/>
          </a:xfrm>
          <a:prstGeom prst="rect">
            <a:avLst/>
          </a:prstGeom>
        </p:spPr>
      </p:pic>
      <p:sp>
        <p:nvSpPr>
          <p:cNvPr id="14" name="AutoShape 4"/>
          <p:cNvSpPr/>
          <p:nvPr/>
        </p:nvSpPr>
        <p:spPr>
          <a:xfrm>
            <a:off x="581025" y="419099"/>
            <a:ext cx="17145000" cy="579120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95325" y="590876"/>
            <a:ext cx="169164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3.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Hiện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tượng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khi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cho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đường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ăn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vào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cốc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nước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rồi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khuấy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  <a:endParaRPr lang="en-US" sz="4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khuấy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khuấy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ngọt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toả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khuấy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ngọt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535400" y="7658100"/>
            <a:ext cx="1304925" cy="2249871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453204" y="7580668"/>
            <a:ext cx="1082196" cy="2327303"/>
          </a:xfrm>
          <a:prstGeom prst="rect">
            <a:avLst/>
          </a:prstGeom>
        </p:spPr>
      </p:pic>
      <p:sp>
        <p:nvSpPr>
          <p:cNvPr id="15" name="Google Shape;2347;p36"/>
          <p:cNvSpPr/>
          <p:nvPr/>
        </p:nvSpPr>
        <p:spPr>
          <a:xfrm rot="4930230" flipH="1">
            <a:off x="17519094" y="573268"/>
            <a:ext cx="488375" cy="986064"/>
          </a:xfrm>
          <a:custGeom>
            <a:avLst/>
            <a:gdLst/>
            <a:ahLst/>
            <a:cxnLst/>
            <a:rect l="l" t="t" r="r" b="b"/>
            <a:pathLst>
              <a:path w="7729" h="20838" extrusionOk="0">
                <a:moveTo>
                  <a:pt x="3567" y="1"/>
                </a:moveTo>
                <a:cubicBezTo>
                  <a:pt x="3458" y="1"/>
                  <a:pt x="3346" y="5"/>
                  <a:pt x="3231" y="13"/>
                </a:cubicBezTo>
                <a:cubicBezTo>
                  <a:pt x="3192" y="13"/>
                  <a:pt x="3167" y="26"/>
                  <a:pt x="3141" y="39"/>
                </a:cubicBezTo>
                <a:lnTo>
                  <a:pt x="3050" y="39"/>
                </a:lnTo>
                <a:cubicBezTo>
                  <a:pt x="621" y="387"/>
                  <a:pt x="0" y="2236"/>
                  <a:pt x="13" y="3179"/>
                </a:cubicBezTo>
                <a:lnTo>
                  <a:pt x="13" y="3231"/>
                </a:lnTo>
                <a:lnTo>
                  <a:pt x="866" y="11011"/>
                </a:lnTo>
                <a:lnTo>
                  <a:pt x="1706" y="18597"/>
                </a:lnTo>
                <a:lnTo>
                  <a:pt x="1706" y="18649"/>
                </a:lnTo>
                <a:cubicBezTo>
                  <a:pt x="1852" y="19440"/>
                  <a:pt x="2571" y="20837"/>
                  <a:pt x="4120" y="20837"/>
                </a:cubicBezTo>
                <a:cubicBezTo>
                  <a:pt x="4217" y="20837"/>
                  <a:pt x="4317" y="20832"/>
                  <a:pt x="4420" y="20820"/>
                </a:cubicBezTo>
                <a:cubicBezTo>
                  <a:pt x="6178" y="20626"/>
                  <a:pt x="6617" y="18972"/>
                  <a:pt x="6604" y="18119"/>
                </a:cubicBezTo>
                <a:lnTo>
                  <a:pt x="6604" y="18068"/>
                </a:lnTo>
                <a:lnTo>
                  <a:pt x="5377" y="6940"/>
                </a:lnTo>
                <a:lnTo>
                  <a:pt x="4252" y="7069"/>
                </a:lnTo>
                <a:lnTo>
                  <a:pt x="5467" y="18158"/>
                </a:lnTo>
                <a:cubicBezTo>
                  <a:pt x="5467" y="18378"/>
                  <a:pt x="5402" y="19567"/>
                  <a:pt x="4304" y="19683"/>
                </a:cubicBezTo>
                <a:cubicBezTo>
                  <a:pt x="4251" y="19689"/>
                  <a:pt x="4199" y="19691"/>
                  <a:pt x="4150" y="19691"/>
                </a:cubicBezTo>
                <a:cubicBezTo>
                  <a:pt x="3176" y="19691"/>
                  <a:pt x="2893" y="18651"/>
                  <a:pt x="2843" y="18442"/>
                </a:cubicBezTo>
                <a:lnTo>
                  <a:pt x="2003" y="10882"/>
                </a:lnTo>
                <a:lnTo>
                  <a:pt x="1163" y="3140"/>
                </a:lnTo>
                <a:cubicBezTo>
                  <a:pt x="1163" y="2882"/>
                  <a:pt x="1293" y="1408"/>
                  <a:pt x="3257" y="1150"/>
                </a:cubicBezTo>
                <a:cubicBezTo>
                  <a:pt x="3368" y="1141"/>
                  <a:pt x="3474" y="1136"/>
                  <a:pt x="3575" y="1136"/>
                </a:cubicBezTo>
                <a:cubicBezTo>
                  <a:pt x="5284" y="1136"/>
                  <a:pt x="5690" y="2404"/>
                  <a:pt x="5738" y="2636"/>
                </a:cubicBezTo>
                <a:lnTo>
                  <a:pt x="6617" y="10585"/>
                </a:lnTo>
                <a:lnTo>
                  <a:pt x="7729" y="10585"/>
                </a:lnTo>
                <a:lnTo>
                  <a:pt x="6876" y="2481"/>
                </a:lnTo>
                <a:lnTo>
                  <a:pt x="6863" y="2442"/>
                </a:lnTo>
                <a:cubicBezTo>
                  <a:pt x="6678" y="1556"/>
                  <a:pt x="5755" y="1"/>
                  <a:pt x="3567" y="1"/>
                </a:cubicBezTo>
                <a:close/>
              </a:path>
            </a:pathLst>
          </a:custGeom>
          <a:solidFill>
            <a:schemeClr val="dk1">
              <a:alpha val="236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2398;p36"/>
          <p:cNvSpPr/>
          <p:nvPr/>
        </p:nvSpPr>
        <p:spPr>
          <a:xfrm rot="4930230" flipH="1">
            <a:off x="17522112" y="539943"/>
            <a:ext cx="488375" cy="986064"/>
          </a:xfrm>
          <a:custGeom>
            <a:avLst/>
            <a:gdLst/>
            <a:ahLst/>
            <a:cxnLst/>
            <a:rect l="l" t="t" r="r" b="b"/>
            <a:pathLst>
              <a:path w="7729" h="20838" extrusionOk="0">
                <a:moveTo>
                  <a:pt x="3567" y="1"/>
                </a:moveTo>
                <a:cubicBezTo>
                  <a:pt x="3458" y="1"/>
                  <a:pt x="3346" y="5"/>
                  <a:pt x="3231" y="13"/>
                </a:cubicBezTo>
                <a:cubicBezTo>
                  <a:pt x="3192" y="13"/>
                  <a:pt x="3167" y="26"/>
                  <a:pt x="3141" y="39"/>
                </a:cubicBezTo>
                <a:lnTo>
                  <a:pt x="3050" y="39"/>
                </a:lnTo>
                <a:cubicBezTo>
                  <a:pt x="621" y="387"/>
                  <a:pt x="0" y="2236"/>
                  <a:pt x="13" y="3179"/>
                </a:cubicBezTo>
                <a:lnTo>
                  <a:pt x="13" y="3231"/>
                </a:lnTo>
                <a:lnTo>
                  <a:pt x="866" y="11011"/>
                </a:lnTo>
                <a:lnTo>
                  <a:pt x="1706" y="18597"/>
                </a:lnTo>
                <a:lnTo>
                  <a:pt x="1706" y="18649"/>
                </a:lnTo>
                <a:cubicBezTo>
                  <a:pt x="1852" y="19440"/>
                  <a:pt x="2571" y="20837"/>
                  <a:pt x="4120" y="20837"/>
                </a:cubicBezTo>
                <a:cubicBezTo>
                  <a:pt x="4217" y="20837"/>
                  <a:pt x="4317" y="20832"/>
                  <a:pt x="4420" y="20820"/>
                </a:cubicBezTo>
                <a:cubicBezTo>
                  <a:pt x="6178" y="20626"/>
                  <a:pt x="6617" y="18972"/>
                  <a:pt x="6604" y="18119"/>
                </a:cubicBezTo>
                <a:lnTo>
                  <a:pt x="6604" y="18068"/>
                </a:lnTo>
                <a:lnTo>
                  <a:pt x="5377" y="6940"/>
                </a:lnTo>
                <a:lnTo>
                  <a:pt x="4252" y="7069"/>
                </a:lnTo>
                <a:lnTo>
                  <a:pt x="5467" y="18158"/>
                </a:lnTo>
                <a:cubicBezTo>
                  <a:pt x="5467" y="18378"/>
                  <a:pt x="5402" y="19567"/>
                  <a:pt x="4304" y="19683"/>
                </a:cubicBezTo>
                <a:cubicBezTo>
                  <a:pt x="4251" y="19689"/>
                  <a:pt x="4199" y="19691"/>
                  <a:pt x="4150" y="19691"/>
                </a:cubicBezTo>
                <a:cubicBezTo>
                  <a:pt x="3176" y="19691"/>
                  <a:pt x="2893" y="18651"/>
                  <a:pt x="2843" y="18442"/>
                </a:cubicBezTo>
                <a:lnTo>
                  <a:pt x="2003" y="10882"/>
                </a:lnTo>
                <a:lnTo>
                  <a:pt x="1163" y="3140"/>
                </a:lnTo>
                <a:cubicBezTo>
                  <a:pt x="1163" y="2882"/>
                  <a:pt x="1293" y="1408"/>
                  <a:pt x="3257" y="1150"/>
                </a:cubicBezTo>
                <a:cubicBezTo>
                  <a:pt x="3368" y="1141"/>
                  <a:pt x="3474" y="1136"/>
                  <a:pt x="3575" y="1136"/>
                </a:cubicBezTo>
                <a:cubicBezTo>
                  <a:pt x="5284" y="1136"/>
                  <a:pt x="5690" y="2404"/>
                  <a:pt x="5738" y="2636"/>
                </a:cubicBezTo>
                <a:lnTo>
                  <a:pt x="6617" y="10585"/>
                </a:lnTo>
                <a:lnTo>
                  <a:pt x="7729" y="10585"/>
                </a:lnTo>
                <a:lnTo>
                  <a:pt x="6876" y="2481"/>
                </a:lnTo>
                <a:lnTo>
                  <a:pt x="6863" y="2442"/>
                </a:lnTo>
                <a:cubicBezTo>
                  <a:pt x="6678" y="1556"/>
                  <a:pt x="5755" y="1"/>
                  <a:pt x="35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2347;p36"/>
          <p:cNvSpPr/>
          <p:nvPr/>
        </p:nvSpPr>
        <p:spPr>
          <a:xfrm rot="4930230" flipH="1">
            <a:off x="17504928" y="1226571"/>
            <a:ext cx="459542" cy="860568"/>
          </a:xfrm>
          <a:custGeom>
            <a:avLst/>
            <a:gdLst/>
            <a:ahLst/>
            <a:cxnLst/>
            <a:rect l="l" t="t" r="r" b="b"/>
            <a:pathLst>
              <a:path w="7729" h="20838" extrusionOk="0">
                <a:moveTo>
                  <a:pt x="3567" y="1"/>
                </a:moveTo>
                <a:cubicBezTo>
                  <a:pt x="3458" y="1"/>
                  <a:pt x="3346" y="5"/>
                  <a:pt x="3231" y="13"/>
                </a:cubicBezTo>
                <a:cubicBezTo>
                  <a:pt x="3192" y="13"/>
                  <a:pt x="3167" y="26"/>
                  <a:pt x="3141" y="39"/>
                </a:cubicBezTo>
                <a:lnTo>
                  <a:pt x="3050" y="39"/>
                </a:lnTo>
                <a:cubicBezTo>
                  <a:pt x="621" y="387"/>
                  <a:pt x="0" y="2236"/>
                  <a:pt x="13" y="3179"/>
                </a:cubicBezTo>
                <a:lnTo>
                  <a:pt x="13" y="3231"/>
                </a:lnTo>
                <a:lnTo>
                  <a:pt x="866" y="11011"/>
                </a:lnTo>
                <a:lnTo>
                  <a:pt x="1706" y="18597"/>
                </a:lnTo>
                <a:lnTo>
                  <a:pt x="1706" y="18649"/>
                </a:lnTo>
                <a:cubicBezTo>
                  <a:pt x="1852" y="19440"/>
                  <a:pt x="2571" y="20837"/>
                  <a:pt x="4120" y="20837"/>
                </a:cubicBezTo>
                <a:cubicBezTo>
                  <a:pt x="4217" y="20837"/>
                  <a:pt x="4317" y="20832"/>
                  <a:pt x="4420" y="20820"/>
                </a:cubicBezTo>
                <a:cubicBezTo>
                  <a:pt x="6178" y="20626"/>
                  <a:pt x="6617" y="18972"/>
                  <a:pt x="6604" y="18119"/>
                </a:cubicBezTo>
                <a:lnTo>
                  <a:pt x="6604" y="18068"/>
                </a:lnTo>
                <a:lnTo>
                  <a:pt x="5377" y="6940"/>
                </a:lnTo>
                <a:lnTo>
                  <a:pt x="4252" y="7069"/>
                </a:lnTo>
                <a:lnTo>
                  <a:pt x="5467" y="18158"/>
                </a:lnTo>
                <a:cubicBezTo>
                  <a:pt x="5467" y="18378"/>
                  <a:pt x="5402" y="19567"/>
                  <a:pt x="4304" y="19683"/>
                </a:cubicBezTo>
                <a:cubicBezTo>
                  <a:pt x="4251" y="19689"/>
                  <a:pt x="4199" y="19691"/>
                  <a:pt x="4150" y="19691"/>
                </a:cubicBezTo>
                <a:cubicBezTo>
                  <a:pt x="3176" y="19691"/>
                  <a:pt x="2893" y="18651"/>
                  <a:pt x="2843" y="18442"/>
                </a:cubicBezTo>
                <a:lnTo>
                  <a:pt x="2003" y="10882"/>
                </a:lnTo>
                <a:lnTo>
                  <a:pt x="1163" y="3140"/>
                </a:lnTo>
                <a:cubicBezTo>
                  <a:pt x="1163" y="2882"/>
                  <a:pt x="1293" y="1408"/>
                  <a:pt x="3257" y="1150"/>
                </a:cubicBezTo>
                <a:cubicBezTo>
                  <a:pt x="3368" y="1141"/>
                  <a:pt x="3474" y="1136"/>
                  <a:pt x="3575" y="1136"/>
                </a:cubicBezTo>
                <a:cubicBezTo>
                  <a:pt x="5284" y="1136"/>
                  <a:pt x="5690" y="2404"/>
                  <a:pt x="5738" y="2636"/>
                </a:cubicBezTo>
                <a:lnTo>
                  <a:pt x="6617" y="10585"/>
                </a:lnTo>
                <a:lnTo>
                  <a:pt x="7729" y="10585"/>
                </a:lnTo>
                <a:lnTo>
                  <a:pt x="6876" y="2481"/>
                </a:lnTo>
                <a:lnTo>
                  <a:pt x="6863" y="2442"/>
                </a:lnTo>
                <a:cubicBezTo>
                  <a:pt x="6678" y="1556"/>
                  <a:pt x="5755" y="1"/>
                  <a:pt x="3567" y="1"/>
                </a:cubicBezTo>
                <a:close/>
              </a:path>
            </a:pathLst>
          </a:custGeom>
          <a:solidFill>
            <a:schemeClr val="dk1">
              <a:alpha val="236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398;p36"/>
          <p:cNvSpPr/>
          <p:nvPr/>
        </p:nvSpPr>
        <p:spPr>
          <a:xfrm rot="4930230" flipH="1">
            <a:off x="17507946" y="1193246"/>
            <a:ext cx="459542" cy="860568"/>
          </a:xfrm>
          <a:custGeom>
            <a:avLst/>
            <a:gdLst/>
            <a:ahLst/>
            <a:cxnLst/>
            <a:rect l="l" t="t" r="r" b="b"/>
            <a:pathLst>
              <a:path w="7729" h="20838" extrusionOk="0">
                <a:moveTo>
                  <a:pt x="3567" y="1"/>
                </a:moveTo>
                <a:cubicBezTo>
                  <a:pt x="3458" y="1"/>
                  <a:pt x="3346" y="5"/>
                  <a:pt x="3231" y="13"/>
                </a:cubicBezTo>
                <a:cubicBezTo>
                  <a:pt x="3192" y="13"/>
                  <a:pt x="3167" y="26"/>
                  <a:pt x="3141" y="39"/>
                </a:cubicBezTo>
                <a:lnTo>
                  <a:pt x="3050" y="39"/>
                </a:lnTo>
                <a:cubicBezTo>
                  <a:pt x="621" y="387"/>
                  <a:pt x="0" y="2236"/>
                  <a:pt x="13" y="3179"/>
                </a:cubicBezTo>
                <a:lnTo>
                  <a:pt x="13" y="3231"/>
                </a:lnTo>
                <a:lnTo>
                  <a:pt x="866" y="11011"/>
                </a:lnTo>
                <a:lnTo>
                  <a:pt x="1706" y="18597"/>
                </a:lnTo>
                <a:lnTo>
                  <a:pt x="1706" y="18649"/>
                </a:lnTo>
                <a:cubicBezTo>
                  <a:pt x="1852" y="19440"/>
                  <a:pt x="2571" y="20837"/>
                  <a:pt x="4120" y="20837"/>
                </a:cubicBezTo>
                <a:cubicBezTo>
                  <a:pt x="4217" y="20837"/>
                  <a:pt x="4317" y="20832"/>
                  <a:pt x="4420" y="20820"/>
                </a:cubicBezTo>
                <a:cubicBezTo>
                  <a:pt x="6178" y="20626"/>
                  <a:pt x="6617" y="18972"/>
                  <a:pt x="6604" y="18119"/>
                </a:cubicBezTo>
                <a:lnTo>
                  <a:pt x="6604" y="18068"/>
                </a:lnTo>
                <a:lnTo>
                  <a:pt x="5377" y="6940"/>
                </a:lnTo>
                <a:lnTo>
                  <a:pt x="4252" y="7069"/>
                </a:lnTo>
                <a:lnTo>
                  <a:pt x="5467" y="18158"/>
                </a:lnTo>
                <a:cubicBezTo>
                  <a:pt x="5467" y="18378"/>
                  <a:pt x="5402" y="19567"/>
                  <a:pt x="4304" y="19683"/>
                </a:cubicBezTo>
                <a:cubicBezTo>
                  <a:pt x="4251" y="19689"/>
                  <a:pt x="4199" y="19691"/>
                  <a:pt x="4150" y="19691"/>
                </a:cubicBezTo>
                <a:cubicBezTo>
                  <a:pt x="3176" y="19691"/>
                  <a:pt x="2893" y="18651"/>
                  <a:pt x="2843" y="18442"/>
                </a:cubicBezTo>
                <a:lnTo>
                  <a:pt x="2003" y="10882"/>
                </a:lnTo>
                <a:lnTo>
                  <a:pt x="1163" y="3140"/>
                </a:lnTo>
                <a:cubicBezTo>
                  <a:pt x="1163" y="2882"/>
                  <a:pt x="1293" y="1408"/>
                  <a:pt x="3257" y="1150"/>
                </a:cubicBezTo>
                <a:cubicBezTo>
                  <a:pt x="3368" y="1141"/>
                  <a:pt x="3474" y="1136"/>
                  <a:pt x="3575" y="1136"/>
                </a:cubicBezTo>
                <a:cubicBezTo>
                  <a:pt x="5284" y="1136"/>
                  <a:pt x="5690" y="2404"/>
                  <a:pt x="5738" y="2636"/>
                </a:cubicBezTo>
                <a:lnTo>
                  <a:pt x="6617" y="10585"/>
                </a:lnTo>
                <a:lnTo>
                  <a:pt x="7729" y="10585"/>
                </a:lnTo>
                <a:lnTo>
                  <a:pt x="6876" y="2481"/>
                </a:lnTo>
                <a:lnTo>
                  <a:pt x="6863" y="2442"/>
                </a:lnTo>
                <a:cubicBezTo>
                  <a:pt x="6678" y="1556"/>
                  <a:pt x="5755" y="1"/>
                  <a:pt x="35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98" name="Picture 2" descr="Hoá học 8 Bài 40: Dung dị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398" y="6453421"/>
            <a:ext cx="8614254" cy="339105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942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240" b="22222"/>
          <a:stretch>
            <a:fillRect/>
          </a:stretch>
        </p:blipFill>
        <p:spPr>
          <a:xfrm>
            <a:off x="9525" y="-52614"/>
            <a:ext cx="18288000" cy="10339614"/>
          </a:xfrm>
          <a:prstGeom prst="rect">
            <a:avLst/>
          </a:prstGeom>
        </p:spPr>
      </p:pic>
      <p:grpSp>
        <p:nvGrpSpPr>
          <p:cNvPr id="5" name="Group 7"/>
          <p:cNvGrpSpPr/>
          <p:nvPr/>
        </p:nvGrpSpPr>
        <p:grpSpPr>
          <a:xfrm>
            <a:off x="3805975" y="643122"/>
            <a:ext cx="10695099" cy="1657894"/>
            <a:chOff x="0" y="0"/>
            <a:chExt cx="4119971" cy="660400"/>
          </a:xfrm>
          <a:solidFill>
            <a:schemeClr val="bg1"/>
          </a:solidFill>
        </p:grpSpPr>
        <p:sp>
          <p:nvSpPr>
            <p:cNvPr id="7" name="Freeform 8"/>
            <p:cNvSpPr/>
            <p:nvPr/>
          </p:nvSpPr>
          <p:spPr>
            <a:xfrm>
              <a:off x="0" y="0"/>
              <a:ext cx="4119971" cy="660400"/>
            </a:xfrm>
            <a:custGeom>
              <a:avLst/>
              <a:gdLst/>
              <a:ahLst/>
              <a:cxnLst/>
              <a:rect l="l" t="t" r="r" b="b"/>
              <a:pathLst>
                <a:path w="4119971" h="660400">
                  <a:moveTo>
                    <a:pt x="399551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95511" y="0"/>
                  </a:lnTo>
                  <a:cubicBezTo>
                    <a:pt x="4064091" y="0"/>
                    <a:pt x="4119971" y="55880"/>
                    <a:pt x="4119971" y="124460"/>
                  </a:cubicBezTo>
                  <a:lnTo>
                    <a:pt x="4119971" y="535940"/>
                  </a:lnTo>
                  <a:cubicBezTo>
                    <a:pt x="4119971" y="604520"/>
                    <a:pt x="4064091" y="660400"/>
                    <a:pt x="3995511" y="66040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19B1F1F-6136-4AD1-8FAA-8BF99A8856B5}"/>
              </a:ext>
            </a:extLst>
          </p:cNvPr>
          <p:cNvSpPr txBox="1"/>
          <p:nvPr/>
        </p:nvSpPr>
        <p:spPr>
          <a:xfrm>
            <a:off x="387738" y="948849"/>
            <a:ext cx="1753157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2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6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6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6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tử</a:t>
            </a:r>
            <a:endParaRPr lang="en-US" sz="6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4"/>
          <p:cNvSpPr/>
          <p:nvPr/>
        </p:nvSpPr>
        <p:spPr>
          <a:xfrm rot="21447043">
            <a:off x="640983" y="4552808"/>
            <a:ext cx="8265339" cy="5021408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AutoShape 7"/>
          <p:cNvSpPr/>
          <p:nvPr/>
        </p:nvSpPr>
        <p:spPr>
          <a:xfrm rot="21502987">
            <a:off x="2441308" y="3989892"/>
            <a:ext cx="4664687" cy="1096834"/>
          </a:xfrm>
          <a:prstGeom prst="rect">
            <a:avLst/>
          </a:prstGeom>
          <a:solidFill>
            <a:srgbClr val="403D3C"/>
          </a:solidFill>
        </p:spPr>
      </p:sp>
      <p:sp>
        <p:nvSpPr>
          <p:cNvPr id="12" name="Rectangle 11"/>
          <p:cNvSpPr/>
          <p:nvPr/>
        </p:nvSpPr>
        <p:spPr>
          <a:xfrm>
            <a:off x="953545" y="5776172"/>
            <a:ext cx="7640212" cy="2574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fr-FR" sz="37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fr-FR" sz="3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7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fr-FR" sz="3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7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3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fr-FR" sz="3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fr-FR" sz="3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fr-FR" sz="3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3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7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fr-FR" sz="3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7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3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fr-FR" sz="3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fr-FR" sz="3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fr-FR" sz="3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7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4"/>
          <p:cNvSpPr/>
          <p:nvPr/>
        </p:nvSpPr>
        <p:spPr>
          <a:xfrm rot="21447043">
            <a:off x="9381678" y="4552808"/>
            <a:ext cx="8265339" cy="5021408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8" name="AutoShape 7"/>
          <p:cNvSpPr/>
          <p:nvPr/>
        </p:nvSpPr>
        <p:spPr>
          <a:xfrm rot="21502987">
            <a:off x="11182003" y="3989892"/>
            <a:ext cx="4664687" cy="1096834"/>
          </a:xfrm>
          <a:prstGeom prst="rect">
            <a:avLst/>
          </a:prstGeom>
          <a:solidFill>
            <a:srgbClr val="403D3C"/>
          </a:solidFill>
        </p:spPr>
      </p:sp>
      <p:sp>
        <p:nvSpPr>
          <p:cNvPr id="19" name="Rectangle 18"/>
          <p:cNvSpPr/>
          <p:nvPr/>
        </p:nvSpPr>
        <p:spPr>
          <a:xfrm>
            <a:off x="9544571" y="5413641"/>
            <a:ext cx="7939550" cy="3534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? Cho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endParaRPr lang="en-US" sz="37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46220" y="2774104"/>
            <a:ext cx="1121460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marR="90170" indent="-571500" algn="ctr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SGK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28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513779" y="-1068746"/>
            <a:ext cx="3161959" cy="336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22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</TotalTime>
  <Words>2673</Words>
  <Application>Microsoft Office PowerPoint</Application>
  <PresentationFormat>Custom</PresentationFormat>
  <Paragraphs>189</Paragraphs>
  <Slides>47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Symbol</vt:lpstr>
      <vt:lpstr>Cambria Math</vt:lpstr>
      <vt:lpstr>Wingdings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duc tri</cp:lastModifiedBy>
  <cp:revision>68</cp:revision>
  <dcterms:created xsi:type="dcterms:W3CDTF">2006-08-16T00:00:00Z</dcterms:created>
  <dcterms:modified xsi:type="dcterms:W3CDTF">2025-02-11T14:55:28Z</dcterms:modified>
  <dc:identifier>DAFCwTW-n-I</dc:identifier>
</cp:coreProperties>
</file>