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4" r:id="rId4"/>
  </p:sldMasterIdLst>
  <p:notesMasterIdLst>
    <p:notesMasterId r:id="rId31"/>
  </p:notesMasterIdLst>
  <p:handoutMasterIdLst>
    <p:handoutMasterId r:id="rId32"/>
  </p:handoutMasterIdLst>
  <p:sldIdLst>
    <p:sldId id="332" r:id="rId5"/>
    <p:sldId id="7690" r:id="rId6"/>
    <p:sldId id="7691" r:id="rId7"/>
    <p:sldId id="7693" r:id="rId8"/>
    <p:sldId id="256" r:id="rId9"/>
    <p:sldId id="7683" r:id="rId10"/>
    <p:sldId id="7696" r:id="rId11"/>
    <p:sldId id="7706" r:id="rId12"/>
    <p:sldId id="257" r:id="rId13"/>
    <p:sldId id="341" r:id="rId14"/>
    <p:sldId id="7698" r:id="rId15"/>
    <p:sldId id="7697" r:id="rId16"/>
    <p:sldId id="7700" r:id="rId17"/>
    <p:sldId id="7702" r:id="rId18"/>
    <p:sldId id="7689" r:id="rId19"/>
    <p:sldId id="7703" r:id="rId20"/>
    <p:sldId id="7688" r:id="rId21"/>
    <p:sldId id="7704" r:id="rId22"/>
    <p:sldId id="7686" r:id="rId23"/>
    <p:sldId id="7687" r:id="rId24"/>
    <p:sldId id="7695" r:id="rId25"/>
    <p:sldId id="7705" r:id="rId26"/>
    <p:sldId id="274" r:id="rId27"/>
    <p:sldId id="342" r:id="rId28"/>
    <p:sldId id="7699" r:id="rId29"/>
    <p:sldId id="3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72" autoAdjust="0"/>
    <p:restoredTop sz="93095" autoAdjust="0"/>
  </p:normalViewPr>
  <p:slideViewPr>
    <p:cSldViewPr snapToGrid="0">
      <p:cViewPr varScale="1">
        <p:scale>
          <a:sx n="104" d="100"/>
          <a:sy n="104" d="100"/>
        </p:scale>
        <p:origin x="1160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CD410-5E2E-4080-A893-907D31D22CB3}" type="doc">
      <dgm:prSet loTypeId="urn:microsoft.com/office/officeart/2017/3/layout/HorizontalLabelsTimeline" loCatId="other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423FB80-F2BD-4DDE-80B1-76F84FE09A02}">
      <dgm:prSet phldrT="[Text]" phldr="0" custT="1"/>
      <dgm:spPr/>
      <dgm:t>
        <a:bodyPr/>
        <a:lstStyle/>
        <a:p>
          <a:pPr>
            <a:defRPr b="1"/>
          </a:pPr>
          <a:endParaRPr lang="en-US" sz="1800" b="0" dirty="0"/>
        </a:p>
      </dgm:t>
    </dgm:pt>
    <dgm:pt modelId="{9B1CA3FF-D252-4AF5-8F50-CFC93ACA9175}" type="parTrans" cxnId="{5BF3B7B1-A779-4E2D-8625-77DE0CA38FEE}">
      <dgm:prSet/>
      <dgm:spPr/>
      <dgm:t>
        <a:bodyPr/>
        <a:lstStyle/>
        <a:p>
          <a:endParaRPr lang="en-US"/>
        </a:p>
      </dgm:t>
    </dgm:pt>
    <dgm:pt modelId="{EBE862E1-9761-4AA7-AA00-BD79FA3B27DD}" type="sibTrans" cxnId="{5BF3B7B1-A779-4E2D-8625-77DE0CA38FEE}">
      <dgm:prSet/>
      <dgm:spPr/>
      <dgm:t>
        <a:bodyPr/>
        <a:lstStyle/>
        <a:p>
          <a:endParaRPr lang="en-US"/>
        </a:p>
      </dgm:t>
    </dgm:pt>
    <dgm:pt modelId="{245E128E-7700-4C91-9411-CDD1DCA94D67}">
      <dgm:prSet phldrT="[Text]" custT="1"/>
      <dgm:spPr/>
      <dgm:t>
        <a:bodyPr/>
        <a:lstStyle/>
        <a:p>
          <a:endParaRPr lang="en-US" sz="1200" dirty="0"/>
        </a:p>
      </dgm:t>
    </dgm:pt>
    <dgm:pt modelId="{B4D95EBA-0423-4AFA-B379-E030341B1F23}" type="parTrans" cxnId="{68D35F9D-DABF-4E5A-94D4-F988D8E84907}">
      <dgm:prSet/>
      <dgm:spPr/>
      <dgm:t>
        <a:bodyPr/>
        <a:lstStyle/>
        <a:p>
          <a:endParaRPr lang="en-US"/>
        </a:p>
      </dgm:t>
    </dgm:pt>
    <dgm:pt modelId="{4963BA97-D4C5-477B-9B0D-68DB38F61579}" type="sibTrans" cxnId="{68D35F9D-DABF-4E5A-94D4-F988D8E84907}">
      <dgm:prSet/>
      <dgm:spPr/>
      <dgm:t>
        <a:bodyPr/>
        <a:lstStyle/>
        <a:p>
          <a:endParaRPr lang="en-US"/>
        </a:p>
      </dgm:t>
    </dgm:pt>
    <dgm:pt modelId="{2DC4903D-31E8-4ED6-875F-63877788B702}">
      <dgm:prSet phldrT="[Text]" phldr="0" custT="1"/>
      <dgm:spPr/>
      <dgm:t>
        <a:bodyPr/>
        <a:lstStyle/>
        <a:p>
          <a:pPr>
            <a:defRPr b="1"/>
          </a:pPr>
          <a:endParaRPr lang="en-US" sz="1800" b="0" dirty="0"/>
        </a:p>
      </dgm:t>
    </dgm:pt>
    <dgm:pt modelId="{A18F8C20-9A13-44DB-9E45-C2DE49ACE5D9}" type="parTrans" cxnId="{A319CB69-6926-431D-A805-EACBFA83FA66}">
      <dgm:prSet/>
      <dgm:spPr/>
      <dgm:t>
        <a:bodyPr/>
        <a:lstStyle/>
        <a:p>
          <a:endParaRPr lang="en-US"/>
        </a:p>
      </dgm:t>
    </dgm:pt>
    <dgm:pt modelId="{EBFDEA83-93E5-4D72-A672-078838B258F5}" type="sibTrans" cxnId="{A319CB69-6926-431D-A805-EACBFA83FA66}">
      <dgm:prSet/>
      <dgm:spPr/>
      <dgm:t>
        <a:bodyPr/>
        <a:lstStyle/>
        <a:p>
          <a:endParaRPr lang="en-US"/>
        </a:p>
      </dgm:t>
    </dgm:pt>
    <dgm:pt modelId="{A9FB790A-3E33-4887-962E-7206A01AD84F}">
      <dgm:prSet phldrT="[Text]" custT="1"/>
      <dgm:spPr/>
      <dgm:t>
        <a:bodyPr/>
        <a:lstStyle/>
        <a:p>
          <a:endParaRPr lang="en-US" sz="1200" dirty="0"/>
        </a:p>
      </dgm:t>
    </dgm:pt>
    <dgm:pt modelId="{2E34BE83-4A83-4B5F-8976-D4AC57FE5007}" type="parTrans" cxnId="{607143D0-C26B-448B-8E8C-A8A46198F0C6}">
      <dgm:prSet/>
      <dgm:spPr/>
      <dgm:t>
        <a:bodyPr/>
        <a:lstStyle/>
        <a:p>
          <a:endParaRPr lang="en-US"/>
        </a:p>
      </dgm:t>
    </dgm:pt>
    <dgm:pt modelId="{A18338C2-0675-4B1C-898F-3D939F41C34C}" type="sibTrans" cxnId="{607143D0-C26B-448B-8E8C-A8A46198F0C6}">
      <dgm:prSet/>
      <dgm:spPr/>
      <dgm:t>
        <a:bodyPr/>
        <a:lstStyle/>
        <a:p>
          <a:endParaRPr lang="en-US"/>
        </a:p>
      </dgm:t>
    </dgm:pt>
    <dgm:pt modelId="{8A93A940-284B-49B0-9D89-5FA2B3B3C7E5}">
      <dgm:prSet phldrT="[Text]" phldr="0" custT="1"/>
      <dgm:spPr/>
      <dgm:t>
        <a:bodyPr/>
        <a:lstStyle/>
        <a:p>
          <a:pPr>
            <a:defRPr b="1"/>
          </a:pPr>
          <a:endParaRPr lang="en-US" sz="1800" b="0" dirty="0"/>
        </a:p>
      </dgm:t>
    </dgm:pt>
    <dgm:pt modelId="{CD96219D-3688-4138-ACC9-901ED9FEACCC}" type="parTrans" cxnId="{982D7B44-1518-4DD0-82D4-8A3901DD95E9}">
      <dgm:prSet/>
      <dgm:spPr/>
      <dgm:t>
        <a:bodyPr/>
        <a:lstStyle/>
        <a:p>
          <a:endParaRPr lang="en-US"/>
        </a:p>
      </dgm:t>
    </dgm:pt>
    <dgm:pt modelId="{E0447E4A-3C15-4884-AEBE-804149EBD331}" type="sibTrans" cxnId="{982D7B44-1518-4DD0-82D4-8A3901DD95E9}">
      <dgm:prSet/>
      <dgm:spPr/>
      <dgm:t>
        <a:bodyPr/>
        <a:lstStyle/>
        <a:p>
          <a:endParaRPr lang="en-US"/>
        </a:p>
      </dgm:t>
    </dgm:pt>
    <dgm:pt modelId="{6BA5F3BE-D53A-42E0-A7FE-674B99BD07E6}">
      <dgm:prSet phldrT="[Text]" custT="1"/>
      <dgm:spPr/>
      <dgm:t>
        <a:bodyPr/>
        <a:lstStyle/>
        <a:p>
          <a:r>
            <a:rPr lang="en-US" sz="1200" b="0" i="0" u="none" dirty="0"/>
            <a:t> </a:t>
          </a:r>
          <a:endParaRPr lang="en-US" sz="1200" dirty="0"/>
        </a:p>
      </dgm:t>
    </dgm:pt>
    <dgm:pt modelId="{9484BBA1-86EE-4AA2-B94A-A26EED0EFB1E}" type="parTrans" cxnId="{6AEB3B94-8522-4F42-A6BC-BC55C5AED92F}">
      <dgm:prSet/>
      <dgm:spPr/>
      <dgm:t>
        <a:bodyPr/>
        <a:lstStyle/>
        <a:p>
          <a:endParaRPr lang="en-US"/>
        </a:p>
      </dgm:t>
    </dgm:pt>
    <dgm:pt modelId="{48C67DB7-8AA6-454C-83AE-A16B3B9F45FF}" type="sibTrans" cxnId="{6AEB3B94-8522-4F42-A6BC-BC55C5AED92F}">
      <dgm:prSet/>
      <dgm:spPr/>
      <dgm:t>
        <a:bodyPr/>
        <a:lstStyle/>
        <a:p>
          <a:endParaRPr lang="en-US"/>
        </a:p>
      </dgm:t>
    </dgm:pt>
    <dgm:pt modelId="{B7EAF83C-E1E2-4060-A15C-5B683F5ABDB6}">
      <dgm:prSet phldrT="[Text]" custT="1"/>
      <dgm:spPr/>
      <dgm:t>
        <a:bodyPr/>
        <a:lstStyle/>
        <a:p>
          <a:pPr>
            <a:defRPr b="1"/>
          </a:pPr>
          <a:endParaRPr lang="en-US" sz="1800" b="0" dirty="0"/>
        </a:p>
      </dgm:t>
    </dgm:pt>
    <dgm:pt modelId="{0F3BE3E5-5F26-4F55-8287-A3DAF6BD4A08}" type="parTrans" cxnId="{063B7E65-C8C7-4BC7-B7D8-3E116985E120}">
      <dgm:prSet/>
      <dgm:spPr/>
      <dgm:t>
        <a:bodyPr/>
        <a:lstStyle/>
        <a:p>
          <a:endParaRPr lang="en-US"/>
        </a:p>
      </dgm:t>
    </dgm:pt>
    <dgm:pt modelId="{416A6271-B608-4CBB-91A0-4462E64B7A8D}" type="sibTrans" cxnId="{063B7E65-C8C7-4BC7-B7D8-3E116985E120}">
      <dgm:prSet/>
      <dgm:spPr/>
      <dgm:t>
        <a:bodyPr/>
        <a:lstStyle/>
        <a:p>
          <a:endParaRPr lang="en-US"/>
        </a:p>
      </dgm:t>
    </dgm:pt>
    <dgm:pt modelId="{BF5CD713-2E7F-4FA2-A365-0158844247C1}">
      <dgm:prSet phldrT="[Text]" custT="1"/>
      <dgm:spPr/>
      <dgm:t>
        <a:bodyPr/>
        <a:lstStyle/>
        <a:p>
          <a:pPr>
            <a:defRPr b="1"/>
          </a:pPr>
          <a:endParaRPr lang="en-US" sz="1800" b="0" dirty="0"/>
        </a:p>
      </dgm:t>
    </dgm:pt>
    <dgm:pt modelId="{4B1EFBBB-DB3F-4353-84A5-217D60B77662}" type="parTrans" cxnId="{0938E3E3-4DD8-4069-97E7-7CBBEBFE5A13}">
      <dgm:prSet/>
      <dgm:spPr/>
      <dgm:t>
        <a:bodyPr/>
        <a:lstStyle/>
        <a:p>
          <a:endParaRPr lang="en-US"/>
        </a:p>
      </dgm:t>
    </dgm:pt>
    <dgm:pt modelId="{1E7CF33D-04A9-4522-B84F-6C2C1CF2D6AD}" type="sibTrans" cxnId="{0938E3E3-4DD8-4069-97E7-7CBBEBFE5A13}">
      <dgm:prSet/>
      <dgm:spPr/>
      <dgm:t>
        <a:bodyPr/>
        <a:lstStyle/>
        <a:p>
          <a:endParaRPr lang="en-US"/>
        </a:p>
      </dgm:t>
    </dgm:pt>
    <dgm:pt modelId="{0F28F38F-17E7-44A8-973E-FC94684377B5}">
      <dgm:prSet phldrT="[Text]" custT="1"/>
      <dgm:spPr/>
      <dgm:t>
        <a:bodyPr/>
        <a:lstStyle/>
        <a:p>
          <a:endParaRPr lang="en-US" sz="1200" dirty="0"/>
        </a:p>
      </dgm:t>
    </dgm:pt>
    <dgm:pt modelId="{72535623-2685-4634-9155-926D36DD275F}" type="parTrans" cxnId="{9E1E0922-367E-4D59-B87A-D6127405DD9B}">
      <dgm:prSet/>
      <dgm:spPr/>
      <dgm:t>
        <a:bodyPr/>
        <a:lstStyle/>
        <a:p>
          <a:endParaRPr lang="en-US"/>
        </a:p>
      </dgm:t>
    </dgm:pt>
    <dgm:pt modelId="{8BE4C846-C26B-4FA4-83A2-4C9007AFA3E9}" type="sibTrans" cxnId="{9E1E0922-367E-4D59-B87A-D6127405DD9B}">
      <dgm:prSet/>
      <dgm:spPr/>
      <dgm:t>
        <a:bodyPr/>
        <a:lstStyle/>
        <a:p>
          <a:endParaRPr lang="en-US"/>
        </a:p>
      </dgm:t>
    </dgm:pt>
    <dgm:pt modelId="{71E65531-AFB8-400F-8A0E-3D2D8EB02527}">
      <dgm:prSet phldrT="[Text]" custT="1"/>
      <dgm:spPr/>
      <dgm:t>
        <a:bodyPr/>
        <a:lstStyle/>
        <a:p>
          <a:endParaRPr lang="en-US" sz="1200" dirty="0"/>
        </a:p>
      </dgm:t>
    </dgm:pt>
    <dgm:pt modelId="{CDBCD6FE-99D6-4D1C-ACCC-ACD1054C98A6}" type="parTrans" cxnId="{806EAB44-63AA-464E-AE88-604149F91859}">
      <dgm:prSet/>
      <dgm:spPr/>
      <dgm:t>
        <a:bodyPr/>
        <a:lstStyle/>
        <a:p>
          <a:endParaRPr lang="en-US"/>
        </a:p>
      </dgm:t>
    </dgm:pt>
    <dgm:pt modelId="{C5802CBE-AD20-4AAE-8010-3C10BC564C65}" type="sibTrans" cxnId="{806EAB44-63AA-464E-AE88-604149F91859}">
      <dgm:prSet/>
      <dgm:spPr/>
      <dgm:t>
        <a:bodyPr/>
        <a:lstStyle/>
        <a:p>
          <a:endParaRPr lang="en-US"/>
        </a:p>
      </dgm:t>
    </dgm:pt>
    <dgm:pt modelId="{687CC7BD-79EF-4A0F-BDD3-809BFA49E6BE}" type="pres">
      <dgm:prSet presAssocID="{FF3CD410-5E2E-4080-A893-907D31D22CB3}" presName="root" presStyleCnt="0">
        <dgm:presLayoutVars>
          <dgm:chMax/>
          <dgm:chPref/>
          <dgm:animLvl val="lvl"/>
        </dgm:presLayoutVars>
      </dgm:prSet>
      <dgm:spPr/>
    </dgm:pt>
    <dgm:pt modelId="{6168B371-2815-4661-9209-F8A29814ADCC}" type="pres">
      <dgm:prSet presAssocID="{FF3CD410-5E2E-4080-A893-907D31D22CB3}" presName="divider" presStyleLbl="fgAcc1" presStyleIdx="0" presStyleCnt="1"/>
      <dgm:spPr/>
    </dgm:pt>
    <dgm:pt modelId="{4C5F54B5-504F-4069-AF1D-9A370FBD268C}" type="pres">
      <dgm:prSet presAssocID="{FF3CD410-5E2E-4080-A893-907D31D22CB3}" presName="nodes" presStyleCnt="0">
        <dgm:presLayoutVars>
          <dgm:chMax/>
          <dgm:chPref/>
          <dgm:animLvl val="lvl"/>
        </dgm:presLayoutVars>
      </dgm:prSet>
      <dgm:spPr/>
    </dgm:pt>
    <dgm:pt modelId="{34539F78-7536-446A-B749-4315D26F2C4E}" type="pres">
      <dgm:prSet presAssocID="{D423FB80-F2BD-4DDE-80B1-76F84FE09A02}" presName="composite" presStyleCnt="0"/>
      <dgm:spPr/>
    </dgm:pt>
    <dgm:pt modelId="{64E37A6A-8F95-4F28-92FC-1FE8089D7DAF}" type="pres">
      <dgm:prSet presAssocID="{D423FB80-F2BD-4DDE-80B1-76F84FE09A02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301B11E7-9AB9-40DA-A950-87C47281308D}" type="pres">
      <dgm:prSet presAssocID="{D423FB80-F2BD-4DDE-80B1-76F84FE09A02}" presName="L2TextContainerWrapper" presStyleCnt="0">
        <dgm:presLayoutVars>
          <dgm:bulletEnabled val="1"/>
        </dgm:presLayoutVars>
      </dgm:prSet>
      <dgm:spPr/>
    </dgm:pt>
    <dgm:pt modelId="{255B3FC7-BD87-4810-87ED-7952D0F23157}" type="pres">
      <dgm:prSet presAssocID="{D423FB80-F2BD-4DDE-80B1-76F84FE09A02}" presName="L2TextContainer" presStyleLbl="bgAccFollowNode1" presStyleIdx="0" presStyleCnt="5"/>
      <dgm:spPr/>
    </dgm:pt>
    <dgm:pt modelId="{4B545162-9690-412E-B970-54DA905B44AF}" type="pres">
      <dgm:prSet presAssocID="{D423FB80-F2BD-4DDE-80B1-76F84FE09A02}" presName="FlexibleEmptyPlaceHolder" presStyleCnt="0"/>
      <dgm:spPr/>
    </dgm:pt>
    <dgm:pt modelId="{DF478A7F-4668-4E0A-86F7-C1205CF5AA73}" type="pres">
      <dgm:prSet presAssocID="{D423FB80-F2BD-4DDE-80B1-76F84FE09A02}" presName="ConnectLine" presStyleLbl="sibTrans1D1" presStyleIdx="0" presStyleCnt="5"/>
      <dgm:spPr/>
    </dgm:pt>
    <dgm:pt modelId="{6D7F9BE3-3008-4E5E-96F3-C71D72649902}" type="pres">
      <dgm:prSet presAssocID="{D423FB80-F2BD-4DDE-80B1-76F84FE09A02}" presName="ConnectorPoint" presStyleLbl="node1" presStyleIdx="0" presStyleCnt="5"/>
      <dgm:spPr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2633C3C-6589-41FB-998C-85A7548107A4}" type="pres">
      <dgm:prSet presAssocID="{D423FB80-F2BD-4DDE-80B1-76F84FE09A02}" presName="EmptyPlaceHolder" presStyleCnt="0"/>
      <dgm:spPr/>
    </dgm:pt>
    <dgm:pt modelId="{41467129-B2CC-4E38-A5B2-56D30FA28409}" type="pres">
      <dgm:prSet presAssocID="{EBE862E1-9761-4AA7-AA00-BD79FA3B27DD}" presName="spaceBetweenRectangles" presStyleCnt="0"/>
      <dgm:spPr/>
    </dgm:pt>
    <dgm:pt modelId="{6AA3FB3F-E213-4147-93D1-22B952CDFE17}" type="pres">
      <dgm:prSet presAssocID="{2DC4903D-31E8-4ED6-875F-63877788B702}" presName="composite" presStyleCnt="0"/>
      <dgm:spPr/>
    </dgm:pt>
    <dgm:pt modelId="{270971D8-F05B-4392-88C0-D9921BB5F6B0}" type="pres">
      <dgm:prSet presAssocID="{2DC4903D-31E8-4ED6-875F-63877788B702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68B34C20-0EE9-4A51-9634-702BEA794899}" type="pres">
      <dgm:prSet presAssocID="{2DC4903D-31E8-4ED6-875F-63877788B702}" presName="L2TextContainerWrapper" presStyleCnt="0">
        <dgm:presLayoutVars>
          <dgm:bulletEnabled val="1"/>
        </dgm:presLayoutVars>
      </dgm:prSet>
      <dgm:spPr/>
    </dgm:pt>
    <dgm:pt modelId="{1D60394B-1800-4790-9694-08B1C1D1B34D}" type="pres">
      <dgm:prSet presAssocID="{2DC4903D-31E8-4ED6-875F-63877788B702}" presName="L2TextContainer" presStyleLbl="bgAccFollowNode1" presStyleIdx="1" presStyleCnt="5"/>
      <dgm:spPr/>
    </dgm:pt>
    <dgm:pt modelId="{F7828579-24D8-4EC2-A1D6-344D5AD522E4}" type="pres">
      <dgm:prSet presAssocID="{2DC4903D-31E8-4ED6-875F-63877788B702}" presName="FlexibleEmptyPlaceHolder" presStyleCnt="0"/>
      <dgm:spPr/>
    </dgm:pt>
    <dgm:pt modelId="{59F1EF41-14EA-48EE-A559-118169DBDB24}" type="pres">
      <dgm:prSet presAssocID="{2DC4903D-31E8-4ED6-875F-63877788B702}" presName="ConnectLine" presStyleLbl="sibTrans1D1" presStyleIdx="1" presStyleCnt="5"/>
      <dgm:spPr/>
    </dgm:pt>
    <dgm:pt modelId="{8E0947F0-E28B-4B2E-B1D6-BFEED1AF012B}" type="pres">
      <dgm:prSet presAssocID="{2DC4903D-31E8-4ED6-875F-63877788B702}" presName="ConnectorPoint" presStyleLbl="node1" presStyleIdx="1" presStyleCnt="5"/>
      <dgm:spPr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BA99215-8D0D-4B24-ACDB-B8619064A20A}" type="pres">
      <dgm:prSet presAssocID="{2DC4903D-31E8-4ED6-875F-63877788B702}" presName="EmptyPlaceHolder" presStyleCnt="0"/>
      <dgm:spPr/>
    </dgm:pt>
    <dgm:pt modelId="{9B2B8A77-95BF-4B3D-B7A2-74A64BEAD033}" type="pres">
      <dgm:prSet presAssocID="{EBFDEA83-93E5-4D72-A672-078838B258F5}" presName="spaceBetweenRectangles" presStyleCnt="0"/>
      <dgm:spPr/>
    </dgm:pt>
    <dgm:pt modelId="{CB500B18-4CCC-44D0-A7EE-E63EC340604C}" type="pres">
      <dgm:prSet presAssocID="{8A93A940-284B-49B0-9D89-5FA2B3B3C7E5}" presName="composite" presStyleCnt="0"/>
      <dgm:spPr/>
    </dgm:pt>
    <dgm:pt modelId="{A7F04B95-81DC-4C70-990B-FEE82F4C63E7}" type="pres">
      <dgm:prSet presAssocID="{8A93A940-284B-49B0-9D89-5FA2B3B3C7E5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16384FAB-C600-47F1-91A6-2EF972F345F9}" type="pres">
      <dgm:prSet presAssocID="{8A93A940-284B-49B0-9D89-5FA2B3B3C7E5}" presName="L2TextContainerWrapper" presStyleCnt="0">
        <dgm:presLayoutVars>
          <dgm:bulletEnabled val="1"/>
        </dgm:presLayoutVars>
      </dgm:prSet>
      <dgm:spPr/>
    </dgm:pt>
    <dgm:pt modelId="{725F2AEF-0925-4411-A89A-5976D96BC3B1}" type="pres">
      <dgm:prSet presAssocID="{8A93A940-284B-49B0-9D89-5FA2B3B3C7E5}" presName="L2TextContainer" presStyleLbl="bgAccFollowNode1" presStyleIdx="2" presStyleCnt="5"/>
      <dgm:spPr/>
    </dgm:pt>
    <dgm:pt modelId="{F1CEE27F-E297-4972-B373-BDB021CAF74B}" type="pres">
      <dgm:prSet presAssocID="{8A93A940-284B-49B0-9D89-5FA2B3B3C7E5}" presName="FlexibleEmptyPlaceHolder" presStyleCnt="0"/>
      <dgm:spPr/>
    </dgm:pt>
    <dgm:pt modelId="{3F1F843F-8CAA-4ECF-B5A2-211D6C43D3C6}" type="pres">
      <dgm:prSet presAssocID="{8A93A940-284B-49B0-9D89-5FA2B3B3C7E5}" presName="ConnectLine" presStyleLbl="sibTrans1D1" presStyleIdx="2" presStyleCnt="5"/>
      <dgm:spPr/>
    </dgm:pt>
    <dgm:pt modelId="{53B98CC0-1029-46A6-8053-0933F88F7705}" type="pres">
      <dgm:prSet presAssocID="{8A93A940-284B-49B0-9D89-5FA2B3B3C7E5}" presName="ConnectorPoint" presStyleLbl="node1" presStyleIdx="2" presStyleCnt="5"/>
      <dgm:spPr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D7FD386-E91E-4500-9B1B-A5B2EA2DCD9E}" type="pres">
      <dgm:prSet presAssocID="{8A93A940-284B-49B0-9D89-5FA2B3B3C7E5}" presName="EmptyPlaceHolder" presStyleCnt="0"/>
      <dgm:spPr/>
    </dgm:pt>
    <dgm:pt modelId="{17505DA6-AA50-4A6F-BF65-AEC0626F21E7}" type="pres">
      <dgm:prSet presAssocID="{E0447E4A-3C15-4884-AEBE-804149EBD331}" presName="spaceBetweenRectangles" presStyleCnt="0"/>
      <dgm:spPr/>
    </dgm:pt>
    <dgm:pt modelId="{32AAFE31-6289-403A-9D13-818F4101EB70}" type="pres">
      <dgm:prSet presAssocID="{B7EAF83C-E1E2-4060-A15C-5B683F5ABDB6}" presName="composite" presStyleCnt="0"/>
      <dgm:spPr/>
    </dgm:pt>
    <dgm:pt modelId="{0CFAF01A-0163-4C33-9878-6F2FFD282979}" type="pres">
      <dgm:prSet presAssocID="{B7EAF83C-E1E2-4060-A15C-5B683F5ABDB6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2130F610-3DBC-4B00-8F6C-B9F95B3288F3}" type="pres">
      <dgm:prSet presAssocID="{B7EAF83C-E1E2-4060-A15C-5B683F5ABDB6}" presName="L2TextContainerWrapper" presStyleCnt="0">
        <dgm:presLayoutVars>
          <dgm:bulletEnabled val="1"/>
        </dgm:presLayoutVars>
      </dgm:prSet>
      <dgm:spPr/>
    </dgm:pt>
    <dgm:pt modelId="{F7B633A7-D926-4CBC-87D6-CC10E20E0F4C}" type="pres">
      <dgm:prSet presAssocID="{B7EAF83C-E1E2-4060-A15C-5B683F5ABDB6}" presName="L2TextContainer" presStyleLbl="bgAccFollowNode1" presStyleIdx="3" presStyleCnt="5"/>
      <dgm:spPr/>
    </dgm:pt>
    <dgm:pt modelId="{37315AFB-AE24-4940-9EE4-4FD158C8879E}" type="pres">
      <dgm:prSet presAssocID="{B7EAF83C-E1E2-4060-A15C-5B683F5ABDB6}" presName="FlexibleEmptyPlaceHolder" presStyleCnt="0"/>
      <dgm:spPr/>
    </dgm:pt>
    <dgm:pt modelId="{232CE934-E2E5-4676-AC76-E4B011E79514}" type="pres">
      <dgm:prSet presAssocID="{B7EAF83C-E1E2-4060-A15C-5B683F5ABDB6}" presName="ConnectLine" presStyleLbl="sibTrans1D1" presStyleIdx="3" presStyleCnt="5"/>
      <dgm:spPr/>
    </dgm:pt>
    <dgm:pt modelId="{E81393AC-A038-4AFA-9F23-B7759047F7CF}" type="pres">
      <dgm:prSet presAssocID="{B7EAF83C-E1E2-4060-A15C-5B683F5ABDB6}" presName="ConnectorPoint" presStyleLbl="node1" presStyleIdx="3" presStyleCnt="5"/>
      <dgm:spPr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46F4132-D2E1-4357-B1EA-A4E065894E0E}" type="pres">
      <dgm:prSet presAssocID="{B7EAF83C-E1E2-4060-A15C-5B683F5ABDB6}" presName="EmptyPlaceHolder" presStyleCnt="0"/>
      <dgm:spPr/>
    </dgm:pt>
    <dgm:pt modelId="{6ECDF989-E3A2-4C0F-829C-476EE79637D3}" type="pres">
      <dgm:prSet presAssocID="{416A6271-B608-4CBB-91A0-4462E64B7A8D}" presName="spaceBetweenRectangles" presStyleCnt="0"/>
      <dgm:spPr/>
    </dgm:pt>
    <dgm:pt modelId="{9AD9F8DF-24E6-42E6-BBD7-CAE934B7049B}" type="pres">
      <dgm:prSet presAssocID="{BF5CD713-2E7F-4FA2-A365-0158844247C1}" presName="composite" presStyleCnt="0"/>
      <dgm:spPr/>
    </dgm:pt>
    <dgm:pt modelId="{FF85B7F5-A04A-4DA0-962A-28F0B197085A}" type="pres">
      <dgm:prSet presAssocID="{BF5CD713-2E7F-4FA2-A365-0158844247C1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FB84B4D0-12DA-4067-A812-4C1E5BFB9CAA}" type="pres">
      <dgm:prSet presAssocID="{BF5CD713-2E7F-4FA2-A365-0158844247C1}" presName="L2TextContainerWrapper" presStyleCnt="0">
        <dgm:presLayoutVars>
          <dgm:bulletEnabled val="1"/>
        </dgm:presLayoutVars>
      </dgm:prSet>
      <dgm:spPr/>
    </dgm:pt>
    <dgm:pt modelId="{DB2625BA-E96D-4321-A7F2-AE977040F570}" type="pres">
      <dgm:prSet presAssocID="{BF5CD713-2E7F-4FA2-A365-0158844247C1}" presName="L2TextContainer" presStyleLbl="bgAccFollowNode1" presStyleIdx="4" presStyleCnt="5"/>
      <dgm:spPr/>
    </dgm:pt>
    <dgm:pt modelId="{F9E160B8-8143-44D1-A838-77C2420AE054}" type="pres">
      <dgm:prSet presAssocID="{BF5CD713-2E7F-4FA2-A365-0158844247C1}" presName="FlexibleEmptyPlaceHolder" presStyleCnt="0"/>
      <dgm:spPr/>
    </dgm:pt>
    <dgm:pt modelId="{588DF415-EA5F-44AE-9839-E1C3A488E162}" type="pres">
      <dgm:prSet presAssocID="{BF5CD713-2E7F-4FA2-A365-0158844247C1}" presName="ConnectLine" presStyleLbl="sibTrans1D1" presStyleIdx="4" presStyleCnt="5"/>
      <dgm:spPr/>
    </dgm:pt>
    <dgm:pt modelId="{EE901CC3-E71A-4136-9165-6726A2651E59}" type="pres">
      <dgm:prSet presAssocID="{BF5CD713-2E7F-4FA2-A365-0158844247C1}" presName="ConnectorPoint" presStyleLbl="node1" presStyleIdx="4" presStyleCnt="5"/>
      <dgm:spPr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5468A64-0AF7-4360-8F7B-83F41DD84DC6}" type="pres">
      <dgm:prSet presAssocID="{BF5CD713-2E7F-4FA2-A365-0158844247C1}" presName="EmptyPlaceHolder" presStyleCnt="0"/>
      <dgm:spPr/>
    </dgm:pt>
  </dgm:ptLst>
  <dgm:cxnLst>
    <dgm:cxn modelId="{974EAE14-CA0D-495D-A748-96491A71C806}" type="presOf" srcId="{71E65531-AFB8-400F-8A0E-3D2D8EB02527}" destId="{DB2625BA-E96D-4321-A7F2-AE977040F570}" srcOrd="0" destOrd="0" presId="urn:microsoft.com/office/officeart/2017/3/layout/HorizontalLabelsTimeline"/>
    <dgm:cxn modelId="{33F4111F-C40C-4045-B49C-28F94DC54BA4}" type="presOf" srcId="{BF5CD713-2E7F-4FA2-A365-0158844247C1}" destId="{FF85B7F5-A04A-4DA0-962A-28F0B197085A}" srcOrd="0" destOrd="0" presId="urn:microsoft.com/office/officeart/2017/3/layout/HorizontalLabelsTimeline"/>
    <dgm:cxn modelId="{9E1E0922-367E-4D59-B87A-D6127405DD9B}" srcId="{B7EAF83C-E1E2-4060-A15C-5B683F5ABDB6}" destId="{0F28F38F-17E7-44A8-973E-FC94684377B5}" srcOrd="0" destOrd="0" parTransId="{72535623-2685-4634-9155-926D36DD275F}" sibTransId="{8BE4C846-C26B-4FA4-83A2-4C9007AFA3E9}"/>
    <dgm:cxn modelId="{4F0EAB3D-D6DC-4270-A428-F626A2666D2A}" type="presOf" srcId="{8A93A940-284B-49B0-9D89-5FA2B3B3C7E5}" destId="{A7F04B95-81DC-4C70-990B-FEE82F4C63E7}" srcOrd="0" destOrd="0" presId="urn:microsoft.com/office/officeart/2017/3/layout/HorizontalLabelsTimeline"/>
    <dgm:cxn modelId="{982D7B44-1518-4DD0-82D4-8A3901DD95E9}" srcId="{FF3CD410-5E2E-4080-A893-907D31D22CB3}" destId="{8A93A940-284B-49B0-9D89-5FA2B3B3C7E5}" srcOrd="2" destOrd="0" parTransId="{CD96219D-3688-4138-ACC9-901ED9FEACCC}" sibTransId="{E0447E4A-3C15-4884-AEBE-804149EBD331}"/>
    <dgm:cxn modelId="{806EAB44-63AA-464E-AE88-604149F91859}" srcId="{BF5CD713-2E7F-4FA2-A365-0158844247C1}" destId="{71E65531-AFB8-400F-8A0E-3D2D8EB02527}" srcOrd="0" destOrd="0" parTransId="{CDBCD6FE-99D6-4D1C-ACCC-ACD1054C98A6}" sibTransId="{C5802CBE-AD20-4AAE-8010-3C10BC564C65}"/>
    <dgm:cxn modelId="{935F274E-0D61-4EDD-92A7-9CA37702DC15}" type="presOf" srcId="{2DC4903D-31E8-4ED6-875F-63877788B702}" destId="{270971D8-F05B-4392-88C0-D9921BB5F6B0}" srcOrd="0" destOrd="0" presId="urn:microsoft.com/office/officeart/2017/3/layout/HorizontalLabelsTimeline"/>
    <dgm:cxn modelId="{063B7E65-C8C7-4BC7-B7D8-3E116985E120}" srcId="{FF3CD410-5E2E-4080-A893-907D31D22CB3}" destId="{B7EAF83C-E1E2-4060-A15C-5B683F5ABDB6}" srcOrd="3" destOrd="0" parTransId="{0F3BE3E5-5F26-4F55-8287-A3DAF6BD4A08}" sibTransId="{416A6271-B608-4CBB-91A0-4462E64B7A8D}"/>
    <dgm:cxn modelId="{A319CB69-6926-431D-A805-EACBFA83FA66}" srcId="{FF3CD410-5E2E-4080-A893-907D31D22CB3}" destId="{2DC4903D-31E8-4ED6-875F-63877788B702}" srcOrd="1" destOrd="0" parTransId="{A18F8C20-9A13-44DB-9E45-C2DE49ACE5D9}" sibTransId="{EBFDEA83-93E5-4D72-A672-078838B258F5}"/>
    <dgm:cxn modelId="{24FE186F-F804-46F5-9C2D-96C1655A06BB}" type="presOf" srcId="{FF3CD410-5E2E-4080-A893-907D31D22CB3}" destId="{687CC7BD-79EF-4A0F-BDD3-809BFA49E6BE}" srcOrd="0" destOrd="0" presId="urn:microsoft.com/office/officeart/2017/3/layout/HorizontalLabelsTimeline"/>
    <dgm:cxn modelId="{BA2DD993-022F-4520-8145-F97D2ECD09C4}" type="presOf" srcId="{0F28F38F-17E7-44A8-973E-FC94684377B5}" destId="{F7B633A7-D926-4CBC-87D6-CC10E20E0F4C}" srcOrd="0" destOrd="0" presId="urn:microsoft.com/office/officeart/2017/3/layout/HorizontalLabelsTimeline"/>
    <dgm:cxn modelId="{6AEB3B94-8522-4F42-A6BC-BC55C5AED92F}" srcId="{8A93A940-284B-49B0-9D89-5FA2B3B3C7E5}" destId="{6BA5F3BE-D53A-42E0-A7FE-674B99BD07E6}" srcOrd="0" destOrd="0" parTransId="{9484BBA1-86EE-4AA2-B94A-A26EED0EFB1E}" sibTransId="{48C67DB7-8AA6-454C-83AE-A16B3B9F45FF}"/>
    <dgm:cxn modelId="{68D35F9D-DABF-4E5A-94D4-F988D8E84907}" srcId="{D423FB80-F2BD-4DDE-80B1-76F84FE09A02}" destId="{245E128E-7700-4C91-9411-CDD1DCA94D67}" srcOrd="0" destOrd="0" parTransId="{B4D95EBA-0423-4AFA-B379-E030341B1F23}" sibTransId="{4963BA97-D4C5-477B-9B0D-68DB38F61579}"/>
    <dgm:cxn modelId="{F235FFA2-7CA0-45AA-B8F8-6565B3CBFFC6}" type="presOf" srcId="{6BA5F3BE-D53A-42E0-A7FE-674B99BD07E6}" destId="{725F2AEF-0925-4411-A89A-5976D96BC3B1}" srcOrd="0" destOrd="0" presId="urn:microsoft.com/office/officeart/2017/3/layout/HorizontalLabelsTimeline"/>
    <dgm:cxn modelId="{5BF3B7B1-A779-4E2D-8625-77DE0CA38FEE}" srcId="{FF3CD410-5E2E-4080-A893-907D31D22CB3}" destId="{D423FB80-F2BD-4DDE-80B1-76F84FE09A02}" srcOrd="0" destOrd="0" parTransId="{9B1CA3FF-D252-4AF5-8F50-CFC93ACA9175}" sibTransId="{EBE862E1-9761-4AA7-AA00-BD79FA3B27DD}"/>
    <dgm:cxn modelId="{F68895C0-3F1F-4678-B72B-DB82A8D7873D}" type="presOf" srcId="{245E128E-7700-4C91-9411-CDD1DCA94D67}" destId="{255B3FC7-BD87-4810-87ED-7952D0F23157}" srcOrd="0" destOrd="0" presId="urn:microsoft.com/office/officeart/2017/3/layout/HorizontalLabelsTimeline"/>
    <dgm:cxn modelId="{607143D0-C26B-448B-8E8C-A8A46198F0C6}" srcId="{2DC4903D-31E8-4ED6-875F-63877788B702}" destId="{A9FB790A-3E33-4887-962E-7206A01AD84F}" srcOrd="0" destOrd="0" parTransId="{2E34BE83-4A83-4B5F-8976-D4AC57FE5007}" sibTransId="{A18338C2-0675-4B1C-898F-3D939F41C34C}"/>
    <dgm:cxn modelId="{D8EE7EDC-69A4-4366-86B5-27AB86A77422}" type="presOf" srcId="{B7EAF83C-E1E2-4060-A15C-5B683F5ABDB6}" destId="{0CFAF01A-0163-4C33-9878-6F2FFD282979}" srcOrd="0" destOrd="0" presId="urn:microsoft.com/office/officeart/2017/3/layout/HorizontalLabelsTimeline"/>
    <dgm:cxn modelId="{0938E3E3-4DD8-4069-97E7-7CBBEBFE5A13}" srcId="{FF3CD410-5E2E-4080-A893-907D31D22CB3}" destId="{BF5CD713-2E7F-4FA2-A365-0158844247C1}" srcOrd="4" destOrd="0" parTransId="{4B1EFBBB-DB3F-4353-84A5-217D60B77662}" sibTransId="{1E7CF33D-04A9-4522-B84F-6C2C1CF2D6AD}"/>
    <dgm:cxn modelId="{913E9CE7-B8A6-4506-ADA2-FB6349E99383}" type="presOf" srcId="{A9FB790A-3E33-4887-962E-7206A01AD84F}" destId="{1D60394B-1800-4790-9694-08B1C1D1B34D}" srcOrd="0" destOrd="0" presId="urn:microsoft.com/office/officeart/2017/3/layout/HorizontalLabelsTimeline"/>
    <dgm:cxn modelId="{FAEC57FD-E661-46F9-8FC2-72568E9086CE}" type="presOf" srcId="{D423FB80-F2BD-4DDE-80B1-76F84FE09A02}" destId="{64E37A6A-8F95-4F28-92FC-1FE8089D7DAF}" srcOrd="0" destOrd="0" presId="urn:microsoft.com/office/officeart/2017/3/layout/HorizontalLabelsTimeline"/>
    <dgm:cxn modelId="{41A1825C-6B33-4866-A7F1-A86BC36862B3}" type="presParOf" srcId="{687CC7BD-79EF-4A0F-BDD3-809BFA49E6BE}" destId="{6168B371-2815-4661-9209-F8A29814ADCC}" srcOrd="0" destOrd="0" presId="urn:microsoft.com/office/officeart/2017/3/layout/HorizontalLabelsTimeline"/>
    <dgm:cxn modelId="{281FC94C-5AAC-413C-803D-BB6EEF9AD3A6}" type="presParOf" srcId="{687CC7BD-79EF-4A0F-BDD3-809BFA49E6BE}" destId="{4C5F54B5-504F-4069-AF1D-9A370FBD268C}" srcOrd="1" destOrd="0" presId="urn:microsoft.com/office/officeart/2017/3/layout/HorizontalLabelsTimeline"/>
    <dgm:cxn modelId="{CFDEA283-4601-4089-8563-A85225CFEF1D}" type="presParOf" srcId="{4C5F54B5-504F-4069-AF1D-9A370FBD268C}" destId="{34539F78-7536-446A-B749-4315D26F2C4E}" srcOrd="0" destOrd="0" presId="urn:microsoft.com/office/officeart/2017/3/layout/HorizontalLabelsTimeline"/>
    <dgm:cxn modelId="{8A5756AD-D676-4F95-8A8A-CDE3EA13E14C}" type="presParOf" srcId="{34539F78-7536-446A-B749-4315D26F2C4E}" destId="{64E37A6A-8F95-4F28-92FC-1FE8089D7DAF}" srcOrd="0" destOrd="0" presId="urn:microsoft.com/office/officeart/2017/3/layout/HorizontalLabelsTimeline"/>
    <dgm:cxn modelId="{C64DD621-F766-410D-81AE-A692FE379207}" type="presParOf" srcId="{34539F78-7536-446A-B749-4315D26F2C4E}" destId="{301B11E7-9AB9-40DA-A950-87C47281308D}" srcOrd="1" destOrd="0" presId="urn:microsoft.com/office/officeart/2017/3/layout/HorizontalLabelsTimeline"/>
    <dgm:cxn modelId="{72141621-AC11-4C6D-A617-B6CF19C76AAE}" type="presParOf" srcId="{301B11E7-9AB9-40DA-A950-87C47281308D}" destId="{255B3FC7-BD87-4810-87ED-7952D0F23157}" srcOrd="0" destOrd="0" presId="urn:microsoft.com/office/officeart/2017/3/layout/HorizontalLabelsTimeline"/>
    <dgm:cxn modelId="{C728B947-ADB2-406E-9206-93298476CEFD}" type="presParOf" srcId="{301B11E7-9AB9-40DA-A950-87C47281308D}" destId="{4B545162-9690-412E-B970-54DA905B44AF}" srcOrd="1" destOrd="0" presId="urn:microsoft.com/office/officeart/2017/3/layout/HorizontalLabelsTimeline"/>
    <dgm:cxn modelId="{9B7FD2A9-25B9-477B-AC6A-FE14BD3BFF32}" type="presParOf" srcId="{34539F78-7536-446A-B749-4315D26F2C4E}" destId="{DF478A7F-4668-4E0A-86F7-C1205CF5AA73}" srcOrd="2" destOrd="0" presId="urn:microsoft.com/office/officeart/2017/3/layout/HorizontalLabelsTimeline"/>
    <dgm:cxn modelId="{A1F8B173-85E4-4ED9-BFF5-CF116D6F7CE3}" type="presParOf" srcId="{34539F78-7536-446A-B749-4315D26F2C4E}" destId="{6D7F9BE3-3008-4E5E-96F3-C71D72649902}" srcOrd="3" destOrd="0" presId="urn:microsoft.com/office/officeart/2017/3/layout/HorizontalLabelsTimeline"/>
    <dgm:cxn modelId="{74F580D4-41FC-4B1B-82E4-22FCC2246045}" type="presParOf" srcId="{34539F78-7536-446A-B749-4315D26F2C4E}" destId="{02633C3C-6589-41FB-998C-85A7548107A4}" srcOrd="4" destOrd="0" presId="urn:microsoft.com/office/officeart/2017/3/layout/HorizontalLabelsTimeline"/>
    <dgm:cxn modelId="{ACB72553-49A5-440C-B1C8-D7D8CFF44BD6}" type="presParOf" srcId="{4C5F54B5-504F-4069-AF1D-9A370FBD268C}" destId="{41467129-B2CC-4E38-A5B2-56D30FA28409}" srcOrd="1" destOrd="0" presId="urn:microsoft.com/office/officeart/2017/3/layout/HorizontalLabelsTimeline"/>
    <dgm:cxn modelId="{779E8BAE-E165-44A0-8F61-F1D6F07BA6D3}" type="presParOf" srcId="{4C5F54B5-504F-4069-AF1D-9A370FBD268C}" destId="{6AA3FB3F-E213-4147-93D1-22B952CDFE17}" srcOrd="2" destOrd="0" presId="urn:microsoft.com/office/officeart/2017/3/layout/HorizontalLabelsTimeline"/>
    <dgm:cxn modelId="{FDEBFC71-A7CC-4193-89B3-3D17A65C6735}" type="presParOf" srcId="{6AA3FB3F-E213-4147-93D1-22B952CDFE17}" destId="{270971D8-F05B-4392-88C0-D9921BB5F6B0}" srcOrd="0" destOrd="0" presId="urn:microsoft.com/office/officeart/2017/3/layout/HorizontalLabelsTimeline"/>
    <dgm:cxn modelId="{DDE712DF-EAC7-4AEA-8C8F-518516542CAF}" type="presParOf" srcId="{6AA3FB3F-E213-4147-93D1-22B952CDFE17}" destId="{68B34C20-0EE9-4A51-9634-702BEA794899}" srcOrd="1" destOrd="0" presId="urn:microsoft.com/office/officeart/2017/3/layout/HorizontalLabelsTimeline"/>
    <dgm:cxn modelId="{0AB24538-9BA6-44A1-BA14-80061D14A8F4}" type="presParOf" srcId="{68B34C20-0EE9-4A51-9634-702BEA794899}" destId="{1D60394B-1800-4790-9694-08B1C1D1B34D}" srcOrd="0" destOrd="0" presId="urn:microsoft.com/office/officeart/2017/3/layout/HorizontalLabelsTimeline"/>
    <dgm:cxn modelId="{2AAA8EAA-0E27-421D-A811-E0050D6E2E66}" type="presParOf" srcId="{68B34C20-0EE9-4A51-9634-702BEA794899}" destId="{F7828579-24D8-4EC2-A1D6-344D5AD522E4}" srcOrd="1" destOrd="0" presId="urn:microsoft.com/office/officeart/2017/3/layout/HorizontalLabelsTimeline"/>
    <dgm:cxn modelId="{1951676A-386A-4A55-8D85-8529FCA60223}" type="presParOf" srcId="{6AA3FB3F-E213-4147-93D1-22B952CDFE17}" destId="{59F1EF41-14EA-48EE-A559-118169DBDB24}" srcOrd="2" destOrd="0" presId="urn:microsoft.com/office/officeart/2017/3/layout/HorizontalLabelsTimeline"/>
    <dgm:cxn modelId="{FF7D7122-10DC-403C-B42A-BC23EECD800F}" type="presParOf" srcId="{6AA3FB3F-E213-4147-93D1-22B952CDFE17}" destId="{8E0947F0-E28B-4B2E-B1D6-BFEED1AF012B}" srcOrd="3" destOrd="0" presId="urn:microsoft.com/office/officeart/2017/3/layout/HorizontalLabelsTimeline"/>
    <dgm:cxn modelId="{11C26640-7348-4167-8AF4-596740246EB0}" type="presParOf" srcId="{6AA3FB3F-E213-4147-93D1-22B952CDFE17}" destId="{6BA99215-8D0D-4B24-ACDB-B8619064A20A}" srcOrd="4" destOrd="0" presId="urn:microsoft.com/office/officeart/2017/3/layout/HorizontalLabelsTimeline"/>
    <dgm:cxn modelId="{4C86226D-C9C0-4413-B426-06F8252E51C5}" type="presParOf" srcId="{4C5F54B5-504F-4069-AF1D-9A370FBD268C}" destId="{9B2B8A77-95BF-4B3D-B7A2-74A64BEAD033}" srcOrd="3" destOrd="0" presId="urn:microsoft.com/office/officeart/2017/3/layout/HorizontalLabelsTimeline"/>
    <dgm:cxn modelId="{DA1E98F3-DEEF-449E-A505-7BE8E77DC666}" type="presParOf" srcId="{4C5F54B5-504F-4069-AF1D-9A370FBD268C}" destId="{CB500B18-4CCC-44D0-A7EE-E63EC340604C}" srcOrd="4" destOrd="0" presId="urn:microsoft.com/office/officeart/2017/3/layout/HorizontalLabelsTimeline"/>
    <dgm:cxn modelId="{5DE12D35-65C6-43A3-9CCB-9DB1FBB88A6F}" type="presParOf" srcId="{CB500B18-4CCC-44D0-A7EE-E63EC340604C}" destId="{A7F04B95-81DC-4C70-990B-FEE82F4C63E7}" srcOrd="0" destOrd="0" presId="urn:microsoft.com/office/officeart/2017/3/layout/HorizontalLabelsTimeline"/>
    <dgm:cxn modelId="{84E6A2E6-334E-486A-9E18-50B4C9242157}" type="presParOf" srcId="{CB500B18-4CCC-44D0-A7EE-E63EC340604C}" destId="{16384FAB-C600-47F1-91A6-2EF972F345F9}" srcOrd="1" destOrd="0" presId="urn:microsoft.com/office/officeart/2017/3/layout/HorizontalLabelsTimeline"/>
    <dgm:cxn modelId="{0D7AFB00-50B5-4763-8B9B-058959A93926}" type="presParOf" srcId="{16384FAB-C600-47F1-91A6-2EF972F345F9}" destId="{725F2AEF-0925-4411-A89A-5976D96BC3B1}" srcOrd="0" destOrd="0" presId="urn:microsoft.com/office/officeart/2017/3/layout/HorizontalLabelsTimeline"/>
    <dgm:cxn modelId="{6BE0CB7D-05CB-48BF-95E8-5BD301DDCFDF}" type="presParOf" srcId="{16384FAB-C600-47F1-91A6-2EF972F345F9}" destId="{F1CEE27F-E297-4972-B373-BDB021CAF74B}" srcOrd="1" destOrd="0" presId="urn:microsoft.com/office/officeart/2017/3/layout/HorizontalLabelsTimeline"/>
    <dgm:cxn modelId="{73AA2BF1-3651-48D4-B218-B7BECAF7B8D5}" type="presParOf" srcId="{CB500B18-4CCC-44D0-A7EE-E63EC340604C}" destId="{3F1F843F-8CAA-4ECF-B5A2-211D6C43D3C6}" srcOrd="2" destOrd="0" presId="urn:microsoft.com/office/officeart/2017/3/layout/HorizontalLabelsTimeline"/>
    <dgm:cxn modelId="{3C38FC4B-81C9-40B9-BE5E-6E8032D8A2A6}" type="presParOf" srcId="{CB500B18-4CCC-44D0-A7EE-E63EC340604C}" destId="{53B98CC0-1029-46A6-8053-0933F88F7705}" srcOrd="3" destOrd="0" presId="urn:microsoft.com/office/officeart/2017/3/layout/HorizontalLabelsTimeline"/>
    <dgm:cxn modelId="{6DDB047D-A89D-46BF-8D68-1A2DD3FE6D44}" type="presParOf" srcId="{CB500B18-4CCC-44D0-A7EE-E63EC340604C}" destId="{ED7FD386-E91E-4500-9B1B-A5B2EA2DCD9E}" srcOrd="4" destOrd="0" presId="urn:microsoft.com/office/officeart/2017/3/layout/HorizontalLabelsTimeline"/>
    <dgm:cxn modelId="{9964CFD7-6F48-49C4-B1D0-CAE91EE8392A}" type="presParOf" srcId="{4C5F54B5-504F-4069-AF1D-9A370FBD268C}" destId="{17505DA6-AA50-4A6F-BF65-AEC0626F21E7}" srcOrd="5" destOrd="0" presId="urn:microsoft.com/office/officeart/2017/3/layout/HorizontalLabelsTimeline"/>
    <dgm:cxn modelId="{077D56CD-216B-4144-8285-C440870635CE}" type="presParOf" srcId="{4C5F54B5-504F-4069-AF1D-9A370FBD268C}" destId="{32AAFE31-6289-403A-9D13-818F4101EB70}" srcOrd="6" destOrd="0" presId="urn:microsoft.com/office/officeart/2017/3/layout/HorizontalLabelsTimeline"/>
    <dgm:cxn modelId="{AEE12459-472D-4E50-AD1A-103AA5ECE041}" type="presParOf" srcId="{32AAFE31-6289-403A-9D13-818F4101EB70}" destId="{0CFAF01A-0163-4C33-9878-6F2FFD282979}" srcOrd="0" destOrd="0" presId="urn:microsoft.com/office/officeart/2017/3/layout/HorizontalLabelsTimeline"/>
    <dgm:cxn modelId="{7C0C7FA1-38B1-41E2-8324-37F8C3E18388}" type="presParOf" srcId="{32AAFE31-6289-403A-9D13-818F4101EB70}" destId="{2130F610-3DBC-4B00-8F6C-B9F95B3288F3}" srcOrd="1" destOrd="0" presId="urn:microsoft.com/office/officeart/2017/3/layout/HorizontalLabelsTimeline"/>
    <dgm:cxn modelId="{6B19CEAE-7DAE-4D25-9AE7-83D5D68CD4E3}" type="presParOf" srcId="{2130F610-3DBC-4B00-8F6C-B9F95B3288F3}" destId="{F7B633A7-D926-4CBC-87D6-CC10E20E0F4C}" srcOrd="0" destOrd="0" presId="urn:microsoft.com/office/officeart/2017/3/layout/HorizontalLabelsTimeline"/>
    <dgm:cxn modelId="{3A6D131C-9E3F-4362-9410-A2C7ECC37E5D}" type="presParOf" srcId="{2130F610-3DBC-4B00-8F6C-B9F95B3288F3}" destId="{37315AFB-AE24-4940-9EE4-4FD158C8879E}" srcOrd="1" destOrd="0" presId="urn:microsoft.com/office/officeart/2017/3/layout/HorizontalLabelsTimeline"/>
    <dgm:cxn modelId="{50676A17-10C1-4A5A-B876-81A6C10A9BC0}" type="presParOf" srcId="{32AAFE31-6289-403A-9D13-818F4101EB70}" destId="{232CE934-E2E5-4676-AC76-E4B011E79514}" srcOrd="2" destOrd="0" presId="urn:microsoft.com/office/officeart/2017/3/layout/HorizontalLabelsTimeline"/>
    <dgm:cxn modelId="{4FAD5C1C-C77F-4784-ABC4-6135B809E7FE}" type="presParOf" srcId="{32AAFE31-6289-403A-9D13-818F4101EB70}" destId="{E81393AC-A038-4AFA-9F23-B7759047F7CF}" srcOrd="3" destOrd="0" presId="urn:microsoft.com/office/officeart/2017/3/layout/HorizontalLabelsTimeline"/>
    <dgm:cxn modelId="{4B524C2F-81FF-4748-9D31-5E595BAF4236}" type="presParOf" srcId="{32AAFE31-6289-403A-9D13-818F4101EB70}" destId="{E46F4132-D2E1-4357-B1EA-A4E065894E0E}" srcOrd="4" destOrd="0" presId="urn:microsoft.com/office/officeart/2017/3/layout/HorizontalLabelsTimeline"/>
    <dgm:cxn modelId="{DF21DCB6-C69B-4CED-9A48-3A8A2BDA2314}" type="presParOf" srcId="{4C5F54B5-504F-4069-AF1D-9A370FBD268C}" destId="{6ECDF989-E3A2-4C0F-829C-476EE79637D3}" srcOrd="7" destOrd="0" presId="urn:microsoft.com/office/officeart/2017/3/layout/HorizontalLabelsTimeline"/>
    <dgm:cxn modelId="{6939E072-582A-412B-ABC8-1C7B242A5B5D}" type="presParOf" srcId="{4C5F54B5-504F-4069-AF1D-9A370FBD268C}" destId="{9AD9F8DF-24E6-42E6-BBD7-CAE934B7049B}" srcOrd="8" destOrd="0" presId="urn:microsoft.com/office/officeart/2017/3/layout/HorizontalLabelsTimeline"/>
    <dgm:cxn modelId="{03E9C071-AEC7-4E53-81BF-BB08ACD8123A}" type="presParOf" srcId="{9AD9F8DF-24E6-42E6-BBD7-CAE934B7049B}" destId="{FF85B7F5-A04A-4DA0-962A-28F0B197085A}" srcOrd="0" destOrd="0" presId="urn:microsoft.com/office/officeart/2017/3/layout/HorizontalLabelsTimeline"/>
    <dgm:cxn modelId="{A7221E11-CF2F-42E3-B742-89868BAC8143}" type="presParOf" srcId="{9AD9F8DF-24E6-42E6-BBD7-CAE934B7049B}" destId="{FB84B4D0-12DA-4067-A812-4C1E5BFB9CAA}" srcOrd="1" destOrd="0" presId="urn:microsoft.com/office/officeart/2017/3/layout/HorizontalLabelsTimeline"/>
    <dgm:cxn modelId="{4468689B-AAD8-4467-BD3A-1CBBFCF447EF}" type="presParOf" srcId="{FB84B4D0-12DA-4067-A812-4C1E5BFB9CAA}" destId="{DB2625BA-E96D-4321-A7F2-AE977040F570}" srcOrd="0" destOrd="0" presId="urn:microsoft.com/office/officeart/2017/3/layout/HorizontalLabelsTimeline"/>
    <dgm:cxn modelId="{F99AAEA1-2292-48A4-A0FE-C988220C6E4F}" type="presParOf" srcId="{FB84B4D0-12DA-4067-A812-4C1E5BFB9CAA}" destId="{F9E160B8-8143-44D1-A838-77C2420AE054}" srcOrd="1" destOrd="0" presId="urn:microsoft.com/office/officeart/2017/3/layout/HorizontalLabelsTimeline"/>
    <dgm:cxn modelId="{7757A431-916E-4683-A4A6-4FD5323C4AEF}" type="presParOf" srcId="{9AD9F8DF-24E6-42E6-BBD7-CAE934B7049B}" destId="{588DF415-EA5F-44AE-9839-E1C3A488E162}" srcOrd="2" destOrd="0" presId="urn:microsoft.com/office/officeart/2017/3/layout/HorizontalLabelsTimeline"/>
    <dgm:cxn modelId="{6FADBB32-26F5-4A0F-A002-041C5B815D99}" type="presParOf" srcId="{9AD9F8DF-24E6-42E6-BBD7-CAE934B7049B}" destId="{EE901CC3-E71A-4136-9165-6726A2651E59}" srcOrd="3" destOrd="0" presId="urn:microsoft.com/office/officeart/2017/3/layout/HorizontalLabelsTimeline"/>
    <dgm:cxn modelId="{F7801854-DE53-47DA-AB82-1884891AAC99}" type="presParOf" srcId="{9AD9F8DF-24E6-42E6-BBD7-CAE934B7049B}" destId="{E5468A64-0AF7-4360-8F7B-83F41DD84DC6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8B371-2815-4661-9209-F8A29814ADCC}">
      <dsp:nvSpPr>
        <dsp:cNvPr id="0" name=""/>
        <dsp:cNvSpPr/>
      </dsp:nvSpPr>
      <dsp:spPr>
        <a:xfrm>
          <a:off x="0" y="1999456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37A6A-8F95-4F28-92FC-1FE8089D7DAF}">
      <dsp:nvSpPr>
        <dsp:cNvPr id="0" name=""/>
        <dsp:cNvSpPr/>
      </dsp:nvSpPr>
      <dsp:spPr>
        <a:xfrm>
          <a:off x="215241" y="1239663"/>
          <a:ext cx="3081563" cy="47986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/>
        </a:p>
      </dsp:txBody>
      <dsp:txXfrm>
        <a:off x="215241" y="1239663"/>
        <a:ext cx="3081563" cy="479869"/>
      </dsp:txXfrm>
    </dsp:sp>
    <dsp:sp modelId="{255B3FC7-BD87-4810-87ED-7952D0F23157}">
      <dsp:nvSpPr>
        <dsp:cNvPr id="0" name=""/>
        <dsp:cNvSpPr/>
      </dsp:nvSpPr>
      <dsp:spPr>
        <a:xfrm>
          <a:off x="215241" y="756194"/>
          <a:ext cx="3081563" cy="4834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215241" y="756194"/>
        <a:ext cx="3081563" cy="483468"/>
      </dsp:txXfrm>
    </dsp:sp>
    <dsp:sp modelId="{DF478A7F-4668-4E0A-86F7-C1205CF5AA73}">
      <dsp:nvSpPr>
        <dsp:cNvPr id="0" name=""/>
        <dsp:cNvSpPr/>
      </dsp:nvSpPr>
      <dsp:spPr>
        <a:xfrm>
          <a:off x="1756023" y="1719532"/>
          <a:ext cx="0" cy="279923"/>
        </a:xfrm>
        <a:prstGeom prst="line">
          <a:avLst/>
        </a:prstGeom>
        <a:noFill/>
        <a:ln w="635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971D8-F05B-4392-88C0-D9921BB5F6B0}">
      <dsp:nvSpPr>
        <dsp:cNvPr id="0" name=""/>
        <dsp:cNvSpPr/>
      </dsp:nvSpPr>
      <dsp:spPr>
        <a:xfrm>
          <a:off x="1966129" y="2279380"/>
          <a:ext cx="3081563" cy="47986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/>
        </a:p>
      </dsp:txBody>
      <dsp:txXfrm>
        <a:off x="1966129" y="2279380"/>
        <a:ext cx="3081563" cy="479869"/>
      </dsp:txXfrm>
    </dsp:sp>
    <dsp:sp modelId="{1D60394B-1800-4790-9694-08B1C1D1B34D}">
      <dsp:nvSpPr>
        <dsp:cNvPr id="0" name=""/>
        <dsp:cNvSpPr/>
      </dsp:nvSpPr>
      <dsp:spPr>
        <a:xfrm>
          <a:off x="1966129" y="2759249"/>
          <a:ext cx="3081563" cy="4834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966129" y="2759249"/>
        <a:ext cx="3081563" cy="483468"/>
      </dsp:txXfrm>
    </dsp:sp>
    <dsp:sp modelId="{59F1EF41-14EA-48EE-A559-118169DBDB24}">
      <dsp:nvSpPr>
        <dsp:cNvPr id="0" name=""/>
        <dsp:cNvSpPr/>
      </dsp:nvSpPr>
      <dsp:spPr>
        <a:xfrm>
          <a:off x="3506911" y="1999456"/>
          <a:ext cx="0" cy="279923"/>
        </a:xfrm>
        <a:prstGeom prst="line">
          <a:avLst/>
        </a:prstGeom>
        <a:noFill/>
        <a:ln w="6350" cap="flat" cmpd="sng" algn="ctr">
          <a:solidFill>
            <a:schemeClr val="accent2">
              <a:shade val="90000"/>
              <a:hueOff val="3020"/>
              <a:satOff val="-58"/>
              <a:lumOff val="70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F9BE3-3008-4E5E-96F3-C71D72649902}">
      <dsp:nvSpPr>
        <dsp:cNvPr id="0" name=""/>
        <dsp:cNvSpPr/>
      </dsp:nvSpPr>
      <dsp:spPr>
        <a:xfrm rot="2700000">
          <a:off x="1724918" y="1968352"/>
          <a:ext cx="62208" cy="622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947F0-E28B-4B2E-B1D6-BFEED1AF012B}">
      <dsp:nvSpPr>
        <dsp:cNvPr id="0" name=""/>
        <dsp:cNvSpPr/>
      </dsp:nvSpPr>
      <dsp:spPr>
        <a:xfrm rot="2700000">
          <a:off x="3475807" y="1968352"/>
          <a:ext cx="62208" cy="622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04B95-81DC-4C70-990B-FEE82F4C63E7}">
      <dsp:nvSpPr>
        <dsp:cNvPr id="0" name=""/>
        <dsp:cNvSpPr/>
      </dsp:nvSpPr>
      <dsp:spPr>
        <a:xfrm>
          <a:off x="3717018" y="1239663"/>
          <a:ext cx="3081563" cy="47986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/>
        </a:p>
      </dsp:txBody>
      <dsp:txXfrm>
        <a:off x="3717018" y="1239663"/>
        <a:ext cx="3081563" cy="479869"/>
      </dsp:txXfrm>
    </dsp:sp>
    <dsp:sp modelId="{725F2AEF-0925-4411-A89A-5976D96BC3B1}">
      <dsp:nvSpPr>
        <dsp:cNvPr id="0" name=""/>
        <dsp:cNvSpPr/>
      </dsp:nvSpPr>
      <dsp:spPr>
        <a:xfrm>
          <a:off x="3717018" y="756194"/>
          <a:ext cx="3081563" cy="4834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/>
            <a:t> </a:t>
          </a:r>
          <a:endParaRPr lang="en-US" sz="1200" kern="1200" dirty="0"/>
        </a:p>
      </dsp:txBody>
      <dsp:txXfrm>
        <a:off x="3717018" y="756194"/>
        <a:ext cx="3081563" cy="483468"/>
      </dsp:txXfrm>
    </dsp:sp>
    <dsp:sp modelId="{3F1F843F-8CAA-4ECF-B5A2-211D6C43D3C6}">
      <dsp:nvSpPr>
        <dsp:cNvPr id="0" name=""/>
        <dsp:cNvSpPr/>
      </dsp:nvSpPr>
      <dsp:spPr>
        <a:xfrm>
          <a:off x="5257800" y="1719532"/>
          <a:ext cx="0" cy="279923"/>
        </a:xfrm>
        <a:prstGeom prst="line">
          <a:avLst/>
        </a:prstGeom>
        <a:noFill/>
        <a:ln w="6350" cap="flat" cmpd="sng" algn="ctr">
          <a:solidFill>
            <a:schemeClr val="accent2">
              <a:shade val="90000"/>
              <a:hueOff val="6040"/>
              <a:satOff val="-117"/>
              <a:lumOff val="141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AF01A-0163-4C33-9878-6F2FFD282979}">
      <dsp:nvSpPr>
        <dsp:cNvPr id="0" name=""/>
        <dsp:cNvSpPr/>
      </dsp:nvSpPr>
      <dsp:spPr>
        <a:xfrm>
          <a:off x="5467906" y="2279380"/>
          <a:ext cx="3081563" cy="47986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/>
        </a:p>
      </dsp:txBody>
      <dsp:txXfrm>
        <a:off x="5467906" y="2279380"/>
        <a:ext cx="3081563" cy="479869"/>
      </dsp:txXfrm>
    </dsp:sp>
    <dsp:sp modelId="{F7B633A7-D926-4CBC-87D6-CC10E20E0F4C}">
      <dsp:nvSpPr>
        <dsp:cNvPr id="0" name=""/>
        <dsp:cNvSpPr/>
      </dsp:nvSpPr>
      <dsp:spPr>
        <a:xfrm>
          <a:off x="5467906" y="2759249"/>
          <a:ext cx="3081563" cy="4834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5467906" y="2759249"/>
        <a:ext cx="3081563" cy="483468"/>
      </dsp:txXfrm>
    </dsp:sp>
    <dsp:sp modelId="{232CE934-E2E5-4676-AC76-E4B011E79514}">
      <dsp:nvSpPr>
        <dsp:cNvPr id="0" name=""/>
        <dsp:cNvSpPr/>
      </dsp:nvSpPr>
      <dsp:spPr>
        <a:xfrm>
          <a:off x="7008688" y="1999456"/>
          <a:ext cx="0" cy="279923"/>
        </a:xfrm>
        <a:prstGeom prst="line">
          <a:avLst/>
        </a:prstGeom>
        <a:noFill/>
        <a:ln w="6350" cap="flat" cmpd="sng" algn="ctr">
          <a:solidFill>
            <a:schemeClr val="accent2">
              <a:shade val="90000"/>
              <a:hueOff val="9060"/>
              <a:satOff val="-175"/>
              <a:lumOff val="2116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98CC0-1029-46A6-8053-0933F88F7705}">
      <dsp:nvSpPr>
        <dsp:cNvPr id="0" name=""/>
        <dsp:cNvSpPr/>
      </dsp:nvSpPr>
      <dsp:spPr>
        <a:xfrm rot="2700000">
          <a:off x="5226695" y="1968352"/>
          <a:ext cx="62208" cy="622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393AC-A038-4AFA-9F23-B7759047F7CF}">
      <dsp:nvSpPr>
        <dsp:cNvPr id="0" name=""/>
        <dsp:cNvSpPr/>
      </dsp:nvSpPr>
      <dsp:spPr>
        <a:xfrm rot="2700000">
          <a:off x="6977584" y="1968352"/>
          <a:ext cx="62208" cy="622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5B7F5-A04A-4DA0-962A-28F0B197085A}">
      <dsp:nvSpPr>
        <dsp:cNvPr id="0" name=""/>
        <dsp:cNvSpPr/>
      </dsp:nvSpPr>
      <dsp:spPr>
        <a:xfrm>
          <a:off x="7218795" y="1239663"/>
          <a:ext cx="3081563" cy="47986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/>
        </a:p>
      </dsp:txBody>
      <dsp:txXfrm>
        <a:off x="7218795" y="1239663"/>
        <a:ext cx="3081563" cy="479869"/>
      </dsp:txXfrm>
    </dsp:sp>
    <dsp:sp modelId="{DB2625BA-E96D-4321-A7F2-AE977040F570}">
      <dsp:nvSpPr>
        <dsp:cNvPr id="0" name=""/>
        <dsp:cNvSpPr/>
      </dsp:nvSpPr>
      <dsp:spPr>
        <a:xfrm>
          <a:off x="7218795" y="756194"/>
          <a:ext cx="3081563" cy="4834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218795" y="756194"/>
        <a:ext cx="3081563" cy="483468"/>
      </dsp:txXfrm>
    </dsp:sp>
    <dsp:sp modelId="{588DF415-EA5F-44AE-9839-E1C3A488E162}">
      <dsp:nvSpPr>
        <dsp:cNvPr id="0" name=""/>
        <dsp:cNvSpPr/>
      </dsp:nvSpPr>
      <dsp:spPr>
        <a:xfrm>
          <a:off x="8759576" y="1719532"/>
          <a:ext cx="0" cy="279923"/>
        </a:xfrm>
        <a:prstGeom prst="line">
          <a:avLst/>
        </a:prstGeom>
        <a:noFill/>
        <a:ln w="6350" cap="flat" cmpd="sng" algn="ctr">
          <a:solidFill>
            <a:schemeClr val="accent2">
              <a:shade val="90000"/>
              <a:hueOff val="12079"/>
              <a:satOff val="-233"/>
              <a:lumOff val="282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01CC3-E71A-4136-9165-6726A2651E59}">
      <dsp:nvSpPr>
        <dsp:cNvPr id="0" name=""/>
        <dsp:cNvSpPr/>
      </dsp:nvSpPr>
      <dsp:spPr>
        <a:xfrm rot="2700000">
          <a:off x="8728472" y="1968352"/>
          <a:ext cx="62208" cy="622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C0559-D619-4E56-BF6F-3712370C21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5/22/23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FABF8-6F79-4985-A2FB-99DAD9E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96400" y="6492875"/>
            <a:ext cx="4114800" cy="365125"/>
          </a:xfrm>
        </p:spPr>
        <p:txBody>
          <a:bodyPr/>
          <a:lstStyle/>
          <a:p>
            <a:r>
              <a:rPr lang="en-US" dirty="0"/>
              <a:t>HÀ NGUYÊN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98290D-DA6B-B44F-940A-61076A1C2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27" y="1389702"/>
            <a:ext cx="10121319" cy="23193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BÀI 1. SỬ DỤNG HOÁ CHẤT, THIẾT BỊ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CƠ BẢN TRONG PHÒNG THÍ NGHIỆM</a:t>
            </a:r>
          </a:p>
        </p:txBody>
      </p:sp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36FBA-0105-074E-AE6C-689A52B75655}"/>
              </a:ext>
            </a:extLst>
          </p:cNvPr>
          <p:cNvSpPr txBox="1"/>
          <p:nvPr/>
        </p:nvSpPr>
        <p:spPr>
          <a:xfrm>
            <a:off x="1095632" y="751566"/>
            <a:ext cx="10639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GIỚI THIỆU MỘT SỐ THIẾT BỊ VÀ CÁCH SỬ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4467F-E84D-B243-AE59-08DEF104587A}"/>
              </a:ext>
            </a:extLst>
          </p:cNvPr>
          <p:cNvSpPr txBox="1"/>
          <p:nvPr/>
        </p:nvSpPr>
        <p:spPr>
          <a:xfrm>
            <a:off x="587841" y="1336341"/>
            <a:ext cx="1100279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1.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: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sử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r>
              <a:rPr lang="en-US" sz="2800" b="1" dirty="0"/>
              <a:t> </a:t>
            </a:r>
            <a:r>
              <a:rPr lang="en-US" sz="2800" b="1" dirty="0" err="1"/>
              <a:t>thiết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pH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huyết</a:t>
            </a:r>
            <a:r>
              <a:rPr lang="en-US" sz="2800" b="1" dirty="0"/>
              <a:t> </a:t>
            </a:r>
            <a:r>
              <a:rPr lang="en-US" sz="2800" b="1" dirty="0" err="1"/>
              <a:t>áp</a:t>
            </a:r>
            <a:r>
              <a:rPr lang="en-US" sz="2800" b="1" dirty="0"/>
              <a:t> </a:t>
            </a:r>
            <a:r>
              <a:rPr lang="en-US" sz="2800" b="1" dirty="0" err="1"/>
              <a:t>kế</a:t>
            </a:r>
            <a:r>
              <a:rPr lang="en-US" sz="2800" b="1" dirty="0"/>
              <a:t> -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hành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pH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</a:t>
            </a:r>
            <a:r>
              <a:rPr lang="en-US" sz="2800" b="1" dirty="0" err="1"/>
              <a:t>huyết</a:t>
            </a:r>
            <a:r>
              <a:rPr lang="en-US" sz="2800" b="1" dirty="0"/>
              <a:t> </a:t>
            </a:r>
            <a:r>
              <a:rPr lang="en-US" sz="2800" b="1" dirty="0" err="1"/>
              <a:t>áp</a:t>
            </a:r>
            <a:r>
              <a:rPr lang="en-US" sz="2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–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63FD6-196C-ED43-A90C-75E6623A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05174"/>
            <a:ext cx="2156255" cy="2156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17353-5DC3-3D4D-9E82-14B7DEF33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92" y="3655675"/>
            <a:ext cx="2282092" cy="270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1D554-03A4-014D-90D4-77323EC53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055" y="3313805"/>
            <a:ext cx="304799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CF46C3-7DB5-A242-A653-BE24D8C0B7D9}"/>
              </a:ext>
            </a:extLst>
          </p:cNvPr>
          <p:cNvSpPr txBox="1"/>
          <p:nvPr/>
        </p:nvSpPr>
        <p:spPr>
          <a:xfrm>
            <a:off x="526058" y="871162"/>
            <a:ext cx="108545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*</a:t>
            </a: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: HS </a:t>
            </a:r>
            <a:r>
              <a:rPr lang="en-US" sz="3200" b="1" dirty="0" err="1"/>
              <a:t>đo</a:t>
            </a:r>
            <a:r>
              <a:rPr lang="en-US" sz="3200" b="1" dirty="0"/>
              <a:t> pH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: </a:t>
            </a:r>
            <a:r>
              <a:rPr lang="en-US" sz="3200" b="1" dirty="0" err="1"/>
              <a:t>cốc</a:t>
            </a:r>
            <a:r>
              <a:rPr lang="en-US" sz="3200" b="1" dirty="0"/>
              <a:t> 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máy</a:t>
            </a:r>
            <a:r>
              <a:rPr lang="en-US" sz="3200" b="1" dirty="0"/>
              <a:t>,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mưa</a:t>
            </a:r>
            <a:r>
              <a:rPr lang="en-US" sz="3200" b="1" dirty="0"/>
              <a:t>,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ao</a:t>
            </a:r>
            <a:r>
              <a:rPr lang="en-US" sz="3200" b="1" dirty="0"/>
              <a:t>/ </a:t>
            </a:r>
            <a:r>
              <a:rPr lang="en-US" sz="3200" b="1" dirty="0" err="1"/>
              <a:t>hồ</a:t>
            </a:r>
            <a:r>
              <a:rPr lang="en-US" sz="3200" b="1" dirty="0"/>
              <a:t>, </a:t>
            </a:r>
            <a:r>
              <a:rPr lang="en-US" sz="3200" b="1" dirty="0" err="1"/>
              <a:t>nước</a:t>
            </a:r>
            <a:r>
              <a:rPr lang="en-US" sz="3200" b="1" dirty="0"/>
              <a:t> cam,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chanh</a:t>
            </a:r>
            <a:r>
              <a:rPr lang="en-US" sz="3200" b="1" dirty="0"/>
              <a:t>,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vôi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, …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phiếu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0473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47B51-89A2-8549-BA47-7E7B026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1C9-900A-364B-ABC6-E9F05463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5372-B4C0-4043-8E33-6AECCA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E04F00-5564-4545-9B00-E31CBD8CC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31264"/>
              </p:ext>
            </p:extLst>
          </p:nvPr>
        </p:nvGraphicFramePr>
        <p:xfrm>
          <a:off x="567381" y="889686"/>
          <a:ext cx="11057237" cy="4747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9632">
                  <a:extLst>
                    <a:ext uri="{9D8B030D-6E8A-4147-A177-3AD203B41FA5}">
                      <a16:colId xmlns:a16="http://schemas.microsoft.com/office/drawing/2014/main" val="3648495306"/>
                    </a:ext>
                  </a:extLst>
                </a:gridCol>
                <a:gridCol w="5016844">
                  <a:extLst>
                    <a:ext uri="{9D8B030D-6E8A-4147-A177-3AD203B41FA5}">
                      <a16:colId xmlns:a16="http://schemas.microsoft.com/office/drawing/2014/main" val="3012364790"/>
                    </a:ext>
                  </a:extLst>
                </a:gridCol>
                <a:gridCol w="3420761">
                  <a:extLst>
                    <a:ext uri="{9D8B030D-6E8A-4147-A177-3AD203B41FA5}">
                      <a16:colId xmlns:a16="http://schemas.microsoft.com/office/drawing/2014/main" val="4199483245"/>
                    </a:ext>
                  </a:extLst>
                </a:gridCol>
              </a:tblGrid>
              <a:tr h="55296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+mn-lt"/>
                        </a:rPr>
                        <a:t>PHIẾU HỌC TẬP 2.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75364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n-lt"/>
                        </a:rPr>
                        <a:t>Tên</a:t>
                      </a:r>
                      <a:r>
                        <a:rPr lang="en-US" sz="2800" b="1" dirty="0"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latin typeface="+mn-lt"/>
                        </a:rPr>
                        <a:t>chất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n-lt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dirty="0">
                          <a:latin typeface="+mn-lt"/>
                          <a:cs typeface="Times New Roman" panose="02020603050405020304" pitchFamily="18" charset="0"/>
                        </a:rPr>
                        <a:t> 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n-lt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+mn-lt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04647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chanh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2258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71889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máy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676744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ao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89979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338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24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47B51-89A2-8549-BA47-7E7B026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1C9-900A-364B-ABC6-E9F05463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5372-B4C0-4043-8E33-6AECCA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E04F00-5564-4545-9B00-E31CBD8CC8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8708" y="2028092"/>
          <a:ext cx="11034583" cy="3975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6719">
                  <a:extLst>
                    <a:ext uri="{9D8B030D-6E8A-4147-A177-3AD203B41FA5}">
                      <a16:colId xmlns:a16="http://schemas.microsoft.com/office/drawing/2014/main" val="3648495306"/>
                    </a:ext>
                  </a:extLst>
                </a:gridCol>
                <a:gridCol w="5294253">
                  <a:extLst>
                    <a:ext uri="{9D8B030D-6E8A-4147-A177-3AD203B41FA5}">
                      <a16:colId xmlns:a16="http://schemas.microsoft.com/office/drawing/2014/main" val="3012364790"/>
                    </a:ext>
                  </a:extLst>
                </a:gridCol>
                <a:gridCol w="4013611">
                  <a:extLst>
                    <a:ext uri="{9D8B030D-6E8A-4147-A177-3AD203B41FA5}">
                      <a16:colId xmlns:a16="http://schemas.microsoft.com/office/drawing/2014/main" val="4199483245"/>
                    </a:ext>
                  </a:extLst>
                </a:gridCol>
              </a:tblGrid>
              <a:tr h="56532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PHIẾU HỌC TẬP 3.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75364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HS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04647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2258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71889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458271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2477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28B20A-9F5A-3C48-A66F-31C7E7A2E47C}"/>
              </a:ext>
            </a:extLst>
          </p:cNvPr>
          <p:cNvSpPr txBox="1"/>
          <p:nvPr/>
        </p:nvSpPr>
        <p:spPr>
          <a:xfrm>
            <a:off x="578707" y="599314"/>
            <a:ext cx="11034583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hành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</a:t>
            </a:r>
            <a:r>
              <a:rPr lang="en-US" sz="2800" b="1" dirty="0" err="1"/>
              <a:t>huyết</a:t>
            </a:r>
            <a:r>
              <a:rPr lang="en-US" sz="2800" b="1" dirty="0"/>
              <a:t> </a:t>
            </a:r>
            <a:r>
              <a:rPr lang="en-US" sz="2800" b="1" dirty="0" err="1"/>
              <a:t>áp</a:t>
            </a:r>
            <a:r>
              <a:rPr lang="en-US" sz="28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    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phiếu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409928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9F1748-2159-E24E-8CBC-975CDF08C6BD}"/>
              </a:ext>
            </a:extLst>
          </p:cNvPr>
          <p:cNvSpPr/>
          <p:nvPr/>
        </p:nvSpPr>
        <p:spPr>
          <a:xfrm>
            <a:off x="426720" y="466651"/>
            <a:ext cx="1141984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Cách đo huyết áp với huyết áp kế đồng hồ.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Trước khi đo: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Xắn ống tay áo bên trái để đo huyết áp tại cánh tay trái;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Ngồi thư giãn đồng thời đặt tay trái thả lỏng trên mặt bàn ngang với mức tim bạn;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Ngồi yên trên ghế có lưng tựa, thả lỏng, không bắt chéo chân, đặt cánh tay trái lên bàn lòng bàn tay hướng lên trên.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br>
              <a:rPr lang="vi-VN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161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9F1748-2159-E24E-8CBC-975CDF08C6BD}"/>
              </a:ext>
            </a:extLst>
          </p:cNvPr>
          <p:cNvSpPr/>
          <p:nvPr/>
        </p:nvSpPr>
        <p:spPr>
          <a:xfrm>
            <a:off x="568960" y="669851"/>
            <a:ext cx="110947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Trong khi đo: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Bước 1: Xác định vị trí mạch của bạn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Dò tìm động mạch cánh tay bằng cách ấn nhẹ ngón tay trỏ vào giữa phần phía trong khuỷu tay.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br>
              <a:rPr lang="vi-VN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272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9F1748-2159-E24E-8CBC-975CDF08C6BD}"/>
              </a:ext>
            </a:extLst>
          </p:cNvPr>
          <p:cNvSpPr/>
          <p:nvPr/>
        </p:nvSpPr>
        <p:spPr>
          <a:xfrm>
            <a:off x="447040" y="426011"/>
            <a:ext cx="1109472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Bước 2: Cố định băng quấn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Đặt dải băng quấn dưới cánh tay, quấn chặt vừa phải và dán mép cố định lại. Mép dưới dải băng quấn cách khuỷu tay khoảng 3 cm;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Nhét loa ống nghe vào dưới dải băng, ngay vị trí lúc nãy bạn dò tìm mạch;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Đặt ống nghe vào tai, nghiêng nhẹ người về phía trước để đảm bảo nghe được rõ mạch.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br>
              <a:rPr lang="vi-VN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941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865AA4-7FC9-FB4B-B329-8E26081A5C8B}"/>
              </a:ext>
            </a:extLst>
          </p:cNvPr>
          <p:cNvSpPr/>
          <p:nvPr/>
        </p:nvSpPr>
        <p:spPr>
          <a:xfrm>
            <a:off x="650240" y="729675"/>
            <a:ext cx="11155680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555555"/>
                </a:solidFill>
                <a:latin typeface="Arial" panose="020B0604020202020204" pitchFamily="34" charset="0"/>
              </a:rPr>
              <a:t> Bước 3: Đo chỉ số huyết áp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Bóp bóng bơm hơi cho tới khi không nghe thấy tiếng đập nữa thì bơm tiếp thêm 30 mmHg;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Mở van từ từ để xả hơi ra khỏi băng quấn, chú ý vào kim chỉ số đang hạ dần;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8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865AA4-7FC9-FB4B-B329-8E26081A5C8B}"/>
              </a:ext>
            </a:extLst>
          </p:cNvPr>
          <p:cNvSpPr/>
          <p:nvPr/>
        </p:nvSpPr>
        <p:spPr>
          <a:xfrm>
            <a:off x="467360" y="668715"/>
            <a:ext cx="11236960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Huyết áp tối đa được tính từ hai tiếng đập liên tiếp đầu tiên;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Huyết áp tối thiểu được tính từ khi tiếng đập cuối cùng mất đi.</a:t>
            </a:r>
            <a:endParaRPr lang="vi-VN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555555"/>
                </a:solidFill>
                <a:latin typeface="Arial" panose="020B0604020202020204" pitchFamily="34" charset="0"/>
              </a:rPr>
              <a:t>* Với máy đo huyết áp điện tử đo cánh tay thì cách đo cũng gần giống với huyết áp kế đồng hồ. Còn nếu máy đo ở cổ tay hãy luôn để tay ngang bằng với tim.</a:t>
            </a:r>
            <a:endParaRPr lang="vi-VN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0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1B833-2C8A-C543-8098-C29DE377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7" y="3752849"/>
            <a:ext cx="3081855" cy="2311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A3D4CB-C59E-5044-89D6-6BD779493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75" y="2391409"/>
            <a:ext cx="3811705" cy="3849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CF2A4-4180-3340-AEBE-7979A4415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406" y="2853271"/>
            <a:ext cx="3387508" cy="3387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DEDE5-CC3C-0B46-BB20-1261A039F9CC}"/>
              </a:ext>
            </a:extLst>
          </p:cNvPr>
          <p:cNvSpPr txBox="1"/>
          <p:nvPr/>
        </p:nvSpPr>
        <p:spPr>
          <a:xfrm>
            <a:off x="601626" y="689488"/>
            <a:ext cx="688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Thiết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điện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sử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endParaRPr lang="en-US" sz="3200" b="1" dirty="0"/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94FB2-F9CC-3B45-81B1-CA465B31CF9A}"/>
              </a:ext>
            </a:extLst>
          </p:cNvPr>
          <p:cNvSpPr txBox="1"/>
          <p:nvPr/>
        </p:nvSpPr>
        <p:spPr>
          <a:xfrm>
            <a:off x="601626" y="1358511"/>
            <a:ext cx="11094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: </a:t>
            </a:r>
            <a:r>
              <a:rPr lang="en-US" sz="3200" dirty="0" err="1"/>
              <a:t>Gọi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:</a:t>
            </a:r>
          </a:p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</a:t>
            </a:r>
            <a:r>
              <a:rPr lang="en-US" sz="3200" dirty="0" err="1"/>
              <a:t>ý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050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750" y="2416234"/>
            <a:ext cx="11036449" cy="753551"/>
          </a:xfrm>
        </p:spPr>
        <p:txBody>
          <a:bodyPr anchor="b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6000" dirty="0">
                <a:latin typeface="Arial Narrow" panose="020B0604020202020204" pitchFamily="34" charset="0"/>
                <a:cs typeface="Arial Narrow" panose="020B0604020202020204" pitchFamily="34" charset="0"/>
              </a:rPr>
              <a:t>AI NHANH HƠN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64CDD47-6B56-0743-8C93-DADED2F5B7D5}"/>
              </a:ext>
            </a:extLst>
          </p:cNvPr>
          <p:cNvSpPr txBox="1">
            <a:spLocks/>
          </p:cNvSpPr>
          <p:nvPr/>
        </p:nvSpPr>
        <p:spPr>
          <a:xfrm>
            <a:off x="901826" y="4120198"/>
            <a:ext cx="10704521" cy="7535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Gắn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ảnh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đúng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với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cảnh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báo</a:t>
            </a:r>
            <a:r>
              <a:rPr lang="en-US" sz="5400" dirty="0">
                <a:latin typeface="Arial Narrow" panose="020B0604020202020204" pitchFamily="34" charset="0"/>
                <a:cs typeface="Arial Narrow" panose="020B0604020202020204" pitchFamily="34" charset="0"/>
              </a:rPr>
              <a:t> an </a:t>
            </a:r>
            <a:r>
              <a:rPr lang="en-US" sz="5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toàn</a:t>
            </a:r>
            <a:endParaRPr lang="en-US" sz="5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D63B9BA-5F76-424F-BCC7-B517F811C2C1}"/>
              </a:ext>
            </a:extLst>
          </p:cNvPr>
          <p:cNvSpPr txBox="1">
            <a:spLocks/>
          </p:cNvSpPr>
          <p:nvPr/>
        </p:nvSpPr>
        <p:spPr>
          <a:xfrm>
            <a:off x="901826" y="1199951"/>
            <a:ext cx="8973694" cy="7535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8800" b="1" dirty="0">
                <a:solidFill>
                  <a:schemeClr val="tx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KHỞI ĐỘNG</a:t>
            </a:r>
            <a:endParaRPr lang="en-US" sz="8800" dirty="0">
              <a:solidFill>
                <a:schemeClr val="tx2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8484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E2503-2A1B-E248-9382-BC50FD87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335" y="1943351"/>
            <a:ext cx="5488461" cy="4058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6E849-D204-2042-97A8-43BE911C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73" y="2372498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2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47B51-89A2-8549-BA47-7E7B026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1C9-900A-364B-ABC6-E9F05463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5372-B4C0-4043-8E33-6AECCA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4E16B-827B-3F48-97A4-8F0F83A9EA9A}"/>
              </a:ext>
            </a:extLst>
          </p:cNvPr>
          <p:cNvSpPr txBox="1"/>
          <p:nvPr/>
        </p:nvSpPr>
        <p:spPr>
          <a:xfrm>
            <a:off x="565517" y="518043"/>
            <a:ext cx="11094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C28BD-5DCE-A846-BCC0-B7A94CD3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65" y="1934570"/>
            <a:ext cx="2552790" cy="1914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C8600-FE62-1A4A-9DC3-9BA877CD2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03" y="3908607"/>
            <a:ext cx="2424059" cy="2448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8B204-13A0-7448-A5D8-82EC3F0E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427" y="1803947"/>
            <a:ext cx="2262365" cy="226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1E273-0866-9443-96A5-7D5FA0236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882" y="3527655"/>
            <a:ext cx="3736923" cy="27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47B51-89A2-8549-BA47-7E7B026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1C9-900A-364B-ABC6-E9F05463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5372-B4C0-4043-8E33-6AECCA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BEF13-C555-9344-B4EC-B5147B57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659099"/>
            <a:ext cx="8453120" cy="2196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3BA53-19C7-C847-9EB4-78689822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130" y="4199197"/>
            <a:ext cx="5996940" cy="1591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88F09-D891-BC49-ADA5-F99311B63249}"/>
              </a:ext>
            </a:extLst>
          </p:cNvPr>
          <p:cNvSpPr txBox="1"/>
          <p:nvPr/>
        </p:nvSpPr>
        <p:spPr>
          <a:xfrm>
            <a:off x="778510" y="739790"/>
            <a:ext cx="108305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54B27-16D2-9D4B-84C6-DF29DF1BE2A2}"/>
              </a:ext>
            </a:extLst>
          </p:cNvPr>
          <p:cNvSpPr txBox="1"/>
          <p:nvPr/>
        </p:nvSpPr>
        <p:spPr>
          <a:xfrm>
            <a:off x="5688244" y="3861071"/>
            <a:ext cx="46832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0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2" y="600075"/>
            <a:ext cx="10814221" cy="1325563"/>
          </a:xfrm>
        </p:spPr>
        <p:txBody>
          <a:bodyPr>
            <a:normAutofit/>
          </a:bodyPr>
          <a:lstStyle/>
          <a:p>
            <a:endParaRPr lang="en-US" sz="4400" dirty="0"/>
          </a:p>
        </p:txBody>
      </p:sp>
      <p:graphicFrame>
        <p:nvGraphicFramePr>
          <p:cNvPr id="4" name="Content Placeholder 3" descr="Timeline">
            <a:extLst>
              <a:ext uri="{FF2B5EF4-FFF2-40B4-BE49-F238E27FC236}">
                <a16:creationId xmlns:a16="http://schemas.microsoft.com/office/drawing/2014/main" id="{4424901C-24B0-4C46-B815-EB0C38D74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454726"/>
              </p:ext>
            </p:extLst>
          </p:nvPr>
        </p:nvGraphicFramePr>
        <p:xfrm>
          <a:off x="838200" y="2178050"/>
          <a:ext cx="10515600" cy="399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EC3DE-6959-4606-92E7-BAA4FE72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5AFC8-8A78-4AE3-A237-4E17FE12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D7EC-E54B-4E0E-A5C3-7071C72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79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0FCC-0BF5-45B2-9CDD-17A4BA18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04" y="629292"/>
            <a:ext cx="10910991" cy="1382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A67A4-895F-49F8-97D0-7158E059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002" y="2011679"/>
            <a:ext cx="3510493" cy="5529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BAF9D-516C-4AC0-B83C-33BFA6E28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002" y="2560319"/>
            <a:ext cx="3510493" cy="359334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1D7A3-45F6-43A4-8ADB-05DA212AD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42574" y="2011679"/>
            <a:ext cx="3510493" cy="5529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22558-08EA-41A8-88BE-1F82971F0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2574" y="2560319"/>
            <a:ext cx="3510493" cy="359334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A34E7E-6BB0-4276-9993-7D15DAF830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7148" y="2011679"/>
            <a:ext cx="3510493" cy="5529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AEC234-75AE-4C73-8E75-A426AAC544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7148" y="2560319"/>
            <a:ext cx="3510493" cy="359334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2919092-CCE1-4A58-8E2A-540307E1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032B0D-C227-4CB9-85CC-4B9B8BF1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F67B498-D587-4BC1-B0F3-4316C41A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0832F-194B-714C-B68F-D21C0AF57F4B}"/>
              </a:ext>
            </a:extLst>
          </p:cNvPr>
          <p:cNvSpPr txBox="1"/>
          <p:nvPr/>
        </p:nvSpPr>
        <p:spPr>
          <a:xfrm>
            <a:off x="914397" y="1105587"/>
            <a:ext cx="1030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hành</a:t>
            </a:r>
            <a:r>
              <a:rPr lang="en-US" sz="2800" b="1" dirty="0"/>
              <a:t> HS </a:t>
            </a:r>
            <a:r>
              <a:rPr lang="en-US" sz="2800" b="1" dirty="0" err="1"/>
              <a:t>sử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r>
              <a:rPr lang="en-US" sz="2800" b="1" dirty="0"/>
              <a:t> </a:t>
            </a:r>
            <a:r>
              <a:rPr lang="en-US" sz="2800" b="1" dirty="0" err="1"/>
              <a:t>hoá</a:t>
            </a:r>
            <a:r>
              <a:rPr lang="en-US" sz="2800" b="1" dirty="0"/>
              <a:t> </a:t>
            </a:r>
            <a:r>
              <a:rPr lang="en-US" sz="2800" b="1" dirty="0" err="1"/>
              <a:t>chất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:</a:t>
            </a:r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45A03-0F43-1540-B123-08B48AFF74C2}"/>
              </a:ext>
            </a:extLst>
          </p:cNvPr>
          <p:cNvSpPr txBox="1"/>
          <p:nvPr/>
        </p:nvSpPr>
        <p:spPr>
          <a:xfrm>
            <a:off x="648727" y="1787846"/>
            <a:ext cx="11102549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dirty="0" err="1"/>
              <a:t>Trộn</a:t>
            </a:r>
            <a:r>
              <a:rPr lang="en-US" sz="2800" dirty="0"/>
              <a:t> </a:t>
            </a:r>
            <a:r>
              <a:rPr lang="en-US" sz="2800" dirty="0" err="1"/>
              <a:t>bột</a:t>
            </a:r>
            <a:r>
              <a:rPr lang="en-US" sz="2800" dirty="0"/>
              <a:t> Fe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bột</a:t>
            </a:r>
            <a:r>
              <a:rPr lang="en-US" sz="2800" dirty="0"/>
              <a:t> S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7: 4, chia </a:t>
            </a:r>
            <a:r>
              <a:rPr lang="en-US" sz="2800" dirty="0" err="1"/>
              <a:t>làm</a:t>
            </a:r>
            <a:r>
              <a:rPr lang="en-US" sz="2800" dirty="0"/>
              <a:t> 2 </a:t>
            </a:r>
            <a:r>
              <a:rPr lang="en-US" sz="2800" dirty="0" err="1"/>
              <a:t>phần</a:t>
            </a:r>
            <a:r>
              <a:rPr lang="en-US" sz="2800" dirty="0"/>
              <a:t> (1) </a:t>
            </a:r>
            <a:r>
              <a:rPr lang="en-US" sz="2800" dirty="0" err="1"/>
              <a:t>và</a:t>
            </a:r>
            <a:r>
              <a:rPr lang="en-US" sz="2800" dirty="0"/>
              <a:t> (2).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1-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Đổ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(2)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  <a:r>
              <a:rPr lang="en-US" sz="2800" dirty="0" err="1"/>
              <a:t>đun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đáy</a:t>
            </a:r>
            <a:r>
              <a:rPr lang="en-US" sz="2800" dirty="0"/>
              <a:t>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1 </a:t>
            </a:r>
            <a:r>
              <a:rPr lang="en-US" sz="2800" dirty="0" err="1"/>
              <a:t>lát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ngừng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,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nguội</a:t>
            </a:r>
            <a:r>
              <a:rPr lang="en-US" sz="2800" dirty="0"/>
              <a:t> </a:t>
            </a:r>
            <a:r>
              <a:rPr lang="en-US" sz="2800" dirty="0" err="1"/>
              <a:t>xong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17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8CC6-FF60-4FC8-BA35-52A8BDDC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0066-50A4-4BA2-9D04-DA968D2A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pic>
        <p:nvPicPr>
          <p:cNvPr id="7" name="Picture Placeholder 6" descr="Photo of artist  with a paint brush brushing on orange paint on a palette">
            <a:extLst>
              <a:ext uri="{FF2B5EF4-FFF2-40B4-BE49-F238E27FC236}">
                <a16:creationId xmlns:a16="http://schemas.microsoft.com/office/drawing/2014/main" id="{7D1EAA44-4F3D-44D6-B1B6-5140800EC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928" y="484632"/>
            <a:ext cx="4279392" cy="2862072"/>
          </a:xfrm>
        </p:spPr>
      </p:pic>
      <p:pic>
        <p:nvPicPr>
          <p:cNvPr id="9" name="Picture Placeholder 8" descr="Photo of an artist opening up a tube of paint">
            <a:extLst>
              <a:ext uri="{FF2B5EF4-FFF2-40B4-BE49-F238E27FC236}">
                <a16:creationId xmlns:a16="http://schemas.microsoft.com/office/drawing/2014/main" id="{78CF4775-4C31-488E-AB32-6C7A887A12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928" y="3511296"/>
            <a:ext cx="4279392" cy="2862072"/>
          </a:xfr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067F41-22A4-40B6-A3DA-26D8E0FC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CB2F7A7-6A7C-429F-A261-494305D5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068389-EB02-493E-9416-4F35FEE4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9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60777-1526-DB4B-9789-D5A25111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" y="2323070"/>
            <a:ext cx="6717699" cy="4201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17907-2797-3740-A2F5-4FC3EB28D89A}"/>
              </a:ext>
            </a:extLst>
          </p:cNvPr>
          <p:cNvSpPr txBox="1"/>
          <p:nvPr/>
        </p:nvSpPr>
        <p:spPr>
          <a:xfrm>
            <a:off x="284694" y="2518718"/>
            <a:ext cx="1295055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039AC-BE93-274C-AD7C-8B22427E2BD0}"/>
              </a:ext>
            </a:extLst>
          </p:cNvPr>
          <p:cNvSpPr txBox="1"/>
          <p:nvPr/>
        </p:nvSpPr>
        <p:spPr>
          <a:xfrm>
            <a:off x="750627" y="4682183"/>
            <a:ext cx="1435461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AE786-A683-724F-BB86-C2537F9E5C01}"/>
              </a:ext>
            </a:extLst>
          </p:cNvPr>
          <p:cNvSpPr txBox="1"/>
          <p:nvPr/>
        </p:nvSpPr>
        <p:spPr>
          <a:xfrm>
            <a:off x="1995728" y="2511818"/>
            <a:ext cx="1265397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0C278-B070-7A40-89C6-610B6B89A614}"/>
              </a:ext>
            </a:extLst>
          </p:cNvPr>
          <p:cNvSpPr txBox="1"/>
          <p:nvPr/>
        </p:nvSpPr>
        <p:spPr>
          <a:xfrm>
            <a:off x="3677103" y="2511818"/>
            <a:ext cx="1313969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F22B5-05A0-9246-8874-555D988D04CA}"/>
              </a:ext>
            </a:extLst>
          </p:cNvPr>
          <p:cNvSpPr txBox="1"/>
          <p:nvPr/>
        </p:nvSpPr>
        <p:spPr>
          <a:xfrm>
            <a:off x="5407050" y="2518718"/>
            <a:ext cx="1264542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715B9-CDA6-6D4E-B501-86851AB32609}"/>
              </a:ext>
            </a:extLst>
          </p:cNvPr>
          <p:cNvSpPr txBox="1"/>
          <p:nvPr/>
        </p:nvSpPr>
        <p:spPr>
          <a:xfrm>
            <a:off x="2739638" y="4632755"/>
            <a:ext cx="1374107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E9B68-267B-1C49-AAA3-4675A00E4DF0}"/>
              </a:ext>
            </a:extLst>
          </p:cNvPr>
          <p:cNvSpPr txBox="1"/>
          <p:nvPr/>
        </p:nvSpPr>
        <p:spPr>
          <a:xfrm>
            <a:off x="4799884" y="4608041"/>
            <a:ext cx="1340367" cy="126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BC190-A9F9-E14E-8FEE-0D24FA0E2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596" y="472863"/>
            <a:ext cx="5041556" cy="3153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F04B4E-6D29-3440-9930-54B72D9D6C10}"/>
              </a:ext>
            </a:extLst>
          </p:cNvPr>
          <p:cNvSpPr txBox="1"/>
          <p:nvPr/>
        </p:nvSpPr>
        <p:spPr>
          <a:xfrm>
            <a:off x="6977390" y="1618072"/>
            <a:ext cx="10621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C11FC-9E4A-4D49-A101-9C94DCC0E80F}"/>
              </a:ext>
            </a:extLst>
          </p:cNvPr>
          <p:cNvSpPr txBox="1"/>
          <p:nvPr/>
        </p:nvSpPr>
        <p:spPr>
          <a:xfrm>
            <a:off x="9530059" y="1609353"/>
            <a:ext cx="10621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6C77F-C986-B648-B43B-8459D3C33DEC}"/>
              </a:ext>
            </a:extLst>
          </p:cNvPr>
          <p:cNvSpPr txBox="1"/>
          <p:nvPr/>
        </p:nvSpPr>
        <p:spPr>
          <a:xfrm>
            <a:off x="8894293" y="3207508"/>
            <a:ext cx="106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435B5-64F3-364E-AFF4-25E5B43DD7E1}"/>
              </a:ext>
            </a:extLst>
          </p:cNvPr>
          <p:cNvSpPr txBox="1"/>
          <p:nvPr/>
        </p:nvSpPr>
        <p:spPr>
          <a:xfrm>
            <a:off x="7279264" y="3184613"/>
            <a:ext cx="122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26C73-A3D8-7D45-9858-4F17E14D9ECA}"/>
              </a:ext>
            </a:extLst>
          </p:cNvPr>
          <p:cNvSpPr txBox="1"/>
          <p:nvPr/>
        </p:nvSpPr>
        <p:spPr>
          <a:xfrm>
            <a:off x="8229785" y="1609353"/>
            <a:ext cx="10085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CCC0B-09C6-E549-8B89-88374032547F}"/>
              </a:ext>
            </a:extLst>
          </p:cNvPr>
          <p:cNvSpPr txBox="1"/>
          <p:nvPr/>
        </p:nvSpPr>
        <p:spPr>
          <a:xfrm>
            <a:off x="10883989" y="1609352"/>
            <a:ext cx="10621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956D2-2D82-3E4D-B820-6DF1391C5EA0}"/>
              </a:ext>
            </a:extLst>
          </p:cNvPr>
          <p:cNvSpPr txBox="1"/>
          <p:nvPr/>
        </p:nvSpPr>
        <p:spPr>
          <a:xfrm>
            <a:off x="10420223" y="3184613"/>
            <a:ext cx="1062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418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60777-1526-DB4B-9789-D5A25111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42" y="680118"/>
            <a:ext cx="8971006" cy="5610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0F570-D457-7648-8F45-150B129DF61C}"/>
              </a:ext>
            </a:extLst>
          </p:cNvPr>
          <p:cNvSpPr txBox="1"/>
          <p:nvPr/>
        </p:nvSpPr>
        <p:spPr>
          <a:xfrm>
            <a:off x="284206" y="0"/>
            <a:ext cx="21006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latin typeface="Apple Chancery" panose="03020702040506060504" pitchFamily="66" charset="-79"/>
                <a:ea typeface="Apple Symbols" panose="02000000000000000000" pitchFamily="2" charset="-79"/>
                <a:cs typeface="Apple Chancery" panose="03020702040506060504" pitchFamily="66" charset="-79"/>
              </a:rPr>
              <a:t>KẾT QUẢ</a:t>
            </a:r>
          </a:p>
        </p:txBody>
      </p:sp>
    </p:spTree>
    <p:extLst>
      <p:ext uri="{BB962C8B-B14F-4D97-AF65-F5344CB8AC3E}">
        <p14:creationId xmlns:p14="http://schemas.microsoft.com/office/powerpoint/2010/main" val="39651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008" y="64423"/>
            <a:ext cx="11783279" cy="2387600"/>
          </a:xfrm>
        </p:spPr>
        <p:txBody>
          <a:bodyPr anchor="b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I. NHẬN BIẾT HOÁ CHẤT VÀ QUY TẮC SỬ DỤNG HOÁ CHẤT AN TOÀN TRONG PHÒNG PHÒNG THÍ NGHIỆM.</a:t>
            </a:r>
            <a:b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</a:b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hoá</a:t>
            </a: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.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01278A8-5D36-994F-BB7A-624B7AE3FAC3}"/>
              </a:ext>
            </a:extLst>
          </p:cNvPr>
          <p:cNvSpPr txBox="1">
            <a:spLocks/>
          </p:cNvSpPr>
          <p:nvPr/>
        </p:nvSpPr>
        <p:spPr>
          <a:xfrm>
            <a:off x="131991" y="2995805"/>
            <a:ext cx="11889296" cy="9184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>
                <a:solidFill>
                  <a:schemeClr val="bg1"/>
                </a:soli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phiếu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tập</a:t>
            </a:r>
            <a:endParaRPr lang="en-US" sz="3200" dirty="0">
              <a:solidFill>
                <a:schemeClr val="tx1"/>
              </a:solidFill>
              <a:latin typeface="Bangla Sangam MN" panose="02000000000000000000" pitchFamily="2" charset="0"/>
              <a:cs typeface="Bangla Sangam MN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EFF8DD-FC02-864D-BCA4-5A923ACC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18" y="3976046"/>
            <a:ext cx="5977764" cy="28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F035DF-3E7C-B042-9F08-FACA8DAD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4" y="855642"/>
            <a:ext cx="6944045" cy="529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B71362-F81D-B94F-80A5-FD4A024C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258" y="541586"/>
            <a:ext cx="1204358" cy="198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E0285B-5734-A14D-981C-01FF20B12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307" y="4359964"/>
            <a:ext cx="1997791" cy="1997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8CFBE-761B-E74D-A50F-14088027D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815" y="2690191"/>
            <a:ext cx="1994301" cy="16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47B51-89A2-8549-BA47-7E7B026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1C9-900A-364B-ABC6-E9F05463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5372-B4C0-4043-8E33-6AECCA5F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E04F00-5564-4545-9B00-E31CBD8CC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99098"/>
              </p:ext>
            </p:extLst>
          </p:nvPr>
        </p:nvGraphicFramePr>
        <p:xfrm>
          <a:off x="578708" y="902043"/>
          <a:ext cx="11034583" cy="4068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314">
                  <a:extLst>
                    <a:ext uri="{9D8B030D-6E8A-4147-A177-3AD203B41FA5}">
                      <a16:colId xmlns:a16="http://schemas.microsoft.com/office/drawing/2014/main" val="3648495306"/>
                    </a:ext>
                  </a:extLst>
                </a:gridCol>
                <a:gridCol w="2693773">
                  <a:extLst>
                    <a:ext uri="{9D8B030D-6E8A-4147-A177-3AD203B41FA5}">
                      <a16:colId xmlns:a16="http://schemas.microsoft.com/office/drawing/2014/main" val="3012364790"/>
                    </a:ext>
                  </a:extLst>
                </a:gridCol>
                <a:gridCol w="2570205">
                  <a:extLst>
                    <a:ext uri="{9D8B030D-6E8A-4147-A177-3AD203B41FA5}">
                      <a16:colId xmlns:a16="http://schemas.microsoft.com/office/drawing/2014/main" val="1308404283"/>
                    </a:ext>
                  </a:extLst>
                </a:gridCol>
                <a:gridCol w="1334530">
                  <a:extLst>
                    <a:ext uri="{9D8B030D-6E8A-4147-A177-3AD203B41FA5}">
                      <a16:colId xmlns:a16="http://schemas.microsoft.com/office/drawing/2014/main" val="3903144534"/>
                    </a:ext>
                  </a:extLst>
                </a:gridCol>
                <a:gridCol w="3420761">
                  <a:extLst>
                    <a:ext uri="{9D8B030D-6E8A-4147-A177-3AD203B41FA5}">
                      <a16:colId xmlns:a16="http://schemas.microsoft.com/office/drawing/2014/main" val="4199483245"/>
                    </a:ext>
                  </a:extLst>
                </a:gridCol>
              </a:tblGrid>
              <a:tr h="552965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PHIẾU HỌC TẬP 1.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75364"/>
                  </a:ext>
                </a:extLst>
              </a:tr>
              <a:tr h="55296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Hoá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chất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Cách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dụng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036607"/>
                  </a:ext>
                </a:extLst>
              </a:tr>
              <a:tr h="55296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chất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Loại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chất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Chú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ý</a:t>
                      </a: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879327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Lọ</a:t>
                      </a:r>
                      <a:r>
                        <a:rPr lang="en-US" sz="2800" dirty="0"/>
                        <a:t> 1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04647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Lọ</a:t>
                      </a:r>
                      <a:r>
                        <a:rPr lang="en-US" sz="2800" dirty="0"/>
                        <a:t> 2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2258"/>
                  </a:ext>
                </a:extLst>
              </a:tr>
              <a:tr h="5529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/>
                        <a:t>Lọ</a:t>
                      </a:r>
                      <a:r>
                        <a:rPr lang="en-US" sz="2800" dirty="0"/>
                        <a:t> 3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71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32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7E3C9-62B3-8D48-8E78-0725FFF5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430C0-6D0F-1B49-BAA1-924BCC6A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32A1B-BCE2-1449-BFE5-FC0622A64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6AC77-236E-254A-A400-63CA1926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" y="473075"/>
            <a:ext cx="115062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5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0832F-194B-714C-B68F-D21C0AF57F4B}"/>
              </a:ext>
            </a:extLst>
          </p:cNvPr>
          <p:cNvSpPr txBox="1"/>
          <p:nvPr/>
        </p:nvSpPr>
        <p:spPr>
          <a:xfrm>
            <a:off x="889683" y="1181468"/>
            <a:ext cx="10305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HS </a:t>
            </a:r>
            <a:r>
              <a:rPr lang="en-US" sz="3200" b="1" dirty="0" err="1"/>
              <a:t>sử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hoá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: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521C9-13B7-F844-9BBE-96DBE4206EEA}"/>
              </a:ext>
            </a:extLst>
          </p:cNvPr>
          <p:cNvSpPr txBox="1"/>
          <p:nvPr/>
        </p:nvSpPr>
        <p:spPr>
          <a:xfrm>
            <a:off x="630189" y="1864968"/>
            <a:ext cx="10824521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2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(1) </a:t>
            </a:r>
            <a:r>
              <a:rPr lang="en-US" sz="2800" dirty="0" err="1"/>
              <a:t>và</a:t>
            </a:r>
            <a:r>
              <a:rPr lang="en-US" sz="2800" dirty="0"/>
              <a:t> (2). </a:t>
            </a:r>
            <a:r>
              <a:rPr lang="en-US" sz="2800" dirty="0" err="1"/>
              <a:t>Đun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đáy</a:t>
            </a:r>
            <a:r>
              <a:rPr lang="en-US" sz="2800" dirty="0"/>
              <a:t>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(2)-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dirty="0" err="1"/>
              <a:t>Lấy</a:t>
            </a:r>
            <a:r>
              <a:rPr lang="en-US" sz="2800" dirty="0"/>
              <a:t> 2 ml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1369972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LuminousVTI</Template>
  <TotalTime>0</TotalTime>
  <Words>832</Words>
  <Application>Microsoft Macintosh PowerPoint</Application>
  <PresentationFormat>Widescreen</PresentationFormat>
  <Paragraphs>107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Angsana New</vt:lpstr>
      <vt:lpstr>Apple Chancery</vt:lpstr>
      <vt:lpstr>Apple Symbols</vt:lpstr>
      <vt:lpstr>Arial</vt:lpstr>
      <vt:lpstr>Arial Narrow</vt:lpstr>
      <vt:lpstr>Avenir Next LT Pro</vt:lpstr>
      <vt:lpstr>Bangla Sangam MN</vt:lpstr>
      <vt:lpstr>Calibri</vt:lpstr>
      <vt:lpstr>Cambria</vt:lpstr>
      <vt:lpstr>Sabon Next LT</vt:lpstr>
      <vt:lpstr>Times New Roman</vt:lpstr>
      <vt:lpstr>Wingdings</vt:lpstr>
      <vt:lpstr>LuminousVTI</vt:lpstr>
      <vt:lpstr>BÀI 1. SỬ DỤNG HOÁ CHẤT, THIẾT BỊ  CƠ BẢN TRONG PHÒNG THÍ NGHIỆM</vt:lpstr>
      <vt:lpstr>AI NHANH HƠN</vt:lpstr>
      <vt:lpstr>PowerPoint Presentation</vt:lpstr>
      <vt:lpstr>PowerPoint Presentation</vt:lpstr>
      <vt:lpstr>I. NHẬN BIẾT HOÁ CHẤT VÀ QUY TẮC SỬ DỤNG HOÁ CHẤT AN TOÀN TRONG PHÒNG PHÒNG THÍ NGHIỆM. 1. Nhận biết hoá chất.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Vũ Đức Việt</dc:creator>
  <cp:lastModifiedBy/>
  <cp:revision>1</cp:revision>
  <dcterms:created xsi:type="dcterms:W3CDTF">2023-02-22T14:54:22Z</dcterms:created>
  <dcterms:modified xsi:type="dcterms:W3CDTF">2023-05-22T00:40:26Z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