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58" r:id="rId5"/>
    <p:sldId id="260" r:id="rId6"/>
    <p:sldId id="262" r:id="rId7"/>
    <p:sldId id="261" r:id="rId8"/>
    <p:sldId id="263" r:id="rId9"/>
    <p:sldId id="264" r:id="rId10"/>
    <p:sldId id="265" r:id="rId11"/>
    <p:sldId id="271" r:id="rId12"/>
    <p:sldId id="267" r:id="rId13"/>
    <p:sldId id="266" r:id="rId14"/>
    <p:sldId id="269" r:id="rId15"/>
    <p:sldId id="282" r:id="rId16"/>
    <p:sldId id="268" r:id="rId17"/>
    <p:sldId id="272" r:id="rId18"/>
    <p:sldId id="274" r:id="rId19"/>
    <p:sldId id="270" r:id="rId20"/>
    <p:sldId id="273" r:id="rId21"/>
    <p:sldId id="288" r:id="rId22"/>
    <p:sldId id="295" r:id="rId23"/>
    <p:sldId id="297" r:id="rId24"/>
    <p:sldId id="296" r:id="rId25"/>
    <p:sldId id="300" r:id="rId26"/>
    <p:sldId id="299" r:id="rId27"/>
    <p:sldId id="298" r:id="rId28"/>
    <p:sldId id="301" r:id="rId29"/>
    <p:sldId id="294" r:id="rId30"/>
    <p:sldId id="291" r:id="rId31"/>
  </p:sldIdLst>
  <p:sldSz cx="18288000" cy="10287000"/>
  <p:notesSz cx="6858000" cy="9144000"/>
  <p:embeddedFontLst>
    <p:embeddedFont>
      <p:font typeface="Cambria Math" pitchFamily="18" charset="0"/>
      <p:regular r:id="rId33"/>
    </p:embeddedFont>
    <p:embeddedFont>
      <p:font typeface="Tahoma" pitchFamily="34" charset="0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22" autoAdjust="0"/>
  </p:normalViewPr>
  <p:slideViewPr>
    <p:cSldViewPr>
      <p:cViewPr varScale="1">
        <p:scale>
          <a:sx n="73" d="100"/>
          <a:sy n="73" d="100"/>
        </p:scale>
        <p:origin x="-5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2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9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4" Type="http://schemas.openxmlformats.org/officeDocument/2006/relationships/image" Target="../media/image13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9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36.png"/><Relationship Id="rId1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162.png"/><Relationship Id="rId25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37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18" Type="http://schemas.openxmlformats.org/officeDocument/2006/relationships/image" Target="../media/image174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173.png"/><Relationship Id="rId25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3.png"/><Relationship Id="rId23" Type="http://schemas.openxmlformats.org/officeDocument/2006/relationships/image" Target="../media/image177.png"/><Relationship Id="rId10" Type="http://schemas.openxmlformats.org/officeDocument/2006/relationships/image" Target="../media/image21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2.png"/><Relationship Id="rId22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179.png"/><Relationship Id="rId25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37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37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44.png"/><Relationship Id="rId2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37.emf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36.png"/><Relationship Id="rId2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18" Type="http://schemas.openxmlformats.org/officeDocument/2006/relationships/image" Target="../media/image196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195.png"/><Relationship Id="rId25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3.png"/><Relationship Id="rId23" Type="http://schemas.openxmlformats.org/officeDocument/2006/relationships/image" Target="../media/image199.png"/><Relationship Id="rId10" Type="http://schemas.openxmlformats.org/officeDocument/2006/relationships/image" Target="../media/image21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2.png"/><Relationship Id="rId2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svg"/><Relationship Id="rId7" Type="http://schemas.openxmlformats.org/officeDocument/2006/relationships/image" Target="../media/image8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0" Type="http://schemas.openxmlformats.org/officeDocument/2006/relationships/image" Target="../media/image8.png"/><Relationship Id="rId4" Type="http://schemas.openxmlformats.org/officeDocument/2006/relationships/image" Target="../media/image48.png"/><Relationship Id="rId9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17" Type="http://schemas.openxmlformats.org/officeDocument/2006/relationships/image" Target="../media/image83.png"/><Relationship Id="rId2" Type="http://schemas.openxmlformats.org/officeDocument/2006/relationships/image" Target="../media/image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19" Type="http://schemas.openxmlformats.org/officeDocument/2006/relationships/image" Target="../media/image1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26" Type="http://schemas.openxmlformats.org/officeDocument/2006/relationships/image" Target="../media/image119.png"/><Relationship Id="rId3" Type="http://schemas.openxmlformats.org/officeDocument/2006/relationships/image" Target="../media/image30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5.svg"/><Relationship Id="rId4" Type="http://schemas.openxmlformats.org/officeDocument/2006/relationships/image" Target="../media/image13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xmlns="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4419600" y="5905500"/>
                <a:ext cx="10058400" cy="3816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(GT)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𝐴𝐶𝐵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𝑀𝑃𝑁</m:t>
                          </m:r>
                        </m:e>
                      </m:ac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=45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hai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ươ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ng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ứ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ng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905500"/>
                <a:ext cx="10058400" cy="3816622"/>
              </a:xfrm>
              <a:prstGeom prst="rect">
                <a:avLst/>
              </a:prstGeom>
              <a:blipFill>
                <a:blip r:embed="rId21"/>
                <a:stretch>
                  <a:fillRect l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2438400" y="5784555"/>
                <a:ext cx="14020800" cy="4247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GT)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uy ra: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 tương ứng </a:t>
                </a:r>
                <a:r>
                  <a:rPr lang="vi-VN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vi-VN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 tương </a:t>
                </a:r>
                <a:r>
                  <a:rPr lang="vi-VN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 </a:t>
                </a:r>
                <a:r>
                  <a:rPr lang="vi-VN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 </a:t>
                </a:r>
                <a:r>
                  <a:rPr lang="vi-VN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784555"/>
                <a:ext cx="14020800" cy="4247317"/>
              </a:xfrm>
              <a:prstGeom prst="rect">
                <a:avLst/>
              </a:prstGeom>
              <a:blipFill>
                <a:blip r:embed="rId15"/>
                <a:stretch>
                  <a:fillRect l="-1522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507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𝑠𝑢𝑦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𝑟𝑎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507551"/>
              </a:xfrm>
              <a:prstGeom prst="rect">
                <a:avLst/>
              </a:prstGeom>
              <a:blipFill>
                <a:blip r:embed="rId19"/>
                <a:stretch>
                  <a:fillRect l="-1913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xmlns="" id="{F7308900-2A86-E727-12C3-066B3D33FE34}"/>
              </a:ext>
            </a:extLst>
          </p:cNvPr>
          <p:cNvSpPr/>
          <p:nvPr/>
        </p:nvSpPr>
        <p:spPr>
          <a:xfrm>
            <a:off x="7734134" y="934561"/>
            <a:ext cx="2328675" cy="1371600"/>
          </a:xfrm>
          <a:prstGeom prst="wedgeEllipseCallout">
            <a:avLst/>
          </a:prstGeom>
          <a:solidFill>
            <a:srgbClr val="EE8A4F"/>
          </a:solidFill>
          <a:ln>
            <a:solidFill>
              <a:srgbClr val="EE8A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="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="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="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="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A5572344-53E1-DEFC-11E7-E507D114F518}"/>
              </a:ext>
            </a:extLst>
          </p:cNvPr>
          <p:cNvSpPr txBox="1"/>
          <p:nvPr/>
        </p:nvSpPr>
        <p:spPr>
          <a:xfrm>
            <a:off x="12767712" y="6950049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xmlns="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xmlns="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:a16="http://schemas.microsoft.com/office/drawing/2014/main" xmlns="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4D60596E-7E11-59AE-02C0-421596906B62}"/>
              </a:ext>
            </a:extLst>
          </p:cNvPr>
          <p:cNvSpPr txBox="1"/>
          <p:nvPr/>
        </p:nvSpPr>
        <p:spPr>
          <a:xfrm>
            <a:off x="2908845" y="3191491"/>
            <a:ext cx="124703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6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xmlns="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xmlns="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1702</Words>
  <Application>Microsoft Office PowerPoint</Application>
  <PresentationFormat>Custom</PresentationFormat>
  <Paragraphs>155</Paragraphs>
  <Slides>29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iCiel Cadena</vt:lpstr>
      <vt:lpstr>Cambria Math</vt:lpstr>
      <vt:lpstr>Arial (Body)</vt:lpstr>
      <vt:lpstr>Wingdings</vt:lpstr>
      <vt:lpstr>Times New Roman</vt:lpstr>
      <vt:lpstr>Symbol</vt:lpstr>
      <vt:lpstr>Yu Mincho</vt:lpstr>
      <vt:lpstr>Tahoma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ADMIN-TH</cp:lastModifiedBy>
  <cp:revision>18</cp:revision>
  <dcterms:created xsi:type="dcterms:W3CDTF">2006-08-16T00:00:00Z</dcterms:created>
  <dcterms:modified xsi:type="dcterms:W3CDTF">2025-02-07T14:18:05Z</dcterms:modified>
  <dc:identifier>DAFO_vq2ktk</dc:identifier>
</cp:coreProperties>
</file>