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51" r:id="rId3"/>
    <p:sldMasterId id="2147483763" r:id="rId4"/>
    <p:sldMasterId id="2147483816" r:id="rId5"/>
    <p:sldMasterId id="2147483828" r:id="rId6"/>
  </p:sldMasterIdLst>
  <p:notesMasterIdLst>
    <p:notesMasterId r:id="rId25"/>
  </p:notesMasterIdLst>
  <p:sldIdLst>
    <p:sldId id="491" r:id="rId7"/>
    <p:sldId id="583" r:id="rId8"/>
    <p:sldId id="584" r:id="rId9"/>
    <p:sldId id="317" r:id="rId10"/>
    <p:sldId id="269" r:id="rId11"/>
    <p:sldId id="270" r:id="rId12"/>
    <p:sldId id="585" r:id="rId13"/>
    <p:sldId id="586" r:id="rId14"/>
    <p:sldId id="587" r:id="rId15"/>
    <p:sldId id="588" r:id="rId16"/>
    <p:sldId id="590" r:id="rId17"/>
    <p:sldId id="589" r:id="rId18"/>
    <p:sldId id="591" r:id="rId19"/>
    <p:sldId id="592" r:id="rId20"/>
    <p:sldId id="578" r:id="rId21"/>
    <p:sldId id="593" r:id="rId22"/>
    <p:sldId id="1180" r:id="rId23"/>
    <p:sldId id="57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71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6E8C1-A10F-4598-9CF7-C7701A706A17}" type="datetimeFigureOut">
              <a:rPr lang="vi-VN" smtClean="0"/>
              <a:t>03/11/2024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E2711-3D86-40BA-A9AA-767829D19FA3}" type="slidenum">
              <a:rPr lang="vi-VN" smtClean="0"/>
              <a:t>‹#›</a:t>
            </a:fld>
            <a:endParaRPr lang="vi-VN"/>
          </a:p>
        </p:txBody>
      </p:sp>
    </p:spTree>
    <p:extLst>
      <p:ext uri="{BB962C8B-B14F-4D97-AF65-F5344CB8AC3E}">
        <p14:creationId xmlns:p14="http://schemas.microsoft.com/office/powerpoint/2010/main" val="2219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4F5FEFA-A553-B751-632C-59EA9DD08BF0}"/>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DC2A25CB-B8EF-D068-F227-250484C19D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A18B822C-B241-7993-2E02-4B3EED6756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9FBCC-30BF-4DF3-8652-5E9E8A20D50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CD79ED58-04B5-927E-CF2E-9753D6A06F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8366B2-F044-549C-2BBD-C0A157182A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8AF4C1-809B-9E7A-5977-0A59FA1C8255}"/>
              </a:ext>
            </a:extLst>
          </p:cNvPr>
          <p:cNvSpPr>
            <a:spLocks noGrp="1" noChangeArrowheads="1"/>
          </p:cNvSpPr>
          <p:nvPr>
            <p:ph type="sldNum" sz="quarter" idx="12"/>
          </p:nvPr>
        </p:nvSpPr>
        <p:spPr>
          <a:ln/>
        </p:spPr>
        <p:txBody>
          <a:bodyPr/>
          <a:lstStyle>
            <a:lvl1pPr>
              <a:defRPr/>
            </a:lvl1pPr>
          </a:lstStyle>
          <a:p>
            <a:fld id="{DB3B30D5-86E1-4BCC-8664-78F2BF56C629}" type="slidenum">
              <a:rPr lang="en-US" altLang="en-US"/>
              <a:pPr/>
              <a:t>‹#›</a:t>
            </a:fld>
            <a:endParaRPr lang="en-US" altLang="en-US"/>
          </a:p>
        </p:txBody>
      </p:sp>
    </p:spTree>
    <p:extLst>
      <p:ext uri="{BB962C8B-B14F-4D97-AF65-F5344CB8AC3E}">
        <p14:creationId xmlns:p14="http://schemas.microsoft.com/office/powerpoint/2010/main" val="415273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C2FA0BA-8CBB-0496-7CBE-E00D212D1F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86A0F9-3A29-E411-CC69-7372D4E19B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910250-0935-4316-76B6-C18E8AEAC076}"/>
              </a:ext>
            </a:extLst>
          </p:cNvPr>
          <p:cNvSpPr>
            <a:spLocks noGrp="1" noChangeArrowheads="1"/>
          </p:cNvSpPr>
          <p:nvPr>
            <p:ph type="sldNum" sz="quarter" idx="12"/>
          </p:nvPr>
        </p:nvSpPr>
        <p:spPr>
          <a:ln/>
        </p:spPr>
        <p:txBody>
          <a:bodyPr/>
          <a:lstStyle>
            <a:lvl1pPr>
              <a:defRPr/>
            </a:lvl1pPr>
          </a:lstStyle>
          <a:p>
            <a:fld id="{835EC359-CEC5-4CA3-8CC6-259817C42AB9}" type="slidenum">
              <a:rPr lang="en-US" altLang="en-US"/>
              <a:pPr/>
              <a:t>‹#›</a:t>
            </a:fld>
            <a:endParaRPr lang="en-US" altLang="en-US"/>
          </a:p>
        </p:txBody>
      </p:sp>
    </p:spTree>
    <p:extLst>
      <p:ext uri="{BB962C8B-B14F-4D97-AF65-F5344CB8AC3E}">
        <p14:creationId xmlns:p14="http://schemas.microsoft.com/office/powerpoint/2010/main" val="219941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6C90B27-3B79-285E-63A8-CA5FB602DA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1BC5BF-55E0-D1DB-DE5C-605033D82B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B6BFF4-6CF1-036B-CA33-D0640D04BBF9}"/>
              </a:ext>
            </a:extLst>
          </p:cNvPr>
          <p:cNvSpPr>
            <a:spLocks noGrp="1" noChangeArrowheads="1"/>
          </p:cNvSpPr>
          <p:nvPr>
            <p:ph type="sldNum" sz="quarter" idx="12"/>
          </p:nvPr>
        </p:nvSpPr>
        <p:spPr>
          <a:ln/>
        </p:spPr>
        <p:txBody>
          <a:bodyPr/>
          <a:lstStyle>
            <a:lvl1pPr>
              <a:defRPr/>
            </a:lvl1pPr>
          </a:lstStyle>
          <a:p>
            <a:fld id="{D361A3E0-4759-4FAA-BCC5-56FCAA92BF64}" type="slidenum">
              <a:rPr lang="en-US" altLang="en-US"/>
              <a:pPr/>
              <a:t>‹#›</a:t>
            </a:fld>
            <a:endParaRPr lang="en-US" altLang="en-US"/>
          </a:p>
        </p:txBody>
      </p:sp>
    </p:spTree>
    <p:extLst>
      <p:ext uri="{BB962C8B-B14F-4D97-AF65-F5344CB8AC3E}">
        <p14:creationId xmlns:p14="http://schemas.microsoft.com/office/powerpoint/2010/main" val="296809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DEA2FDD-DBF5-0256-7B09-64C88212F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99A458-FD36-ADE9-527C-7198BEAC37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25A313-E82D-7D27-B220-7BB9E7AF86CF}"/>
              </a:ext>
            </a:extLst>
          </p:cNvPr>
          <p:cNvSpPr>
            <a:spLocks noGrp="1" noChangeArrowheads="1"/>
          </p:cNvSpPr>
          <p:nvPr>
            <p:ph type="sldNum" sz="quarter" idx="12"/>
          </p:nvPr>
        </p:nvSpPr>
        <p:spPr>
          <a:ln/>
        </p:spPr>
        <p:txBody>
          <a:bodyPr/>
          <a:lstStyle>
            <a:lvl1pPr>
              <a:defRPr/>
            </a:lvl1pPr>
          </a:lstStyle>
          <a:p>
            <a:pPr>
              <a:defRPr/>
            </a:pPr>
            <a:fld id="{43DC204F-BA34-46AC-AB3E-4FD6ACE791D5}" type="slidenum">
              <a:rPr lang="en-US" altLang="vi-VN"/>
              <a:pPr>
                <a:defRPr/>
              </a:pPr>
              <a:t>‹#›</a:t>
            </a:fld>
            <a:endParaRPr lang="en-US" altLang="vi-VN"/>
          </a:p>
        </p:txBody>
      </p:sp>
    </p:spTree>
    <p:extLst>
      <p:ext uri="{BB962C8B-B14F-4D97-AF65-F5344CB8AC3E}">
        <p14:creationId xmlns:p14="http://schemas.microsoft.com/office/powerpoint/2010/main" val="138592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FA4273E-88A9-88C9-8FFF-7AC780056F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5AB30F-0439-4A7F-5FFE-E67D22336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DB509B-ABC5-206B-BF55-D7F207D6851E}"/>
              </a:ext>
            </a:extLst>
          </p:cNvPr>
          <p:cNvSpPr>
            <a:spLocks noGrp="1" noChangeArrowheads="1"/>
          </p:cNvSpPr>
          <p:nvPr>
            <p:ph type="sldNum" sz="quarter" idx="12"/>
          </p:nvPr>
        </p:nvSpPr>
        <p:spPr>
          <a:ln/>
        </p:spPr>
        <p:txBody>
          <a:bodyPr/>
          <a:lstStyle>
            <a:lvl1pPr>
              <a:defRPr/>
            </a:lvl1pPr>
          </a:lstStyle>
          <a:p>
            <a:pPr>
              <a:defRPr/>
            </a:pPr>
            <a:fld id="{9A5EA3C7-4F26-4C25-BC84-BBE3592BA83E}" type="slidenum">
              <a:rPr lang="en-US" altLang="vi-VN"/>
              <a:pPr>
                <a:defRPr/>
              </a:pPr>
              <a:t>‹#›</a:t>
            </a:fld>
            <a:endParaRPr lang="en-US" altLang="vi-VN"/>
          </a:p>
        </p:txBody>
      </p:sp>
    </p:spTree>
    <p:extLst>
      <p:ext uri="{BB962C8B-B14F-4D97-AF65-F5344CB8AC3E}">
        <p14:creationId xmlns:p14="http://schemas.microsoft.com/office/powerpoint/2010/main" val="3852960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EA6382-DCDD-1F04-2AC3-3E51AC286F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92AFF9-30EB-0A32-69B2-AD3D8F5E72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E6737F-DD98-4364-6D54-B81A6821D192}"/>
              </a:ext>
            </a:extLst>
          </p:cNvPr>
          <p:cNvSpPr>
            <a:spLocks noGrp="1" noChangeArrowheads="1"/>
          </p:cNvSpPr>
          <p:nvPr>
            <p:ph type="sldNum" sz="quarter" idx="12"/>
          </p:nvPr>
        </p:nvSpPr>
        <p:spPr>
          <a:ln/>
        </p:spPr>
        <p:txBody>
          <a:bodyPr/>
          <a:lstStyle>
            <a:lvl1pPr>
              <a:defRPr/>
            </a:lvl1pPr>
          </a:lstStyle>
          <a:p>
            <a:pPr>
              <a:defRPr/>
            </a:pPr>
            <a:fld id="{F2537995-09D3-4DC5-B00E-007A4D75D3CE}" type="slidenum">
              <a:rPr lang="en-US" altLang="vi-VN"/>
              <a:pPr>
                <a:defRPr/>
              </a:pPr>
              <a:t>‹#›</a:t>
            </a:fld>
            <a:endParaRPr lang="en-US" altLang="vi-VN"/>
          </a:p>
        </p:txBody>
      </p:sp>
    </p:spTree>
    <p:extLst>
      <p:ext uri="{BB962C8B-B14F-4D97-AF65-F5344CB8AC3E}">
        <p14:creationId xmlns:p14="http://schemas.microsoft.com/office/powerpoint/2010/main" val="1245634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BAD221E-C762-D361-7261-39A15F637D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9569B4-0F6B-B8A3-E765-A85A967525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8887D9-6306-02F0-052D-387BCD2759DF}"/>
              </a:ext>
            </a:extLst>
          </p:cNvPr>
          <p:cNvSpPr>
            <a:spLocks noGrp="1" noChangeArrowheads="1"/>
          </p:cNvSpPr>
          <p:nvPr>
            <p:ph type="sldNum" sz="quarter" idx="12"/>
          </p:nvPr>
        </p:nvSpPr>
        <p:spPr>
          <a:ln/>
        </p:spPr>
        <p:txBody>
          <a:bodyPr/>
          <a:lstStyle>
            <a:lvl1pPr>
              <a:defRPr/>
            </a:lvl1pPr>
          </a:lstStyle>
          <a:p>
            <a:pPr>
              <a:defRPr/>
            </a:pPr>
            <a:fld id="{5B1928C1-015F-444D-B87D-6D077BBF62C6}" type="slidenum">
              <a:rPr lang="en-US" altLang="vi-VN"/>
              <a:pPr>
                <a:defRPr/>
              </a:pPr>
              <a:t>‹#›</a:t>
            </a:fld>
            <a:endParaRPr lang="en-US" altLang="vi-VN"/>
          </a:p>
        </p:txBody>
      </p:sp>
    </p:spTree>
    <p:extLst>
      <p:ext uri="{BB962C8B-B14F-4D97-AF65-F5344CB8AC3E}">
        <p14:creationId xmlns:p14="http://schemas.microsoft.com/office/powerpoint/2010/main" val="3419607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A5E3685F-3E67-8D15-01D3-C2DB4305C3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647BA5-6306-C1CC-9A07-85D860436F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3EDB45-3394-9BAD-EF4D-BAEADCFF71B4}"/>
              </a:ext>
            </a:extLst>
          </p:cNvPr>
          <p:cNvSpPr>
            <a:spLocks noGrp="1" noChangeArrowheads="1"/>
          </p:cNvSpPr>
          <p:nvPr>
            <p:ph type="sldNum" sz="quarter" idx="12"/>
          </p:nvPr>
        </p:nvSpPr>
        <p:spPr>
          <a:ln/>
        </p:spPr>
        <p:txBody>
          <a:bodyPr/>
          <a:lstStyle>
            <a:lvl1pPr>
              <a:defRPr/>
            </a:lvl1pPr>
          </a:lstStyle>
          <a:p>
            <a:pPr>
              <a:defRPr/>
            </a:pPr>
            <a:fld id="{ED39CE1F-CE8B-4868-A913-5C6A2ED2AA18}" type="slidenum">
              <a:rPr lang="en-US" altLang="vi-VN"/>
              <a:pPr>
                <a:defRPr/>
              </a:pPr>
              <a:t>‹#›</a:t>
            </a:fld>
            <a:endParaRPr lang="en-US" altLang="vi-VN"/>
          </a:p>
        </p:txBody>
      </p:sp>
    </p:spTree>
    <p:extLst>
      <p:ext uri="{BB962C8B-B14F-4D97-AF65-F5344CB8AC3E}">
        <p14:creationId xmlns:p14="http://schemas.microsoft.com/office/powerpoint/2010/main" val="3967652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AD56836-80EA-6A99-B41D-9E2E7CA2FD8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F28653-4D9D-541B-A719-A81DADB1F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2234684-2ECF-F8B4-DB28-49FDACFD5F5B}"/>
              </a:ext>
            </a:extLst>
          </p:cNvPr>
          <p:cNvSpPr>
            <a:spLocks noGrp="1" noChangeArrowheads="1"/>
          </p:cNvSpPr>
          <p:nvPr>
            <p:ph type="sldNum" sz="quarter" idx="12"/>
          </p:nvPr>
        </p:nvSpPr>
        <p:spPr>
          <a:ln/>
        </p:spPr>
        <p:txBody>
          <a:bodyPr/>
          <a:lstStyle>
            <a:lvl1pPr>
              <a:defRPr/>
            </a:lvl1pPr>
          </a:lstStyle>
          <a:p>
            <a:pPr>
              <a:defRPr/>
            </a:pPr>
            <a:fld id="{88B7CFD6-C3E0-4AB8-9337-EC58A88DCAFD}" type="slidenum">
              <a:rPr lang="en-US" altLang="vi-VN"/>
              <a:pPr>
                <a:defRPr/>
              </a:pPr>
              <a:t>‹#›</a:t>
            </a:fld>
            <a:endParaRPr lang="en-US" altLang="vi-VN"/>
          </a:p>
        </p:txBody>
      </p:sp>
    </p:spTree>
    <p:extLst>
      <p:ext uri="{BB962C8B-B14F-4D97-AF65-F5344CB8AC3E}">
        <p14:creationId xmlns:p14="http://schemas.microsoft.com/office/powerpoint/2010/main" val="4062664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E15597-58CE-D157-9763-5580B93D050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AC56EF-F30D-55A6-34FA-D09128A35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B717A0-77B6-50CC-6FE5-220D05838CD0}"/>
              </a:ext>
            </a:extLst>
          </p:cNvPr>
          <p:cNvSpPr>
            <a:spLocks noGrp="1" noChangeArrowheads="1"/>
          </p:cNvSpPr>
          <p:nvPr>
            <p:ph type="sldNum" sz="quarter" idx="12"/>
          </p:nvPr>
        </p:nvSpPr>
        <p:spPr>
          <a:ln/>
        </p:spPr>
        <p:txBody>
          <a:bodyPr/>
          <a:lstStyle>
            <a:lvl1pPr>
              <a:defRPr/>
            </a:lvl1pPr>
          </a:lstStyle>
          <a:p>
            <a:pPr>
              <a:defRPr/>
            </a:pPr>
            <a:fld id="{9009A04C-F636-45EE-9747-C13D7E10B8BB}" type="slidenum">
              <a:rPr lang="en-US" altLang="vi-VN"/>
              <a:pPr>
                <a:defRPr/>
              </a:pPr>
              <a:t>‹#›</a:t>
            </a:fld>
            <a:endParaRPr lang="en-US" altLang="vi-VN"/>
          </a:p>
        </p:txBody>
      </p:sp>
    </p:spTree>
    <p:extLst>
      <p:ext uri="{BB962C8B-B14F-4D97-AF65-F5344CB8AC3E}">
        <p14:creationId xmlns:p14="http://schemas.microsoft.com/office/powerpoint/2010/main" val="3124763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08F11F-C855-ADCC-6496-547E332AB6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8E6C1D-8E51-3720-B79F-FF8B2021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709998-E03F-D118-33B5-E2804AD04C7E}"/>
              </a:ext>
            </a:extLst>
          </p:cNvPr>
          <p:cNvSpPr>
            <a:spLocks noGrp="1" noChangeArrowheads="1"/>
          </p:cNvSpPr>
          <p:nvPr>
            <p:ph type="sldNum" sz="quarter" idx="12"/>
          </p:nvPr>
        </p:nvSpPr>
        <p:spPr>
          <a:ln/>
        </p:spPr>
        <p:txBody>
          <a:bodyPr/>
          <a:lstStyle>
            <a:lvl1pPr>
              <a:defRPr/>
            </a:lvl1pPr>
          </a:lstStyle>
          <a:p>
            <a:pPr>
              <a:defRPr/>
            </a:pPr>
            <a:fld id="{C24B12AC-B407-42A4-BA5E-7176EEF2B14B}" type="slidenum">
              <a:rPr lang="en-US" altLang="vi-VN"/>
              <a:pPr>
                <a:defRPr/>
              </a:pPr>
              <a:t>‹#›</a:t>
            </a:fld>
            <a:endParaRPr lang="en-US" altLang="vi-VN"/>
          </a:p>
        </p:txBody>
      </p:sp>
    </p:spTree>
    <p:extLst>
      <p:ext uri="{BB962C8B-B14F-4D97-AF65-F5344CB8AC3E}">
        <p14:creationId xmlns:p14="http://schemas.microsoft.com/office/powerpoint/2010/main" val="273522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FC8DE45-C3F5-1179-B1FA-1B3ABCEA2E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DDB9DC-0A89-10B9-361C-97EAF83B1D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A78E60-0A44-642D-928D-DF674BD4B531}"/>
              </a:ext>
            </a:extLst>
          </p:cNvPr>
          <p:cNvSpPr>
            <a:spLocks noGrp="1" noChangeArrowheads="1"/>
          </p:cNvSpPr>
          <p:nvPr>
            <p:ph type="sldNum" sz="quarter" idx="12"/>
          </p:nvPr>
        </p:nvSpPr>
        <p:spPr>
          <a:ln/>
        </p:spPr>
        <p:txBody>
          <a:bodyPr/>
          <a:lstStyle>
            <a:lvl1pPr>
              <a:defRPr/>
            </a:lvl1pPr>
          </a:lstStyle>
          <a:p>
            <a:fld id="{552CE2C9-4CF7-47C1-A6A9-3D1D592FCBAC}" type="slidenum">
              <a:rPr lang="en-US" altLang="en-US"/>
              <a:pPr/>
              <a:t>‹#›</a:t>
            </a:fld>
            <a:endParaRPr lang="en-US" altLang="en-US"/>
          </a:p>
        </p:txBody>
      </p:sp>
    </p:spTree>
    <p:extLst>
      <p:ext uri="{BB962C8B-B14F-4D97-AF65-F5344CB8AC3E}">
        <p14:creationId xmlns:p14="http://schemas.microsoft.com/office/powerpoint/2010/main" val="2077887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7527BEA-17C0-8C1D-2D7F-8D0D8A256D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362A16-F0D6-346F-E159-CCF2A2486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CDA94F-3B32-C8F1-CEC0-A0C9ABE60910}"/>
              </a:ext>
            </a:extLst>
          </p:cNvPr>
          <p:cNvSpPr>
            <a:spLocks noGrp="1" noChangeArrowheads="1"/>
          </p:cNvSpPr>
          <p:nvPr>
            <p:ph type="sldNum" sz="quarter" idx="12"/>
          </p:nvPr>
        </p:nvSpPr>
        <p:spPr>
          <a:ln/>
        </p:spPr>
        <p:txBody>
          <a:bodyPr/>
          <a:lstStyle>
            <a:lvl1pPr>
              <a:defRPr/>
            </a:lvl1pPr>
          </a:lstStyle>
          <a:p>
            <a:pPr>
              <a:defRPr/>
            </a:pPr>
            <a:fld id="{9660CBEB-EE66-482F-BD28-B10339F0F73C}" type="slidenum">
              <a:rPr lang="en-US" altLang="vi-VN"/>
              <a:pPr>
                <a:defRPr/>
              </a:pPr>
              <a:t>‹#›</a:t>
            </a:fld>
            <a:endParaRPr lang="en-US" altLang="vi-VN"/>
          </a:p>
        </p:txBody>
      </p:sp>
    </p:spTree>
    <p:extLst>
      <p:ext uri="{BB962C8B-B14F-4D97-AF65-F5344CB8AC3E}">
        <p14:creationId xmlns:p14="http://schemas.microsoft.com/office/powerpoint/2010/main" val="1079679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7373FD4-2978-B90B-BFFC-7E95F6174B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3170D-7D5D-2913-062E-F1862193E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DA146C-0AE2-1D19-171D-B949FBD1AC6F}"/>
              </a:ext>
            </a:extLst>
          </p:cNvPr>
          <p:cNvSpPr>
            <a:spLocks noGrp="1" noChangeArrowheads="1"/>
          </p:cNvSpPr>
          <p:nvPr>
            <p:ph type="sldNum" sz="quarter" idx="12"/>
          </p:nvPr>
        </p:nvSpPr>
        <p:spPr>
          <a:ln/>
        </p:spPr>
        <p:txBody>
          <a:bodyPr/>
          <a:lstStyle>
            <a:lvl1pPr>
              <a:defRPr/>
            </a:lvl1pPr>
          </a:lstStyle>
          <a:p>
            <a:pPr>
              <a:defRPr/>
            </a:pPr>
            <a:fld id="{29DFFE11-62D8-4D37-92F2-225B590C0627}" type="slidenum">
              <a:rPr lang="en-US" altLang="vi-VN"/>
              <a:pPr>
                <a:defRPr/>
              </a:pPr>
              <a:t>‹#›</a:t>
            </a:fld>
            <a:endParaRPr lang="en-US" altLang="vi-VN"/>
          </a:p>
        </p:txBody>
      </p:sp>
    </p:spTree>
    <p:extLst>
      <p:ext uri="{BB962C8B-B14F-4D97-AF65-F5344CB8AC3E}">
        <p14:creationId xmlns:p14="http://schemas.microsoft.com/office/powerpoint/2010/main" val="506275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EA31187-3522-76DA-5AE1-AB4CAC9292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1503CF-540E-E6F2-BADD-7A9C3163E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E0B6B7-9E54-3DA7-2B11-6B87E1F1E4BF}"/>
              </a:ext>
            </a:extLst>
          </p:cNvPr>
          <p:cNvSpPr>
            <a:spLocks noGrp="1" noChangeArrowheads="1"/>
          </p:cNvSpPr>
          <p:nvPr>
            <p:ph type="sldNum" sz="quarter" idx="12"/>
          </p:nvPr>
        </p:nvSpPr>
        <p:spPr>
          <a:ln/>
        </p:spPr>
        <p:txBody>
          <a:bodyPr/>
          <a:lstStyle>
            <a:lvl1pPr>
              <a:defRPr/>
            </a:lvl1pPr>
          </a:lstStyle>
          <a:p>
            <a:pPr>
              <a:defRPr/>
            </a:pPr>
            <a:fld id="{933F5886-C79B-4C10-B822-221C25C1300A}" type="slidenum">
              <a:rPr lang="en-US" altLang="vi-VN"/>
              <a:pPr>
                <a:defRPr/>
              </a:pPr>
              <a:t>‹#›</a:t>
            </a:fld>
            <a:endParaRPr lang="en-US" altLang="vi-VN"/>
          </a:p>
        </p:txBody>
      </p:sp>
    </p:spTree>
    <p:extLst>
      <p:ext uri="{BB962C8B-B14F-4D97-AF65-F5344CB8AC3E}">
        <p14:creationId xmlns:p14="http://schemas.microsoft.com/office/powerpoint/2010/main" val="141038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7BF6E23B-E42C-435E-F7A8-344ED8FC4E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F2E0C7-9D32-B3A6-AD42-C022ABCA55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F1BC0C-3B73-D35D-AA37-2A21CC7D67E4}"/>
              </a:ext>
            </a:extLst>
          </p:cNvPr>
          <p:cNvSpPr>
            <a:spLocks noGrp="1"/>
          </p:cNvSpPr>
          <p:nvPr>
            <p:ph type="sldNum" sz="quarter" idx="12"/>
          </p:nvPr>
        </p:nvSpPr>
        <p:spPr/>
        <p:txBody>
          <a:bodyPr/>
          <a:lstStyle>
            <a:lvl1pPr>
              <a:defRPr smtClean="0"/>
            </a:lvl1pPr>
          </a:lstStyle>
          <a:p>
            <a:pPr>
              <a:defRPr/>
            </a:pPr>
            <a:fld id="{E6C5EFF3-5A5C-4B5C-BBA2-E06E20407381}" type="slidenum">
              <a:rPr lang="en-US" altLang="vi-VN"/>
              <a:pPr>
                <a:defRPr/>
              </a:pPr>
              <a:t>‹#›</a:t>
            </a:fld>
            <a:endParaRPr lang="en-US" altLang="vi-VN"/>
          </a:p>
        </p:txBody>
      </p:sp>
    </p:spTree>
    <p:extLst>
      <p:ext uri="{BB962C8B-B14F-4D97-AF65-F5344CB8AC3E}">
        <p14:creationId xmlns:p14="http://schemas.microsoft.com/office/powerpoint/2010/main" val="330024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5">
            <a:extLst>
              <a:ext uri="{FF2B5EF4-FFF2-40B4-BE49-F238E27FC236}">
                <a16:creationId xmlns:a16="http://schemas.microsoft.com/office/drawing/2014/main" id="{FB8505F8-6B8E-1298-A302-DE8DECFCF7DA}"/>
              </a:ext>
            </a:extLst>
          </p:cNvPr>
          <p:cNvSpPr>
            <a:spLocks noGrp="1"/>
          </p:cNvSpPr>
          <p:nvPr>
            <p:ph type="dt" sz="half" idx="10"/>
          </p:nvPr>
        </p:nvSpPr>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9D605F2F-31D5-124D-FCA2-43B2CA198F7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F1431466-2B92-D734-C193-C6CED9D0FA4C}"/>
              </a:ext>
            </a:extLst>
          </p:cNvPr>
          <p:cNvSpPr>
            <a:spLocks noGrp="1"/>
          </p:cNvSpPr>
          <p:nvPr>
            <p:ph type="sldNum" sz="quarter" idx="12"/>
          </p:nvPr>
        </p:nvSpPr>
        <p:spPr/>
        <p:txBody>
          <a:bodyPr/>
          <a:lstStyle>
            <a:lvl1pPr>
              <a:defRPr smtClean="0"/>
            </a:lvl1pPr>
          </a:lstStyle>
          <a:p>
            <a:pPr>
              <a:defRPr/>
            </a:pPr>
            <a:fld id="{0B3B704D-E9D9-4DAD-98C5-8669B5139A46}" type="slidenum">
              <a:rPr lang="en-US" altLang="vi-VN"/>
              <a:pPr>
                <a:defRPr/>
              </a:pPr>
              <a:t>‹#›</a:t>
            </a:fld>
            <a:endParaRPr lang="en-US" altLang="vi-VN"/>
          </a:p>
        </p:txBody>
      </p:sp>
    </p:spTree>
    <p:extLst>
      <p:ext uri="{BB962C8B-B14F-4D97-AF65-F5344CB8AC3E}">
        <p14:creationId xmlns:p14="http://schemas.microsoft.com/office/powerpoint/2010/main" val="4191049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a:extLst>
              <a:ext uri="{FF2B5EF4-FFF2-40B4-BE49-F238E27FC236}">
                <a16:creationId xmlns:a16="http://schemas.microsoft.com/office/drawing/2014/main" id="{1D5C2B47-AB78-A3B1-DF7A-C97DF36C1C1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E3CAF7D-8BEE-36E8-335F-38286CA2025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6C75E12-0F4C-CB65-BFAD-58E1130D6A66}"/>
              </a:ext>
            </a:extLst>
          </p:cNvPr>
          <p:cNvSpPr>
            <a:spLocks noGrp="1"/>
          </p:cNvSpPr>
          <p:nvPr>
            <p:ph type="sldNum" sz="quarter" idx="12"/>
          </p:nvPr>
        </p:nvSpPr>
        <p:spPr/>
        <p:txBody>
          <a:bodyPr/>
          <a:lstStyle>
            <a:lvl1pPr>
              <a:defRPr smtClean="0"/>
            </a:lvl1pPr>
          </a:lstStyle>
          <a:p>
            <a:pPr>
              <a:defRPr/>
            </a:pPr>
            <a:fld id="{78C30C9F-CDA1-4815-A87B-327B78271EF5}" type="slidenum">
              <a:rPr lang="en-US" altLang="vi-VN"/>
              <a:pPr>
                <a:defRPr/>
              </a:pPr>
              <a:t>‹#›</a:t>
            </a:fld>
            <a:endParaRPr lang="en-US" altLang="vi-VN"/>
          </a:p>
        </p:txBody>
      </p:sp>
    </p:spTree>
    <p:extLst>
      <p:ext uri="{BB962C8B-B14F-4D97-AF65-F5344CB8AC3E}">
        <p14:creationId xmlns:p14="http://schemas.microsoft.com/office/powerpoint/2010/main" val="411266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CE5FB4E-EF4F-19BB-7991-EB1DE07B173C}"/>
              </a:ext>
            </a:extLst>
          </p:cNvPr>
          <p:cNvSpPr>
            <a:spLocks noGrp="1"/>
          </p:cNvSpPr>
          <p:nvPr>
            <p:ph type="dt" sz="half" idx="10"/>
          </p:nvPr>
        </p:nvSpPr>
        <p:spPr/>
        <p:txBody>
          <a:bodyPr/>
          <a:lstStyle>
            <a:lvl1pPr>
              <a:defRPr/>
            </a:lvl1pPr>
          </a:lstStyle>
          <a:p>
            <a:pPr>
              <a:defRPr/>
            </a:pPr>
            <a:fld id="{9867C7C5-A288-46D8-BBB2-CA029732CCB0}" type="datetimeFigureOut">
              <a:rPr lang="en-US"/>
              <a:pPr>
                <a:defRPr/>
              </a:pPr>
              <a:t>11/3/2024</a:t>
            </a:fld>
            <a:endParaRPr lang="en-US"/>
          </a:p>
        </p:txBody>
      </p:sp>
      <p:sp>
        <p:nvSpPr>
          <p:cNvPr id="5" name="Footer Placeholder 4">
            <a:extLst>
              <a:ext uri="{FF2B5EF4-FFF2-40B4-BE49-F238E27FC236}">
                <a16:creationId xmlns:a16="http://schemas.microsoft.com/office/drawing/2014/main" id="{F5CFEB7C-E743-F1E2-A85B-D60E3FFD2E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34DE1E-A4EA-A244-273F-B4D9D566571A}"/>
              </a:ext>
            </a:extLst>
          </p:cNvPr>
          <p:cNvSpPr>
            <a:spLocks noGrp="1"/>
          </p:cNvSpPr>
          <p:nvPr>
            <p:ph type="sldNum" sz="quarter" idx="12"/>
          </p:nvPr>
        </p:nvSpPr>
        <p:spPr/>
        <p:txBody>
          <a:bodyPr/>
          <a:lstStyle>
            <a:lvl1pPr>
              <a:defRPr/>
            </a:lvl1pPr>
          </a:lstStyle>
          <a:p>
            <a:fld id="{F84CA54E-A6EA-44D8-8A85-349E91C0B111}" type="slidenum">
              <a:rPr lang="en-US" altLang="en-US"/>
              <a:pPr/>
              <a:t>‹#›</a:t>
            </a:fld>
            <a:endParaRPr lang="en-US" altLang="en-US"/>
          </a:p>
        </p:txBody>
      </p:sp>
    </p:spTree>
    <p:extLst>
      <p:ext uri="{BB962C8B-B14F-4D97-AF65-F5344CB8AC3E}">
        <p14:creationId xmlns:p14="http://schemas.microsoft.com/office/powerpoint/2010/main" val="81812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C235-0CF1-26B4-0788-689743A4590C}"/>
              </a:ext>
            </a:extLst>
          </p:cNvPr>
          <p:cNvSpPr>
            <a:spLocks noGrp="1"/>
          </p:cNvSpPr>
          <p:nvPr>
            <p:ph type="dt" sz="half" idx="10"/>
          </p:nvPr>
        </p:nvSpPr>
        <p:spPr/>
        <p:txBody>
          <a:bodyPr/>
          <a:lstStyle>
            <a:lvl1pPr>
              <a:defRPr/>
            </a:lvl1pPr>
          </a:lstStyle>
          <a:p>
            <a:pPr>
              <a:defRPr/>
            </a:pPr>
            <a:fld id="{226764AC-D98E-4E9A-848E-D29E01FBB490}" type="datetimeFigureOut">
              <a:rPr lang="en-US"/>
              <a:pPr>
                <a:defRPr/>
              </a:pPr>
              <a:t>11/3/2024</a:t>
            </a:fld>
            <a:endParaRPr lang="en-US"/>
          </a:p>
        </p:txBody>
      </p:sp>
      <p:sp>
        <p:nvSpPr>
          <p:cNvPr id="5" name="Footer Placeholder 4">
            <a:extLst>
              <a:ext uri="{FF2B5EF4-FFF2-40B4-BE49-F238E27FC236}">
                <a16:creationId xmlns:a16="http://schemas.microsoft.com/office/drawing/2014/main" id="{6E612956-4E6F-D547-0759-BA5A623111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CFBCDE-E6F3-D43D-774A-D78EC7320D96}"/>
              </a:ext>
            </a:extLst>
          </p:cNvPr>
          <p:cNvSpPr>
            <a:spLocks noGrp="1"/>
          </p:cNvSpPr>
          <p:nvPr>
            <p:ph type="sldNum" sz="quarter" idx="12"/>
          </p:nvPr>
        </p:nvSpPr>
        <p:spPr/>
        <p:txBody>
          <a:bodyPr/>
          <a:lstStyle>
            <a:lvl1pPr>
              <a:defRPr/>
            </a:lvl1pPr>
          </a:lstStyle>
          <a:p>
            <a:fld id="{2FEC3A10-6CED-42E7-B5BB-4C04EF13F574}" type="slidenum">
              <a:rPr lang="en-US" altLang="en-US"/>
              <a:pPr/>
              <a:t>‹#›</a:t>
            </a:fld>
            <a:endParaRPr lang="en-US" altLang="en-US"/>
          </a:p>
        </p:txBody>
      </p:sp>
    </p:spTree>
    <p:extLst>
      <p:ext uri="{BB962C8B-B14F-4D97-AF65-F5344CB8AC3E}">
        <p14:creationId xmlns:p14="http://schemas.microsoft.com/office/powerpoint/2010/main" val="3301104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4EE31-91B3-76A2-393F-D944397602E6}"/>
              </a:ext>
            </a:extLst>
          </p:cNvPr>
          <p:cNvSpPr>
            <a:spLocks noGrp="1"/>
          </p:cNvSpPr>
          <p:nvPr>
            <p:ph type="dt" sz="half" idx="10"/>
          </p:nvPr>
        </p:nvSpPr>
        <p:spPr/>
        <p:txBody>
          <a:bodyPr/>
          <a:lstStyle>
            <a:lvl1pPr>
              <a:defRPr/>
            </a:lvl1pPr>
          </a:lstStyle>
          <a:p>
            <a:pPr>
              <a:defRPr/>
            </a:pPr>
            <a:fld id="{0B824BF9-0F01-4387-99B6-CF5045C3CA80}" type="datetimeFigureOut">
              <a:rPr lang="en-US"/>
              <a:pPr>
                <a:defRPr/>
              </a:pPr>
              <a:t>11/3/2024</a:t>
            </a:fld>
            <a:endParaRPr lang="en-US"/>
          </a:p>
        </p:txBody>
      </p:sp>
      <p:sp>
        <p:nvSpPr>
          <p:cNvPr id="5" name="Footer Placeholder 4">
            <a:extLst>
              <a:ext uri="{FF2B5EF4-FFF2-40B4-BE49-F238E27FC236}">
                <a16:creationId xmlns:a16="http://schemas.microsoft.com/office/drawing/2014/main" id="{B1856C26-C40C-A587-9146-8F633C529B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B908E8-D6DF-D73A-FE3B-FBD23C8511F0}"/>
              </a:ext>
            </a:extLst>
          </p:cNvPr>
          <p:cNvSpPr>
            <a:spLocks noGrp="1"/>
          </p:cNvSpPr>
          <p:nvPr>
            <p:ph type="sldNum" sz="quarter" idx="12"/>
          </p:nvPr>
        </p:nvSpPr>
        <p:spPr/>
        <p:txBody>
          <a:bodyPr/>
          <a:lstStyle>
            <a:lvl1pPr>
              <a:defRPr/>
            </a:lvl1pPr>
          </a:lstStyle>
          <a:p>
            <a:fld id="{920C68F1-96E9-4C76-A9FE-D85636DB0155}" type="slidenum">
              <a:rPr lang="en-US" altLang="en-US"/>
              <a:pPr/>
              <a:t>‹#›</a:t>
            </a:fld>
            <a:endParaRPr lang="en-US" altLang="en-US"/>
          </a:p>
        </p:txBody>
      </p:sp>
    </p:spTree>
    <p:extLst>
      <p:ext uri="{BB962C8B-B14F-4D97-AF65-F5344CB8AC3E}">
        <p14:creationId xmlns:p14="http://schemas.microsoft.com/office/powerpoint/2010/main" val="824300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5415C4-03A2-A985-1897-EF08A9B587C2}"/>
              </a:ext>
            </a:extLst>
          </p:cNvPr>
          <p:cNvSpPr>
            <a:spLocks noGrp="1"/>
          </p:cNvSpPr>
          <p:nvPr>
            <p:ph type="dt" sz="half" idx="10"/>
          </p:nvPr>
        </p:nvSpPr>
        <p:spPr/>
        <p:txBody>
          <a:bodyPr/>
          <a:lstStyle>
            <a:lvl1pPr>
              <a:defRPr/>
            </a:lvl1pPr>
          </a:lstStyle>
          <a:p>
            <a:pPr>
              <a:defRPr/>
            </a:pPr>
            <a:fld id="{E0EDDEE8-B991-4D58-9E99-7D93BB8CC51E}" type="datetimeFigureOut">
              <a:rPr lang="en-US"/>
              <a:pPr>
                <a:defRPr/>
              </a:pPr>
              <a:t>11/3/2024</a:t>
            </a:fld>
            <a:endParaRPr lang="en-US"/>
          </a:p>
        </p:txBody>
      </p:sp>
      <p:sp>
        <p:nvSpPr>
          <p:cNvPr id="6" name="Footer Placeholder 4">
            <a:extLst>
              <a:ext uri="{FF2B5EF4-FFF2-40B4-BE49-F238E27FC236}">
                <a16:creationId xmlns:a16="http://schemas.microsoft.com/office/drawing/2014/main" id="{0A3BEE04-B1B7-4B2E-6037-16CEE9DA0C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C2D504-EAF7-0AE2-849B-9610EF6BF81B}"/>
              </a:ext>
            </a:extLst>
          </p:cNvPr>
          <p:cNvSpPr>
            <a:spLocks noGrp="1"/>
          </p:cNvSpPr>
          <p:nvPr>
            <p:ph type="sldNum" sz="quarter" idx="12"/>
          </p:nvPr>
        </p:nvSpPr>
        <p:spPr/>
        <p:txBody>
          <a:bodyPr/>
          <a:lstStyle>
            <a:lvl1pPr>
              <a:defRPr/>
            </a:lvl1pPr>
          </a:lstStyle>
          <a:p>
            <a:fld id="{043B4ACF-3009-4D89-BDAD-3A9BC89FECE9}" type="slidenum">
              <a:rPr lang="en-US" altLang="en-US"/>
              <a:pPr/>
              <a:t>‹#›</a:t>
            </a:fld>
            <a:endParaRPr lang="en-US" altLang="en-US"/>
          </a:p>
        </p:txBody>
      </p:sp>
    </p:spTree>
    <p:extLst>
      <p:ext uri="{BB962C8B-B14F-4D97-AF65-F5344CB8AC3E}">
        <p14:creationId xmlns:p14="http://schemas.microsoft.com/office/powerpoint/2010/main" val="186544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FAEC09-B87F-54A9-E252-258EE9462C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91EE13-9595-C3FB-7D27-5E191EC74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85B89E-6F21-C88A-5E92-DD10A3E4189A}"/>
              </a:ext>
            </a:extLst>
          </p:cNvPr>
          <p:cNvSpPr>
            <a:spLocks noGrp="1" noChangeArrowheads="1"/>
          </p:cNvSpPr>
          <p:nvPr>
            <p:ph type="sldNum" sz="quarter" idx="12"/>
          </p:nvPr>
        </p:nvSpPr>
        <p:spPr>
          <a:ln/>
        </p:spPr>
        <p:txBody>
          <a:bodyPr/>
          <a:lstStyle>
            <a:lvl1pPr>
              <a:defRPr/>
            </a:lvl1pPr>
          </a:lstStyle>
          <a:p>
            <a:fld id="{430C0BA0-EDA0-4291-BACF-5F7B11FD584B}" type="slidenum">
              <a:rPr lang="en-US" altLang="en-US"/>
              <a:pPr/>
              <a:t>‹#›</a:t>
            </a:fld>
            <a:endParaRPr lang="en-US" altLang="en-US"/>
          </a:p>
        </p:txBody>
      </p:sp>
    </p:spTree>
    <p:extLst>
      <p:ext uri="{BB962C8B-B14F-4D97-AF65-F5344CB8AC3E}">
        <p14:creationId xmlns:p14="http://schemas.microsoft.com/office/powerpoint/2010/main" val="2398801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999F3D-93C1-F923-FBA9-5EE994052A18}"/>
              </a:ext>
            </a:extLst>
          </p:cNvPr>
          <p:cNvSpPr>
            <a:spLocks noGrp="1"/>
          </p:cNvSpPr>
          <p:nvPr>
            <p:ph type="dt" sz="half" idx="10"/>
          </p:nvPr>
        </p:nvSpPr>
        <p:spPr/>
        <p:txBody>
          <a:bodyPr/>
          <a:lstStyle>
            <a:lvl1pPr>
              <a:defRPr/>
            </a:lvl1pPr>
          </a:lstStyle>
          <a:p>
            <a:pPr>
              <a:defRPr/>
            </a:pPr>
            <a:fld id="{648CAAD6-36C6-4D4C-AD65-66C582CD88EB}" type="datetimeFigureOut">
              <a:rPr lang="en-US"/>
              <a:pPr>
                <a:defRPr/>
              </a:pPr>
              <a:t>11/3/2024</a:t>
            </a:fld>
            <a:endParaRPr lang="en-US"/>
          </a:p>
        </p:txBody>
      </p:sp>
      <p:sp>
        <p:nvSpPr>
          <p:cNvPr id="8" name="Footer Placeholder 4">
            <a:extLst>
              <a:ext uri="{FF2B5EF4-FFF2-40B4-BE49-F238E27FC236}">
                <a16:creationId xmlns:a16="http://schemas.microsoft.com/office/drawing/2014/main" id="{E5AED0E0-5BA4-4E98-EBE9-90216672EA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7569AC-4B1A-742D-7408-2B6F71A1E0B3}"/>
              </a:ext>
            </a:extLst>
          </p:cNvPr>
          <p:cNvSpPr>
            <a:spLocks noGrp="1"/>
          </p:cNvSpPr>
          <p:nvPr>
            <p:ph type="sldNum" sz="quarter" idx="12"/>
          </p:nvPr>
        </p:nvSpPr>
        <p:spPr/>
        <p:txBody>
          <a:bodyPr/>
          <a:lstStyle>
            <a:lvl1pPr>
              <a:defRPr/>
            </a:lvl1pPr>
          </a:lstStyle>
          <a:p>
            <a:fld id="{32E873AF-2485-42D8-B068-8FADF354544C}" type="slidenum">
              <a:rPr lang="en-US" altLang="en-US"/>
              <a:pPr/>
              <a:t>‹#›</a:t>
            </a:fld>
            <a:endParaRPr lang="en-US" altLang="en-US"/>
          </a:p>
        </p:txBody>
      </p:sp>
    </p:spTree>
    <p:extLst>
      <p:ext uri="{BB962C8B-B14F-4D97-AF65-F5344CB8AC3E}">
        <p14:creationId xmlns:p14="http://schemas.microsoft.com/office/powerpoint/2010/main" val="2515383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5247CD-2E1B-EC4E-39C1-9313C464B10B}"/>
              </a:ext>
            </a:extLst>
          </p:cNvPr>
          <p:cNvSpPr>
            <a:spLocks noGrp="1"/>
          </p:cNvSpPr>
          <p:nvPr>
            <p:ph type="dt" sz="half" idx="10"/>
          </p:nvPr>
        </p:nvSpPr>
        <p:spPr/>
        <p:txBody>
          <a:bodyPr/>
          <a:lstStyle>
            <a:lvl1pPr>
              <a:defRPr/>
            </a:lvl1pPr>
          </a:lstStyle>
          <a:p>
            <a:pPr>
              <a:defRPr/>
            </a:pPr>
            <a:fld id="{D2F21913-9B91-407B-8EF7-E45FD64FD6DF}" type="datetimeFigureOut">
              <a:rPr lang="en-US"/>
              <a:pPr>
                <a:defRPr/>
              </a:pPr>
              <a:t>11/3/2024</a:t>
            </a:fld>
            <a:endParaRPr lang="en-US"/>
          </a:p>
        </p:txBody>
      </p:sp>
      <p:sp>
        <p:nvSpPr>
          <p:cNvPr id="4" name="Footer Placeholder 4">
            <a:extLst>
              <a:ext uri="{FF2B5EF4-FFF2-40B4-BE49-F238E27FC236}">
                <a16:creationId xmlns:a16="http://schemas.microsoft.com/office/drawing/2014/main" id="{D206A510-8D51-ACEC-255D-B3DE2BBA330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D02155-98F3-06DB-544E-5836766FBB0B}"/>
              </a:ext>
            </a:extLst>
          </p:cNvPr>
          <p:cNvSpPr>
            <a:spLocks noGrp="1"/>
          </p:cNvSpPr>
          <p:nvPr>
            <p:ph type="sldNum" sz="quarter" idx="12"/>
          </p:nvPr>
        </p:nvSpPr>
        <p:spPr/>
        <p:txBody>
          <a:bodyPr/>
          <a:lstStyle>
            <a:lvl1pPr>
              <a:defRPr/>
            </a:lvl1pPr>
          </a:lstStyle>
          <a:p>
            <a:fld id="{26B93051-EE57-43EF-BF11-BACA1CDABD21}" type="slidenum">
              <a:rPr lang="en-US" altLang="en-US"/>
              <a:pPr/>
              <a:t>‹#›</a:t>
            </a:fld>
            <a:endParaRPr lang="en-US" altLang="en-US"/>
          </a:p>
        </p:txBody>
      </p:sp>
    </p:spTree>
    <p:extLst>
      <p:ext uri="{BB962C8B-B14F-4D97-AF65-F5344CB8AC3E}">
        <p14:creationId xmlns:p14="http://schemas.microsoft.com/office/powerpoint/2010/main" val="411880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200DA7-A7F3-1678-141D-417F52C43325}"/>
              </a:ext>
            </a:extLst>
          </p:cNvPr>
          <p:cNvSpPr>
            <a:spLocks noGrp="1"/>
          </p:cNvSpPr>
          <p:nvPr>
            <p:ph type="dt" sz="half" idx="10"/>
          </p:nvPr>
        </p:nvSpPr>
        <p:spPr/>
        <p:txBody>
          <a:bodyPr/>
          <a:lstStyle>
            <a:lvl1pPr>
              <a:defRPr/>
            </a:lvl1pPr>
          </a:lstStyle>
          <a:p>
            <a:pPr>
              <a:defRPr/>
            </a:pPr>
            <a:fld id="{1177B386-9C2A-4F16-B6EE-A9141A0F7CCA}" type="datetimeFigureOut">
              <a:rPr lang="en-US"/>
              <a:pPr>
                <a:defRPr/>
              </a:pPr>
              <a:t>11/3/2024</a:t>
            </a:fld>
            <a:endParaRPr lang="en-US"/>
          </a:p>
        </p:txBody>
      </p:sp>
      <p:sp>
        <p:nvSpPr>
          <p:cNvPr id="3" name="Footer Placeholder 4">
            <a:extLst>
              <a:ext uri="{FF2B5EF4-FFF2-40B4-BE49-F238E27FC236}">
                <a16:creationId xmlns:a16="http://schemas.microsoft.com/office/drawing/2014/main" id="{6E5AA303-16C8-E622-0A01-3ABD774CAC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1B5AF05-DDDF-A57F-9682-1BA066F8E172}"/>
              </a:ext>
            </a:extLst>
          </p:cNvPr>
          <p:cNvSpPr>
            <a:spLocks noGrp="1"/>
          </p:cNvSpPr>
          <p:nvPr>
            <p:ph type="sldNum" sz="quarter" idx="12"/>
          </p:nvPr>
        </p:nvSpPr>
        <p:spPr/>
        <p:txBody>
          <a:bodyPr/>
          <a:lstStyle>
            <a:lvl1pPr>
              <a:defRPr/>
            </a:lvl1pPr>
          </a:lstStyle>
          <a:p>
            <a:fld id="{7B2EBD10-4E9F-47F1-8433-1631DFFFADBC}" type="slidenum">
              <a:rPr lang="en-US" altLang="en-US"/>
              <a:pPr/>
              <a:t>‹#›</a:t>
            </a:fld>
            <a:endParaRPr lang="en-US" altLang="en-US"/>
          </a:p>
        </p:txBody>
      </p:sp>
    </p:spTree>
    <p:extLst>
      <p:ext uri="{BB962C8B-B14F-4D97-AF65-F5344CB8AC3E}">
        <p14:creationId xmlns:p14="http://schemas.microsoft.com/office/powerpoint/2010/main" val="3353112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7A8D330-D13A-35A8-FE6F-C844BE477EF8}"/>
              </a:ext>
            </a:extLst>
          </p:cNvPr>
          <p:cNvSpPr>
            <a:spLocks noGrp="1"/>
          </p:cNvSpPr>
          <p:nvPr>
            <p:ph type="dt" sz="half" idx="10"/>
          </p:nvPr>
        </p:nvSpPr>
        <p:spPr/>
        <p:txBody>
          <a:bodyPr/>
          <a:lstStyle>
            <a:lvl1pPr>
              <a:defRPr/>
            </a:lvl1pPr>
          </a:lstStyle>
          <a:p>
            <a:pPr>
              <a:defRPr/>
            </a:pPr>
            <a:fld id="{6D840552-8C44-41C0-B5AC-BAA2A0567E9C}" type="datetimeFigureOut">
              <a:rPr lang="en-US"/>
              <a:pPr>
                <a:defRPr/>
              </a:pPr>
              <a:t>11/3/2024</a:t>
            </a:fld>
            <a:endParaRPr lang="en-US"/>
          </a:p>
        </p:txBody>
      </p:sp>
      <p:sp>
        <p:nvSpPr>
          <p:cNvPr id="6" name="Footer Placeholder 4">
            <a:extLst>
              <a:ext uri="{FF2B5EF4-FFF2-40B4-BE49-F238E27FC236}">
                <a16:creationId xmlns:a16="http://schemas.microsoft.com/office/drawing/2014/main" id="{C34B75B2-860C-E587-6E9D-88CB506D92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5459D2-D1FD-2DF6-B964-88ADF47EC9AE}"/>
              </a:ext>
            </a:extLst>
          </p:cNvPr>
          <p:cNvSpPr>
            <a:spLocks noGrp="1"/>
          </p:cNvSpPr>
          <p:nvPr>
            <p:ph type="sldNum" sz="quarter" idx="12"/>
          </p:nvPr>
        </p:nvSpPr>
        <p:spPr/>
        <p:txBody>
          <a:bodyPr/>
          <a:lstStyle>
            <a:lvl1pPr>
              <a:defRPr/>
            </a:lvl1pPr>
          </a:lstStyle>
          <a:p>
            <a:fld id="{E6E00B75-7647-4B15-B3DC-67294A812777}" type="slidenum">
              <a:rPr lang="en-US" altLang="en-US"/>
              <a:pPr/>
              <a:t>‹#›</a:t>
            </a:fld>
            <a:endParaRPr lang="en-US" altLang="en-US"/>
          </a:p>
        </p:txBody>
      </p:sp>
    </p:spTree>
    <p:extLst>
      <p:ext uri="{BB962C8B-B14F-4D97-AF65-F5344CB8AC3E}">
        <p14:creationId xmlns:p14="http://schemas.microsoft.com/office/powerpoint/2010/main" val="644239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FA9C89-F342-7D79-3B5D-0B93CEC83682}"/>
              </a:ext>
            </a:extLst>
          </p:cNvPr>
          <p:cNvSpPr>
            <a:spLocks noGrp="1"/>
          </p:cNvSpPr>
          <p:nvPr>
            <p:ph type="dt" sz="half" idx="10"/>
          </p:nvPr>
        </p:nvSpPr>
        <p:spPr/>
        <p:txBody>
          <a:bodyPr/>
          <a:lstStyle>
            <a:lvl1pPr>
              <a:defRPr/>
            </a:lvl1pPr>
          </a:lstStyle>
          <a:p>
            <a:pPr>
              <a:defRPr/>
            </a:pPr>
            <a:fld id="{CAFF2A1A-FFAB-4E5A-BA62-40D99EA067C5}" type="datetimeFigureOut">
              <a:rPr lang="en-US"/>
              <a:pPr>
                <a:defRPr/>
              </a:pPr>
              <a:t>11/3/2024</a:t>
            </a:fld>
            <a:endParaRPr lang="en-US"/>
          </a:p>
        </p:txBody>
      </p:sp>
      <p:sp>
        <p:nvSpPr>
          <p:cNvPr id="6" name="Footer Placeholder 4">
            <a:extLst>
              <a:ext uri="{FF2B5EF4-FFF2-40B4-BE49-F238E27FC236}">
                <a16:creationId xmlns:a16="http://schemas.microsoft.com/office/drawing/2014/main" id="{6FB7336C-45B5-2B06-7484-71336EDC0D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A403B6-0C6A-4CEF-6A6E-84DE1B23523E}"/>
              </a:ext>
            </a:extLst>
          </p:cNvPr>
          <p:cNvSpPr>
            <a:spLocks noGrp="1"/>
          </p:cNvSpPr>
          <p:nvPr>
            <p:ph type="sldNum" sz="quarter" idx="12"/>
          </p:nvPr>
        </p:nvSpPr>
        <p:spPr/>
        <p:txBody>
          <a:bodyPr/>
          <a:lstStyle>
            <a:lvl1pPr>
              <a:defRPr/>
            </a:lvl1pPr>
          </a:lstStyle>
          <a:p>
            <a:fld id="{B1D2958F-BCDC-4E57-8AAD-7CC1FAB71DFE}" type="slidenum">
              <a:rPr lang="en-US" altLang="en-US"/>
              <a:pPr/>
              <a:t>‹#›</a:t>
            </a:fld>
            <a:endParaRPr lang="en-US" altLang="en-US"/>
          </a:p>
        </p:txBody>
      </p:sp>
    </p:spTree>
    <p:extLst>
      <p:ext uri="{BB962C8B-B14F-4D97-AF65-F5344CB8AC3E}">
        <p14:creationId xmlns:p14="http://schemas.microsoft.com/office/powerpoint/2010/main" val="730973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3C401-6F03-89A4-5512-5F7933B50F6B}"/>
              </a:ext>
            </a:extLst>
          </p:cNvPr>
          <p:cNvSpPr>
            <a:spLocks noGrp="1"/>
          </p:cNvSpPr>
          <p:nvPr>
            <p:ph type="dt" sz="half" idx="10"/>
          </p:nvPr>
        </p:nvSpPr>
        <p:spPr/>
        <p:txBody>
          <a:bodyPr/>
          <a:lstStyle>
            <a:lvl1pPr>
              <a:defRPr/>
            </a:lvl1pPr>
          </a:lstStyle>
          <a:p>
            <a:pPr>
              <a:defRPr/>
            </a:pPr>
            <a:fld id="{73188F70-C6F7-434F-8C0C-71F26162BDBD}" type="datetimeFigureOut">
              <a:rPr lang="en-US"/>
              <a:pPr>
                <a:defRPr/>
              </a:pPr>
              <a:t>11/3/2024</a:t>
            </a:fld>
            <a:endParaRPr lang="en-US"/>
          </a:p>
        </p:txBody>
      </p:sp>
      <p:sp>
        <p:nvSpPr>
          <p:cNvPr id="5" name="Footer Placeholder 4">
            <a:extLst>
              <a:ext uri="{FF2B5EF4-FFF2-40B4-BE49-F238E27FC236}">
                <a16:creationId xmlns:a16="http://schemas.microsoft.com/office/drawing/2014/main" id="{07956DEC-0B58-207B-2EAF-587D7C6D95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6D125E-AB08-196E-ED96-C7D70E6C259B}"/>
              </a:ext>
            </a:extLst>
          </p:cNvPr>
          <p:cNvSpPr>
            <a:spLocks noGrp="1"/>
          </p:cNvSpPr>
          <p:nvPr>
            <p:ph type="sldNum" sz="quarter" idx="12"/>
          </p:nvPr>
        </p:nvSpPr>
        <p:spPr/>
        <p:txBody>
          <a:bodyPr/>
          <a:lstStyle>
            <a:lvl1pPr>
              <a:defRPr/>
            </a:lvl1pPr>
          </a:lstStyle>
          <a:p>
            <a:fld id="{36B3157B-C649-4A16-A6BE-FD21964E1BE7}" type="slidenum">
              <a:rPr lang="en-US" altLang="en-US"/>
              <a:pPr/>
              <a:t>‹#›</a:t>
            </a:fld>
            <a:endParaRPr lang="en-US" altLang="en-US"/>
          </a:p>
        </p:txBody>
      </p:sp>
    </p:spTree>
    <p:extLst>
      <p:ext uri="{BB962C8B-B14F-4D97-AF65-F5344CB8AC3E}">
        <p14:creationId xmlns:p14="http://schemas.microsoft.com/office/powerpoint/2010/main" val="1117829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C2234-E51D-A755-13DB-2FACDE0D068F}"/>
              </a:ext>
            </a:extLst>
          </p:cNvPr>
          <p:cNvSpPr>
            <a:spLocks noGrp="1"/>
          </p:cNvSpPr>
          <p:nvPr>
            <p:ph type="dt" sz="half" idx="10"/>
          </p:nvPr>
        </p:nvSpPr>
        <p:spPr/>
        <p:txBody>
          <a:bodyPr/>
          <a:lstStyle>
            <a:lvl1pPr>
              <a:defRPr/>
            </a:lvl1pPr>
          </a:lstStyle>
          <a:p>
            <a:pPr>
              <a:defRPr/>
            </a:pPr>
            <a:fld id="{1560F760-6665-4603-AEF1-4507EC566D06}" type="datetimeFigureOut">
              <a:rPr lang="en-US"/>
              <a:pPr>
                <a:defRPr/>
              </a:pPr>
              <a:t>11/3/2024</a:t>
            </a:fld>
            <a:endParaRPr lang="en-US"/>
          </a:p>
        </p:txBody>
      </p:sp>
      <p:sp>
        <p:nvSpPr>
          <p:cNvPr id="5" name="Footer Placeholder 4">
            <a:extLst>
              <a:ext uri="{FF2B5EF4-FFF2-40B4-BE49-F238E27FC236}">
                <a16:creationId xmlns:a16="http://schemas.microsoft.com/office/drawing/2014/main" id="{633F1D39-3E84-31A7-81D5-2EC42FAF0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3AD550-7E03-C8A4-65D5-5EB4A26E1BDD}"/>
              </a:ext>
            </a:extLst>
          </p:cNvPr>
          <p:cNvSpPr>
            <a:spLocks noGrp="1"/>
          </p:cNvSpPr>
          <p:nvPr>
            <p:ph type="sldNum" sz="quarter" idx="12"/>
          </p:nvPr>
        </p:nvSpPr>
        <p:spPr/>
        <p:txBody>
          <a:bodyPr/>
          <a:lstStyle>
            <a:lvl1pPr>
              <a:defRPr/>
            </a:lvl1pPr>
          </a:lstStyle>
          <a:p>
            <a:fld id="{908FED74-E568-473D-B237-B5AAD05FE2B5}" type="slidenum">
              <a:rPr lang="en-US" altLang="en-US"/>
              <a:pPr/>
              <a:t>‹#›</a:t>
            </a:fld>
            <a:endParaRPr lang="en-US" altLang="en-US"/>
          </a:p>
        </p:txBody>
      </p:sp>
    </p:spTree>
    <p:extLst>
      <p:ext uri="{BB962C8B-B14F-4D97-AF65-F5344CB8AC3E}">
        <p14:creationId xmlns:p14="http://schemas.microsoft.com/office/powerpoint/2010/main" val="1755162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1F48-80A6-7142-B087-97D1BD4D77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ECA09260-4C02-2045-98F0-DF57A65AB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3C0285C-86DD-8245-B110-94112805A4BC}"/>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31314192-8DD0-0649-B9B7-FA3A9F663C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B58BAA4-3763-0E42-84B8-543BE94B00D8}"/>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015474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B5FE-E3CF-AB48-9CC8-974633A8297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2929C92-C2C5-CC4B-B92E-0E6B355984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8850059-5EA1-164B-BBC3-6E0C12C98F1E}"/>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E34667A7-F684-EF44-B23F-CD3AE222724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3648418-B7C9-8646-8667-95CF6BB9466C}"/>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30602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1043-6CAC-854F-A6A6-A0DB27810B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A23461-ADEA-634F-9022-15C0A9975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2FD1C-BA6E-0945-8B15-C5B0356477E6}"/>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448017BB-204B-AC41-AC0F-9B1ED896D55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D6D773-6241-0C4E-97BC-28822DC750F3}"/>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4615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938B817-C2A3-19B7-FF5F-1073E84493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4F6832-002D-09D5-249E-9F3500A9C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69F09A-B5CB-10A5-CF44-3F43EBBA7216}"/>
              </a:ext>
            </a:extLst>
          </p:cNvPr>
          <p:cNvSpPr>
            <a:spLocks noGrp="1" noChangeArrowheads="1"/>
          </p:cNvSpPr>
          <p:nvPr>
            <p:ph type="sldNum" sz="quarter" idx="12"/>
          </p:nvPr>
        </p:nvSpPr>
        <p:spPr>
          <a:ln/>
        </p:spPr>
        <p:txBody>
          <a:bodyPr/>
          <a:lstStyle>
            <a:lvl1pPr>
              <a:defRPr/>
            </a:lvl1pPr>
          </a:lstStyle>
          <a:p>
            <a:fld id="{95929956-FF9A-47C1-A971-67197525F5B3}" type="slidenum">
              <a:rPr lang="en-US" altLang="en-US"/>
              <a:pPr/>
              <a:t>‹#›</a:t>
            </a:fld>
            <a:endParaRPr lang="en-US" altLang="en-US"/>
          </a:p>
        </p:txBody>
      </p:sp>
    </p:spTree>
    <p:extLst>
      <p:ext uri="{BB962C8B-B14F-4D97-AF65-F5344CB8AC3E}">
        <p14:creationId xmlns:p14="http://schemas.microsoft.com/office/powerpoint/2010/main" val="346054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7106-32AE-ED48-BFFD-449D8CD445F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0BF2802-EF91-1240-8C56-630B1853C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068D056-2730-6948-9BA9-FEB43EFB2A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81EEBD3-1069-BF4D-A3EE-E2F29DE959A6}"/>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6" name="Footer Placeholder 5">
            <a:extLst>
              <a:ext uri="{FF2B5EF4-FFF2-40B4-BE49-F238E27FC236}">
                <a16:creationId xmlns:a16="http://schemas.microsoft.com/office/drawing/2014/main" id="{0228B0DF-3F3A-9745-8342-71004E81930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17780D4-9107-FA4A-B150-85B669773EE1}"/>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2619007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7235-538F-BA4D-B710-4AF3D1569B0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CB81E77-46ED-0647-B7B2-89D64AFAB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B41C1F-959E-A049-AA45-EF1BD426EF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9D36F9D-0C1D-C54B-872D-DEA399997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9FDBE-29E5-FA4B-9972-25DF22AEED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7066A03C-2B4A-ED41-950A-046224C6B03D}"/>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8" name="Footer Placeholder 7">
            <a:extLst>
              <a:ext uri="{FF2B5EF4-FFF2-40B4-BE49-F238E27FC236}">
                <a16:creationId xmlns:a16="http://schemas.microsoft.com/office/drawing/2014/main" id="{29B95E71-5FAC-764C-A819-0DE4496A29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E5CE367-43E9-F344-9EB7-12D59592600D}"/>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646389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E2F5-C5B7-D347-85BA-06620E8F4427}"/>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5368152-0E80-2A42-8B10-A63535F7E119}"/>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4" name="Footer Placeholder 3">
            <a:extLst>
              <a:ext uri="{FF2B5EF4-FFF2-40B4-BE49-F238E27FC236}">
                <a16:creationId xmlns:a16="http://schemas.microsoft.com/office/drawing/2014/main" id="{5F74B162-9092-8E40-9C54-EB1EDFCB03E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BE5D417-A5FB-B746-8496-73EB3C4B6D29}"/>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55070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D5E7F-739F-4F41-AFFF-EE96F316BB8F}"/>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3" name="Footer Placeholder 2">
            <a:extLst>
              <a:ext uri="{FF2B5EF4-FFF2-40B4-BE49-F238E27FC236}">
                <a16:creationId xmlns:a16="http://schemas.microsoft.com/office/drawing/2014/main" id="{D88DEDF2-FECD-CC46-95F5-DB3088F1F205}"/>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F0126E9D-24FC-6B4C-91A8-A00303C41F7F}"/>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571180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0060-746F-D84E-9084-45210BA72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95AFB1B-0EBB-334A-9D77-8DA0EAF158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6C0F560-6362-4545-BB95-90A59FF97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AA677-08B3-A948-AD67-B6F72177428F}"/>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6" name="Footer Placeholder 5">
            <a:extLst>
              <a:ext uri="{FF2B5EF4-FFF2-40B4-BE49-F238E27FC236}">
                <a16:creationId xmlns:a16="http://schemas.microsoft.com/office/drawing/2014/main" id="{4C3E663F-BDCE-3A48-862D-19A684F69A2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A457D5B-3BAD-344D-9D44-1108E683FEC4}"/>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1179969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3D5B-83D5-AB42-ABE3-42272CE4B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5826E030-9BCC-9244-AD5A-7DBD53146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28B5AB3-3716-5A4F-87AB-894F73C42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F4E54-7803-8E4F-8A7D-2532432F1060}"/>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6" name="Footer Placeholder 5">
            <a:extLst>
              <a:ext uri="{FF2B5EF4-FFF2-40B4-BE49-F238E27FC236}">
                <a16:creationId xmlns:a16="http://schemas.microsoft.com/office/drawing/2014/main" id="{E096C422-51B4-3A49-A83C-159592EF5CE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598E2CA-3794-3045-A4C0-F8597053CEF1}"/>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09187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74F5-6E19-E046-B55F-4974A74AB2E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1E83746-C0C5-864D-A4F7-8D8BD87C2E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346BB67-F5D8-8B46-933D-F45389C468FF}"/>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21FB16F7-54FE-744A-88FF-F676B91D536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E037C72-5AEF-7E4D-9978-048B6F7BDFAB}"/>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27276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983B3-EAE2-0846-ADF9-21CA6B3474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DBEF90D-FAE9-F144-9026-DA5139A80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FFE8A41-BB79-5144-B1A6-25A88C10B9B2}"/>
              </a:ext>
            </a:extLst>
          </p:cNvPr>
          <p:cNvSpPr>
            <a:spLocks noGrp="1"/>
          </p:cNvSpPr>
          <p:nvPr>
            <p:ph type="dt" sz="half" idx="10"/>
          </p:nvPr>
        </p:nvSpPr>
        <p:spPr/>
        <p:txBody>
          <a:body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CED98073-D169-014A-AF10-E38C0B74E30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13D70FE-ABE7-7A4D-9C10-FE95E67AA4AE}"/>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3186676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grpSp>
        <p:nvGrpSpPr>
          <p:cNvPr id="133" name="Google Shape;133;p8"/>
          <p:cNvGrpSpPr/>
          <p:nvPr/>
        </p:nvGrpSpPr>
        <p:grpSpPr>
          <a:xfrm>
            <a:off x="0" y="-324557"/>
            <a:ext cx="12191984" cy="6847468"/>
            <a:chOff x="0" y="-243418"/>
            <a:chExt cx="9143988" cy="5135601"/>
          </a:xfrm>
        </p:grpSpPr>
        <p:sp>
          <p:nvSpPr>
            <p:cNvPr id="134" name="Google Shape;134;p8"/>
            <p:cNvSpPr/>
            <p:nvPr/>
          </p:nvSpPr>
          <p:spPr>
            <a:xfrm flipH="1">
              <a:off x="7534841" y="94301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flipH="1">
              <a:off x="2104966"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flipH="1">
              <a:off x="511828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flipH="1">
              <a:off x="130383"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flipH="1">
              <a:off x="765661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flipH="1">
              <a:off x="3433968" y="5400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flipH="1">
              <a:off x="6045059"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flipH="1">
              <a:off x="1615897"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flipH="1">
              <a:off x="4380793"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8"/>
            <p:cNvGrpSpPr/>
            <p:nvPr/>
          </p:nvGrpSpPr>
          <p:grpSpPr>
            <a:xfrm flipH="1">
              <a:off x="0" y="942997"/>
              <a:ext cx="1032663" cy="712280"/>
              <a:chOff x="1966925" y="760050"/>
              <a:chExt cx="244400" cy="168575"/>
            </a:xfrm>
          </p:grpSpPr>
          <p:sp>
            <p:nvSpPr>
              <p:cNvPr id="144" name="Google Shape;14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8"/>
            <p:cNvSpPr/>
            <p:nvPr/>
          </p:nvSpPr>
          <p:spPr>
            <a:xfrm flipH="1">
              <a:off x="8288246" y="46035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flipH="1">
              <a:off x="1714011" y="19934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flipH="1">
              <a:off x="7534861"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 name="Google Shape;173;p8"/>
            <p:cNvGrpSpPr/>
            <p:nvPr/>
          </p:nvGrpSpPr>
          <p:grpSpPr>
            <a:xfrm flipH="1">
              <a:off x="8111325" y="3285497"/>
              <a:ext cx="1032663" cy="712280"/>
              <a:chOff x="1966925" y="760050"/>
              <a:chExt cx="244400" cy="168575"/>
            </a:xfrm>
          </p:grpSpPr>
          <p:sp>
            <p:nvSpPr>
              <p:cNvPr id="174" name="Google Shape;17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 name="Google Shape;200;p8"/>
          <p:cNvSpPr txBox="1">
            <a:spLocks noGrp="1"/>
          </p:cNvSpPr>
          <p:nvPr>
            <p:ph type="title"/>
          </p:nvPr>
        </p:nvSpPr>
        <p:spPr>
          <a:xfrm>
            <a:off x="3796400" y="1794800"/>
            <a:ext cx="4599200" cy="32684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63661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7851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725274AE-C254-353C-7CF5-23E67DAB39E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35486A9-9B47-0337-AEDA-FEE2D207C3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39A04C-6BCE-C08B-CF62-DE0EC02E6B43}"/>
              </a:ext>
            </a:extLst>
          </p:cNvPr>
          <p:cNvSpPr>
            <a:spLocks noGrp="1" noChangeArrowheads="1"/>
          </p:cNvSpPr>
          <p:nvPr>
            <p:ph type="sldNum" sz="quarter" idx="12"/>
          </p:nvPr>
        </p:nvSpPr>
        <p:spPr>
          <a:ln/>
        </p:spPr>
        <p:txBody>
          <a:bodyPr/>
          <a:lstStyle>
            <a:lvl1pPr>
              <a:defRPr/>
            </a:lvl1pPr>
          </a:lstStyle>
          <a:p>
            <a:fld id="{08965B6F-82A2-4406-B9F3-F44615821A46}" type="slidenum">
              <a:rPr lang="en-US" altLang="en-US"/>
              <a:pPr/>
              <a:t>‹#›</a:t>
            </a:fld>
            <a:endParaRPr lang="en-US" altLang="en-US"/>
          </a:p>
        </p:txBody>
      </p:sp>
    </p:spTree>
    <p:extLst>
      <p:ext uri="{BB962C8B-B14F-4D97-AF65-F5344CB8AC3E}">
        <p14:creationId xmlns:p14="http://schemas.microsoft.com/office/powerpoint/2010/main" val="1497071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FD9D02-426E-46C9-9EE9-0DE1EF8B2838}" type="datetime1">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629674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80526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FAA6B6-10E5-4810-BC9F-DA72D8452E73}" type="datetime1">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888046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008712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CDBF60-6CC3-4B74-A60D-3486985E4346}" type="datetime1">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168300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348373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540177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32567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FCF5A-EA79-452C-A52C-1A2668C2E7DF}" type="datetime1">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47352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5C4C28-BD4B-4892-9A2D-6E19BD753A9A}" type="datetime1">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8599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8F831D2-F78E-8622-CA65-C35CA3C8AF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23704C-EB7E-2311-91D7-2592B3725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F166DD-4516-C372-1C7A-919C8D7440D4}"/>
              </a:ext>
            </a:extLst>
          </p:cNvPr>
          <p:cNvSpPr>
            <a:spLocks noGrp="1" noChangeArrowheads="1"/>
          </p:cNvSpPr>
          <p:nvPr>
            <p:ph type="sldNum" sz="quarter" idx="12"/>
          </p:nvPr>
        </p:nvSpPr>
        <p:spPr>
          <a:ln/>
        </p:spPr>
        <p:txBody>
          <a:bodyPr/>
          <a:lstStyle>
            <a:lvl1pPr>
              <a:defRPr/>
            </a:lvl1pPr>
          </a:lstStyle>
          <a:p>
            <a:fld id="{7DF2AD31-31CC-4E6F-B690-7E49F6B2BA54}" type="slidenum">
              <a:rPr lang="en-US" altLang="en-US"/>
              <a:pPr/>
              <a:t>‹#›</a:t>
            </a:fld>
            <a:endParaRPr lang="en-US" altLang="en-US"/>
          </a:p>
        </p:txBody>
      </p:sp>
    </p:spTree>
    <p:extLst>
      <p:ext uri="{BB962C8B-B14F-4D97-AF65-F5344CB8AC3E}">
        <p14:creationId xmlns:p14="http://schemas.microsoft.com/office/powerpoint/2010/main" val="3876999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67A32-FC4B-4C7C-A276-139103C6B09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75120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733213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67A32-FC4B-4C7C-A276-139103C6B09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639944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67A32-FC4B-4C7C-A276-139103C6B09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387188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67A32-FC4B-4C7C-A276-139103C6B095}"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318205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67A32-FC4B-4C7C-A276-139103C6B095}"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33128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858297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646243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530272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65511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32FF14-A280-017F-C9B0-8D9FB7FEB91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6B2A5C-D051-40A1-36B3-64BB7B3C06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5A99F6-FE20-2658-A896-BE223E5ACAB8}"/>
              </a:ext>
            </a:extLst>
          </p:cNvPr>
          <p:cNvSpPr>
            <a:spLocks noGrp="1" noChangeArrowheads="1"/>
          </p:cNvSpPr>
          <p:nvPr>
            <p:ph type="sldNum" sz="quarter" idx="12"/>
          </p:nvPr>
        </p:nvSpPr>
        <p:spPr>
          <a:ln/>
        </p:spPr>
        <p:txBody>
          <a:bodyPr/>
          <a:lstStyle>
            <a:lvl1pPr>
              <a:defRPr/>
            </a:lvl1pPr>
          </a:lstStyle>
          <a:p>
            <a:fld id="{B9BEA22C-5D49-4729-8702-769A8FFD0327}" type="slidenum">
              <a:rPr lang="en-US" altLang="en-US"/>
              <a:pPr/>
              <a:t>‹#›</a:t>
            </a:fld>
            <a:endParaRPr lang="en-US" altLang="en-US"/>
          </a:p>
        </p:txBody>
      </p:sp>
    </p:spTree>
    <p:extLst>
      <p:ext uri="{BB962C8B-B14F-4D97-AF65-F5344CB8AC3E}">
        <p14:creationId xmlns:p14="http://schemas.microsoft.com/office/powerpoint/2010/main" val="4220988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00650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92989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6BE5E4-5860-D743-F548-B9D6603FA2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C1DEFB-731F-A8D1-C9B3-F6D0496D17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A91E6E-1DB4-E008-F4AB-0A286B8D9A04}"/>
              </a:ext>
            </a:extLst>
          </p:cNvPr>
          <p:cNvSpPr>
            <a:spLocks noGrp="1" noChangeArrowheads="1"/>
          </p:cNvSpPr>
          <p:nvPr>
            <p:ph type="sldNum" sz="quarter" idx="12"/>
          </p:nvPr>
        </p:nvSpPr>
        <p:spPr>
          <a:ln/>
        </p:spPr>
        <p:txBody>
          <a:bodyPr/>
          <a:lstStyle>
            <a:lvl1pPr>
              <a:defRPr/>
            </a:lvl1pPr>
          </a:lstStyle>
          <a:p>
            <a:fld id="{9DE160C1-FE70-4EF9-9549-55B918ED4E38}" type="slidenum">
              <a:rPr lang="en-US" altLang="en-US"/>
              <a:pPr/>
              <a:t>‹#›</a:t>
            </a:fld>
            <a:endParaRPr lang="en-US" altLang="en-US"/>
          </a:p>
        </p:txBody>
      </p:sp>
    </p:spTree>
    <p:extLst>
      <p:ext uri="{BB962C8B-B14F-4D97-AF65-F5344CB8AC3E}">
        <p14:creationId xmlns:p14="http://schemas.microsoft.com/office/powerpoint/2010/main" val="17461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F8AC62-C4C2-3014-953F-55501138A2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CE20FF-9666-B9C1-7442-36997BF751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A45425-6BC0-AEBA-4DA7-E5555CDC9BBA}"/>
              </a:ext>
            </a:extLst>
          </p:cNvPr>
          <p:cNvSpPr>
            <a:spLocks noGrp="1" noChangeArrowheads="1"/>
          </p:cNvSpPr>
          <p:nvPr>
            <p:ph type="sldNum" sz="quarter" idx="12"/>
          </p:nvPr>
        </p:nvSpPr>
        <p:spPr>
          <a:ln/>
        </p:spPr>
        <p:txBody>
          <a:bodyPr/>
          <a:lstStyle>
            <a:lvl1pPr>
              <a:defRPr/>
            </a:lvl1pPr>
          </a:lstStyle>
          <a:p>
            <a:fld id="{18190FC7-A7E5-42DA-9A3C-DB664B7D22CC}" type="slidenum">
              <a:rPr lang="en-US" altLang="en-US"/>
              <a:pPr/>
              <a:t>‹#›</a:t>
            </a:fld>
            <a:endParaRPr lang="en-US" altLang="en-US"/>
          </a:p>
        </p:txBody>
      </p:sp>
    </p:spTree>
    <p:extLst>
      <p:ext uri="{BB962C8B-B14F-4D97-AF65-F5344CB8AC3E}">
        <p14:creationId xmlns:p14="http://schemas.microsoft.com/office/powerpoint/2010/main" val="268800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6CE842-34A0-BF6D-C221-61A0C76950A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C01422-163B-71CB-010B-C7B6B443ED5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1AF5DB-7F8F-86AB-BEE6-4EA595181B6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E28DBC40-61D7-C352-D3BE-FB341231F59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F7494C28-BC12-C6B8-F24F-589328FB0CD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286CA7D-46AC-4E20-962D-D8E0F34DA3F2}" type="slidenum">
              <a:rPr lang="en-US" altLang="en-US"/>
              <a:pPr/>
              <a:t>‹#›</a:t>
            </a:fld>
            <a:endParaRPr lang="en-US" altLang="en-US"/>
          </a:p>
        </p:txBody>
      </p:sp>
    </p:spTree>
    <p:extLst>
      <p:ext uri="{BB962C8B-B14F-4D97-AF65-F5344CB8AC3E}">
        <p14:creationId xmlns:p14="http://schemas.microsoft.com/office/powerpoint/2010/main" val="3883161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EA30EC-A00C-3E2B-381D-81C8D14A0E5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AA269720-470E-5F7A-360E-E25F878348C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60270F9E-5C38-E80C-DACE-DE82CEABDD8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0AF8F2D9-438A-F8FE-3176-935A9A2056D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26E50F8C-3429-818B-F6FC-F4183536022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0137F42-0CE5-4780-8382-96DFBCC8ED37}" type="slidenum">
              <a:rPr lang="en-US" altLang="vi-VN"/>
              <a:pPr>
                <a:defRPr/>
              </a:pPr>
              <a:t>‹#›</a:t>
            </a:fld>
            <a:endParaRPr lang="en-US" altLang="vi-VN"/>
          </a:p>
        </p:txBody>
      </p:sp>
    </p:spTree>
    <p:extLst>
      <p:ext uri="{BB962C8B-B14F-4D97-AF65-F5344CB8AC3E}">
        <p14:creationId xmlns:p14="http://schemas.microsoft.com/office/powerpoint/2010/main" val="303246664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20E4EE2B-146A-D6D1-9442-23959D9E3DC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DD5169E9-A08B-9FCE-416B-CA9F27575F9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F363F8-28D9-42A3-38E4-AD2D542570C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94F265-DADB-473A-83E4-12B0BF215BDB}" type="datetimeFigureOut">
              <a:rPr lang="en-US"/>
              <a:pPr>
                <a:defRPr/>
              </a:pPr>
              <a:t>11/3/2024</a:t>
            </a:fld>
            <a:endParaRPr lang="en-US"/>
          </a:p>
        </p:txBody>
      </p:sp>
      <p:sp>
        <p:nvSpPr>
          <p:cNvPr id="5" name="Footer Placeholder 4">
            <a:extLst>
              <a:ext uri="{FF2B5EF4-FFF2-40B4-BE49-F238E27FC236}">
                <a16:creationId xmlns:a16="http://schemas.microsoft.com/office/drawing/2014/main" id="{95181D12-7C74-B84F-323B-FFDBC437584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1074A5-FEB1-EDFD-41FA-C30F51E6655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DF75584-9E14-439B-8365-E3E7575E9CD3}" type="slidenum">
              <a:rPr lang="en-US" altLang="en-US"/>
              <a:pPr/>
              <a:t>‹#›</a:t>
            </a:fld>
            <a:endParaRPr lang="en-US" altLang="en-US"/>
          </a:p>
        </p:txBody>
      </p:sp>
    </p:spTree>
    <p:extLst>
      <p:ext uri="{BB962C8B-B14F-4D97-AF65-F5344CB8AC3E}">
        <p14:creationId xmlns:p14="http://schemas.microsoft.com/office/powerpoint/2010/main" val="34682491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FDB9A-E25B-B847-BA98-2F0A2DDF14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C671BB5-5B97-A14F-8CB8-54C65798C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FE3159-DD8D-CA40-81DC-80549D648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F5F38-0BB7-A846-84AE-39B6C77A65EC}" type="datetimeFigureOut">
              <a:rPr lang="en-VN" smtClean="0"/>
              <a:t>11/03/2024</a:t>
            </a:fld>
            <a:endParaRPr lang="en-VN"/>
          </a:p>
        </p:txBody>
      </p:sp>
      <p:sp>
        <p:nvSpPr>
          <p:cNvPr id="5" name="Footer Placeholder 4">
            <a:extLst>
              <a:ext uri="{FF2B5EF4-FFF2-40B4-BE49-F238E27FC236}">
                <a16:creationId xmlns:a16="http://schemas.microsoft.com/office/drawing/2014/main" id="{F101D79C-B405-A041-A3DD-6A4EF06FD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29A76082-854F-EA45-B854-3FB7FE601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6D9A5-D299-7241-B381-32D472B81D41}" type="slidenum">
              <a:rPr lang="en-VN" smtClean="0"/>
              <a:t>‹#›</a:t>
            </a:fld>
            <a:endParaRPr lang="en-VN"/>
          </a:p>
        </p:txBody>
      </p:sp>
    </p:spTree>
    <p:extLst>
      <p:ext uri="{BB962C8B-B14F-4D97-AF65-F5344CB8AC3E}">
        <p14:creationId xmlns:p14="http://schemas.microsoft.com/office/powerpoint/2010/main" val="32243903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pPr/>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357695947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39875971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jpeg"/><Relationship Id="rId1" Type="http://schemas.openxmlformats.org/officeDocument/2006/relationships/slideLayout" Target="../slideLayouts/slideLayout3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jpe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Frames PPT 010">
            <a:extLst>
              <a:ext uri="{FF2B5EF4-FFF2-40B4-BE49-F238E27FC236}">
                <a16:creationId xmlns:a16="http://schemas.microsoft.com/office/drawing/2014/main" id="{5073C164-326E-E2AC-E64C-56AC5C4E2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WordArt 3">
            <a:extLst>
              <a:ext uri="{FF2B5EF4-FFF2-40B4-BE49-F238E27FC236}">
                <a16:creationId xmlns:a16="http://schemas.microsoft.com/office/drawing/2014/main" id="{9F104862-515A-94AB-E86A-715165C4F96A}"/>
              </a:ext>
            </a:extLst>
          </p:cNvPr>
          <p:cNvSpPr>
            <a:spLocks noChangeArrowheads="1" noChangeShapeType="1" noTextEdit="1"/>
          </p:cNvSpPr>
          <p:nvPr/>
        </p:nvSpPr>
        <p:spPr bwMode="auto">
          <a:xfrm>
            <a:off x="2438400" y="1219200"/>
            <a:ext cx="7524750" cy="1428750"/>
          </a:xfrm>
          <a:prstGeom prst="rect">
            <a:avLst/>
          </a:prstGeom>
        </p:spPr>
        <p:txBody>
          <a:bodyPr wrap="none" fromWordArt="1">
            <a:prstTxWarp prst="textPlain">
              <a:avLst>
                <a:gd name="adj" fmla="val 49889"/>
              </a:avLst>
            </a:prstTxWarp>
          </a:bodyPr>
          <a:lstStyle/>
          <a:p>
            <a:pPr algn="ctr" eaLnBrk="0" fontAlgn="base" hangingPunct="0">
              <a:spcBef>
                <a:spcPct val="0"/>
              </a:spcBef>
              <a:spcAft>
                <a:spcPct val="0"/>
              </a:spcAft>
            </a:pPr>
            <a:r>
              <a:rPr lang="vi-VN" sz="36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CHÀO MỪNG QUÝ THẦY CÔ ĐẾN DỰ GIỜ </a:t>
            </a:r>
          </a:p>
          <a:p>
            <a:pPr algn="ctr" eaLnBrk="0" fontAlgn="base" hangingPunct="0">
              <a:spcBef>
                <a:spcPct val="0"/>
              </a:spcBef>
              <a:spcAft>
                <a:spcPct val="0"/>
              </a:spcAft>
            </a:pPr>
            <a:r>
              <a:rPr lang="vi-VN" sz="36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THĂM LỚP </a:t>
            </a:r>
            <a:r>
              <a:rPr lang="en-US" sz="36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6</a:t>
            </a:r>
            <a:endParaRPr lang="vi-VN" sz="36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148487" name="Text Box 7">
            <a:extLst>
              <a:ext uri="{FF2B5EF4-FFF2-40B4-BE49-F238E27FC236}">
                <a16:creationId xmlns:a16="http://schemas.microsoft.com/office/drawing/2014/main" id="{25B32C60-C987-BF47-ED6C-66147CE2AB0E}"/>
              </a:ext>
            </a:extLst>
          </p:cNvPr>
          <p:cNvSpPr txBox="1">
            <a:spLocks noChangeArrowheads="1"/>
          </p:cNvSpPr>
          <p:nvPr/>
        </p:nvSpPr>
        <p:spPr bwMode="auto">
          <a:xfrm>
            <a:off x="2098675" y="6016625"/>
            <a:ext cx="85344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defRPr/>
            </a:pPr>
            <a:r>
              <a:rPr lang="en-US" altLang="en-US" sz="2400" b="1" dirty="0">
                <a:solidFill>
                  <a:srgbClr val="FF0066"/>
                </a:solidFill>
                <a:effectLst>
                  <a:outerShdw blurRad="38100" dist="38100" dir="2700000" algn="tl">
                    <a:srgbClr val="C0C0C0"/>
                  </a:outerShdw>
                </a:effectLst>
              </a:rPr>
              <a:t>NĂM HỌC 2024- 2025</a:t>
            </a:r>
          </a:p>
        </p:txBody>
      </p:sp>
      <p:sp>
        <p:nvSpPr>
          <p:cNvPr id="22533" name="TextBox 1">
            <a:extLst>
              <a:ext uri="{FF2B5EF4-FFF2-40B4-BE49-F238E27FC236}">
                <a16:creationId xmlns:a16="http://schemas.microsoft.com/office/drawing/2014/main" id="{88E21413-7EF9-42DE-5218-4B5917BC7A15}"/>
              </a:ext>
            </a:extLst>
          </p:cNvPr>
          <p:cNvSpPr txBox="1">
            <a:spLocks noChangeArrowheads="1"/>
          </p:cNvSpPr>
          <p:nvPr/>
        </p:nvSpPr>
        <p:spPr bwMode="auto">
          <a:xfrm>
            <a:off x="6038850" y="3790950"/>
            <a:ext cx="46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endParaRPr lang="vi-VN" altLang="en-US" sz="1800" b="1">
              <a:solidFill>
                <a:srgbClr val="000000"/>
              </a:solidFill>
            </a:endParaRPr>
          </a:p>
        </p:txBody>
      </p:sp>
      <p:graphicFrame>
        <p:nvGraphicFramePr>
          <p:cNvPr id="22534" name="Object 10">
            <a:extLst>
              <a:ext uri="{FF2B5EF4-FFF2-40B4-BE49-F238E27FC236}">
                <a16:creationId xmlns:a16="http://schemas.microsoft.com/office/drawing/2014/main" id="{5102FDDF-9BA5-EAC5-59F9-9D9B1C652411}"/>
              </a:ext>
            </a:extLst>
          </p:cNvPr>
          <p:cNvGraphicFramePr>
            <a:graphicFrameLocks noChangeAspect="1"/>
          </p:cNvGraphicFramePr>
          <p:nvPr/>
        </p:nvGraphicFramePr>
        <p:xfrm>
          <a:off x="4891089" y="3040063"/>
          <a:ext cx="2409825" cy="1873250"/>
        </p:xfrm>
        <a:graphic>
          <a:graphicData uri="http://schemas.openxmlformats.org/presentationml/2006/ole">
            <mc:AlternateContent xmlns:mc="http://schemas.openxmlformats.org/markup-compatibility/2006">
              <mc:Choice xmlns:v="urn:schemas-microsoft-com:vml" Requires="v">
                <p:oleObj name="Document" r:id="rId3" imgW="1782128" imgH="1449467" progId="Word.Document.8">
                  <p:embed/>
                </p:oleObj>
              </mc:Choice>
              <mc:Fallback>
                <p:oleObj name="Document" r:id="rId3" imgW="1782128" imgH="1449467" progId="Word.Document.8">
                  <p:embed/>
                  <p:pic>
                    <p:nvPicPr>
                      <p:cNvPr id="22534" name="Object 10">
                        <a:extLst>
                          <a:ext uri="{FF2B5EF4-FFF2-40B4-BE49-F238E27FC236}">
                            <a16:creationId xmlns:a16="http://schemas.microsoft.com/office/drawing/2014/main" id="{5102FDDF-9BA5-EAC5-59F9-9D9B1C652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089" y="3040063"/>
                        <a:ext cx="2409825" cy="18732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35" name="Picture 109" descr="FLWRVASE">
            <a:extLst>
              <a:ext uri="{FF2B5EF4-FFF2-40B4-BE49-F238E27FC236}">
                <a16:creationId xmlns:a16="http://schemas.microsoft.com/office/drawing/2014/main" id="{8DA54FCA-69E7-A21B-70DE-A44B6A0DD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160838"/>
            <a:ext cx="14033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8" descr="POINSET2">
            <a:extLst>
              <a:ext uri="{FF2B5EF4-FFF2-40B4-BE49-F238E27FC236}">
                <a16:creationId xmlns:a16="http://schemas.microsoft.com/office/drawing/2014/main" id="{028F2531-584B-5AEE-338B-049F02A96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8310563" y="4375150"/>
            <a:ext cx="241776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8" descr="POINSET2">
            <a:extLst>
              <a:ext uri="{FF2B5EF4-FFF2-40B4-BE49-F238E27FC236}">
                <a16:creationId xmlns:a16="http://schemas.microsoft.com/office/drawing/2014/main" id="{D5F7B675-8480-439A-8F44-662DDA82B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159751" y="-69850"/>
            <a:ext cx="241776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8" descr="POINSET2">
            <a:extLst>
              <a:ext uri="{FF2B5EF4-FFF2-40B4-BE49-F238E27FC236}">
                <a16:creationId xmlns:a16="http://schemas.microsoft.com/office/drawing/2014/main" id="{F54E89E4-474B-479A-A7CC-0E5ACB16D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1641476" y="-69850"/>
            <a:ext cx="2417763"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fill="remove" nodeType="afterEffect">
                                  <p:stCondLst>
                                    <p:cond delay="0"/>
                                  </p:stCondLst>
                                  <p:childTnLst>
                                    <p:animClr clrSpc="rgb" dir="cw">
                                      <p:cBhvr override="childStyle">
                                        <p:cTn id="6" dur="250" autoRev="1" fill="remove"/>
                                        <p:tgtEl>
                                          <p:spTgt spid="148483"/>
                                        </p:tgtEl>
                                        <p:attrNameLst>
                                          <p:attrName>style.color</p:attrName>
                                        </p:attrNameLst>
                                      </p:cBhvr>
                                      <p:to>
                                        <a:schemeClr val="bg1"/>
                                      </p:to>
                                    </p:animClr>
                                    <p:animClr clrSpc="rgb" dir="cw">
                                      <p:cBhvr>
                                        <p:cTn id="7" dur="250" autoRev="1" fill="remove"/>
                                        <p:tgtEl>
                                          <p:spTgt spid="148483"/>
                                        </p:tgtEl>
                                        <p:attrNameLst>
                                          <p:attrName>fillcolor</p:attrName>
                                        </p:attrNameLst>
                                      </p:cBhvr>
                                      <p:to>
                                        <a:schemeClr val="bg1"/>
                                      </p:to>
                                    </p:animClr>
                                    <p:set>
                                      <p:cBhvr>
                                        <p:cTn id="8" dur="250" autoRev="1" fill="remove"/>
                                        <p:tgtEl>
                                          <p:spTgt spid="148483"/>
                                        </p:tgtEl>
                                        <p:attrNameLst>
                                          <p:attrName>fill.type</p:attrName>
                                        </p:attrNameLst>
                                      </p:cBhvr>
                                      <p:to>
                                        <p:strVal val="solid"/>
                                      </p:to>
                                    </p:set>
                                    <p:set>
                                      <p:cBhvr>
                                        <p:cTn id="9" dur="250" autoRev="1" fill="remove"/>
                                        <p:tgtEl>
                                          <p:spTgt spid="1484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6C988-25AC-C505-2AFF-A0785BDBF5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278E36-7544-BCEC-BD06-0B7749395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11985523" cy="5142271"/>
          </a:xfrm>
          <a:prstGeom prst="rect">
            <a:avLst/>
          </a:prstGeom>
        </p:spPr>
      </p:pic>
      <p:sp>
        <p:nvSpPr>
          <p:cNvPr id="3" name="TextBox 2">
            <a:extLst>
              <a:ext uri="{FF2B5EF4-FFF2-40B4-BE49-F238E27FC236}">
                <a16:creationId xmlns:a16="http://schemas.microsoft.com/office/drawing/2014/main" id="{0215A56A-77C5-3C87-1BDF-5C78D6E1BC44}"/>
              </a:ext>
            </a:extLst>
          </p:cNvPr>
          <p:cNvSpPr txBox="1"/>
          <p:nvPr/>
        </p:nvSpPr>
        <p:spPr>
          <a:xfrm>
            <a:off x="1356853" y="2875935"/>
            <a:ext cx="133718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B84702D-46B0-E68A-1A79-9A8D7969D069}"/>
              </a:ext>
            </a:extLst>
          </p:cNvPr>
          <p:cNvSpPr txBox="1"/>
          <p:nvPr/>
        </p:nvSpPr>
        <p:spPr>
          <a:xfrm>
            <a:off x="3436375" y="2875935"/>
            <a:ext cx="110121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Mô</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19EAAE-58BA-1FF2-ABE7-E471B57AB4E3}"/>
              </a:ext>
            </a:extLst>
          </p:cNvPr>
          <p:cNvSpPr txBox="1"/>
          <p:nvPr/>
        </p:nvSpPr>
        <p:spPr>
          <a:xfrm>
            <a:off x="4812892" y="2829768"/>
            <a:ext cx="154366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quan</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58617F7-DF1D-BD74-A461-709D677BE7ED}"/>
              </a:ext>
            </a:extLst>
          </p:cNvPr>
          <p:cNvSpPr txBox="1"/>
          <p:nvPr/>
        </p:nvSpPr>
        <p:spPr>
          <a:xfrm>
            <a:off x="6442589" y="2815019"/>
            <a:ext cx="1818966"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quan</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A935E4C-3358-B033-9E90-9476237827FA}"/>
              </a:ext>
            </a:extLst>
          </p:cNvPr>
          <p:cNvSpPr txBox="1"/>
          <p:nvPr/>
        </p:nvSpPr>
        <p:spPr>
          <a:xfrm>
            <a:off x="9232490" y="2815019"/>
            <a:ext cx="135685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D50C92-DFE8-1B5C-145B-483D52344800}"/>
              </a:ext>
            </a:extLst>
          </p:cNvPr>
          <p:cNvSpPr txBox="1"/>
          <p:nvPr/>
        </p:nvSpPr>
        <p:spPr>
          <a:xfrm>
            <a:off x="1071717" y="5780782"/>
            <a:ext cx="6096000" cy="1077218"/>
          </a:xfrm>
          <a:prstGeom prst="rect">
            <a:avLst/>
          </a:prstGeom>
          <a:noFill/>
        </p:spPr>
        <p:txBody>
          <a:bodyPr wrap="square">
            <a:spAutoFit/>
          </a:bodyPr>
          <a:lstStyle/>
          <a:p>
            <a:pPr marL="30480" marR="30480" algn="just"/>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a:t>
            </a:r>
            <a:r>
              <a:rPr lang="en-US" sz="3200" dirty="0" err="1">
                <a:solidFill>
                  <a:srgbClr val="000000"/>
                </a:solidFill>
                <a:effectLst/>
                <a:latin typeface="Times New Roman" panose="02020603050405020304" pitchFamily="18" charset="0"/>
                <a:ea typeface="Times New Roman" panose="02020603050405020304" pitchFamily="18" charset="0"/>
              </a:rPr>
              <a:t>hực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a:t>
            </a:r>
            <a:r>
              <a:rPr lang="en-US" sz="3200" dirty="0" err="1">
                <a:solidFill>
                  <a:srgbClr val="000000"/>
                </a:solidFill>
                <a:effectLst/>
                <a:latin typeface="Times New Roman" panose="02020603050405020304" pitchFamily="18" charset="0"/>
                <a:ea typeface="Times New Roman" panose="02020603050405020304" pitchFamily="18" charset="0"/>
              </a:rPr>
              <a:t>á</a:t>
            </a:r>
            <a:endParaRPr lang="vi-VN" sz="3200" dirty="0">
              <a:effectLst/>
              <a:latin typeface="Times New Roman" panose="02020603050405020304" pitchFamily="18" charset="0"/>
              <a:ea typeface="Times New Roman" panose="02020603050405020304" pitchFamily="18" charset="0"/>
            </a:endParaRPr>
          </a:p>
          <a:p>
            <a:pPr marL="30480" marR="30480"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Tim</a:t>
            </a:r>
            <a:endParaRPr lang="vi-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873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C54E13-DAF6-E9E3-1678-B62B390F3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95" y="1347020"/>
            <a:ext cx="10538221" cy="491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B55A004-83D0-8CEB-760A-F463D27809E8}"/>
              </a:ext>
            </a:extLst>
          </p:cNvPr>
          <p:cNvSpPr txBox="1"/>
          <p:nvPr/>
        </p:nvSpPr>
        <p:spPr>
          <a:xfrm>
            <a:off x="462116" y="151783"/>
            <a:ext cx="11090787" cy="991618"/>
          </a:xfrm>
          <a:prstGeom prst="rect">
            <a:avLst/>
          </a:prstGeom>
          <a:noFill/>
        </p:spPr>
        <p:txBody>
          <a:bodyPr wrap="square">
            <a:spAutoFit/>
          </a:bodyPr>
          <a:lstStyle/>
          <a:p>
            <a:pPr>
              <a:lnSpc>
                <a:spcPct val="107000"/>
              </a:lnSpc>
              <a:spcAft>
                <a:spcPts val="800"/>
              </a:spcAft>
            </a:pP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13.2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kề</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68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êu tên cấp độ tổ chức tương ứng với mỗi cấu trúc  đã cho trong bảng 13.2">
            <a:extLst>
              <a:ext uri="{FF2B5EF4-FFF2-40B4-BE49-F238E27FC236}">
                <a16:creationId xmlns:a16="http://schemas.microsoft.com/office/drawing/2014/main" id="{C2F14632-28EB-169B-484B-F8C231875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7" y="540774"/>
            <a:ext cx="11120284" cy="534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816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ấy ví dụ về tế bào, mô, cơ quan, hệ cơ quan trong cơ thể động vật và thực vật">
            <a:extLst>
              <a:ext uri="{FF2B5EF4-FFF2-40B4-BE49-F238E27FC236}">
                <a16:creationId xmlns:a16="http://schemas.microsoft.com/office/drawing/2014/main" id="{D5179936-C5B9-67B2-3B26-545BEE628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9" y="2477729"/>
            <a:ext cx="10333703" cy="4159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850C0A-DAB4-7B14-A1F8-766B98C6FC55}"/>
              </a:ext>
            </a:extLst>
          </p:cNvPr>
          <p:cNvSpPr txBox="1"/>
          <p:nvPr/>
        </p:nvSpPr>
        <p:spPr>
          <a:xfrm>
            <a:off x="147483" y="1046738"/>
            <a:ext cx="11847871" cy="1200329"/>
          </a:xfrm>
          <a:prstGeom prst="rect">
            <a:avLst/>
          </a:prstGeom>
          <a:noFill/>
        </p:spPr>
        <p:txBody>
          <a:bodyPr wrap="square">
            <a:spAutoFit/>
          </a:bodyPr>
          <a:lstStyle/>
          <a:p>
            <a:r>
              <a:rPr lang="en-US" sz="3600" b="1" i="1" u="sng" dirty="0" err="1">
                <a:solidFill>
                  <a:srgbClr val="000000"/>
                </a:solidFill>
                <a:effectLst/>
                <a:latin typeface="Times New Roman" panose="02020603050405020304" pitchFamily="18" charset="0"/>
                <a:cs typeface="Times New Roman" panose="02020603050405020304" pitchFamily="18" charset="0"/>
              </a:rPr>
              <a:t>Câu</a:t>
            </a:r>
            <a:r>
              <a:rPr lang="en-US" sz="3600" b="1" i="1" u="sng" dirty="0">
                <a:solidFill>
                  <a:srgbClr val="000000"/>
                </a:solidFill>
                <a:effectLst/>
                <a:latin typeface="Times New Roman" panose="02020603050405020304" pitchFamily="18" charset="0"/>
                <a:cs typeface="Times New Roman" panose="02020603050405020304" pitchFamily="18" charset="0"/>
              </a:rPr>
              <a:t> 1:</a:t>
            </a:r>
            <a:r>
              <a:rPr lang="en-US" sz="3600" b="0" i="1" dirty="0">
                <a:solidFill>
                  <a:srgbClr val="000000"/>
                </a:solidFill>
                <a:effectLst/>
                <a:latin typeface="+mj-lt"/>
              </a:rPr>
              <a:t> </a:t>
            </a:r>
            <a:r>
              <a:rPr lang="vi-VN" sz="3600" b="0" i="1" dirty="0">
                <a:solidFill>
                  <a:srgbClr val="000000"/>
                </a:solidFill>
                <a:effectLst/>
                <a:latin typeface="+mj-lt"/>
              </a:rPr>
              <a:t>Lấy ví dụ về tế bào, mô, cơ quan, hệ cơ quan trong cơ thể động vật và thực vật mà em biết theo gợi ý trong bảng 13.3.</a:t>
            </a:r>
            <a:endParaRPr lang="vi-VN" sz="3600" i="1" dirty="0">
              <a:latin typeface="+mj-lt"/>
            </a:endParaRPr>
          </a:p>
        </p:txBody>
      </p:sp>
      <p:sp>
        <p:nvSpPr>
          <p:cNvPr id="2" name="TextBox 1">
            <a:extLst>
              <a:ext uri="{FF2B5EF4-FFF2-40B4-BE49-F238E27FC236}">
                <a16:creationId xmlns:a16="http://schemas.microsoft.com/office/drawing/2014/main" id="{3B442D0E-46A6-712F-08B3-F5B59EE16A3A}"/>
              </a:ext>
            </a:extLst>
          </p:cNvPr>
          <p:cNvSpPr txBox="1"/>
          <p:nvPr/>
        </p:nvSpPr>
        <p:spPr>
          <a:xfrm>
            <a:off x="3908323" y="279823"/>
            <a:ext cx="294476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VẬN DỤNG</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1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03DF49A-9B44-9260-2BAF-51CA23829976}"/>
              </a:ext>
            </a:extLst>
          </p:cNvPr>
          <p:cNvGraphicFramePr>
            <a:graphicFrameLocks noGrp="1"/>
          </p:cNvGraphicFramePr>
          <p:nvPr>
            <p:extLst>
              <p:ext uri="{D42A27DB-BD31-4B8C-83A1-F6EECF244321}">
                <p14:modId xmlns:p14="http://schemas.microsoft.com/office/powerpoint/2010/main" val="2870907016"/>
              </p:ext>
            </p:extLst>
          </p:nvPr>
        </p:nvGraphicFramePr>
        <p:xfrm>
          <a:off x="668594" y="353962"/>
          <a:ext cx="10540178" cy="5702710"/>
        </p:xfrm>
        <a:graphic>
          <a:graphicData uri="http://schemas.openxmlformats.org/drawingml/2006/table">
            <a:tbl>
              <a:tblPr/>
              <a:tblGrid>
                <a:gridCol w="3185609">
                  <a:extLst>
                    <a:ext uri="{9D8B030D-6E8A-4147-A177-3AD203B41FA5}">
                      <a16:colId xmlns:a16="http://schemas.microsoft.com/office/drawing/2014/main" val="868324799"/>
                    </a:ext>
                  </a:extLst>
                </a:gridCol>
                <a:gridCol w="3859594">
                  <a:extLst>
                    <a:ext uri="{9D8B030D-6E8A-4147-A177-3AD203B41FA5}">
                      <a16:colId xmlns:a16="http://schemas.microsoft.com/office/drawing/2014/main" val="1220081352"/>
                    </a:ext>
                  </a:extLst>
                </a:gridCol>
                <a:gridCol w="3494975">
                  <a:extLst>
                    <a:ext uri="{9D8B030D-6E8A-4147-A177-3AD203B41FA5}">
                      <a16:colId xmlns:a16="http://schemas.microsoft.com/office/drawing/2014/main" val="2805925054"/>
                    </a:ext>
                  </a:extLst>
                </a:gridCol>
              </a:tblGrid>
              <a:tr h="1154149">
                <a:tc>
                  <a:txBody>
                    <a:bodyPr/>
                    <a:lstStyle/>
                    <a:p>
                      <a:pPr algn="ctr">
                        <a:lnSpc>
                          <a:spcPts val="1800"/>
                        </a:lnSpc>
                      </a:pPr>
                      <a:r>
                        <a:rPr lang="vi-VN" sz="3600" b="1" dirty="0">
                          <a:solidFill>
                            <a:srgbClr val="000000"/>
                          </a:solidFill>
                          <a:effectLst/>
                          <a:latin typeface="+mj-lt"/>
                        </a:rPr>
                        <a:t>Cấu trúc</a:t>
                      </a:r>
                      <a:endParaRPr lang="vi-VN" sz="3600" dirty="0">
                        <a:solidFill>
                          <a:srgbClr val="000000"/>
                        </a:solidFill>
                        <a:effectLst/>
                        <a:latin typeface="+mj-l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b="1">
                          <a:solidFill>
                            <a:srgbClr val="000000"/>
                          </a:solidFill>
                          <a:effectLst/>
                          <a:latin typeface="+mj-lt"/>
                        </a:rPr>
                        <a:t>Động vật</a:t>
                      </a:r>
                      <a:endParaRPr lang="vi-VN" sz="3600">
                        <a:solidFill>
                          <a:srgbClr val="000000"/>
                        </a:solidFill>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b="1">
                          <a:solidFill>
                            <a:srgbClr val="000000"/>
                          </a:solidFill>
                          <a:effectLst/>
                          <a:latin typeface="+mj-lt"/>
                        </a:rPr>
                        <a:t>Thực vật</a:t>
                      </a:r>
                      <a:endParaRPr lang="vi-VN" sz="3600">
                        <a:solidFill>
                          <a:srgbClr val="000000"/>
                        </a:solidFill>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3614186"/>
                  </a:ext>
                </a:extLst>
              </a:tr>
              <a:tr h="1222191">
                <a:tc>
                  <a:txBody>
                    <a:bodyPr/>
                    <a:lstStyle/>
                    <a:p>
                      <a:pPr algn="ctr">
                        <a:lnSpc>
                          <a:spcPts val="1800"/>
                        </a:lnSpc>
                      </a:pPr>
                      <a:r>
                        <a:rPr lang="vi-VN" sz="3600" dirty="0">
                          <a:solidFill>
                            <a:srgbClr val="000000"/>
                          </a:solidFill>
                          <a:effectLst/>
                          <a:latin typeface="+mj-lt"/>
                        </a:rPr>
                        <a:t>Tế bào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Tế bào cơ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a:solidFill>
                            <a:srgbClr val="000000"/>
                          </a:solidFill>
                          <a:effectLst/>
                          <a:latin typeface="+mj-lt"/>
                        </a:rPr>
                        <a:t>Tế bào thịt quả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8226942"/>
                  </a:ext>
                </a:extLst>
              </a:tr>
              <a:tr h="1108790">
                <a:tc>
                  <a:txBody>
                    <a:bodyPr/>
                    <a:lstStyle/>
                    <a:p>
                      <a:pPr algn="ctr">
                        <a:lnSpc>
                          <a:spcPts val="1800"/>
                        </a:lnSpc>
                      </a:pPr>
                      <a:r>
                        <a:rPr lang="vi-VN" sz="3600">
                          <a:solidFill>
                            <a:srgbClr val="000000"/>
                          </a:solidFill>
                          <a:effectLst/>
                          <a:latin typeface="+mj-lt"/>
                        </a:rPr>
                        <a:t>Mô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Mô cơ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Mô mềm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1546453"/>
                  </a:ext>
                </a:extLst>
              </a:tr>
              <a:tr h="1108790">
                <a:tc>
                  <a:txBody>
                    <a:bodyPr/>
                    <a:lstStyle/>
                    <a:p>
                      <a:pPr algn="ctr">
                        <a:lnSpc>
                          <a:spcPts val="1800"/>
                        </a:lnSpc>
                      </a:pPr>
                      <a:r>
                        <a:rPr lang="vi-VN" sz="3600">
                          <a:solidFill>
                            <a:srgbClr val="000000"/>
                          </a:solidFill>
                          <a:effectLst/>
                          <a:latin typeface="+mj-lt"/>
                        </a:rPr>
                        <a:t>Cơ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Phổi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Quả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4289968"/>
                  </a:ext>
                </a:extLst>
              </a:tr>
              <a:tr h="1108790">
                <a:tc>
                  <a:txBody>
                    <a:bodyPr/>
                    <a:lstStyle/>
                    <a:p>
                      <a:pPr algn="ctr">
                        <a:lnSpc>
                          <a:spcPts val="1800"/>
                        </a:lnSpc>
                      </a:pPr>
                      <a:r>
                        <a:rPr lang="vi-VN" sz="3600">
                          <a:solidFill>
                            <a:srgbClr val="000000"/>
                          </a:solidFill>
                          <a:effectLst/>
                          <a:latin typeface="+mj-lt"/>
                        </a:rPr>
                        <a:t>Hệ cơ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a:solidFill>
                            <a:srgbClr val="000000"/>
                          </a:solidFill>
                          <a:effectLst/>
                          <a:latin typeface="+mj-lt"/>
                        </a:rPr>
                        <a:t>Hệ hô hấp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800"/>
                        </a:lnSpc>
                      </a:pPr>
                      <a:r>
                        <a:rPr lang="vi-VN" sz="3600" dirty="0">
                          <a:solidFill>
                            <a:srgbClr val="000000"/>
                          </a:solidFill>
                          <a:effectLst/>
                          <a:latin typeface="+mj-lt"/>
                        </a:rPr>
                        <a:t>Hệ chồi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5348357"/>
                  </a:ext>
                </a:extLst>
              </a:tr>
            </a:tbl>
          </a:graphicData>
        </a:graphic>
      </p:graphicFrame>
    </p:spTree>
    <p:extLst>
      <p:ext uri="{BB962C8B-B14F-4D97-AF65-F5344CB8AC3E}">
        <p14:creationId xmlns:p14="http://schemas.microsoft.com/office/powerpoint/2010/main" val="108921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E9B9D4-48AA-25BE-227E-3B41E277B136}"/>
              </a:ext>
            </a:extLst>
          </p:cNvPr>
          <p:cNvSpPr txBox="1"/>
          <p:nvPr/>
        </p:nvSpPr>
        <p:spPr>
          <a:xfrm>
            <a:off x="108155" y="0"/>
            <a:ext cx="10972800" cy="1647182"/>
          </a:xfrm>
          <a:prstGeom prst="rect">
            <a:avLst/>
          </a:prstGeom>
          <a:noFill/>
        </p:spPr>
        <p:txBody>
          <a:bodyPr wrap="square">
            <a:spAutoFit/>
          </a:bodyPr>
          <a:lstStyle/>
          <a:p>
            <a:pPr marL="30480" marR="30480" algn="just">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25590C-3952-1642-5195-A0D2B0CC1A6C}"/>
              </a:ext>
            </a:extLst>
          </p:cNvPr>
          <p:cNvSpPr txBox="1"/>
          <p:nvPr/>
        </p:nvSpPr>
        <p:spPr>
          <a:xfrm>
            <a:off x="108155" y="1647182"/>
            <a:ext cx="11759380" cy="5016758"/>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Mỗi cơ quan, hệ cơ quan trong cơ thể đều có những chức năng riêng nhưng sự hoạt động của chúng đều có sự liên quan mật thiết với nhau để đảm bảo tính thống nhất trong cơ thể. </a:t>
            </a:r>
            <a:endParaRPr lang="en-US" sz="3200" b="0" i="0" dirty="0">
              <a:solidFill>
                <a:srgbClr val="000000"/>
              </a:solidFill>
              <a:effectLst/>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Ví dụ</a:t>
            </a:r>
            <a:r>
              <a:rPr lang="en-US" sz="3200" b="0" i="0" dirty="0">
                <a:solidFill>
                  <a:srgbClr val="000000"/>
                </a:solidFill>
                <a:effectLst/>
                <a:latin typeface="Times New Roman" panose="02020603050405020304" pitchFamily="18" charset="0"/>
                <a:cs typeface="Times New Roman" panose="02020603050405020304" pitchFamily="18" charset="0"/>
              </a:rPr>
              <a:t>:</a:t>
            </a:r>
            <a:r>
              <a:rPr lang="vi-VN" sz="3200" b="0" i="0" dirty="0">
                <a:solidFill>
                  <a:srgbClr val="000000"/>
                </a:solidFill>
                <a:effectLst/>
                <a:latin typeface="Times New Roman" panose="02020603050405020304" pitchFamily="18" charset="0"/>
                <a:cs typeface="Times New Roman" panose="02020603050405020304" pitchFamily="18" charset="0"/>
              </a:rPr>
              <a:t> khi tập thể dục, hệ vận động (cơ và xương) hoạt động với cường độ mạnh kéo theo các hệ cơ quan, hệ cơ quan khác cũng tăng cường hoạt động để phối hợp: tim đập nhanh và mạnh hơn, mạch máu dãn, thở nhanh và sâu hơn, mồ hôi tiết nhiều hơn,… Sự phối hợp của các cơ quan, hệ cơ quan được điều khiển bởi hệ thần kinh. Từ đó, nếu một cơ quan trong cơ thể bị tổn thương thì tất cả sự hoạt động của các cơ quan khác đều bị ảnh hưởng dẫn tới cả cơ thể bị ảnh hưởng.</a:t>
            </a:r>
          </a:p>
        </p:txBody>
      </p:sp>
    </p:spTree>
    <p:extLst>
      <p:ext uri="{BB962C8B-B14F-4D97-AF65-F5344CB8AC3E}">
        <p14:creationId xmlns:p14="http://schemas.microsoft.com/office/powerpoint/2010/main" val="18007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ADE88A-7E8D-54BC-5606-1D934A47D8F6}"/>
              </a:ext>
            </a:extLst>
          </p:cNvPr>
          <p:cNvSpPr txBox="1"/>
          <p:nvPr/>
        </p:nvSpPr>
        <p:spPr>
          <a:xfrm>
            <a:off x="629266" y="649294"/>
            <a:ext cx="10658166" cy="2539157"/>
          </a:xfrm>
          <a:prstGeom prst="rect">
            <a:avLst/>
          </a:prstGeom>
          <a:noFill/>
        </p:spPr>
        <p:txBody>
          <a:bodyPr wrap="square">
            <a:spAutoFit/>
          </a:bodyPr>
          <a:lstStyle/>
          <a:p>
            <a:pPr algn="just">
              <a:lnSpc>
                <a:spcPts val="1800"/>
              </a:lnSpc>
            </a:pPr>
            <a:r>
              <a:rPr lang="vi-VN" sz="3600" b="0"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Cách chăm sóc và bảo vệ cơ thể:</a:t>
            </a:r>
          </a:p>
          <a:p>
            <a:pPr algn="just"/>
            <a:r>
              <a:rPr lang="vi-VN" sz="3600" b="0"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Có chế độ ăn uống, nghỉ ngơi, tập luyện hợp lí để đảm bảo tất cả các cơ quan, hệ cơ quan trong cơ thể đều khỏe mạnh, tạo tiền đề cho cơ thể phát triển khỏe mạnh.</a:t>
            </a:r>
          </a:p>
          <a:p>
            <a:pPr algn="just"/>
            <a:r>
              <a:rPr lang="vi-VN" sz="3600" b="0"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Bảo vệ, tránh tổn thương cho các cơ quan, hệ cơ quan.</a:t>
            </a:r>
          </a:p>
        </p:txBody>
      </p:sp>
    </p:spTree>
    <p:extLst>
      <p:ext uri="{BB962C8B-B14F-4D97-AF65-F5344CB8AC3E}">
        <p14:creationId xmlns:p14="http://schemas.microsoft.com/office/powerpoint/2010/main" val="137344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3">
            <a:extLst>
              <a:ext uri="{FF2B5EF4-FFF2-40B4-BE49-F238E27FC236}">
                <a16:creationId xmlns:a16="http://schemas.microsoft.com/office/drawing/2014/main" id="{A911F3C6-106A-57B0-DE78-2A647428128F}"/>
              </a:ext>
            </a:extLst>
          </p:cNvPr>
          <p:cNvSpPr txBox="1"/>
          <p:nvPr/>
        </p:nvSpPr>
        <p:spPr>
          <a:xfrm>
            <a:off x="2380754" y="192219"/>
            <a:ext cx="545240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HƯỚNG DẪN VỀ NHÀ</a:t>
            </a:r>
            <a:endParaRPr kumimoji="0"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A6FD61D3-B2B8-4C52-6803-1C6B0EB58D33}"/>
              </a:ext>
            </a:extLst>
          </p:cNvPr>
          <p:cNvSpPr txBox="1"/>
          <p:nvPr/>
        </p:nvSpPr>
        <p:spPr>
          <a:xfrm>
            <a:off x="870154" y="1261111"/>
            <a:ext cx="10907864" cy="156966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mới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hiểu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rgbClr val="2313F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680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5">
            <a:extLst>
              <a:ext uri="{FF2B5EF4-FFF2-40B4-BE49-F238E27FC236}">
                <a16:creationId xmlns:a16="http://schemas.microsoft.com/office/drawing/2014/main" id="{4DFA13E3-86F9-24A1-437D-23122ED380AF}"/>
              </a:ext>
            </a:extLst>
          </p:cNvPr>
          <p:cNvSpPr>
            <a:spLocks noChangeArrowheads="1" noChangeShapeType="1" noTextEdit="1"/>
          </p:cNvSpPr>
          <p:nvPr/>
        </p:nvSpPr>
        <p:spPr bwMode="auto">
          <a:xfrm>
            <a:off x="2667001" y="1905000"/>
            <a:ext cx="7351713" cy="2743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vi-VN" sz="5400" b="1" kern="10">
                <a:solidFill>
                  <a:srgbClr val="FF0000"/>
                </a:solidFill>
                <a:latin typeface="Times New Roman" panose="02020603050405020304" pitchFamily="18" charset="0"/>
                <a:cs typeface="Times New Roman" panose="02020603050405020304" pitchFamily="18" charset="0"/>
              </a:rPr>
              <a:t>CẢM ƠN QUÝ THẦY CÔ VÀ </a:t>
            </a:r>
          </a:p>
          <a:p>
            <a:pPr algn="ctr" eaLnBrk="0" fontAlgn="base" hangingPunct="0">
              <a:spcBef>
                <a:spcPct val="0"/>
              </a:spcBef>
              <a:spcAft>
                <a:spcPct val="0"/>
              </a:spcAft>
            </a:pPr>
            <a:r>
              <a:rPr lang="vi-VN" sz="5400" b="1" kern="10">
                <a:solidFill>
                  <a:srgbClr val="FF0000"/>
                </a:solidFill>
                <a:latin typeface="Times New Roman" panose="02020603050405020304" pitchFamily="18" charset="0"/>
                <a:cs typeface="Times New Roman" panose="02020603050405020304" pitchFamily="18" charset="0"/>
              </a:rPr>
              <a:t>CÁC EM HỌC SINH!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B3E1B-7F4A-EDB9-C4AC-77362C361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226" y="0"/>
            <a:ext cx="8052618" cy="6263148"/>
          </a:xfrm>
          <a:prstGeom prst="rect">
            <a:avLst/>
          </a:prstGeom>
        </p:spPr>
      </p:pic>
      <p:sp>
        <p:nvSpPr>
          <p:cNvPr id="8" name="TextBox 7">
            <a:extLst>
              <a:ext uri="{FF2B5EF4-FFF2-40B4-BE49-F238E27FC236}">
                <a16:creationId xmlns:a16="http://schemas.microsoft.com/office/drawing/2014/main" id="{00362092-52F4-0A28-4FC8-2780E213C80C}"/>
              </a:ext>
            </a:extLst>
          </p:cNvPr>
          <p:cNvSpPr txBox="1"/>
          <p:nvPr/>
        </p:nvSpPr>
        <p:spPr>
          <a:xfrm>
            <a:off x="3923071" y="5570201"/>
            <a:ext cx="21729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F0B53BA-7FAE-F43A-2520-0EB5F918F416}"/>
              </a:ext>
            </a:extLst>
          </p:cNvPr>
          <p:cNvSpPr txBox="1"/>
          <p:nvPr/>
        </p:nvSpPr>
        <p:spPr>
          <a:xfrm>
            <a:off x="108156" y="138103"/>
            <a:ext cx="3687096" cy="6370975"/>
          </a:xfrm>
          <a:prstGeom prst="rect">
            <a:avLst/>
          </a:prstGeom>
          <a:noFill/>
        </p:spPr>
        <p:txBody>
          <a:bodyPr wrap="square">
            <a:spAutoFit/>
          </a:bodyPr>
          <a:lstStyle/>
          <a:p>
            <a:r>
              <a:rPr lang="en-US" sz="2600" b="0" i="1" dirty="0">
                <a:solidFill>
                  <a:srgbClr val="002060"/>
                </a:solidFill>
                <a:effectLst/>
                <a:latin typeface="Times New Roman" panose="02020603050405020304" pitchFamily="18" charset="0"/>
                <a:cs typeface="Times New Roman" panose="02020603050405020304" pitchFamily="18" charset="0"/>
              </a:rPr>
              <a:t>- Em </a:t>
            </a:r>
            <a:r>
              <a:rPr lang="vi-VN" sz="2600" b="0" i="1" dirty="0">
                <a:solidFill>
                  <a:srgbClr val="002060"/>
                </a:solidFill>
                <a:effectLst/>
                <a:latin typeface="Times New Roman" panose="02020603050405020304" pitchFamily="18" charset="0"/>
                <a:cs typeface="Times New Roman" panose="02020603050405020304" pitchFamily="18" charset="0"/>
              </a:rPr>
              <a:t>hãy xác định vị trí và tên gọi các cơ quan tương ứng với các chữ cái từ A đến D. </a:t>
            </a:r>
            <a:endParaRPr lang="en-US" sz="2600" b="0" i="1" dirty="0">
              <a:solidFill>
                <a:srgbClr val="002060"/>
              </a:solidFill>
              <a:effectLst/>
              <a:latin typeface="Times New Roman" panose="02020603050405020304" pitchFamily="18" charset="0"/>
              <a:cs typeface="Times New Roman" panose="02020603050405020304" pitchFamily="18" charset="0"/>
            </a:endParaRPr>
          </a:p>
          <a:p>
            <a:r>
              <a:rPr lang="en-US" sz="2600" b="0" i="1" dirty="0">
                <a:solidFill>
                  <a:srgbClr val="002060"/>
                </a:solidFill>
                <a:effectLst/>
                <a:latin typeface="Times New Roman" panose="02020603050405020304" pitchFamily="18" charset="0"/>
                <a:cs typeface="Times New Roman" panose="02020603050405020304" pitchFamily="18" charset="0"/>
              </a:rPr>
              <a:t>- </a:t>
            </a:r>
            <a:r>
              <a:rPr lang="vi-VN" sz="2600" b="0" i="1" dirty="0">
                <a:solidFill>
                  <a:srgbClr val="002060"/>
                </a:solidFill>
                <a:effectLst/>
                <a:latin typeface="Times New Roman" panose="02020603050405020304" pitchFamily="18" charset="0"/>
                <a:cs typeface="Times New Roman" panose="02020603050405020304" pitchFamily="18" charset="0"/>
              </a:rPr>
              <a:t>Ghép tên mỗi cơ quan đó với chức năng phù hợp được mô tả dưới đây:</a:t>
            </a:r>
            <a:endParaRPr lang="en-US" sz="2600" b="0" i="1" dirty="0">
              <a:solidFill>
                <a:srgbClr val="002060"/>
              </a:solidFill>
              <a:effectLst/>
              <a:latin typeface="Times New Roman" panose="02020603050405020304" pitchFamily="18" charset="0"/>
              <a:cs typeface="Times New Roman" panose="02020603050405020304" pitchFamily="18" charset="0"/>
            </a:endParaRPr>
          </a:p>
          <a:p>
            <a:pPr algn="just"/>
            <a:r>
              <a:rPr lang="vi-VN" sz="2600" b="0" i="0" dirty="0">
                <a:solidFill>
                  <a:srgbClr val="000000"/>
                </a:solidFill>
                <a:effectLst/>
                <a:latin typeface="Times New Roman" panose="02020603050405020304" pitchFamily="18" charset="0"/>
                <a:cs typeface="Times New Roman" panose="02020603050405020304" pitchFamily="18" charset="0"/>
              </a:rPr>
              <a:t>1. Nâng đỡ cơ thể và vận chuyển các chất dinh dưỡng</a:t>
            </a:r>
          </a:p>
          <a:p>
            <a:pPr algn="just"/>
            <a:r>
              <a:rPr lang="vi-VN" sz="2600" b="0" i="0" dirty="0">
                <a:solidFill>
                  <a:srgbClr val="000000"/>
                </a:solidFill>
                <a:effectLst/>
                <a:latin typeface="Times New Roman" panose="02020603050405020304" pitchFamily="18" charset="0"/>
                <a:cs typeface="Times New Roman" panose="02020603050405020304" pitchFamily="18" charset="0"/>
              </a:rPr>
              <a:t>2. Tổng hợp chất dinh dưỡng cho cơ thể</a:t>
            </a:r>
          </a:p>
          <a:p>
            <a:pPr algn="just"/>
            <a:r>
              <a:rPr lang="vi-VN" sz="2600" b="0" i="0" dirty="0">
                <a:solidFill>
                  <a:srgbClr val="000000"/>
                </a:solidFill>
                <a:effectLst/>
                <a:latin typeface="Times New Roman" panose="02020603050405020304" pitchFamily="18" charset="0"/>
                <a:cs typeface="Times New Roman" panose="02020603050405020304" pitchFamily="18" charset="0"/>
              </a:rPr>
              <a:t>3. Hút nước và chất khoáng cho cơ thể</a:t>
            </a:r>
          </a:p>
          <a:p>
            <a:pPr algn="just"/>
            <a:r>
              <a:rPr lang="vi-VN" sz="2600" b="0" i="0" dirty="0">
                <a:solidFill>
                  <a:srgbClr val="000000"/>
                </a:solidFill>
                <a:effectLst/>
                <a:latin typeface="Times New Roman" panose="02020603050405020304" pitchFamily="18" charset="0"/>
                <a:cs typeface="Times New Roman" panose="02020603050405020304" pitchFamily="18" charset="0"/>
              </a:rPr>
              <a:t>4. Tạo ra quả và hạt</a:t>
            </a:r>
          </a:p>
          <a:p>
            <a:endParaRPr lang="vi-VN" dirty="0"/>
          </a:p>
        </p:txBody>
      </p:sp>
    </p:spTree>
    <p:extLst>
      <p:ext uri="{BB962C8B-B14F-4D97-AF65-F5344CB8AC3E}">
        <p14:creationId xmlns:p14="http://schemas.microsoft.com/office/powerpoint/2010/main" val="244798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B3684-316E-7DB5-2816-8EF0C9CC0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181" y="127820"/>
            <a:ext cx="6223818" cy="6646606"/>
          </a:xfrm>
          <a:prstGeom prst="rect">
            <a:avLst/>
          </a:prstGeom>
        </p:spPr>
      </p:pic>
      <p:sp>
        <p:nvSpPr>
          <p:cNvPr id="6" name="TextBox 5">
            <a:extLst>
              <a:ext uri="{FF2B5EF4-FFF2-40B4-BE49-F238E27FC236}">
                <a16:creationId xmlns:a16="http://schemas.microsoft.com/office/drawing/2014/main" id="{219C9D05-6998-D8FF-9444-FB4CB5CA6310}"/>
              </a:ext>
            </a:extLst>
          </p:cNvPr>
          <p:cNvSpPr txBox="1"/>
          <p:nvPr/>
        </p:nvSpPr>
        <p:spPr>
          <a:xfrm>
            <a:off x="-2" y="127820"/>
            <a:ext cx="5968183" cy="2677656"/>
          </a:xfrm>
          <a:prstGeom prst="rect">
            <a:avLst/>
          </a:prstGeom>
          <a:noFill/>
        </p:spPr>
        <p:txBody>
          <a:bodyPr wrap="square">
            <a:spAutoFit/>
          </a:bodyPr>
          <a:lstStyle/>
          <a:p>
            <a:pPr algn="just"/>
            <a:r>
              <a:rPr lang="vi-VN" sz="2800" b="0" i="0" dirty="0">
                <a:solidFill>
                  <a:srgbClr val="000000"/>
                </a:solidFill>
                <a:effectLst/>
                <a:latin typeface="+mj-lt"/>
              </a:rPr>
              <a:t>- Xác định vị trí và tên gọi các cơ quan tương ứng với các chữ cái từ A đến D:</a:t>
            </a:r>
          </a:p>
          <a:p>
            <a:pPr algn="just"/>
            <a:r>
              <a:rPr lang="vi-VN" sz="2800" b="0" i="0" dirty="0">
                <a:solidFill>
                  <a:srgbClr val="000000"/>
                </a:solidFill>
                <a:effectLst/>
                <a:latin typeface="+mj-lt"/>
              </a:rPr>
              <a:t>A: Hoa, nằm trên tán cây</a:t>
            </a:r>
          </a:p>
          <a:p>
            <a:pPr algn="just"/>
            <a:r>
              <a:rPr lang="vi-VN" sz="2800" b="0" i="0" dirty="0">
                <a:solidFill>
                  <a:srgbClr val="000000"/>
                </a:solidFill>
                <a:effectLst/>
                <a:latin typeface="+mj-lt"/>
              </a:rPr>
              <a:t>B: Lá, nằm trên tán cây</a:t>
            </a:r>
          </a:p>
          <a:p>
            <a:pPr algn="just"/>
            <a:r>
              <a:rPr lang="vi-VN" sz="2800" b="0" i="0" dirty="0">
                <a:solidFill>
                  <a:srgbClr val="000000"/>
                </a:solidFill>
                <a:effectLst/>
                <a:latin typeface="+mj-lt"/>
              </a:rPr>
              <a:t>C: Thân, nối giữa tán cây và bộ rễ</a:t>
            </a:r>
          </a:p>
          <a:p>
            <a:pPr algn="just"/>
            <a:r>
              <a:rPr lang="vi-VN" sz="2800" b="0" i="0" dirty="0">
                <a:solidFill>
                  <a:srgbClr val="000000"/>
                </a:solidFill>
                <a:effectLst/>
                <a:latin typeface="+mj-lt"/>
              </a:rPr>
              <a:t>D: Rễ, nằm ở dưới đất</a:t>
            </a:r>
          </a:p>
        </p:txBody>
      </p:sp>
      <p:sp>
        <p:nvSpPr>
          <p:cNvPr id="8" name="TextBox 7">
            <a:extLst>
              <a:ext uri="{FF2B5EF4-FFF2-40B4-BE49-F238E27FC236}">
                <a16:creationId xmlns:a16="http://schemas.microsoft.com/office/drawing/2014/main" id="{79EA21F5-11BD-DF93-1B4B-87B2433BECE1}"/>
              </a:ext>
            </a:extLst>
          </p:cNvPr>
          <p:cNvSpPr txBox="1"/>
          <p:nvPr/>
        </p:nvSpPr>
        <p:spPr>
          <a:xfrm>
            <a:off x="0" y="2804108"/>
            <a:ext cx="5860026" cy="3970318"/>
          </a:xfrm>
          <a:prstGeom prst="rect">
            <a:avLst/>
          </a:prstGeom>
          <a:noFill/>
        </p:spPr>
        <p:txBody>
          <a:bodyPr wrap="square">
            <a:spAutoFit/>
          </a:bodyPr>
          <a:lstStyle/>
          <a:p>
            <a:pPr algn="just"/>
            <a:r>
              <a:rPr lang="vi-VN" sz="2800" b="0" i="0" dirty="0">
                <a:solidFill>
                  <a:srgbClr val="000000"/>
                </a:solidFill>
                <a:effectLst/>
                <a:latin typeface="Times New Roman" panose="02020603050405020304" pitchFamily="18" charset="0"/>
                <a:cs typeface="Times New Roman" panose="02020603050405020304" pitchFamily="18" charset="0"/>
              </a:rPr>
              <a:t>- Ghép tên mỗi cơ quan đó với chức năng phù hợp được mô tả dưới đây:</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A – 4: </a:t>
            </a:r>
            <a:r>
              <a:rPr lang="en-US" sz="2800" dirty="0">
                <a:solidFill>
                  <a:srgbClr val="000000"/>
                </a:solidFill>
                <a:latin typeface="Times New Roman" panose="02020603050405020304" pitchFamily="18" charset="0"/>
                <a:cs typeface="Times New Roman" panose="02020603050405020304" pitchFamily="18" charset="0"/>
              </a:rPr>
              <a:t>T</a:t>
            </a:r>
            <a:r>
              <a:rPr lang="vi-VN" sz="2800" b="0" i="0" dirty="0">
                <a:solidFill>
                  <a:srgbClr val="000000"/>
                </a:solidFill>
                <a:effectLst/>
                <a:latin typeface="Times New Roman" panose="02020603050405020304" pitchFamily="18" charset="0"/>
                <a:cs typeface="Times New Roman" panose="02020603050405020304" pitchFamily="18" charset="0"/>
              </a:rPr>
              <a:t>ạo ra quả và hạt.</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 2: </a:t>
            </a:r>
            <a:r>
              <a:rPr lang="en-US" sz="2800" dirty="0">
                <a:solidFill>
                  <a:srgbClr val="000000"/>
                </a:solidFill>
                <a:latin typeface="Times New Roman" panose="02020603050405020304" pitchFamily="18" charset="0"/>
                <a:cs typeface="Times New Roman" panose="02020603050405020304" pitchFamily="18" charset="0"/>
              </a:rPr>
              <a:t>T</a:t>
            </a:r>
            <a:r>
              <a:rPr lang="vi-VN" sz="2800" b="0" i="0" dirty="0">
                <a:solidFill>
                  <a:srgbClr val="000000"/>
                </a:solidFill>
                <a:effectLst/>
                <a:latin typeface="Times New Roman" panose="02020603050405020304" pitchFamily="18" charset="0"/>
                <a:cs typeface="Times New Roman" panose="02020603050405020304" pitchFamily="18" charset="0"/>
              </a:rPr>
              <a:t>ổng hợp chất </a:t>
            </a:r>
            <a:r>
              <a:rPr lang="en-US" sz="2800" dirty="0" err="1">
                <a:solidFill>
                  <a:srgbClr val="000000"/>
                </a:solidFill>
                <a:latin typeface="Times New Roman" panose="02020603050405020304" pitchFamily="18" charset="0"/>
                <a:cs typeface="Times New Roman" panose="02020603050405020304" pitchFamily="18" charset="0"/>
              </a:rPr>
              <a:t>hữu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vi-VN" sz="2800" b="0" i="0" dirty="0">
                <a:solidFill>
                  <a:srgbClr val="000000"/>
                </a:solidFill>
                <a:effectLst/>
                <a:latin typeface="Times New Roman" panose="02020603050405020304" pitchFamily="18" charset="0"/>
                <a:cs typeface="Times New Roman" panose="02020603050405020304" pitchFamily="18" charset="0"/>
              </a:rPr>
              <a:t> cho cơ thể.</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 – 1: </a:t>
            </a:r>
            <a:r>
              <a:rPr lang="en-US" sz="2800" dirty="0">
                <a:solidFill>
                  <a:srgbClr val="000000"/>
                </a:solidFill>
                <a:latin typeface="Times New Roman" panose="02020603050405020304" pitchFamily="18" charset="0"/>
                <a:cs typeface="Times New Roman" panose="02020603050405020304" pitchFamily="18" charset="0"/>
              </a:rPr>
              <a:t>N</a:t>
            </a:r>
            <a:r>
              <a:rPr lang="vi-VN" sz="2800" b="0" i="0" dirty="0">
                <a:solidFill>
                  <a:srgbClr val="000000"/>
                </a:solidFill>
                <a:effectLst/>
                <a:latin typeface="Times New Roman" panose="02020603050405020304" pitchFamily="18" charset="0"/>
                <a:cs typeface="Times New Roman" panose="02020603050405020304" pitchFamily="18" charset="0"/>
              </a:rPr>
              <a:t>âng đỡ cơ thể và vận chuyển các chất dinh dưỡng.</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D – 3: </a:t>
            </a:r>
            <a:r>
              <a:rPr lang="en-US" sz="2800" dirty="0">
                <a:solidFill>
                  <a:srgbClr val="000000"/>
                </a:solidFill>
                <a:latin typeface="Times New Roman" panose="02020603050405020304" pitchFamily="18" charset="0"/>
                <a:cs typeface="Times New Roman" panose="02020603050405020304" pitchFamily="18" charset="0"/>
              </a:rPr>
              <a:t>H</a:t>
            </a:r>
            <a:r>
              <a:rPr lang="vi-VN" sz="2800" b="0" i="0" dirty="0">
                <a:solidFill>
                  <a:srgbClr val="000000"/>
                </a:solidFill>
                <a:effectLst/>
                <a:latin typeface="Times New Roman" panose="02020603050405020304" pitchFamily="18" charset="0"/>
                <a:cs typeface="Times New Roman" panose="02020603050405020304" pitchFamily="18" charset="0"/>
              </a:rPr>
              <a:t>út nước và chất dinh dưỡng cho cơ thể.</a:t>
            </a:r>
          </a:p>
        </p:txBody>
      </p:sp>
      <p:sp>
        <p:nvSpPr>
          <p:cNvPr id="9" name="TextBox 8">
            <a:extLst>
              <a:ext uri="{FF2B5EF4-FFF2-40B4-BE49-F238E27FC236}">
                <a16:creationId xmlns:a16="http://schemas.microsoft.com/office/drawing/2014/main" id="{7A2F918B-869B-D762-455E-80AA238CBACD}"/>
              </a:ext>
            </a:extLst>
          </p:cNvPr>
          <p:cNvSpPr txBox="1"/>
          <p:nvPr/>
        </p:nvSpPr>
        <p:spPr>
          <a:xfrm>
            <a:off x="5968181" y="6071646"/>
            <a:ext cx="21729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88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D13E66-A9D4-4B74-A6EC-631A6D3BB88D}"/>
              </a:ext>
            </a:extLst>
          </p:cNvPr>
          <p:cNvSpPr/>
          <p:nvPr/>
        </p:nvSpPr>
        <p:spPr>
          <a:xfrm>
            <a:off x="550457" y="923866"/>
            <a:ext cx="10235529" cy="3323987"/>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Tx/>
              <a:buChar char="-"/>
              <a:tabLst/>
              <a:defRPr/>
            </a:pPr>
            <a:r>
              <a:rPr kumimoji="0" lang="vi-VN" sz="3600" b="0" i="0" u="none" strike="noStrike" kern="1200" cap="none" spc="0" normalizeH="0" baseline="0" noProof="0" dirty="0">
                <a:ln>
                  <a:noFill/>
                </a:ln>
                <a:solidFill>
                  <a:prstClr val="black"/>
                </a:solidFill>
                <a:effectLst/>
                <a:uLnTx/>
                <a:uFillTx/>
                <a:latin typeface="+mj-lt"/>
                <a:ea typeface="Arial" panose="020B0604020202020204" pitchFamily="34" charset="0"/>
                <a:cs typeface="Arial" panose="020B0604020202020204" pitchFamily="34" charset="0"/>
              </a:rPr>
              <a:t>GV chia lớp thành 4 nhóm</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 panose="020B0604020202020204" pitchFamily="34" charset="0"/>
                <a:cs typeface="Arial" panose="020B0604020202020204" pitchFamily="34" charset="0"/>
              </a:rPr>
              <a:t>+ Nhóm 1 -2 mô hình về thực vật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 panose="020B0604020202020204" pitchFamily="34" charset="0"/>
                <a:cs typeface="Arial" panose="020B0604020202020204" pitchFamily="34" charset="0"/>
              </a:rPr>
              <a:t>+ Nhóm 3 -4 mô hình về động vật.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 panose="020B0604020202020204" pitchFamily="34" charset="0"/>
                <a:cs typeface="Arial" panose="020B0604020202020204" pitchFamily="34" charset="0"/>
              </a:rPr>
              <a:t>=&gt; Các nhóm HS </a:t>
            </a:r>
            <a:r>
              <a:rPr lang="en-US" sz="36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ghi</a:t>
            </a:r>
            <a:r>
              <a:rPr kumimoji="0" lang="vi-VN" sz="3600" b="0" i="0" u="none" strike="noStrike" kern="1200" cap="none" spc="0" normalizeH="0" baseline="0" noProof="0" dirty="0">
                <a:ln>
                  <a:noFill/>
                </a:ln>
                <a:solidFill>
                  <a:prstClr val="black"/>
                </a:solidFill>
                <a:effectLst/>
                <a:uLnTx/>
                <a:uFillTx/>
                <a:latin typeface="+mj-lt"/>
                <a:ea typeface="Arial" panose="020B0604020202020204" pitchFamily="34" charset="0"/>
                <a:cs typeface="Arial" panose="020B0604020202020204" pitchFamily="34" charset="0"/>
              </a:rPr>
              <a:t> tên cơ quan tương ứng lên mô hình.</a:t>
            </a:r>
          </a:p>
        </p:txBody>
      </p:sp>
      <p:sp>
        <p:nvSpPr>
          <p:cNvPr id="3" name="TextBox 2">
            <a:extLst>
              <a:ext uri="{FF2B5EF4-FFF2-40B4-BE49-F238E27FC236}">
                <a16:creationId xmlns:a16="http://schemas.microsoft.com/office/drawing/2014/main" id="{1EC395C6-BDEE-4506-A1A8-0B9B0720CDDD}"/>
              </a:ext>
            </a:extLst>
          </p:cNvPr>
          <p:cNvSpPr txBox="1"/>
          <p:nvPr/>
        </p:nvSpPr>
        <p:spPr>
          <a:xfrm>
            <a:off x="550458" y="209198"/>
            <a:ext cx="9788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4. </a:t>
            </a:r>
            <a:r>
              <a:rPr lang="en-US" sz="3600" b="1" dirty="0">
                <a:latin typeface="Times New Roman" panose="02020603050405020304" pitchFamily="18" charset="0"/>
                <a:cs typeface="Times New Roman" panose="02020603050405020304" pitchFamily="18" charset="0"/>
              </a:rPr>
              <a:t>H</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ệ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cơ</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endPar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4" name="Đồng hồ đếm ngược 2 phút - 2 Minutes countdown">
            <a:hlinkClick r:id="" action="ppaction://media"/>
            <a:extLst>
              <a:ext uri="{FF2B5EF4-FFF2-40B4-BE49-F238E27FC236}">
                <a16:creationId xmlns:a16="http://schemas.microsoft.com/office/drawing/2014/main" id="{604543F0-DD60-48A1-B597-DC7C8859E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43950" y="4918471"/>
            <a:ext cx="3448049" cy="1939528"/>
          </a:xfrm>
          <a:prstGeom prst="rect">
            <a:avLst/>
          </a:prstGeom>
        </p:spPr>
      </p:pic>
    </p:spTree>
    <p:extLst>
      <p:ext uri="{BB962C8B-B14F-4D97-AF65-F5344CB8AC3E}">
        <p14:creationId xmlns:p14="http://schemas.microsoft.com/office/powerpoint/2010/main" val="199129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4D9A9-F8DD-45A0-940A-BEBA8D0835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19211" y="645292"/>
            <a:ext cx="7001708" cy="5045823"/>
          </a:xfrm>
          <a:prstGeom prst="rect">
            <a:avLst/>
          </a:prstGeom>
          <a:noFill/>
          <a:ln>
            <a:noFill/>
          </a:ln>
        </p:spPr>
      </p:pic>
      <p:sp>
        <p:nvSpPr>
          <p:cNvPr id="3" name="TextBox 2">
            <a:extLst>
              <a:ext uri="{FF2B5EF4-FFF2-40B4-BE49-F238E27FC236}">
                <a16:creationId xmlns:a16="http://schemas.microsoft.com/office/drawing/2014/main" id="{3A787071-353F-41BA-88C9-1C7BCB109C6D}"/>
              </a:ext>
            </a:extLst>
          </p:cNvPr>
          <p:cNvSpPr txBox="1"/>
          <p:nvPr/>
        </p:nvSpPr>
        <p:spPr>
          <a:xfrm>
            <a:off x="7772400" y="762370"/>
            <a:ext cx="6143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0F2AC887-C292-436B-B653-BC660D064305}"/>
              </a:ext>
            </a:extLst>
          </p:cNvPr>
          <p:cNvSpPr txBox="1"/>
          <p:nvPr/>
        </p:nvSpPr>
        <p:spPr>
          <a:xfrm>
            <a:off x="7772400" y="1341113"/>
            <a:ext cx="6143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5" name="TextBox 4">
            <a:extLst>
              <a:ext uri="{FF2B5EF4-FFF2-40B4-BE49-F238E27FC236}">
                <a16:creationId xmlns:a16="http://schemas.microsoft.com/office/drawing/2014/main" id="{E52DEF76-81BA-409E-85A6-82BD5D710DE2}"/>
              </a:ext>
            </a:extLst>
          </p:cNvPr>
          <p:cNvSpPr txBox="1"/>
          <p:nvPr/>
        </p:nvSpPr>
        <p:spPr>
          <a:xfrm>
            <a:off x="7758113" y="2129208"/>
            <a:ext cx="6143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 name="TextBox 5">
            <a:extLst>
              <a:ext uri="{FF2B5EF4-FFF2-40B4-BE49-F238E27FC236}">
                <a16:creationId xmlns:a16="http://schemas.microsoft.com/office/drawing/2014/main" id="{DF3A270C-94F2-466F-9503-0CB35E433CCA}"/>
              </a:ext>
            </a:extLst>
          </p:cNvPr>
          <p:cNvSpPr txBox="1"/>
          <p:nvPr/>
        </p:nvSpPr>
        <p:spPr>
          <a:xfrm>
            <a:off x="7772401" y="3290785"/>
            <a:ext cx="6143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 name="TextBox 6">
            <a:extLst>
              <a:ext uri="{FF2B5EF4-FFF2-40B4-BE49-F238E27FC236}">
                <a16:creationId xmlns:a16="http://schemas.microsoft.com/office/drawing/2014/main" id="{2C0FCAC7-380B-4426-B657-BA79831B50A9}"/>
              </a:ext>
            </a:extLst>
          </p:cNvPr>
          <p:cNvSpPr txBox="1"/>
          <p:nvPr/>
        </p:nvSpPr>
        <p:spPr>
          <a:xfrm>
            <a:off x="1933433" y="1898375"/>
            <a:ext cx="120555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31D110B-D735-4B7A-A89B-7FE76724DBBD}"/>
              </a:ext>
            </a:extLst>
          </p:cNvPr>
          <p:cNvSpPr txBox="1"/>
          <p:nvPr/>
        </p:nvSpPr>
        <p:spPr>
          <a:xfrm>
            <a:off x="1933433" y="4039907"/>
            <a:ext cx="120555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DF21-F7B5-4A86-BD11-BEC59ABDD40A}"/>
              </a:ext>
            </a:extLst>
          </p:cNvPr>
          <p:cNvPicPr>
            <a:picLocks noChangeAspect="1"/>
          </p:cNvPicPr>
          <p:nvPr/>
        </p:nvPicPr>
        <p:blipFill>
          <a:blip r:embed="rId2"/>
          <a:stretch>
            <a:fillRect/>
          </a:stretch>
        </p:blipFill>
        <p:spPr>
          <a:xfrm>
            <a:off x="2492991" y="26073"/>
            <a:ext cx="6364406" cy="5950057"/>
          </a:xfrm>
          <a:prstGeom prst="rect">
            <a:avLst/>
          </a:prstGeom>
        </p:spPr>
      </p:pic>
      <p:sp>
        <p:nvSpPr>
          <p:cNvPr id="4" name="Rectangle 3">
            <a:extLst>
              <a:ext uri="{FF2B5EF4-FFF2-40B4-BE49-F238E27FC236}">
                <a16:creationId xmlns:a16="http://schemas.microsoft.com/office/drawing/2014/main" id="{385665B9-054B-45CC-A919-F51F70675137}"/>
              </a:ext>
            </a:extLst>
          </p:cNvPr>
          <p:cNvSpPr/>
          <p:nvPr/>
        </p:nvSpPr>
        <p:spPr>
          <a:xfrm>
            <a:off x="7287904" y="26073"/>
            <a:ext cx="1269242" cy="573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 name="Rectangle 5">
            <a:extLst>
              <a:ext uri="{FF2B5EF4-FFF2-40B4-BE49-F238E27FC236}">
                <a16:creationId xmlns:a16="http://schemas.microsoft.com/office/drawing/2014/main" id="{D1EC3451-096D-418D-BBDD-A15FF7A2F7F9}"/>
              </a:ext>
            </a:extLst>
          </p:cNvPr>
          <p:cNvSpPr/>
          <p:nvPr/>
        </p:nvSpPr>
        <p:spPr>
          <a:xfrm>
            <a:off x="7287903" y="738031"/>
            <a:ext cx="1569493" cy="573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 name="Rectangle 6">
            <a:extLst>
              <a:ext uri="{FF2B5EF4-FFF2-40B4-BE49-F238E27FC236}">
                <a16:creationId xmlns:a16="http://schemas.microsoft.com/office/drawing/2014/main" id="{D29A8648-7F40-48EB-8B89-5B5590C2AC44}"/>
              </a:ext>
            </a:extLst>
          </p:cNvPr>
          <p:cNvSpPr/>
          <p:nvPr/>
        </p:nvSpPr>
        <p:spPr>
          <a:xfrm>
            <a:off x="7287903" y="1449989"/>
            <a:ext cx="1269242" cy="573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8" name="Rectangle 7">
            <a:extLst>
              <a:ext uri="{FF2B5EF4-FFF2-40B4-BE49-F238E27FC236}">
                <a16:creationId xmlns:a16="http://schemas.microsoft.com/office/drawing/2014/main" id="{618EA159-C7F6-4C99-8A74-DE0FBE29B3F7}"/>
              </a:ext>
            </a:extLst>
          </p:cNvPr>
          <p:cNvSpPr/>
          <p:nvPr/>
        </p:nvSpPr>
        <p:spPr>
          <a:xfrm>
            <a:off x="7287903" y="2221508"/>
            <a:ext cx="1269242" cy="573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9" name="Rectangle 8">
            <a:extLst>
              <a:ext uri="{FF2B5EF4-FFF2-40B4-BE49-F238E27FC236}">
                <a16:creationId xmlns:a16="http://schemas.microsoft.com/office/drawing/2014/main" id="{91CCA687-C4BC-4422-BE88-DD58EF2DE630}"/>
              </a:ext>
            </a:extLst>
          </p:cNvPr>
          <p:cNvSpPr/>
          <p:nvPr/>
        </p:nvSpPr>
        <p:spPr>
          <a:xfrm>
            <a:off x="2622643" y="1934727"/>
            <a:ext cx="1458037" cy="573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0" name="Rectangle 9">
            <a:extLst>
              <a:ext uri="{FF2B5EF4-FFF2-40B4-BE49-F238E27FC236}">
                <a16:creationId xmlns:a16="http://schemas.microsoft.com/office/drawing/2014/main" id="{A71D998C-9ED7-4683-9FC3-3912353E4FDC}"/>
              </a:ext>
            </a:extLst>
          </p:cNvPr>
          <p:cNvSpPr/>
          <p:nvPr/>
        </p:nvSpPr>
        <p:spPr>
          <a:xfrm>
            <a:off x="4669807" y="5402568"/>
            <a:ext cx="1908413" cy="5735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AD2C11E-B563-4D8E-83B5-4767BD76D2AA}"/>
              </a:ext>
            </a:extLst>
          </p:cNvPr>
          <p:cNvSpPr/>
          <p:nvPr/>
        </p:nvSpPr>
        <p:spPr>
          <a:xfrm>
            <a:off x="222914" y="5042656"/>
            <a:ext cx="11526173" cy="46166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342900"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Cơ quan được cấu tạo từ hai hay nhiều mô cùng thực hiện một hoạt động sống</a:t>
            </a:r>
          </a:p>
        </p:txBody>
      </p:sp>
      <p:sp>
        <p:nvSpPr>
          <p:cNvPr id="12" name="TextBox 11">
            <a:extLst>
              <a:ext uri="{FF2B5EF4-FFF2-40B4-BE49-F238E27FC236}">
                <a16:creationId xmlns:a16="http://schemas.microsoft.com/office/drawing/2014/main" id="{F68E74B5-F0F5-4652-9E53-20A06980EAA8}"/>
              </a:ext>
            </a:extLst>
          </p:cNvPr>
          <p:cNvSpPr txBox="1"/>
          <p:nvPr/>
        </p:nvSpPr>
        <p:spPr>
          <a:xfrm>
            <a:off x="442913" y="2883059"/>
            <a:ext cx="27860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Cơ quan là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Hệ cơ quan là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5089D997-8B49-4A94-83D6-8862D306003F}"/>
              </a:ext>
            </a:extLst>
          </p:cNvPr>
          <p:cNvSpPr/>
          <p:nvPr/>
        </p:nvSpPr>
        <p:spPr>
          <a:xfrm>
            <a:off x="332912" y="5834360"/>
            <a:ext cx="11526173" cy="830997"/>
          </a:xfrm>
          <a:prstGeom prst="rect">
            <a:avLst/>
          </a:prstGeom>
          <a:solidFill>
            <a:schemeClr val="bg1"/>
          </a:solidFill>
        </p:spPr>
        <p:txBody>
          <a:bodyPr wrap="square">
            <a:spAutoFit/>
          </a:bodyPr>
          <a:lstStyle/>
          <a:p>
            <a:pPr marL="0" marR="0" lvl="0" indent="342900"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Hệ cơ quan là tập hợp một số cơ quan cùng hoạt động để thực hiện 1 số chức năng nhất định.</a:t>
            </a:r>
          </a:p>
        </p:txBody>
      </p:sp>
    </p:spTree>
    <p:extLst>
      <p:ext uri="{BB962C8B-B14F-4D97-AF65-F5344CB8AC3E}">
        <p14:creationId xmlns:p14="http://schemas.microsoft.com/office/powerpoint/2010/main" val="127539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down)">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9262C-C672-13EC-D7B9-998C0C6BA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078" y="0"/>
            <a:ext cx="10097728" cy="6858000"/>
          </a:xfrm>
          <a:prstGeom prst="rect">
            <a:avLst/>
          </a:prstGeom>
        </p:spPr>
      </p:pic>
      <p:sp>
        <p:nvSpPr>
          <p:cNvPr id="4" name="TextBox 3">
            <a:extLst>
              <a:ext uri="{FF2B5EF4-FFF2-40B4-BE49-F238E27FC236}">
                <a16:creationId xmlns:a16="http://schemas.microsoft.com/office/drawing/2014/main" id="{2B71FCD6-2770-F40A-6D51-E2180856FB83}"/>
              </a:ext>
            </a:extLst>
          </p:cNvPr>
          <p:cNvSpPr txBox="1"/>
          <p:nvPr/>
        </p:nvSpPr>
        <p:spPr>
          <a:xfrm>
            <a:off x="3116826" y="6120808"/>
            <a:ext cx="21729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849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84382-3EFF-D1C1-54CC-7E0C2C4FD73F}"/>
            </a:ext>
          </a:extLst>
        </p:cNvPr>
        <p:cNvGrpSpPr/>
        <p:nvPr/>
      </p:nvGrpSpPr>
      <p:grpSpPr>
        <a:xfrm>
          <a:off x="0" y="0"/>
          <a:ext cx="0" cy="0"/>
          <a:chOff x="0" y="0"/>
          <a:chExt cx="0" cy="0"/>
        </a:xfrm>
      </p:grpSpPr>
      <p:grpSp>
        <p:nvGrpSpPr>
          <p:cNvPr id="2" name="Group 16">
            <a:extLst>
              <a:ext uri="{FF2B5EF4-FFF2-40B4-BE49-F238E27FC236}">
                <a16:creationId xmlns:a16="http://schemas.microsoft.com/office/drawing/2014/main" id="{00ED921C-CD57-86BA-77CF-686542495067}"/>
              </a:ext>
            </a:extLst>
          </p:cNvPr>
          <p:cNvGrpSpPr/>
          <p:nvPr/>
        </p:nvGrpSpPr>
        <p:grpSpPr>
          <a:xfrm>
            <a:off x="259042" y="101465"/>
            <a:ext cx="3321960" cy="3274171"/>
            <a:chOff x="0" y="0"/>
            <a:chExt cx="6645651" cy="6548342"/>
          </a:xfrm>
        </p:grpSpPr>
        <p:pic>
          <p:nvPicPr>
            <p:cNvPr id="3" name="Picture 17">
              <a:extLst>
                <a:ext uri="{FF2B5EF4-FFF2-40B4-BE49-F238E27FC236}">
                  <a16:creationId xmlns:a16="http://schemas.microsoft.com/office/drawing/2014/main" id="{45CD5F7F-A986-2237-849F-42D82802D7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6231" y="0"/>
              <a:ext cx="3369420" cy="6548342"/>
            </a:xfrm>
            <a:prstGeom prst="rect">
              <a:avLst/>
            </a:prstGeom>
          </p:spPr>
        </p:pic>
        <p:pic>
          <p:nvPicPr>
            <p:cNvPr id="4" name="Picture 18">
              <a:extLst>
                <a:ext uri="{FF2B5EF4-FFF2-40B4-BE49-F238E27FC236}">
                  <a16:creationId xmlns:a16="http://schemas.microsoft.com/office/drawing/2014/main" id="{2C52A377-9DEB-AF71-D92B-A58497FAAA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500276" cy="6548342"/>
            </a:xfrm>
            <a:prstGeom prst="rect">
              <a:avLst/>
            </a:prstGeom>
          </p:spPr>
        </p:pic>
      </p:grpSp>
      <p:grpSp>
        <p:nvGrpSpPr>
          <p:cNvPr id="7" name="Group 22">
            <a:extLst>
              <a:ext uri="{FF2B5EF4-FFF2-40B4-BE49-F238E27FC236}">
                <a16:creationId xmlns:a16="http://schemas.microsoft.com/office/drawing/2014/main" id="{C1492C97-970C-2986-2F46-6C70A66CF0D4}"/>
              </a:ext>
            </a:extLst>
          </p:cNvPr>
          <p:cNvGrpSpPr/>
          <p:nvPr/>
        </p:nvGrpSpPr>
        <p:grpSpPr>
          <a:xfrm>
            <a:off x="4368591" y="84061"/>
            <a:ext cx="1736549" cy="3916628"/>
            <a:chOff x="0" y="0"/>
            <a:chExt cx="2938569" cy="7833256"/>
          </a:xfrm>
        </p:grpSpPr>
        <p:pic>
          <p:nvPicPr>
            <p:cNvPr id="8" name="Picture 23">
              <a:extLst>
                <a:ext uri="{FF2B5EF4-FFF2-40B4-BE49-F238E27FC236}">
                  <a16:creationId xmlns:a16="http://schemas.microsoft.com/office/drawing/2014/main" id="{9AE46406-9602-B84C-E034-25316B528E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938569" cy="6548342"/>
            </a:xfrm>
            <a:prstGeom prst="rect">
              <a:avLst/>
            </a:prstGeom>
          </p:spPr>
        </p:pic>
        <p:sp>
          <p:nvSpPr>
            <p:cNvPr id="12" name="TextBox 26">
              <a:extLst>
                <a:ext uri="{FF2B5EF4-FFF2-40B4-BE49-F238E27FC236}">
                  <a16:creationId xmlns:a16="http://schemas.microsoft.com/office/drawing/2014/main" id="{56F59CFC-8E1F-0B30-816A-EABCB996ADFE}"/>
                </a:ext>
              </a:extLst>
            </p:cNvPr>
            <p:cNvSpPr txBox="1"/>
            <p:nvPr/>
          </p:nvSpPr>
          <p:spPr>
            <a:xfrm>
              <a:off x="893289" y="6614804"/>
              <a:ext cx="1151993" cy="1218452"/>
            </a:xfrm>
            <a:prstGeom prst="rect">
              <a:avLst/>
            </a:prstGeom>
          </p:spPr>
          <p:txBody>
            <a:bodyPr lIns="50800" tIns="50800" rIns="50800" bIns="50800" rtlCol="0" anchor="ctr"/>
            <a:lstStyle/>
            <a:p>
              <a:pPr algn="ctr" defTabSz="609448">
                <a:lnSpc>
                  <a:spcPts val="1772"/>
                </a:lnSpc>
                <a:defRPr/>
              </a:pPr>
              <a:endParaRPr sz="1200" b="1">
                <a:solidFill>
                  <a:prstClr val="black"/>
                </a:solidFill>
                <a:latin typeface="Arial" pitchFamily="34" charset="0"/>
              </a:endParaRPr>
            </a:p>
          </p:txBody>
        </p:sp>
        <p:sp>
          <p:nvSpPr>
            <p:cNvPr id="10" name="TextBox 27">
              <a:extLst>
                <a:ext uri="{FF2B5EF4-FFF2-40B4-BE49-F238E27FC236}">
                  <a16:creationId xmlns:a16="http://schemas.microsoft.com/office/drawing/2014/main" id="{91BECAAD-3874-13D0-AE5B-B85AE0C54304}"/>
                </a:ext>
              </a:extLst>
            </p:cNvPr>
            <p:cNvSpPr txBox="1"/>
            <p:nvPr/>
          </p:nvSpPr>
          <p:spPr>
            <a:xfrm>
              <a:off x="760366" y="6778894"/>
              <a:ext cx="1417836" cy="869342"/>
            </a:xfrm>
            <a:prstGeom prst="rect">
              <a:avLst/>
            </a:prstGeom>
          </p:spPr>
          <p:txBody>
            <a:bodyPr lIns="0" tIns="0" rIns="0" bIns="0" rtlCol="0" anchor="t">
              <a:spAutoFit/>
            </a:bodyPr>
            <a:lstStyle/>
            <a:p>
              <a:pPr algn="ctr" defTabSz="609448">
                <a:lnSpc>
                  <a:spcPts val="3732"/>
                </a:lnSpc>
                <a:defRPr/>
              </a:pPr>
              <a:r>
                <a:rPr lang="en-US" sz="2700" b="1">
                  <a:solidFill>
                    <a:srgbClr val="FFFFFF"/>
                  </a:solidFill>
                  <a:latin typeface="Arial" pitchFamily="34" charset="0"/>
                </a:rPr>
                <a:t>2</a:t>
              </a:r>
            </a:p>
          </p:txBody>
        </p:sp>
      </p:grpSp>
      <p:grpSp>
        <p:nvGrpSpPr>
          <p:cNvPr id="13" name="Group 29">
            <a:extLst>
              <a:ext uri="{FF2B5EF4-FFF2-40B4-BE49-F238E27FC236}">
                <a16:creationId xmlns:a16="http://schemas.microsoft.com/office/drawing/2014/main" id="{BDE1F79E-F180-0FD9-9D33-47E6AC7033FA}"/>
              </a:ext>
            </a:extLst>
          </p:cNvPr>
          <p:cNvGrpSpPr/>
          <p:nvPr/>
        </p:nvGrpSpPr>
        <p:grpSpPr>
          <a:xfrm>
            <a:off x="6892729" y="84061"/>
            <a:ext cx="2034961" cy="3916628"/>
            <a:chOff x="0" y="0"/>
            <a:chExt cx="2815787" cy="7833256"/>
          </a:xfrm>
        </p:grpSpPr>
        <p:pic>
          <p:nvPicPr>
            <p:cNvPr id="14" name="Picture 30">
              <a:extLst>
                <a:ext uri="{FF2B5EF4-FFF2-40B4-BE49-F238E27FC236}">
                  <a16:creationId xmlns:a16="http://schemas.microsoft.com/office/drawing/2014/main" id="{19D4E796-3701-D3B4-3616-201587FC88D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2815787" cy="6548342"/>
            </a:xfrm>
            <a:prstGeom prst="rect">
              <a:avLst/>
            </a:prstGeom>
          </p:spPr>
        </p:pic>
        <p:sp>
          <p:nvSpPr>
            <p:cNvPr id="18" name="TextBox 33">
              <a:extLst>
                <a:ext uri="{FF2B5EF4-FFF2-40B4-BE49-F238E27FC236}">
                  <a16:creationId xmlns:a16="http://schemas.microsoft.com/office/drawing/2014/main" id="{7FA1ED5C-A5B2-E180-305E-76B0BDED27AD}"/>
                </a:ext>
              </a:extLst>
            </p:cNvPr>
            <p:cNvSpPr txBox="1"/>
            <p:nvPr/>
          </p:nvSpPr>
          <p:spPr>
            <a:xfrm>
              <a:off x="831899" y="6614804"/>
              <a:ext cx="1151992" cy="1218452"/>
            </a:xfrm>
            <a:prstGeom prst="rect">
              <a:avLst/>
            </a:prstGeom>
          </p:spPr>
          <p:txBody>
            <a:bodyPr lIns="50800" tIns="50800" rIns="50800" bIns="50800" rtlCol="0" anchor="ctr"/>
            <a:lstStyle/>
            <a:p>
              <a:pPr algn="ctr" defTabSz="609448">
                <a:lnSpc>
                  <a:spcPts val="1772"/>
                </a:lnSpc>
                <a:defRPr/>
              </a:pPr>
              <a:endParaRPr sz="1200" b="1">
                <a:solidFill>
                  <a:prstClr val="black"/>
                </a:solidFill>
                <a:latin typeface="Arial" pitchFamily="34" charset="0"/>
              </a:endParaRPr>
            </a:p>
          </p:txBody>
        </p:sp>
        <p:sp>
          <p:nvSpPr>
            <p:cNvPr id="16" name="TextBox 34">
              <a:extLst>
                <a:ext uri="{FF2B5EF4-FFF2-40B4-BE49-F238E27FC236}">
                  <a16:creationId xmlns:a16="http://schemas.microsoft.com/office/drawing/2014/main" id="{2079EBDE-DD4B-3D88-6EBF-BDBF7561E697}"/>
                </a:ext>
              </a:extLst>
            </p:cNvPr>
            <p:cNvSpPr txBox="1"/>
            <p:nvPr/>
          </p:nvSpPr>
          <p:spPr>
            <a:xfrm>
              <a:off x="698976" y="6778894"/>
              <a:ext cx="1417835" cy="869342"/>
            </a:xfrm>
            <a:prstGeom prst="rect">
              <a:avLst/>
            </a:prstGeom>
          </p:spPr>
          <p:txBody>
            <a:bodyPr lIns="0" tIns="0" rIns="0" bIns="0" rtlCol="0" anchor="t">
              <a:spAutoFit/>
            </a:bodyPr>
            <a:lstStyle/>
            <a:p>
              <a:pPr algn="ctr" defTabSz="609448">
                <a:lnSpc>
                  <a:spcPts val="3732"/>
                </a:lnSpc>
                <a:defRPr/>
              </a:pPr>
              <a:r>
                <a:rPr lang="en-US" sz="2700" b="1">
                  <a:solidFill>
                    <a:srgbClr val="FFFFFF"/>
                  </a:solidFill>
                  <a:latin typeface="Arial" pitchFamily="34" charset="0"/>
                </a:rPr>
                <a:t>3</a:t>
              </a:r>
            </a:p>
          </p:txBody>
        </p:sp>
      </p:grpSp>
      <p:pic>
        <p:nvPicPr>
          <p:cNvPr id="22" name="Picture 17">
            <a:extLst>
              <a:ext uri="{FF2B5EF4-FFF2-40B4-BE49-F238E27FC236}">
                <a16:creationId xmlns:a16="http://schemas.microsoft.com/office/drawing/2014/main" id="{3E7A00C7-0A97-F759-1CF0-053AD8D82456}"/>
              </a:ext>
            </a:extLst>
          </p:cNvPr>
          <p:cNvPicPr>
            <a:picLocks noChangeAspect="1"/>
          </p:cNvPicPr>
          <p:nvPr/>
        </p:nvPicPr>
        <p:blipFill>
          <a:blip r:embed="rId10"/>
          <a:srcRect/>
          <a:stretch>
            <a:fillRect/>
          </a:stretch>
        </p:blipFill>
        <p:spPr>
          <a:xfrm>
            <a:off x="9901084" y="154829"/>
            <a:ext cx="1908199" cy="3274171"/>
          </a:xfrm>
          <a:prstGeom prst="rect">
            <a:avLst/>
          </a:prstGeom>
        </p:spPr>
      </p:pic>
      <p:pic>
        <p:nvPicPr>
          <p:cNvPr id="24" name="Picture 18">
            <a:extLst>
              <a:ext uri="{FF2B5EF4-FFF2-40B4-BE49-F238E27FC236}">
                <a16:creationId xmlns:a16="http://schemas.microsoft.com/office/drawing/2014/main" id="{4F5AE9FA-68D7-2C00-445F-1518CC5F6A2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9288" y="3583829"/>
            <a:ext cx="1898525" cy="2774260"/>
          </a:xfrm>
          <a:prstGeom prst="rect">
            <a:avLst/>
          </a:prstGeom>
        </p:spPr>
      </p:pic>
      <p:pic>
        <p:nvPicPr>
          <p:cNvPr id="25" name="Picture 24">
            <a:extLst>
              <a:ext uri="{FF2B5EF4-FFF2-40B4-BE49-F238E27FC236}">
                <a16:creationId xmlns:a16="http://schemas.microsoft.com/office/drawing/2014/main" id="{2E885DF5-578E-6A7A-9772-BA3CE4E7D6A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38866" y="3898217"/>
            <a:ext cx="1208152" cy="3274171"/>
          </a:xfrm>
          <a:prstGeom prst="rect">
            <a:avLst/>
          </a:prstGeom>
        </p:spPr>
      </p:pic>
      <p:grpSp>
        <p:nvGrpSpPr>
          <p:cNvPr id="26" name="Group 17">
            <a:extLst>
              <a:ext uri="{FF2B5EF4-FFF2-40B4-BE49-F238E27FC236}">
                <a16:creationId xmlns:a16="http://schemas.microsoft.com/office/drawing/2014/main" id="{F4F60ABD-E6F1-17D6-A484-2D29A7A4BD2C}"/>
              </a:ext>
            </a:extLst>
          </p:cNvPr>
          <p:cNvGrpSpPr/>
          <p:nvPr/>
        </p:nvGrpSpPr>
        <p:grpSpPr>
          <a:xfrm>
            <a:off x="4404839" y="3583829"/>
            <a:ext cx="3486327" cy="3274171"/>
            <a:chOff x="0" y="0"/>
            <a:chExt cx="6974470" cy="6548342"/>
          </a:xfrm>
        </p:grpSpPr>
        <p:pic>
          <p:nvPicPr>
            <p:cNvPr id="27" name="Picture 18">
              <a:extLst>
                <a:ext uri="{FF2B5EF4-FFF2-40B4-BE49-F238E27FC236}">
                  <a16:creationId xmlns:a16="http://schemas.microsoft.com/office/drawing/2014/main" id="{56F6C653-7EFB-0616-9617-76B9C7552C2F}"/>
                </a:ext>
              </a:extLst>
            </p:cNvPr>
            <p:cNvPicPr>
              <a:picLocks noChangeAspect="1"/>
            </p:cNvPicPr>
            <p:nvPr/>
          </p:nvPicPr>
          <p:blipFill>
            <a:blip r:embed="rId15"/>
            <a:srcRect/>
            <a:stretch>
              <a:fillRect/>
            </a:stretch>
          </p:blipFill>
          <p:spPr>
            <a:xfrm>
              <a:off x="3708188" y="0"/>
              <a:ext cx="3266282" cy="6548342"/>
            </a:xfrm>
            <a:prstGeom prst="rect">
              <a:avLst/>
            </a:prstGeom>
          </p:spPr>
        </p:pic>
        <p:pic>
          <p:nvPicPr>
            <p:cNvPr id="28" name="Picture 19">
              <a:extLst>
                <a:ext uri="{FF2B5EF4-FFF2-40B4-BE49-F238E27FC236}">
                  <a16:creationId xmlns:a16="http://schemas.microsoft.com/office/drawing/2014/main" id="{8F3B84A7-1654-7BB9-2105-E210B189B7C8}"/>
                </a:ext>
              </a:extLst>
            </p:cNvPr>
            <p:cNvPicPr>
              <a:picLocks noChangeAspect="1"/>
            </p:cNvPicPr>
            <p:nvPr/>
          </p:nvPicPr>
          <p:blipFill>
            <a:blip r:embed="rId16"/>
            <a:srcRect/>
            <a:stretch>
              <a:fillRect/>
            </a:stretch>
          </p:blipFill>
          <p:spPr>
            <a:xfrm>
              <a:off x="0" y="0"/>
              <a:ext cx="3181506" cy="6548342"/>
            </a:xfrm>
            <a:prstGeom prst="rect">
              <a:avLst/>
            </a:prstGeom>
          </p:spPr>
        </p:pic>
      </p:grpSp>
      <p:grpSp>
        <p:nvGrpSpPr>
          <p:cNvPr id="29" name="Group 20">
            <a:extLst>
              <a:ext uri="{FF2B5EF4-FFF2-40B4-BE49-F238E27FC236}">
                <a16:creationId xmlns:a16="http://schemas.microsoft.com/office/drawing/2014/main" id="{97156DF3-5CA0-DDE1-BF0E-189830DD6916}"/>
              </a:ext>
            </a:extLst>
          </p:cNvPr>
          <p:cNvGrpSpPr/>
          <p:nvPr/>
        </p:nvGrpSpPr>
        <p:grpSpPr>
          <a:xfrm>
            <a:off x="8154438" y="3987872"/>
            <a:ext cx="3858274" cy="2505342"/>
            <a:chOff x="0" y="0"/>
            <a:chExt cx="8662367" cy="5010684"/>
          </a:xfrm>
        </p:grpSpPr>
        <p:pic>
          <p:nvPicPr>
            <p:cNvPr id="30" name="Picture 21">
              <a:extLst>
                <a:ext uri="{FF2B5EF4-FFF2-40B4-BE49-F238E27FC236}">
                  <a16:creationId xmlns:a16="http://schemas.microsoft.com/office/drawing/2014/main" id="{CC42ABF7-1A2C-9129-4B67-043B5905C2EC}"/>
                </a:ext>
              </a:extLst>
            </p:cNvPr>
            <p:cNvPicPr>
              <a:picLocks noChangeAspect="1"/>
            </p:cNvPicPr>
            <p:nvPr/>
          </p:nvPicPr>
          <p:blipFill>
            <a:blip r:embed="rId17"/>
            <a:srcRect/>
            <a:stretch>
              <a:fillRect/>
            </a:stretch>
          </p:blipFill>
          <p:spPr>
            <a:xfrm>
              <a:off x="0" y="0"/>
              <a:ext cx="3707906" cy="5010684"/>
            </a:xfrm>
            <a:prstGeom prst="rect">
              <a:avLst/>
            </a:prstGeom>
          </p:spPr>
        </p:pic>
        <p:pic>
          <p:nvPicPr>
            <p:cNvPr id="31" name="Picture 22">
              <a:extLst>
                <a:ext uri="{FF2B5EF4-FFF2-40B4-BE49-F238E27FC236}">
                  <a16:creationId xmlns:a16="http://schemas.microsoft.com/office/drawing/2014/main" id="{ACEDAC02-2818-C985-CF0C-7567C95E8B7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707906" y="0"/>
              <a:ext cx="4954461" cy="4954461"/>
            </a:xfrm>
            <a:prstGeom prst="rect">
              <a:avLst/>
            </a:prstGeom>
          </p:spPr>
        </p:pic>
      </p:grpSp>
      <p:sp>
        <p:nvSpPr>
          <p:cNvPr id="32" name="TextBox 31">
            <a:extLst>
              <a:ext uri="{FF2B5EF4-FFF2-40B4-BE49-F238E27FC236}">
                <a16:creationId xmlns:a16="http://schemas.microsoft.com/office/drawing/2014/main" id="{CA690517-BFD3-ADF3-E8AF-C6A95BF638FD}"/>
              </a:ext>
            </a:extLst>
          </p:cNvPr>
          <p:cNvSpPr txBox="1"/>
          <p:nvPr/>
        </p:nvSpPr>
        <p:spPr>
          <a:xfrm>
            <a:off x="4512740" y="2991353"/>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tiêu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hoá</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D686F92-22C0-5871-53A7-9D7C8F2C6DED}"/>
              </a:ext>
            </a:extLst>
          </p:cNvPr>
          <p:cNvSpPr txBox="1"/>
          <p:nvPr/>
        </p:nvSpPr>
        <p:spPr>
          <a:xfrm>
            <a:off x="1010628" y="2911660"/>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vận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57F55D8-EC0C-F0DC-3F11-32F2F8079550}"/>
              </a:ext>
            </a:extLst>
          </p:cNvPr>
          <p:cNvSpPr txBox="1"/>
          <p:nvPr/>
        </p:nvSpPr>
        <p:spPr>
          <a:xfrm>
            <a:off x="8007792" y="2942438"/>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tuần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hoàn</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1309CCE5-20F1-F10B-C364-0039348240E0}"/>
              </a:ext>
            </a:extLst>
          </p:cNvPr>
          <p:cNvSpPr txBox="1"/>
          <p:nvPr/>
        </p:nvSpPr>
        <p:spPr>
          <a:xfrm>
            <a:off x="10307689" y="2949956"/>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hấp</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152D553-CBB3-2D9D-CB2E-65A7FAFCA2BD}"/>
              </a:ext>
            </a:extLst>
          </p:cNvPr>
          <p:cNvSpPr txBox="1"/>
          <p:nvPr/>
        </p:nvSpPr>
        <p:spPr>
          <a:xfrm>
            <a:off x="387753" y="6495561"/>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tiết</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ADA6E23-F87E-7EDA-8A28-7231F2C8FDF8}"/>
              </a:ext>
            </a:extLst>
          </p:cNvPr>
          <p:cNvSpPr txBox="1"/>
          <p:nvPr/>
        </p:nvSpPr>
        <p:spPr>
          <a:xfrm>
            <a:off x="2766982" y="6473828"/>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kinh</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778BFA58-3121-8BBE-FD66-3DC711209280}"/>
              </a:ext>
            </a:extLst>
          </p:cNvPr>
          <p:cNvSpPr txBox="1"/>
          <p:nvPr/>
        </p:nvSpPr>
        <p:spPr>
          <a:xfrm>
            <a:off x="5426500" y="6390112"/>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nội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tiết</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A54FC8E7-15D6-FE71-B5DD-6F2FC2DB3797}"/>
              </a:ext>
            </a:extLst>
          </p:cNvPr>
          <p:cNvSpPr txBox="1"/>
          <p:nvPr/>
        </p:nvSpPr>
        <p:spPr>
          <a:xfrm>
            <a:off x="9453134" y="6315633"/>
            <a:ext cx="1893292" cy="400110"/>
          </a:xfrm>
          <a:prstGeom prst="rect">
            <a:avLst/>
          </a:prstGeom>
          <a:noFill/>
        </p:spPr>
        <p:txBody>
          <a:bodyPr wrap="square" rtlCol="0">
            <a:spAutoFit/>
          </a:bodyPr>
          <a:lstStyle/>
          <a:p>
            <a:r>
              <a:rPr lang="en-US" sz="2000" b="1" dirty="0" err="1">
                <a:solidFill>
                  <a:srgbClr val="7030A0"/>
                </a:solidFill>
                <a:latin typeface="Times New Roman" panose="02020603050405020304" pitchFamily="18" charset="0"/>
                <a:cs typeface="Times New Roman" panose="02020603050405020304" pitchFamily="18" charset="0"/>
              </a:rPr>
              <a:t>Hệ</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sinh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dục</a:t>
            </a:r>
            <a:endParaRPr lang="vi-VN"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39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2FD93-4F0A-2A03-363F-99BBFF53DD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AA7980A-15A2-FEB3-478E-AD7F32504C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974" y="452284"/>
            <a:ext cx="11405419" cy="4242231"/>
          </a:xfrm>
          <a:prstGeom prst="rect">
            <a:avLst/>
          </a:prstGeom>
        </p:spPr>
      </p:pic>
      <p:sp>
        <p:nvSpPr>
          <p:cNvPr id="3" name="TextBox 2">
            <a:extLst>
              <a:ext uri="{FF2B5EF4-FFF2-40B4-BE49-F238E27FC236}">
                <a16:creationId xmlns:a16="http://schemas.microsoft.com/office/drawing/2014/main" id="{5515CE36-C84F-B62B-D77B-8BE40E7E2F28}"/>
              </a:ext>
            </a:extLst>
          </p:cNvPr>
          <p:cNvSpPr txBox="1"/>
          <p:nvPr/>
        </p:nvSpPr>
        <p:spPr>
          <a:xfrm>
            <a:off x="3913240" y="-132491"/>
            <a:ext cx="2812025"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LUYỆN TẬP</a:t>
            </a:r>
            <a:endParaRPr lang="vi-VN" sz="3200" b="1"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95ED5EB-1849-8269-E30E-DC490D3110DD}"/>
              </a:ext>
            </a:extLst>
          </p:cNvPr>
          <p:cNvSpPr txBox="1"/>
          <p:nvPr/>
        </p:nvSpPr>
        <p:spPr>
          <a:xfrm>
            <a:off x="442450" y="4694515"/>
            <a:ext cx="10274709" cy="468077"/>
          </a:xfrm>
          <a:prstGeom prst="rect">
            <a:avLst/>
          </a:prstGeom>
          <a:noFill/>
        </p:spPr>
        <p:txBody>
          <a:bodyPr wrap="square">
            <a:spAutoFit/>
          </a:bodyPr>
          <a:lstStyle/>
          <a:p>
            <a:pPr algn="ctr">
              <a:lnSpc>
                <a:spcPct val="107000"/>
              </a:lnSpc>
              <a:spcAft>
                <a:spcPts val="800"/>
              </a:spcAft>
            </a:pP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cóc</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Sâm</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2F0D13-9F27-9845-8F4C-49BCAEF0FCF4}"/>
              </a:ext>
            </a:extLst>
          </p:cNvPr>
          <p:cNvSpPr txBox="1"/>
          <p:nvPr/>
        </p:nvSpPr>
        <p:spPr>
          <a:xfrm>
            <a:off x="353961" y="5162592"/>
            <a:ext cx="11090787" cy="1446550"/>
          </a:xfrm>
          <a:prstGeom prst="rect">
            <a:avLst/>
          </a:prstGeom>
          <a:noFill/>
        </p:spPr>
        <p:txBody>
          <a:bodyPr wrap="square">
            <a:spAutoFit/>
          </a:bodyPr>
          <a:lstStyle/>
          <a:p>
            <a:pPr marL="30480" marR="30480" algn="just"/>
            <a:r>
              <a:rPr lang="en-US" sz="3200" i="1" dirty="0">
                <a:solidFill>
                  <a:srgbClr val="C00000"/>
                </a:solidFill>
                <a:latin typeface="Times New Roman" panose="02020603050405020304" pitchFamily="18" charset="0"/>
                <a:ea typeface="Times New Roman" panose="02020603050405020304" pitchFamily="18" charset="0"/>
              </a:rPr>
              <a:t>1</a:t>
            </a:r>
            <a:r>
              <a:rPr lang="en-US" sz="2800" i="1" dirty="0">
                <a:solidFill>
                  <a:srgbClr val="C00000"/>
                </a:solidFill>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Gọi</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tên</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các</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cấp</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tổ</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chức</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cơ</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thể</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tương</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ứng</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với</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các</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hình</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từ</a:t>
            </a:r>
            <a:r>
              <a:rPr lang="en-US" sz="2800" i="1" dirty="0">
                <a:solidFill>
                  <a:srgbClr val="C00000"/>
                </a:solidFill>
                <a:effectLst/>
                <a:latin typeface="Times New Roman" panose="02020603050405020304" pitchFamily="18" charset="0"/>
                <a:ea typeface="Times New Roman" panose="02020603050405020304" pitchFamily="18" charset="0"/>
              </a:rPr>
              <a:t> A </a:t>
            </a:r>
            <a:r>
              <a:rPr lang="en-US" sz="2800" i="1" dirty="0" err="1">
                <a:solidFill>
                  <a:srgbClr val="C00000"/>
                </a:solidFill>
                <a:effectLst/>
                <a:latin typeface="Times New Roman" panose="02020603050405020304" pitchFamily="18" charset="0"/>
                <a:ea typeface="Times New Roman" panose="02020603050405020304" pitchFamily="18" charset="0"/>
              </a:rPr>
              <a:t>đến</a:t>
            </a:r>
            <a:r>
              <a:rPr lang="en-US" sz="2800" i="1" dirty="0">
                <a:solidFill>
                  <a:srgbClr val="C00000"/>
                </a:solidFill>
                <a:effectLst/>
                <a:latin typeface="Times New Roman" panose="02020603050405020304" pitchFamily="18" charset="0"/>
                <a:ea typeface="Times New Roman" panose="02020603050405020304" pitchFamily="18" charset="0"/>
              </a:rPr>
              <a:t> E </a:t>
            </a:r>
            <a:r>
              <a:rPr lang="en-US" sz="2800" i="1" dirty="0" err="1">
                <a:solidFill>
                  <a:srgbClr val="C00000"/>
                </a:solidFill>
                <a:effectLst/>
                <a:latin typeface="Times New Roman" panose="02020603050405020304" pitchFamily="18" charset="0"/>
                <a:ea typeface="Times New Roman" panose="02020603050405020304" pitchFamily="18" charset="0"/>
              </a:rPr>
              <a:t>cho</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phù</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hợp</a:t>
            </a:r>
            <a:r>
              <a:rPr lang="en-US" sz="2800" i="1" dirty="0">
                <a:solidFill>
                  <a:srgbClr val="C00000"/>
                </a:solidFill>
                <a:effectLst/>
                <a:latin typeface="Times New Roman" panose="02020603050405020304" pitchFamily="18" charset="0"/>
                <a:ea typeface="Times New Roman" panose="02020603050405020304" pitchFamily="18" charset="0"/>
              </a:rPr>
              <a:t>?</a:t>
            </a:r>
            <a:endParaRPr lang="vi-VN" sz="2800" i="1" dirty="0">
              <a:solidFill>
                <a:srgbClr val="C00000"/>
              </a:solidFill>
              <a:effectLst/>
              <a:latin typeface="Times New Roman" panose="02020603050405020304" pitchFamily="18" charset="0"/>
              <a:ea typeface="Times New Roman" panose="02020603050405020304" pitchFamily="18" charset="0"/>
            </a:endParaRPr>
          </a:p>
          <a:p>
            <a:pPr marL="30480" marR="30480" algn="just"/>
            <a:r>
              <a:rPr lang="en-US" sz="2800" i="1" dirty="0">
                <a:solidFill>
                  <a:srgbClr val="C00000"/>
                </a:solidFill>
                <a:effectLst/>
                <a:latin typeface="Times New Roman" panose="02020603050405020304" pitchFamily="18" charset="0"/>
                <a:ea typeface="Times New Roman" panose="02020603050405020304" pitchFamily="18" charset="0"/>
              </a:rPr>
              <a:t>2. </a:t>
            </a:r>
            <a:r>
              <a:rPr lang="en-US" sz="2800" i="1" dirty="0" err="1">
                <a:solidFill>
                  <a:srgbClr val="C00000"/>
                </a:solidFill>
                <a:effectLst/>
                <a:latin typeface="Times New Roman" panose="02020603050405020304" pitchFamily="18" charset="0"/>
                <a:ea typeface="Times New Roman" panose="02020603050405020304" pitchFamily="18" charset="0"/>
              </a:rPr>
              <a:t>Nêu</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tên</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cơ</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quan</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của</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động</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vật</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và</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thực</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vật</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được</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minh</a:t>
            </a:r>
            <a:r>
              <a:rPr lang="en-US" sz="2800" i="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C00000"/>
                </a:solidFill>
                <a:effectLst/>
                <a:latin typeface="Times New Roman" panose="02020603050405020304" pitchFamily="18" charset="0"/>
                <a:ea typeface="Times New Roman" panose="02020603050405020304" pitchFamily="18" charset="0"/>
              </a:rPr>
              <a:t>hoạ</a:t>
            </a:r>
            <a:r>
              <a:rPr lang="en-US" sz="2800" i="1" dirty="0">
                <a:solidFill>
                  <a:srgbClr val="C00000"/>
                </a:solidFill>
                <a:effectLst/>
                <a:latin typeface="Times New Roman" panose="02020603050405020304" pitchFamily="18" charset="0"/>
                <a:ea typeface="Times New Roman" panose="02020603050405020304" pitchFamily="18" charset="0"/>
              </a:rPr>
              <a:t> ở </a:t>
            </a:r>
            <a:r>
              <a:rPr lang="en-US" sz="2800" i="1" dirty="0" err="1">
                <a:solidFill>
                  <a:srgbClr val="C00000"/>
                </a:solidFill>
                <a:effectLst/>
                <a:latin typeface="Times New Roman" panose="02020603050405020304" pitchFamily="18" charset="0"/>
                <a:ea typeface="Times New Roman" panose="02020603050405020304" pitchFamily="18" charset="0"/>
              </a:rPr>
              <a:t>hình</a:t>
            </a:r>
            <a:r>
              <a:rPr lang="en-US" sz="2800" i="1" dirty="0">
                <a:solidFill>
                  <a:srgbClr val="C00000"/>
                </a:solidFill>
                <a:effectLst/>
                <a:latin typeface="Times New Roman" panose="02020603050405020304" pitchFamily="18" charset="0"/>
                <a:ea typeface="Times New Roman" panose="02020603050405020304" pitchFamily="18" charset="0"/>
              </a:rPr>
              <a:t>?</a:t>
            </a:r>
            <a:endParaRPr lang="vi-VN" sz="2800" i="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327214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TotalTime>
  <Words>882</Words>
  <Application>Microsoft Office PowerPoint</Application>
  <PresentationFormat>Widescreen</PresentationFormat>
  <Paragraphs>92</Paragraphs>
  <Slides>18</Slides>
  <Notes>1</Notes>
  <HiddenSlides>0</HiddenSlides>
  <MMClips>1</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18</vt:i4>
      </vt:variant>
    </vt:vector>
  </HeadingPairs>
  <TitlesOfParts>
    <vt:vector size="29" baseType="lpstr">
      <vt:lpstr>Arial</vt:lpstr>
      <vt:lpstr>Calibri</vt:lpstr>
      <vt:lpstr>Calibri Light</vt:lpstr>
      <vt:lpstr>Times New Roman</vt:lpstr>
      <vt:lpstr>Default Design</vt:lpstr>
      <vt:lpstr>2_Default Design</vt:lpstr>
      <vt:lpstr>3_Office Theme</vt:lpstr>
      <vt:lpstr>4_Office Theme</vt:lpstr>
      <vt:lpstr>5_Office Theme</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75</cp:revision>
  <dcterms:created xsi:type="dcterms:W3CDTF">2024-10-20T02:12:47Z</dcterms:created>
  <dcterms:modified xsi:type="dcterms:W3CDTF">2024-11-03T03:56:14Z</dcterms:modified>
</cp:coreProperties>
</file>