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0.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1.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2.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3.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4.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5.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6.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7.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6" r:id="rId2"/>
    <p:sldMasterId id="2147483708" r:id="rId3"/>
    <p:sldMasterId id="2147483720" r:id="rId4"/>
    <p:sldMasterId id="2147483732" r:id="rId5"/>
    <p:sldMasterId id="2147483744" r:id="rId6"/>
    <p:sldMasterId id="2147483751" r:id="rId7"/>
    <p:sldMasterId id="2147483758" r:id="rId8"/>
    <p:sldMasterId id="2147483765" r:id="rId9"/>
    <p:sldMasterId id="2147483772" r:id="rId10"/>
    <p:sldMasterId id="2147483779" r:id="rId11"/>
    <p:sldMasterId id="2147483786" r:id="rId12"/>
    <p:sldMasterId id="2147483793" r:id="rId13"/>
    <p:sldMasterId id="2147483800" r:id="rId14"/>
    <p:sldMasterId id="2147483807" r:id="rId15"/>
    <p:sldMasterId id="2147483814" r:id="rId16"/>
    <p:sldMasterId id="2147483821" r:id="rId17"/>
    <p:sldMasterId id="2147483828" r:id="rId18"/>
  </p:sldMasterIdLst>
  <p:notesMasterIdLst>
    <p:notesMasterId r:id="rId51"/>
  </p:notesMasterIdLst>
  <p:handoutMasterIdLst>
    <p:handoutMasterId r:id="rId52"/>
  </p:handoutMasterIdLst>
  <p:sldIdLst>
    <p:sldId id="264" r:id="rId19"/>
    <p:sldId id="297" r:id="rId20"/>
    <p:sldId id="258" r:id="rId21"/>
    <p:sldId id="306" r:id="rId22"/>
    <p:sldId id="299" r:id="rId23"/>
    <p:sldId id="298" r:id="rId24"/>
    <p:sldId id="260" r:id="rId25"/>
    <p:sldId id="300" r:id="rId26"/>
    <p:sldId id="301" r:id="rId27"/>
    <p:sldId id="302" r:id="rId28"/>
    <p:sldId id="303" r:id="rId29"/>
    <p:sldId id="304" r:id="rId30"/>
    <p:sldId id="305" r:id="rId31"/>
    <p:sldId id="269" r:id="rId32"/>
    <p:sldId id="309" r:id="rId33"/>
    <p:sldId id="308" r:id="rId34"/>
    <p:sldId id="310" r:id="rId35"/>
    <p:sldId id="311" r:id="rId36"/>
    <p:sldId id="276" r:id="rId37"/>
    <p:sldId id="312" r:id="rId38"/>
    <p:sldId id="281" r:id="rId39"/>
    <p:sldId id="313" r:id="rId40"/>
    <p:sldId id="316" r:id="rId41"/>
    <p:sldId id="314" r:id="rId42"/>
    <p:sldId id="315" r:id="rId43"/>
    <p:sldId id="317" r:id="rId44"/>
    <p:sldId id="318" r:id="rId45"/>
    <p:sldId id="319" r:id="rId46"/>
    <p:sldId id="291" r:id="rId47"/>
    <p:sldId id="279" r:id="rId48"/>
    <p:sldId id="292" r:id="rId49"/>
    <p:sldId id="30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FFFF7D"/>
    <a:srgbClr val="00FF00"/>
    <a:srgbClr val="000000"/>
    <a:srgbClr val="FF00FF"/>
    <a:srgbClr val="66FF99"/>
    <a:srgbClr val="55DE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66" y="186"/>
      </p:cViewPr>
      <p:guideLst/>
    </p:cSldViewPr>
  </p:slideViewPr>
  <p:notesTextViewPr>
    <p:cViewPr>
      <p:scale>
        <a:sx n="1" d="1"/>
        <a:sy n="1" d="1"/>
      </p:scale>
      <p:origin x="0" y="0"/>
    </p:cViewPr>
  </p:notesTextViewPr>
  <p:notesViewPr>
    <p:cSldViewPr snapToGrid="0">
      <p:cViewPr varScale="1">
        <p:scale>
          <a:sx n="50" d="100"/>
          <a:sy n="50" d="100"/>
        </p:scale>
        <p:origin x="2640"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2.xml"/><Relationship Id="rId29" Type="http://schemas.openxmlformats.org/officeDocument/2006/relationships/slide" Target="slides/slide11.xml"/><Relationship Id="rId41" Type="http://schemas.openxmlformats.org/officeDocument/2006/relationships/slide" Target="slides/slide23.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7F73161-13FF-475A-836F-796281B23826}" type="datetimeFigureOut">
              <a:rPr lang="en-US" smtClean="0"/>
              <a:t>6/7/2023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02F6B4-E6BD-4D5D-BE55-CB3B62BA9689}" type="slidenum">
              <a:rPr lang="en-US" smtClean="0"/>
              <a:t>‹#›</a:t>
            </a:fld>
            <a:endParaRPr lang="en-US"/>
          </a:p>
        </p:txBody>
      </p:sp>
    </p:spTree>
    <p:extLst>
      <p:ext uri="{BB962C8B-B14F-4D97-AF65-F5344CB8AC3E}">
        <p14:creationId xmlns:p14="http://schemas.microsoft.com/office/powerpoint/2010/main" val="31092951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A9F10F-C337-46D1-89F9-AA3B3580F818}" type="datetimeFigureOut">
              <a:rPr lang="en-US" smtClean="0"/>
              <a:t>6/7/2023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226DEB-6B06-499F-88D6-678F6F49AAAC}" type="slidenum">
              <a:rPr lang="en-US" smtClean="0"/>
              <a:t>‹#›</a:t>
            </a:fld>
            <a:endParaRPr lang="en-US" dirty="0"/>
          </a:p>
        </p:txBody>
      </p:sp>
    </p:spTree>
    <p:extLst>
      <p:ext uri="{BB962C8B-B14F-4D97-AF65-F5344CB8AC3E}">
        <p14:creationId xmlns:p14="http://schemas.microsoft.com/office/powerpoint/2010/main" val="207181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Ba phương án đúng là b), d) va f) tương ứng với những đặc điểm trong hoạt động điều hành là quản lí, điều khiển và tạo môi trường cho các hoạt động khác, nhất là trao đổi thông tin.</a:t>
            </a:r>
            <a:endParaRPr lang="en-US" dirty="0"/>
          </a:p>
        </p:txBody>
      </p:sp>
      <p:sp>
        <p:nvSpPr>
          <p:cNvPr id="4" name="Slide Number Placeholder 3"/>
          <p:cNvSpPr>
            <a:spLocks noGrp="1"/>
          </p:cNvSpPr>
          <p:nvPr>
            <p:ph type="sldNum" sz="quarter" idx="10"/>
          </p:nvPr>
        </p:nvSpPr>
        <p:spPr/>
        <p:txBody>
          <a:bodyPr/>
          <a:lstStyle/>
          <a:p>
            <a:fld id="{52226DEB-6B06-499F-88D6-678F6F49AAAC}" type="slidenum">
              <a:rPr lang="en-US" smtClean="0"/>
              <a:t>3</a:t>
            </a:fld>
            <a:endParaRPr lang="en-US" dirty="0"/>
          </a:p>
        </p:txBody>
      </p:sp>
    </p:spTree>
    <p:extLst>
      <p:ext uri="{BB962C8B-B14F-4D97-AF65-F5344CB8AC3E}">
        <p14:creationId xmlns:p14="http://schemas.microsoft.com/office/powerpoint/2010/main" val="3427698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7A236B-9768-40B2-9544-E67C181C8B19}" type="slidenum">
              <a:rPr lang="en-US" smtClean="0">
                <a:solidFill>
                  <a:prstClr val="black"/>
                </a:solidFill>
              </a:rPr>
              <a:t>4</a:t>
            </a:fld>
            <a:endParaRPr lang="en-US" dirty="0">
              <a:solidFill>
                <a:prstClr val="black"/>
              </a:solidFill>
            </a:endParaRPr>
          </a:p>
        </p:txBody>
      </p:sp>
    </p:spTree>
    <p:extLst>
      <p:ext uri="{BB962C8B-B14F-4D97-AF65-F5344CB8AC3E}">
        <p14:creationId xmlns:p14="http://schemas.microsoft.com/office/powerpoint/2010/main" val="259581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7A236B-9768-40B2-9544-E67C181C8B19}" type="slidenum">
              <a:rPr lang="en-US" smtClean="0">
                <a:solidFill>
                  <a:prstClr val="black"/>
                </a:solidFill>
              </a:rPr>
              <a:t>19</a:t>
            </a:fld>
            <a:endParaRPr lang="en-US" dirty="0">
              <a:solidFill>
                <a:prstClr val="black"/>
              </a:solidFill>
            </a:endParaRPr>
          </a:p>
        </p:txBody>
      </p:sp>
    </p:spTree>
    <p:extLst>
      <p:ext uri="{BB962C8B-B14F-4D97-AF65-F5344CB8AC3E}">
        <p14:creationId xmlns:p14="http://schemas.microsoft.com/office/powerpoint/2010/main" val="1675846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7A236B-9768-40B2-9544-E67C181C8B19}" type="slidenum">
              <a:rPr lang="en-US" smtClean="0">
                <a:solidFill>
                  <a:prstClr val="black"/>
                </a:solidFill>
              </a:rPr>
              <a:t>29</a:t>
            </a:fld>
            <a:endParaRPr lang="en-US" dirty="0">
              <a:solidFill>
                <a:prstClr val="black"/>
              </a:solidFill>
            </a:endParaRPr>
          </a:p>
        </p:txBody>
      </p:sp>
    </p:spTree>
    <p:extLst>
      <p:ext uri="{BB962C8B-B14F-4D97-AF65-F5344CB8AC3E}">
        <p14:creationId xmlns:p14="http://schemas.microsoft.com/office/powerpoint/2010/main" val="3987244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t>32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067778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7.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pic>
        <p:nvPicPr>
          <p:cNvPr id="8" name="Picture 7"/>
          <p:cNvPicPr>
            <a:picLocks noChangeAspect="1"/>
          </p:cNvPicPr>
          <p:nvPr userDrawn="1"/>
        </p:nvPicPr>
        <p:blipFill>
          <a:blip r:embed="rId2"/>
          <a:stretch>
            <a:fillRect/>
          </a:stretch>
        </p:blipFill>
        <p:spPr>
          <a:xfrm>
            <a:off x="11310475" y="299106"/>
            <a:ext cx="589731" cy="5206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pic>
        <p:nvPicPr>
          <p:cNvPr id="6" name="Picture 5" descr="A picture containing icon&#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pic>
        <p:nvPicPr>
          <p:cNvPr id="9" name="Picture 8" descr="A picture containing toy, vector graphics, doll&#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p:cNvPicPr>
            <a:picLocks noChangeAspect="1"/>
          </p:cNvPicPr>
          <p:nvPr userDrawn="1"/>
        </p:nvPicPr>
        <p:blipFill>
          <a:blip r:embed="rId3"/>
          <a:stretch>
            <a:fillRect/>
          </a:stretch>
        </p:blipFill>
        <p:spPr>
          <a:xfrm>
            <a:off x="259525" y="6398057"/>
            <a:ext cx="632267" cy="2081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grpSp>
        <p:nvGrpSpPr>
          <p:cNvPr id="6" name="Group 5"/>
          <p:cNvGrpSpPr/>
          <p:nvPr userDrawn="1"/>
        </p:nvGrpSpPr>
        <p:grpSpPr>
          <a:xfrm>
            <a:off x="135255" y="15198"/>
            <a:ext cx="11894186" cy="6825343"/>
            <a:chOff x="217756" y="65357"/>
            <a:chExt cx="11993313" cy="6473286"/>
          </a:xfrm>
          <a:noFill/>
        </p:grpSpPr>
        <p:sp>
          <p:nvSpPr>
            <p:cNvPr id="7" name="Rectangle: Rounded Corners 6"/>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8" name="Picture 17"/>
          <p:cNvPicPr>
            <a:picLocks noChangeAspect="1"/>
          </p:cNvPicPr>
          <p:nvPr userDrawn="1"/>
        </p:nvPicPr>
        <p:blipFill>
          <a:blip r:embed="rId2"/>
          <a:stretch>
            <a:fillRect/>
          </a:stretch>
        </p:blipFill>
        <p:spPr>
          <a:xfrm rot="20806844">
            <a:off x="693828" y="5450610"/>
            <a:ext cx="1111380" cy="10904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pic>
        <p:nvPicPr>
          <p:cNvPr id="8" name="Picture 7"/>
          <p:cNvPicPr>
            <a:picLocks noChangeAspect="1"/>
          </p:cNvPicPr>
          <p:nvPr userDrawn="1"/>
        </p:nvPicPr>
        <p:blipFill>
          <a:blip r:embed="rId2"/>
          <a:stretch>
            <a:fillRect/>
          </a:stretch>
        </p:blipFill>
        <p:spPr>
          <a:xfrm>
            <a:off x="11310475" y="299106"/>
            <a:ext cx="589731" cy="5206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pic>
        <p:nvPicPr>
          <p:cNvPr id="6" name="Picture 5" descr="A picture containing icon&#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pic>
        <p:nvPicPr>
          <p:cNvPr id="9" name="Picture 8" descr="A picture containing toy, vector graphics, doll&#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p:cNvPicPr>
            <a:picLocks noChangeAspect="1"/>
          </p:cNvPicPr>
          <p:nvPr userDrawn="1"/>
        </p:nvPicPr>
        <p:blipFill>
          <a:blip r:embed="rId3"/>
          <a:stretch>
            <a:fillRect/>
          </a:stretch>
        </p:blipFill>
        <p:spPr>
          <a:xfrm>
            <a:off x="259525" y="6398057"/>
            <a:ext cx="632267" cy="2081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grpSp>
        <p:nvGrpSpPr>
          <p:cNvPr id="6" name="Group 5"/>
          <p:cNvGrpSpPr/>
          <p:nvPr userDrawn="1"/>
        </p:nvGrpSpPr>
        <p:grpSpPr>
          <a:xfrm>
            <a:off x="135255" y="15198"/>
            <a:ext cx="11894186" cy="6825343"/>
            <a:chOff x="217756" y="65357"/>
            <a:chExt cx="11993313" cy="6473286"/>
          </a:xfrm>
          <a:noFill/>
        </p:grpSpPr>
        <p:sp>
          <p:nvSpPr>
            <p:cNvPr id="7" name="Rectangle: Rounded Corners 6"/>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8" name="Picture 17"/>
          <p:cNvPicPr>
            <a:picLocks noChangeAspect="1"/>
          </p:cNvPicPr>
          <p:nvPr userDrawn="1"/>
        </p:nvPicPr>
        <p:blipFill>
          <a:blip r:embed="rId2"/>
          <a:stretch>
            <a:fillRect/>
          </a:stretch>
        </p:blipFill>
        <p:spPr>
          <a:xfrm rot="20806844">
            <a:off x="693828" y="5450610"/>
            <a:ext cx="1111380" cy="10904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pic>
        <p:nvPicPr>
          <p:cNvPr id="8" name="Picture 7"/>
          <p:cNvPicPr>
            <a:picLocks noChangeAspect="1"/>
          </p:cNvPicPr>
          <p:nvPr userDrawn="1"/>
        </p:nvPicPr>
        <p:blipFill>
          <a:blip r:embed="rId2"/>
          <a:stretch>
            <a:fillRect/>
          </a:stretch>
        </p:blipFill>
        <p:spPr>
          <a:xfrm>
            <a:off x="11310475" y="299106"/>
            <a:ext cx="589731" cy="5206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pic>
        <p:nvPicPr>
          <p:cNvPr id="6" name="Picture 5" descr="A picture containing icon&#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pic>
        <p:nvPicPr>
          <p:cNvPr id="9" name="Picture 8" descr="A picture containing toy, vector graphics, doll&#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p:cNvPicPr>
            <a:picLocks noChangeAspect="1"/>
          </p:cNvPicPr>
          <p:nvPr userDrawn="1"/>
        </p:nvPicPr>
        <p:blipFill>
          <a:blip r:embed="rId3"/>
          <a:stretch>
            <a:fillRect/>
          </a:stretch>
        </p:blipFill>
        <p:spPr>
          <a:xfrm>
            <a:off x="259525" y="6398057"/>
            <a:ext cx="632267" cy="2081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grpSp>
        <p:nvGrpSpPr>
          <p:cNvPr id="6" name="Group 5"/>
          <p:cNvGrpSpPr/>
          <p:nvPr userDrawn="1"/>
        </p:nvGrpSpPr>
        <p:grpSpPr>
          <a:xfrm>
            <a:off x="135255" y="15198"/>
            <a:ext cx="11894186" cy="6825343"/>
            <a:chOff x="217756" y="65357"/>
            <a:chExt cx="11993313" cy="6473286"/>
          </a:xfrm>
          <a:noFill/>
        </p:grpSpPr>
        <p:sp>
          <p:nvSpPr>
            <p:cNvPr id="7" name="Rectangle: Rounded Corners 6"/>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8" name="Picture 17"/>
          <p:cNvPicPr>
            <a:picLocks noChangeAspect="1"/>
          </p:cNvPicPr>
          <p:nvPr userDrawn="1"/>
        </p:nvPicPr>
        <p:blipFill>
          <a:blip r:embed="rId2"/>
          <a:stretch>
            <a:fillRect/>
          </a:stretch>
        </p:blipFill>
        <p:spPr>
          <a:xfrm rot="20806844">
            <a:off x="693828" y="5450610"/>
            <a:ext cx="1111380" cy="10904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pic>
        <p:nvPicPr>
          <p:cNvPr id="8" name="Picture 7"/>
          <p:cNvPicPr>
            <a:picLocks noChangeAspect="1"/>
          </p:cNvPicPr>
          <p:nvPr userDrawn="1"/>
        </p:nvPicPr>
        <p:blipFill>
          <a:blip r:embed="rId2"/>
          <a:stretch>
            <a:fillRect/>
          </a:stretch>
        </p:blipFill>
        <p:spPr>
          <a:xfrm>
            <a:off x="11310475" y="299106"/>
            <a:ext cx="589731" cy="5206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pic>
        <p:nvPicPr>
          <p:cNvPr id="6" name="Picture 5" descr="A picture containing icon&#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pic>
        <p:nvPicPr>
          <p:cNvPr id="9" name="Picture 8" descr="A picture containing toy, vector graphics, doll&#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p:cNvPicPr>
            <a:picLocks noChangeAspect="1"/>
          </p:cNvPicPr>
          <p:nvPr userDrawn="1"/>
        </p:nvPicPr>
        <p:blipFill>
          <a:blip r:embed="rId3"/>
          <a:stretch>
            <a:fillRect/>
          </a:stretch>
        </p:blipFill>
        <p:spPr>
          <a:xfrm>
            <a:off x="259525" y="6398057"/>
            <a:ext cx="632267" cy="2081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grpSp>
        <p:nvGrpSpPr>
          <p:cNvPr id="6" name="Group 5"/>
          <p:cNvGrpSpPr/>
          <p:nvPr userDrawn="1"/>
        </p:nvGrpSpPr>
        <p:grpSpPr>
          <a:xfrm>
            <a:off x="135255" y="15198"/>
            <a:ext cx="11894186" cy="6825343"/>
            <a:chOff x="217756" y="65357"/>
            <a:chExt cx="11993313" cy="6473286"/>
          </a:xfrm>
          <a:noFill/>
        </p:grpSpPr>
        <p:sp>
          <p:nvSpPr>
            <p:cNvPr id="7" name="Rectangle: Rounded Corners 6"/>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8" name="Picture 17"/>
          <p:cNvPicPr>
            <a:picLocks noChangeAspect="1"/>
          </p:cNvPicPr>
          <p:nvPr userDrawn="1"/>
        </p:nvPicPr>
        <p:blipFill>
          <a:blip r:embed="rId2"/>
          <a:stretch>
            <a:fillRect/>
          </a:stretch>
        </p:blipFill>
        <p:spPr>
          <a:xfrm rot="20806844">
            <a:off x="693828" y="5450610"/>
            <a:ext cx="1111380" cy="10904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pic>
        <p:nvPicPr>
          <p:cNvPr id="8" name="Picture 7"/>
          <p:cNvPicPr>
            <a:picLocks noChangeAspect="1"/>
          </p:cNvPicPr>
          <p:nvPr userDrawn="1"/>
        </p:nvPicPr>
        <p:blipFill>
          <a:blip r:embed="rId2"/>
          <a:stretch>
            <a:fillRect/>
          </a:stretch>
        </p:blipFill>
        <p:spPr>
          <a:xfrm>
            <a:off x="11310475" y="299106"/>
            <a:ext cx="589731" cy="5206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pic>
        <p:nvPicPr>
          <p:cNvPr id="6" name="Picture 5" descr="A picture containing icon&#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pic>
        <p:nvPicPr>
          <p:cNvPr id="9" name="Picture 8" descr="A picture containing toy, vector graphics, doll&#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p:cNvPicPr>
            <a:picLocks noChangeAspect="1"/>
          </p:cNvPicPr>
          <p:nvPr userDrawn="1"/>
        </p:nvPicPr>
        <p:blipFill>
          <a:blip r:embed="rId3"/>
          <a:stretch>
            <a:fillRect/>
          </a:stretch>
        </p:blipFill>
        <p:spPr>
          <a:xfrm>
            <a:off x="259525" y="6398057"/>
            <a:ext cx="632267" cy="2081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grpSp>
        <p:nvGrpSpPr>
          <p:cNvPr id="6" name="Group 5"/>
          <p:cNvGrpSpPr/>
          <p:nvPr userDrawn="1"/>
        </p:nvGrpSpPr>
        <p:grpSpPr>
          <a:xfrm>
            <a:off x="135255" y="15198"/>
            <a:ext cx="11894186" cy="6825343"/>
            <a:chOff x="217756" y="65357"/>
            <a:chExt cx="11993313" cy="6473286"/>
          </a:xfrm>
          <a:noFill/>
        </p:grpSpPr>
        <p:sp>
          <p:nvSpPr>
            <p:cNvPr id="7" name="Rectangle: Rounded Corners 6"/>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8" name="Picture 17"/>
          <p:cNvPicPr>
            <a:picLocks noChangeAspect="1"/>
          </p:cNvPicPr>
          <p:nvPr userDrawn="1"/>
        </p:nvPicPr>
        <p:blipFill>
          <a:blip r:embed="rId2"/>
          <a:stretch>
            <a:fillRect/>
          </a:stretch>
        </p:blipFill>
        <p:spPr>
          <a:xfrm rot="20806844">
            <a:off x="693828" y="5450610"/>
            <a:ext cx="1111380" cy="10904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3"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3" y="3602043"/>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8D78A31-B58C-4F22-8C52-A961D950D02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6/7/2023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70D3A97-CF50-4079-9344-E4CA4E728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8D78A31-B58C-4F22-8C52-A961D950D02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6/7/2023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70D3A97-CF50-4079-9344-E4CA4E728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70"/>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8D78A31-B58C-4F22-8C52-A961D950D02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6/7/2023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70D3A97-CF50-4079-9344-E4CA4E728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3"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8D78A31-B58C-4F22-8C52-A961D950D02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6/7/2023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70D3A97-CF50-4079-9344-E4CA4E728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2"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2"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8D78A31-B58C-4F22-8C52-A961D950D02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6/7/2023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70D3A97-CF50-4079-9344-E4CA4E728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8D78A31-B58C-4F22-8C52-A961D950D02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6/7/2023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70D3A97-CF50-4079-9344-E4CA4E728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8D78A31-B58C-4F22-8C52-A961D950D02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6/7/2023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70D3A97-CF50-4079-9344-E4CA4E728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1"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8D78A31-B58C-4F22-8C52-A961D950D02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6/7/2023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70D3A97-CF50-4079-9344-E4CA4E728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32"/>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91"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8D78A31-B58C-4F22-8C52-A961D950D02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6/7/2023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70D3A97-CF50-4079-9344-E4CA4E728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8D78A31-B58C-4F22-8C52-A961D950D02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6/7/2023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70D3A97-CF50-4079-9344-E4CA4E728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32"/>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32"/>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8D78A31-B58C-4F22-8C52-A961D950D02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6/7/2023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70D3A97-CF50-4079-9344-E4CA4E728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cSld name="1_Comparis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97601" y="1600200"/>
            <a:ext cx="5389033"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F7EAEB24-CE78-465C-A726-91D0868FA48F}"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6/7/2023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Footer Text</a:t>
            </a: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A9B540C-44DA-4F69-89C9-7C84606640D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Content Placeholder 10"/>
          <p:cNvSpPr>
            <a:spLocks noGrp="1"/>
          </p:cNvSpPr>
          <p:nvPr>
            <p:ph sz="quarter" idx="13"/>
          </p:nvPr>
        </p:nvSpPr>
        <p:spPr>
          <a:xfrm>
            <a:off x="609600" y="2212848"/>
            <a:ext cx="5388864"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230112" y="2212849"/>
            <a:ext cx="5388864"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1485" indent="0" algn="ctr">
              <a:buNone/>
              <a:defRPr>
                <a:solidFill>
                  <a:schemeClr val="tx1">
                    <a:tint val="75000"/>
                  </a:schemeClr>
                </a:solidFill>
              </a:defRPr>
            </a:lvl2pPr>
            <a:lvl3pPr marL="902970" indent="0" algn="ctr">
              <a:buNone/>
              <a:defRPr>
                <a:solidFill>
                  <a:schemeClr val="tx1">
                    <a:tint val="75000"/>
                  </a:schemeClr>
                </a:solidFill>
              </a:defRPr>
            </a:lvl3pPr>
            <a:lvl4pPr marL="1354455" indent="0" algn="ctr">
              <a:buNone/>
              <a:defRPr>
                <a:solidFill>
                  <a:schemeClr val="tx1">
                    <a:tint val="75000"/>
                  </a:schemeClr>
                </a:solidFill>
              </a:defRPr>
            </a:lvl4pPr>
            <a:lvl5pPr marL="1806575" indent="0" algn="ctr">
              <a:buNone/>
              <a:defRPr>
                <a:solidFill>
                  <a:schemeClr val="tx1">
                    <a:tint val="75000"/>
                  </a:schemeClr>
                </a:solidFill>
              </a:defRPr>
            </a:lvl5pPr>
            <a:lvl6pPr marL="2258060" indent="0" algn="ctr">
              <a:buNone/>
              <a:defRPr>
                <a:solidFill>
                  <a:schemeClr val="tx1">
                    <a:tint val="75000"/>
                  </a:schemeClr>
                </a:solidFill>
              </a:defRPr>
            </a:lvl6pPr>
            <a:lvl7pPr marL="2709545" indent="0" algn="ctr">
              <a:buNone/>
              <a:defRPr>
                <a:solidFill>
                  <a:schemeClr val="tx1">
                    <a:tint val="75000"/>
                  </a:schemeClr>
                </a:solidFill>
              </a:defRPr>
            </a:lvl7pPr>
            <a:lvl8pPr marL="3161030" indent="0" algn="ctr">
              <a:buNone/>
              <a:defRPr>
                <a:solidFill>
                  <a:schemeClr val="tx1">
                    <a:tint val="75000"/>
                  </a:schemeClr>
                </a:solidFill>
              </a:defRPr>
            </a:lvl8pPr>
            <a:lvl9pPr marL="361251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2"/>
            <a:ext cx="10363200" cy="1362075"/>
          </a:xfrm>
        </p:spPr>
        <p:txBody>
          <a:bodyPr anchor="t"/>
          <a:lstStyle>
            <a:lvl1pPr algn="l">
              <a:defRPr sz="395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975">
                <a:solidFill>
                  <a:schemeClr val="tx1">
                    <a:tint val="75000"/>
                  </a:schemeClr>
                </a:solidFill>
              </a:defRPr>
            </a:lvl1pPr>
            <a:lvl2pPr marL="451485" indent="0">
              <a:buNone/>
              <a:defRPr sz="1780">
                <a:solidFill>
                  <a:schemeClr val="tx1">
                    <a:tint val="75000"/>
                  </a:schemeClr>
                </a:solidFill>
              </a:defRPr>
            </a:lvl2pPr>
            <a:lvl3pPr marL="902970" indent="0">
              <a:buNone/>
              <a:defRPr sz="1580">
                <a:solidFill>
                  <a:schemeClr val="tx1">
                    <a:tint val="75000"/>
                  </a:schemeClr>
                </a:solidFill>
              </a:defRPr>
            </a:lvl3pPr>
            <a:lvl4pPr marL="1354455" indent="0">
              <a:buNone/>
              <a:defRPr sz="1385">
                <a:solidFill>
                  <a:schemeClr val="tx1">
                    <a:tint val="75000"/>
                  </a:schemeClr>
                </a:solidFill>
              </a:defRPr>
            </a:lvl4pPr>
            <a:lvl5pPr marL="1806575" indent="0">
              <a:buNone/>
              <a:defRPr sz="1385">
                <a:solidFill>
                  <a:schemeClr val="tx1">
                    <a:tint val="75000"/>
                  </a:schemeClr>
                </a:solidFill>
              </a:defRPr>
            </a:lvl5pPr>
            <a:lvl6pPr marL="2258060" indent="0">
              <a:buNone/>
              <a:defRPr sz="1385">
                <a:solidFill>
                  <a:schemeClr val="tx1">
                    <a:tint val="75000"/>
                  </a:schemeClr>
                </a:solidFill>
              </a:defRPr>
            </a:lvl6pPr>
            <a:lvl7pPr marL="2709545" indent="0">
              <a:buNone/>
              <a:defRPr sz="1385">
                <a:solidFill>
                  <a:schemeClr val="tx1">
                    <a:tint val="75000"/>
                  </a:schemeClr>
                </a:solidFill>
              </a:defRPr>
            </a:lvl7pPr>
            <a:lvl8pPr marL="3161030" indent="0">
              <a:buNone/>
              <a:defRPr sz="1385">
                <a:solidFill>
                  <a:schemeClr val="tx1">
                    <a:tint val="75000"/>
                  </a:schemeClr>
                </a:solidFill>
              </a:defRPr>
            </a:lvl8pPr>
            <a:lvl9pPr marL="3612515" indent="0">
              <a:buNone/>
              <a:defRPr sz="138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765"/>
            </a:lvl1pPr>
            <a:lvl2pPr>
              <a:defRPr sz="2370"/>
            </a:lvl2pPr>
            <a:lvl3pPr>
              <a:defRPr sz="1975"/>
            </a:lvl3pPr>
            <a:lvl4pPr>
              <a:defRPr sz="1780"/>
            </a:lvl4pPr>
            <a:lvl5pPr>
              <a:defRPr sz="1780"/>
            </a:lvl5pPr>
            <a:lvl6pPr>
              <a:defRPr sz="1780"/>
            </a:lvl6pPr>
            <a:lvl7pPr>
              <a:defRPr sz="1780"/>
            </a:lvl7pPr>
            <a:lvl8pPr>
              <a:defRPr sz="1780"/>
            </a:lvl8pPr>
            <a:lvl9pPr>
              <a:defRPr sz="17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765"/>
            </a:lvl1pPr>
            <a:lvl2pPr>
              <a:defRPr sz="2370"/>
            </a:lvl2pPr>
            <a:lvl3pPr>
              <a:defRPr sz="1975"/>
            </a:lvl3pPr>
            <a:lvl4pPr>
              <a:defRPr sz="1780"/>
            </a:lvl4pPr>
            <a:lvl5pPr>
              <a:defRPr sz="1780"/>
            </a:lvl5pPr>
            <a:lvl6pPr>
              <a:defRPr sz="1780"/>
            </a:lvl6pPr>
            <a:lvl7pPr>
              <a:defRPr sz="1780"/>
            </a:lvl7pPr>
            <a:lvl8pPr>
              <a:defRPr sz="1780"/>
            </a:lvl8pPr>
            <a:lvl9pPr>
              <a:defRPr sz="17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370" b="1"/>
            </a:lvl1pPr>
            <a:lvl2pPr marL="451485" indent="0">
              <a:buNone/>
              <a:defRPr sz="1975" b="1"/>
            </a:lvl2pPr>
            <a:lvl3pPr marL="902970" indent="0">
              <a:buNone/>
              <a:defRPr sz="1780" b="1"/>
            </a:lvl3pPr>
            <a:lvl4pPr marL="1354455" indent="0">
              <a:buNone/>
              <a:defRPr sz="1580" b="1"/>
            </a:lvl4pPr>
            <a:lvl5pPr marL="1806575" indent="0">
              <a:buNone/>
              <a:defRPr sz="1580" b="1"/>
            </a:lvl5pPr>
            <a:lvl6pPr marL="2258060" indent="0">
              <a:buNone/>
              <a:defRPr sz="1580" b="1"/>
            </a:lvl6pPr>
            <a:lvl7pPr marL="2709545" indent="0">
              <a:buNone/>
              <a:defRPr sz="1580" b="1"/>
            </a:lvl7pPr>
            <a:lvl8pPr marL="3161030" indent="0">
              <a:buNone/>
              <a:defRPr sz="1580" b="1"/>
            </a:lvl8pPr>
            <a:lvl9pPr marL="3612515" indent="0">
              <a:buNone/>
              <a:defRPr sz="158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370"/>
            </a:lvl1pPr>
            <a:lvl2pPr>
              <a:defRPr sz="1975"/>
            </a:lvl2pPr>
            <a:lvl3pPr>
              <a:defRPr sz="1780"/>
            </a:lvl3pPr>
            <a:lvl4pPr>
              <a:defRPr sz="1580"/>
            </a:lvl4pPr>
            <a:lvl5pPr>
              <a:defRPr sz="1580"/>
            </a:lvl5pPr>
            <a:lvl6pPr>
              <a:defRPr sz="1580"/>
            </a:lvl6pPr>
            <a:lvl7pPr>
              <a:defRPr sz="1580"/>
            </a:lvl7pPr>
            <a:lvl8pPr>
              <a:defRPr sz="1580"/>
            </a:lvl8pPr>
            <a:lvl9pPr>
              <a:defRPr sz="15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370" b="1"/>
            </a:lvl1pPr>
            <a:lvl2pPr marL="451485" indent="0">
              <a:buNone/>
              <a:defRPr sz="1975" b="1"/>
            </a:lvl2pPr>
            <a:lvl3pPr marL="902970" indent="0">
              <a:buNone/>
              <a:defRPr sz="1780" b="1"/>
            </a:lvl3pPr>
            <a:lvl4pPr marL="1354455" indent="0">
              <a:buNone/>
              <a:defRPr sz="1580" b="1"/>
            </a:lvl4pPr>
            <a:lvl5pPr marL="1806575" indent="0">
              <a:buNone/>
              <a:defRPr sz="1580" b="1"/>
            </a:lvl5pPr>
            <a:lvl6pPr marL="2258060" indent="0">
              <a:buNone/>
              <a:defRPr sz="1580" b="1"/>
            </a:lvl6pPr>
            <a:lvl7pPr marL="2709545" indent="0">
              <a:buNone/>
              <a:defRPr sz="1580" b="1"/>
            </a:lvl7pPr>
            <a:lvl8pPr marL="3161030" indent="0">
              <a:buNone/>
              <a:defRPr sz="1580" b="1"/>
            </a:lvl8pPr>
            <a:lvl9pPr marL="3612515" indent="0">
              <a:buNone/>
              <a:defRPr sz="158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370"/>
            </a:lvl1pPr>
            <a:lvl2pPr>
              <a:defRPr sz="1975"/>
            </a:lvl2pPr>
            <a:lvl3pPr>
              <a:defRPr sz="1780"/>
            </a:lvl3pPr>
            <a:lvl4pPr>
              <a:defRPr sz="1580"/>
            </a:lvl4pPr>
            <a:lvl5pPr>
              <a:defRPr sz="1580"/>
            </a:lvl5pPr>
            <a:lvl6pPr>
              <a:defRPr sz="1580"/>
            </a:lvl6pPr>
            <a:lvl7pPr>
              <a:defRPr sz="1580"/>
            </a:lvl7pPr>
            <a:lvl8pPr>
              <a:defRPr sz="1580"/>
            </a:lvl8pPr>
            <a:lvl9pPr>
              <a:defRPr sz="15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0"/>
            <a:ext cx="4011084" cy="1162050"/>
          </a:xfrm>
        </p:spPr>
        <p:txBody>
          <a:bodyPr anchor="b"/>
          <a:lstStyle>
            <a:lvl1pPr algn="l">
              <a:defRPr sz="1975" b="1"/>
            </a:lvl1pPr>
          </a:lstStyle>
          <a:p>
            <a:r>
              <a:rPr lang="en-US"/>
              <a:t>Click to edit Master title style</a:t>
            </a:r>
          </a:p>
        </p:txBody>
      </p:sp>
      <p:sp>
        <p:nvSpPr>
          <p:cNvPr id="3" name="Content Placeholder 2"/>
          <p:cNvSpPr>
            <a:spLocks noGrp="1"/>
          </p:cNvSpPr>
          <p:nvPr>
            <p:ph idx="1"/>
          </p:nvPr>
        </p:nvSpPr>
        <p:spPr>
          <a:xfrm>
            <a:off x="4766736" y="273058"/>
            <a:ext cx="6815667" cy="5853113"/>
          </a:xfrm>
        </p:spPr>
        <p:txBody>
          <a:bodyPr/>
          <a:lstStyle>
            <a:lvl1pPr>
              <a:defRPr sz="3160"/>
            </a:lvl1pPr>
            <a:lvl2pPr>
              <a:defRPr sz="2765"/>
            </a:lvl2pPr>
            <a:lvl3pPr>
              <a:defRPr sz="2370"/>
            </a:lvl3pPr>
            <a:lvl4pPr>
              <a:defRPr sz="1975"/>
            </a:lvl4pPr>
            <a:lvl5pPr>
              <a:defRPr sz="1975"/>
            </a:lvl5pPr>
            <a:lvl6pPr>
              <a:defRPr sz="1975"/>
            </a:lvl6pPr>
            <a:lvl7pPr>
              <a:defRPr sz="1975"/>
            </a:lvl7pPr>
            <a:lvl8pPr>
              <a:defRPr sz="1975"/>
            </a:lvl8pPr>
            <a:lvl9pPr>
              <a:defRPr sz="1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3"/>
            <a:ext cx="4011084" cy="4691063"/>
          </a:xfrm>
        </p:spPr>
        <p:txBody>
          <a:bodyPr/>
          <a:lstStyle>
            <a:lvl1pPr marL="0" indent="0">
              <a:buNone/>
              <a:defRPr sz="1385"/>
            </a:lvl1pPr>
            <a:lvl2pPr marL="451485" indent="0">
              <a:buNone/>
              <a:defRPr sz="1185"/>
            </a:lvl2pPr>
            <a:lvl3pPr marL="902970" indent="0">
              <a:buNone/>
              <a:defRPr sz="990"/>
            </a:lvl3pPr>
            <a:lvl4pPr marL="1354455" indent="0">
              <a:buNone/>
              <a:defRPr sz="890"/>
            </a:lvl4pPr>
            <a:lvl5pPr marL="1806575" indent="0">
              <a:buNone/>
              <a:defRPr sz="890"/>
            </a:lvl5pPr>
            <a:lvl6pPr marL="2258060" indent="0">
              <a:buNone/>
              <a:defRPr sz="890"/>
            </a:lvl6pPr>
            <a:lvl7pPr marL="2709545" indent="0">
              <a:buNone/>
              <a:defRPr sz="890"/>
            </a:lvl7pPr>
            <a:lvl8pPr marL="3161030" indent="0">
              <a:buNone/>
              <a:defRPr sz="890"/>
            </a:lvl8pPr>
            <a:lvl9pPr marL="3612515" indent="0">
              <a:buNone/>
              <a:defRPr sz="89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1975"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160"/>
            </a:lvl1pPr>
            <a:lvl2pPr marL="451485" indent="0">
              <a:buNone/>
              <a:defRPr sz="2765"/>
            </a:lvl2pPr>
            <a:lvl3pPr marL="902970" indent="0">
              <a:buNone/>
              <a:defRPr sz="2370"/>
            </a:lvl3pPr>
            <a:lvl4pPr marL="1354455" indent="0">
              <a:buNone/>
              <a:defRPr sz="1975"/>
            </a:lvl4pPr>
            <a:lvl5pPr marL="1806575" indent="0">
              <a:buNone/>
              <a:defRPr sz="1975"/>
            </a:lvl5pPr>
            <a:lvl6pPr marL="2258060" indent="0">
              <a:buNone/>
              <a:defRPr sz="1975"/>
            </a:lvl6pPr>
            <a:lvl7pPr marL="2709545" indent="0">
              <a:buNone/>
              <a:defRPr sz="1975"/>
            </a:lvl7pPr>
            <a:lvl8pPr marL="3161030" indent="0">
              <a:buNone/>
              <a:defRPr sz="1975"/>
            </a:lvl8pPr>
            <a:lvl9pPr marL="3612515" indent="0">
              <a:buNone/>
              <a:defRPr sz="1975"/>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385"/>
            </a:lvl1pPr>
            <a:lvl2pPr marL="451485" indent="0">
              <a:buNone/>
              <a:defRPr sz="1185"/>
            </a:lvl2pPr>
            <a:lvl3pPr marL="902970" indent="0">
              <a:buNone/>
              <a:defRPr sz="990"/>
            </a:lvl3pPr>
            <a:lvl4pPr marL="1354455" indent="0">
              <a:buNone/>
              <a:defRPr sz="890"/>
            </a:lvl4pPr>
            <a:lvl5pPr marL="1806575" indent="0">
              <a:buNone/>
              <a:defRPr sz="890"/>
            </a:lvl5pPr>
            <a:lvl6pPr marL="2258060" indent="0">
              <a:buNone/>
              <a:defRPr sz="890"/>
            </a:lvl6pPr>
            <a:lvl7pPr marL="2709545" indent="0">
              <a:buNone/>
              <a:defRPr sz="890"/>
            </a:lvl7pPr>
            <a:lvl8pPr marL="3161030" indent="0">
              <a:buNone/>
              <a:defRPr sz="890"/>
            </a:lvl8pPr>
            <a:lvl9pPr marL="3612515" indent="0">
              <a:buNone/>
              <a:defRPr sz="89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4"/>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pic>
        <p:nvPicPr>
          <p:cNvPr id="8" name="Picture 7"/>
          <p:cNvPicPr>
            <a:picLocks noChangeAspect="1"/>
          </p:cNvPicPr>
          <p:nvPr userDrawn="1"/>
        </p:nvPicPr>
        <p:blipFill>
          <a:blip r:embed="rId2"/>
          <a:stretch>
            <a:fillRect/>
          </a:stretch>
        </p:blipFill>
        <p:spPr>
          <a:xfrm>
            <a:off x="11310475" y="299106"/>
            <a:ext cx="589731" cy="5206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pic>
        <p:nvPicPr>
          <p:cNvPr id="6" name="Picture 5" descr="A picture containing icon&#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pic>
        <p:nvPicPr>
          <p:cNvPr id="9" name="Picture 8" descr="A picture containing toy, vector graphics, doll&#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p:cNvPicPr>
            <a:picLocks noChangeAspect="1"/>
          </p:cNvPicPr>
          <p:nvPr userDrawn="1"/>
        </p:nvPicPr>
        <p:blipFill>
          <a:blip r:embed="rId3">
            <a:extLst>
              <a:ext uri="{BEBA8EAE-BF5A-486C-A8C5-ECC9F3942E4B}">
                <a14:imgProps xmlns:a14="http://schemas.microsoft.com/office/drawing/2010/main">
                  <a14:imgLayer r:embed="rId4">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grpSp>
        <p:nvGrpSpPr>
          <p:cNvPr id="6" name="Group 5"/>
          <p:cNvGrpSpPr/>
          <p:nvPr userDrawn="1"/>
        </p:nvGrpSpPr>
        <p:grpSpPr>
          <a:xfrm>
            <a:off x="135255" y="15198"/>
            <a:ext cx="11894186" cy="6825343"/>
            <a:chOff x="217756" y="65357"/>
            <a:chExt cx="11993313" cy="6473286"/>
          </a:xfrm>
          <a:noFill/>
        </p:grpSpPr>
        <p:sp>
          <p:nvSpPr>
            <p:cNvPr id="7" name="Rectangle: Rounded Corners 6"/>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8" name="Picture 17"/>
          <p:cNvPicPr>
            <a:picLocks noChangeAspect="1"/>
          </p:cNvPicPr>
          <p:nvPr userDrawn="1"/>
        </p:nvPicPr>
        <p:blipFill>
          <a:blip r:embed="rId2"/>
          <a:stretch>
            <a:fillRect/>
          </a:stretch>
        </p:blipFill>
        <p:spPr>
          <a:xfrm rot="20806844">
            <a:off x="693828" y="5450610"/>
            <a:ext cx="1111380" cy="10904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pic>
        <p:nvPicPr>
          <p:cNvPr id="8" name="Picture 7"/>
          <p:cNvPicPr>
            <a:picLocks noChangeAspect="1"/>
          </p:cNvPicPr>
          <p:nvPr userDrawn="1"/>
        </p:nvPicPr>
        <p:blipFill>
          <a:blip r:embed="rId2"/>
          <a:stretch>
            <a:fillRect/>
          </a:stretch>
        </p:blipFill>
        <p:spPr>
          <a:xfrm>
            <a:off x="11310475" y="299106"/>
            <a:ext cx="589731" cy="5206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pic>
        <p:nvPicPr>
          <p:cNvPr id="6" name="Picture 5" descr="A picture containing icon&#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pic>
        <p:nvPicPr>
          <p:cNvPr id="9" name="Picture 8" descr="A picture containing toy, vector graphics, doll&#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p:cNvPicPr>
            <a:picLocks noChangeAspect="1"/>
          </p:cNvPicPr>
          <p:nvPr userDrawn="1"/>
        </p:nvPicPr>
        <p:blipFill>
          <a:blip r:embed="rId3">
            <a:extLst>
              <a:ext uri="{BEBA8EAE-BF5A-486C-A8C5-ECC9F3942E4B}">
                <a14:imgProps xmlns:a14="http://schemas.microsoft.com/office/drawing/2010/main">
                  <a14:imgLayer r:embed="rId4">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grpSp>
        <p:nvGrpSpPr>
          <p:cNvPr id="6" name="Group 5"/>
          <p:cNvGrpSpPr/>
          <p:nvPr userDrawn="1"/>
        </p:nvGrpSpPr>
        <p:grpSpPr>
          <a:xfrm>
            <a:off x="135255" y="15198"/>
            <a:ext cx="11894186" cy="6825343"/>
            <a:chOff x="217756" y="65357"/>
            <a:chExt cx="11993313" cy="6473286"/>
          </a:xfrm>
          <a:noFill/>
        </p:grpSpPr>
        <p:sp>
          <p:nvSpPr>
            <p:cNvPr id="7" name="Rectangle: Rounded Corners 6"/>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8" name="Picture 17"/>
          <p:cNvPicPr>
            <a:picLocks noChangeAspect="1"/>
          </p:cNvPicPr>
          <p:nvPr userDrawn="1"/>
        </p:nvPicPr>
        <p:blipFill>
          <a:blip r:embed="rId2"/>
          <a:stretch>
            <a:fillRect/>
          </a:stretch>
        </p:blipFill>
        <p:spPr>
          <a:xfrm rot="20806844">
            <a:off x="693828" y="5450610"/>
            <a:ext cx="1111380" cy="10904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pic>
        <p:nvPicPr>
          <p:cNvPr id="8" name="Picture 7"/>
          <p:cNvPicPr>
            <a:picLocks noChangeAspect="1"/>
          </p:cNvPicPr>
          <p:nvPr userDrawn="1"/>
        </p:nvPicPr>
        <p:blipFill>
          <a:blip r:embed="rId2"/>
          <a:stretch>
            <a:fillRect/>
          </a:stretch>
        </p:blipFill>
        <p:spPr>
          <a:xfrm>
            <a:off x="11310475" y="299106"/>
            <a:ext cx="589731" cy="5206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pic>
        <p:nvPicPr>
          <p:cNvPr id="6" name="Picture 5" descr="A picture containing icon&#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pic>
        <p:nvPicPr>
          <p:cNvPr id="9" name="Picture 8" descr="A picture containing toy, vector graphics, doll&#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p:cNvPicPr>
            <a:picLocks noChangeAspect="1"/>
          </p:cNvPicPr>
          <p:nvPr userDrawn="1"/>
        </p:nvPicPr>
        <p:blipFill>
          <a:blip r:embed="rId3">
            <a:extLst>
              <a:ext uri="{BEBA8EAE-BF5A-486C-A8C5-ECC9F3942E4B}">
                <a14:imgProps xmlns:a14="http://schemas.microsoft.com/office/drawing/2010/main">
                  <a14:imgLayer r:embed="rId4">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grpSp>
        <p:nvGrpSpPr>
          <p:cNvPr id="6" name="Group 5"/>
          <p:cNvGrpSpPr/>
          <p:nvPr userDrawn="1"/>
        </p:nvGrpSpPr>
        <p:grpSpPr>
          <a:xfrm>
            <a:off x="135255" y="15198"/>
            <a:ext cx="11894186" cy="6825343"/>
            <a:chOff x="217756" y="65357"/>
            <a:chExt cx="11993313" cy="6473286"/>
          </a:xfrm>
          <a:noFill/>
        </p:grpSpPr>
        <p:sp>
          <p:nvSpPr>
            <p:cNvPr id="7" name="Rectangle: Rounded Corners 6"/>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8" name="Picture 17"/>
          <p:cNvPicPr>
            <a:picLocks noChangeAspect="1"/>
          </p:cNvPicPr>
          <p:nvPr userDrawn="1"/>
        </p:nvPicPr>
        <p:blipFill>
          <a:blip r:embed="rId2"/>
          <a:stretch>
            <a:fillRect/>
          </a:stretch>
        </p:blipFill>
        <p:spPr>
          <a:xfrm rot="20806844">
            <a:off x="693828" y="5450610"/>
            <a:ext cx="1111380" cy="10904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pic>
        <p:nvPicPr>
          <p:cNvPr id="8" name="Picture 7"/>
          <p:cNvPicPr>
            <a:picLocks noChangeAspect="1"/>
          </p:cNvPicPr>
          <p:nvPr userDrawn="1"/>
        </p:nvPicPr>
        <p:blipFill>
          <a:blip r:embed="rId2"/>
          <a:stretch>
            <a:fillRect/>
          </a:stretch>
        </p:blipFill>
        <p:spPr>
          <a:xfrm>
            <a:off x="11310475" y="299106"/>
            <a:ext cx="589731" cy="5206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pic>
        <p:nvPicPr>
          <p:cNvPr id="6" name="Picture 5" descr="A picture containing icon&#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pic>
        <p:nvPicPr>
          <p:cNvPr id="9" name="Picture 8" descr="A picture containing toy, vector graphics, doll&#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p:cNvPicPr>
            <a:picLocks noChangeAspect="1"/>
          </p:cNvPicPr>
          <p:nvPr userDrawn="1"/>
        </p:nvPicPr>
        <p:blipFill>
          <a:blip r:embed="rId3"/>
          <a:stretch>
            <a:fillRect/>
          </a:stretch>
        </p:blipFill>
        <p:spPr>
          <a:xfrm>
            <a:off x="259525" y="6398057"/>
            <a:ext cx="632267" cy="2081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grpSp>
        <p:nvGrpSpPr>
          <p:cNvPr id="6" name="Group 5"/>
          <p:cNvGrpSpPr/>
          <p:nvPr userDrawn="1"/>
        </p:nvGrpSpPr>
        <p:grpSpPr>
          <a:xfrm>
            <a:off x="135255" y="15198"/>
            <a:ext cx="11894186" cy="6825343"/>
            <a:chOff x="217756" y="65357"/>
            <a:chExt cx="11993313" cy="6473286"/>
          </a:xfrm>
          <a:noFill/>
        </p:grpSpPr>
        <p:sp>
          <p:nvSpPr>
            <p:cNvPr id="7" name="Rectangle: Rounded Corners 6"/>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8" name="Picture 17"/>
          <p:cNvPicPr>
            <a:picLocks noChangeAspect="1"/>
          </p:cNvPicPr>
          <p:nvPr userDrawn="1"/>
        </p:nvPicPr>
        <p:blipFill>
          <a:blip r:embed="rId2"/>
          <a:stretch>
            <a:fillRect/>
          </a:stretch>
        </p:blipFill>
        <p:spPr>
          <a:xfrm rot="20806844">
            <a:off x="693828" y="5450610"/>
            <a:ext cx="1111380" cy="10904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pic>
        <p:nvPicPr>
          <p:cNvPr id="8" name="Picture 7"/>
          <p:cNvPicPr>
            <a:picLocks noChangeAspect="1"/>
          </p:cNvPicPr>
          <p:nvPr userDrawn="1"/>
        </p:nvPicPr>
        <p:blipFill>
          <a:blip r:embed="rId2"/>
          <a:stretch>
            <a:fillRect/>
          </a:stretch>
        </p:blipFill>
        <p:spPr>
          <a:xfrm>
            <a:off x="11310475" y="299106"/>
            <a:ext cx="589731" cy="5206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pic>
        <p:nvPicPr>
          <p:cNvPr id="6" name="Picture 5" descr="A picture containing icon&#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pic>
        <p:nvPicPr>
          <p:cNvPr id="9" name="Picture 8" descr="A picture containing toy, vector graphics, doll&#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p:cNvPicPr>
            <a:picLocks noChangeAspect="1"/>
          </p:cNvPicPr>
          <p:nvPr userDrawn="1"/>
        </p:nvPicPr>
        <p:blipFill>
          <a:blip r:embed="rId3"/>
          <a:stretch>
            <a:fillRect/>
          </a:stretch>
        </p:blipFill>
        <p:spPr>
          <a:xfrm>
            <a:off x="259525" y="6398057"/>
            <a:ext cx="632267" cy="2081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grpSp>
        <p:nvGrpSpPr>
          <p:cNvPr id="6" name="Group 5"/>
          <p:cNvGrpSpPr/>
          <p:nvPr userDrawn="1"/>
        </p:nvGrpSpPr>
        <p:grpSpPr>
          <a:xfrm>
            <a:off x="135255" y="15198"/>
            <a:ext cx="11894186" cy="6825343"/>
            <a:chOff x="217756" y="65357"/>
            <a:chExt cx="11993313" cy="6473286"/>
          </a:xfrm>
          <a:noFill/>
        </p:grpSpPr>
        <p:sp>
          <p:nvSpPr>
            <p:cNvPr id="7" name="Rectangle: Rounded Corners 6"/>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8" name="Picture 17"/>
          <p:cNvPicPr>
            <a:picLocks noChangeAspect="1"/>
          </p:cNvPicPr>
          <p:nvPr userDrawn="1"/>
        </p:nvPicPr>
        <p:blipFill>
          <a:blip r:embed="rId2"/>
          <a:stretch>
            <a:fillRect/>
          </a:stretch>
        </p:blipFill>
        <p:spPr>
          <a:xfrm rot="20806844">
            <a:off x="693828" y="5450610"/>
            <a:ext cx="1111380" cy="10904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pic>
        <p:nvPicPr>
          <p:cNvPr id="8" name="Picture 7"/>
          <p:cNvPicPr>
            <a:picLocks noChangeAspect="1"/>
          </p:cNvPicPr>
          <p:nvPr userDrawn="1"/>
        </p:nvPicPr>
        <p:blipFill>
          <a:blip r:embed="rId2"/>
          <a:stretch>
            <a:fillRect/>
          </a:stretch>
        </p:blipFill>
        <p:spPr>
          <a:xfrm>
            <a:off x="11310475" y="299106"/>
            <a:ext cx="589731" cy="5206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pic>
        <p:nvPicPr>
          <p:cNvPr id="6" name="Picture 5" descr="A picture containing icon&#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t>6/7/2023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pic>
        <p:nvPicPr>
          <p:cNvPr id="9" name="Picture 8" descr="A picture containing toy, vector graphics, doll&#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p:cNvPicPr>
            <a:picLocks noChangeAspect="1"/>
          </p:cNvPicPr>
          <p:nvPr userDrawn="1"/>
        </p:nvPicPr>
        <p:blipFill>
          <a:blip r:embed="rId3"/>
          <a:stretch>
            <a:fillRect/>
          </a:stretch>
        </p:blipFill>
        <p:spPr>
          <a:xfrm>
            <a:off x="259525" y="6398057"/>
            <a:ext cx="632267" cy="2081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grpSp>
        <p:nvGrpSpPr>
          <p:cNvPr id="6" name="Group 5"/>
          <p:cNvGrpSpPr/>
          <p:nvPr userDrawn="1"/>
        </p:nvGrpSpPr>
        <p:grpSpPr>
          <a:xfrm>
            <a:off x="135255" y="15198"/>
            <a:ext cx="11894186" cy="6825343"/>
            <a:chOff x="217756" y="65357"/>
            <a:chExt cx="11993313" cy="6473286"/>
          </a:xfrm>
          <a:noFill/>
        </p:grpSpPr>
        <p:sp>
          <p:nvSpPr>
            <p:cNvPr id="7" name="Rectangle: Rounded Corners 6"/>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8" name="Picture 17"/>
          <p:cNvPicPr>
            <a:picLocks noChangeAspect="1"/>
          </p:cNvPicPr>
          <p:nvPr userDrawn="1"/>
        </p:nvPicPr>
        <p:blipFill>
          <a:blip r:embed="rId2"/>
          <a:stretch>
            <a:fillRect/>
          </a:stretch>
        </p:blipFill>
        <p:spPr>
          <a:xfrm rot="20806844">
            <a:off x="693828" y="5450610"/>
            <a:ext cx="1111380" cy="10904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pic>
        <p:nvPicPr>
          <p:cNvPr id="8" name="Picture 7"/>
          <p:cNvPicPr>
            <a:picLocks noChangeAspect="1"/>
          </p:cNvPicPr>
          <p:nvPr userDrawn="1"/>
        </p:nvPicPr>
        <p:blipFill>
          <a:blip r:embed="rId2"/>
          <a:stretch>
            <a:fillRect/>
          </a:stretch>
        </p:blipFill>
        <p:spPr>
          <a:xfrm>
            <a:off x="11310475" y="299106"/>
            <a:ext cx="589731" cy="5206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pic>
        <p:nvPicPr>
          <p:cNvPr id="6" name="Picture 5" descr="A picture containing icon&#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pic>
        <p:nvPicPr>
          <p:cNvPr id="9" name="Picture 8" descr="A picture containing toy, vector graphics, doll&#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p:cNvPicPr>
            <a:picLocks noChangeAspect="1"/>
          </p:cNvPicPr>
          <p:nvPr userDrawn="1"/>
        </p:nvPicPr>
        <p:blipFill>
          <a:blip r:embed="rId3"/>
          <a:stretch>
            <a:fillRect/>
          </a:stretch>
        </p:blipFill>
        <p:spPr>
          <a:xfrm>
            <a:off x="259525" y="6398057"/>
            <a:ext cx="632267" cy="2081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grpSp>
        <p:nvGrpSpPr>
          <p:cNvPr id="6" name="Group 5"/>
          <p:cNvGrpSpPr/>
          <p:nvPr userDrawn="1"/>
        </p:nvGrpSpPr>
        <p:grpSpPr>
          <a:xfrm>
            <a:off x="135255" y="15198"/>
            <a:ext cx="11894186" cy="6825343"/>
            <a:chOff x="217756" y="65357"/>
            <a:chExt cx="11993313" cy="6473286"/>
          </a:xfrm>
          <a:noFill/>
        </p:grpSpPr>
        <p:sp>
          <p:nvSpPr>
            <p:cNvPr id="7" name="Rectangle: Rounded Corners 6"/>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8" name="Picture 17"/>
          <p:cNvPicPr>
            <a:picLocks noChangeAspect="1"/>
          </p:cNvPicPr>
          <p:nvPr userDrawn="1"/>
        </p:nvPicPr>
        <p:blipFill>
          <a:blip r:embed="rId2"/>
          <a:stretch>
            <a:fillRect/>
          </a:stretch>
        </p:blipFill>
        <p:spPr>
          <a:xfrm rot="20806844">
            <a:off x="693828" y="5450610"/>
            <a:ext cx="1111380" cy="10904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Diagonal Corners Rounded 4"/>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theme" Target="../theme/theme10.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5" Type="http://schemas.openxmlformats.org/officeDocument/2006/relationships/slideLayout" Target="../slideLayouts/slideLayout84.xml"/><Relationship Id="rId4" Type="http://schemas.openxmlformats.org/officeDocument/2006/relationships/slideLayout" Target="../slideLayouts/slideLayout83.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88.xml"/><Relationship Id="rId7" Type="http://schemas.openxmlformats.org/officeDocument/2006/relationships/theme" Target="../theme/theme11.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5" Type="http://schemas.openxmlformats.org/officeDocument/2006/relationships/slideLayout" Target="../slideLayouts/slideLayout90.xml"/><Relationship Id="rId4" Type="http://schemas.openxmlformats.org/officeDocument/2006/relationships/slideLayout" Target="../slideLayouts/slideLayout89.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94.xml"/><Relationship Id="rId7" Type="http://schemas.openxmlformats.org/officeDocument/2006/relationships/theme" Target="../theme/theme12.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5" Type="http://schemas.openxmlformats.org/officeDocument/2006/relationships/slideLayout" Target="../slideLayouts/slideLayout96.xml"/><Relationship Id="rId4" Type="http://schemas.openxmlformats.org/officeDocument/2006/relationships/slideLayout" Target="../slideLayouts/slideLayout95.xml"/></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00.xml"/><Relationship Id="rId7" Type="http://schemas.openxmlformats.org/officeDocument/2006/relationships/theme" Target="../theme/theme13.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5" Type="http://schemas.openxmlformats.org/officeDocument/2006/relationships/slideLayout" Target="../slideLayouts/slideLayout102.xml"/><Relationship Id="rId4" Type="http://schemas.openxmlformats.org/officeDocument/2006/relationships/slideLayout" Target="../slideLayouts/slideLayout101.xml"/></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06.xml"/><Relationship Id="rId7" Type="http://schemas.openxmlformats.org/officeDocument/2006/relationships/theme" Target="../theme/theme14.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5" Type="http://schemas.openxmlformats.org/officeDocument/2006/relationships/slideLayout" Target="../slideLayouts/slideLayout108.xml"/><Relationship Id="rId4" Type="http://schemas.openxmlformats.org/officeDocument/2006/relationships/slideLayout" Target="../slideLayouts/slideLayout107.xml"/></Relationships>
</file>

<file path=ppt/slideMasters/_rels/slideMaster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12.xml"/><Relationship Id="rId7" Type="http://schemas.openxmlformats.org/officeDocument/2006/relationships/theme" Target="../theme/theme15.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5" Type="http://schemas.openxmlformats.org/officeDocument/2006/relationships/slideLayout" Target="../slideLayouts/slideLayout114.xml"/><Relationship Id="rId4" Type="http://schemas.openxmlformats.org/officeDocument/2006/relationships/slideLayout" Target="../slideLayouts/slideLayout113.xml"/></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18.xml"/><Relationship Id="rId7" Type="http://schemas.openxmlformats.org/officeDocument/2006/relationships/theme" Target="../theme/theme16.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5" Type="http://schemas.openxmlformats.org/officeDocument/2006/relationships/slideLayout" Target="../slideLayouts/slideLayout120.xml"/><Relationship Id="rId4" Type="http://schemas.openxmlformats.org/officeDocument/2006/relationships/slideLayout" Target="../slideLayouts/slideLayout119.xml"/></Relationships>
</file>

<file path=ppt/slideMasters/_rels/slideMaster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24.xml"/><Relationship Id="rId7" Type="http://schemas.openxmlformats.org/officeDocument/2006/relationships/theme" Target="../theme/theme17.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5" Type="http://schemas.openxmlformats.org/officeDocument/2006/relationships/slideLayout" Target="../slideLayouts/slideLayout126.xml"/><Relationship Id="rId4" Type="http://schemas.openxmlformats.org/officeDocument/2006/relationships/slideLayout" Target="../slideLayouts/slideLayout12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18.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image" Target="../media/image7.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4.xml"/><Relationship Id="rId7"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0.xml"/><Relationship Id="rId7"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6.xml"/><Relationship Id="rId7" Type="http://schemas.openxmlformats.org/officeDocument/2006/relationships/theme" Target="../theme/theme9.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5" Type="http://schemas.openxmlformats.org/officeDocument/2006/relationships/slideLayout" Target="../slideLayouts/slideLayout78.xml"/><Relationship Id="rId4"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t>6/7/2023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121917" tIns="60958" rIns="121917" bIns="60958"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121917" tIns="60958" rIns="121917" bIns="6095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7"/>
            <a:ext cx="2743200" cy="365125"/>
          </a:xfrm>
          <a:prstGeom prst="rect">
            <a:avLst/>
          </a:prstGeom>
        </p:spPr>
        <p:txBody>
          <a:bodyPr vert="horz" lIns="121917" tIns="60958" rIns="121917" bIns="60958" rtlCol="0" anchor="ctr"/>
          <a:lstStyle>
            <a:lvl1pPr algn="l">
              <a:defRPr sz="1200">
                <a:solidFill>
                  <a:schemeClr val="tx1">
                    <a:tint val="75000"/>
                  </a:schemeClr>
                </a:solidFill>
              </a:defRPr>
            </a:lvl1pPr>
          </a:lstStyle>
          <a:p>
            <a:pPr marL="0" marR="0" lvl="0" indent="0" algn="l" defTabSz="1219200" rtl="0" eaLnBrk="1" fontAlgn="auto" latinLnBrk="0" hangingPunct="1">
              <a:lnSpc>
                <a:spcPct val="100000"/>
              </a:lnSpc>
              <a:spcBef>
                <a:spcPts val="0"/>
              </a:spcBef>
              <a:spcAft>
                <a:spcPts val="0"/>
              </a:spcAft>
              <a:buClrTx/>
              <a:buSzTx/>
              <a:buFontTx/>
              <a:buNone/>
              <a:defRPr/>
            </a:pPr>
            <a:fld id="{78D78A31-B58C-4F22-8C52-A961D950D02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6/7/2023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1" y="6356357"/>
            <a:ext cx="4114800" cy="365125"/>
          </a:xfrm>
          <a:prstGeom prst="rect">
            <a:avLst/>
          </a:prstGeom>
        </p:spPr>
        <p:txBody>
          <a:bodyPr vert="horz" lIns="121917" tIns="60958" rIns="121917" bIns="60958" rtlCol="0" anchor="ctr"/>
          <a:lstStyle>
            <a:lvl1pPr algn="ctr">
              <a:defRPr sz="1200">
                <a:solidFill>
                  <a:schemeClr val="tx1">
                    <a:tint val="75000"/>
                  </a:schemeClr>
                </a:solidFill>
              </a:defRPr>
            </a:lvl1p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7"/>
            <a:ext cx="2743200" cy="365125"/>
          </a:xfrm>
          <a:prstGeom prst="rect">
            <a:avLst/>
          </a:prstGeom>
        </p:spPr>
        <p:txBody>
          <a:bodyPr vert="horz" lIns="121917" tIns="60958" rIns="121917" bIns="60958" rtlCol="0" anchor="ctr"/>
          <a:lstStyle>
            <a:lvl1pPr algn="r">
              <a:defRPr sz="1200">
                <a:solidFill>
                  <a:schemeClr val="tx1">
                    <a:tint val="75000"/>
                  </a:schemeClr>
                </a:solidFill>
              </a:defRPr>
            </a:lvl1pPr>
          </a:lstStyle>
          <a:p>
            <a:pPr marL="0" marR="0" lvl="0" indent="0" algn="r" defTabSz="1219200" rtl="0" eaLnBrk="1" fontAlgn="auto" latinLnBrk="0" hangingPunct="1">
              <a:lnSpc>
                <a:spcPct val="100000"/>
              </a:lnSpc>
              <a:spcBef>
                <a:spcPts val="0"/>
              </a:spcBef>
              <a:spcAft>
                <a:spcPts val="0"/>
              </a:spcAft>
              <a:buClrTx/>
              <a:buSzTx/>
              <a:buFontTx/>
              <a:buNone/>
              <a:defRPr/>
            </a:pPr>
            <a:fld id="{470D3A97-CF50-4079-9344-E4CA4E728C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t>6/7/2023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t>6/7/2023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62"/>
            <a:ext cx="2844800" cy="365125"/>
          </a:xfrm>
          <a:prstGeom prst="rect">
            <a:avLst/>
          </a:prstGeom>
        </p:spPr>
        <p:txBody>
          <a:bodyPr vert="horz" lIns="91440" tIns="45720" rIns="91440" bIns="45720" rtlCol="0" anchor="ctr"/>
          <a:lstStyle>
            <a:lvl1pPr algn="l">
              <a:defRPr sz="1185">
                <a:solidFill>
                  <a:schemeClr val="tx1">
                    <a:tint val="75000"/>
                  </a:schemeClr>
                </a:solidFill>
              </a:defRPr>
            </a:lvl1pPr>
          </a:lstStyle>
          <a:p>
            <a:fld id="{1D8BD707-D9CF-40AE-B4C6-C98DA3205C09}" type="datetimeFigureOut">
              <a:rPr lang="en-US" smtClean="0">
                <a:solidFill>
                  <a:prstClr val="black">
                    <a:tint val="75000"/>
                  </a:prstClr>
                </a:solidFill>
              </a:rPr>
              <a:t>6/7/2023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62"/>
            <a:ext cx="3860800" cy="365125"/>
          </a:xfrm>
          <a:prstGeom prst="rect">
            <a:avLst/>
          </a:prstGeom>
        </p:spPr>
        <p:txBody>
          <a:bodyPr vert="horz" lIns="91440" tIns="45720" rIns="91440" bIns="45720" rtlCol="0" anchor="ctr"/>
          <a:lstStyle>
            <a:lvl1pPr algn="ctr">
              <a:defRPr sz="1185">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62"/>
            <a:ext cx="2844800" cy="365125"/>
          </a:xfrm>
          <a:prstGeom prst="rect">
            <a:avLst/>
          </a:prstGeom>
        </p:spPr>
        <p:txBody>
          <a:bodyPr vert="horz" lIns="91440" tIns="45720" rIns="91440" bIns="45720" rtlCol="0" anchor="ctr"/>
          <a:lstStyle>
            <a:lvl1pPr algn="r">
              <a:defRPr sz="1185">
                <a:solidFill>
                  <a:schemeClr val="tx1">
                    <a:tint val="75000"/>
                  </a:schemeClr>
                </a:solidFill>
              </a:defRPr>
            </a:lvl1p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02970" rtl="0" eaLnBrk="1" latinLnBrk="0" hangingPunct="1">
        <a:spcBef>
          <a:spcPct val="0"/>
        </a:spcBef>
        <a:buNone/>
        <a:defRPr sz="4345" kern="1200">
          <a:solidFill>
            <a:schemeClr val="tx1"/>
          </a:solidFill>
          <a:latin typeface="+mj-lt"/>
          <a:ea typeface="+mj-ea"/>
          <a:cs typeface="+mj-cs"/>
        </a:defRPr>
      </a:lvl1pPr>
    </p:titleStyle>
    <p:bodyStyle>
      <a:lvl1pPr marL="338455" indent="-338455" algn="l" defTabSz="902970" rtl="0" eaLnBrk="1" latinLnBrk="0" hangingPunct="1">
        <a:spcBef>
          <a:spcPct val="20000"/>
        </a:spcBef>
        <a:buFont typeface="Arial" panose="020B0604020202020204" pitchFamily="34" charset="0"/>
        <a:buChar char="•"/>
        <a:defRPr sz="3160" kern="1200">
          <a:solidFill>
            <a:schemeClr val="tx1"/>
          </a:solidFill>
          <a:latin typeface="+mn-lt"/>
          <a:ea typeface="+mn-ea"/>
          <a:cs typeface="+mn-cs"/>
        </a:defRPr>
      </a:lvl1pPr>
      <a:lvl2pPr marL="734060" indent="-281940" algn="l" defTabSz="902970" rtl="0" eaLnBrk="1" latinLnBrk="0" hangingPunct="1">
        <a:spcBef>
          <a:spcPct val="20000"/>
        </a:spcBef>
        <a:buFont typeface="Arial" panose="020B0604020202020204" pitchFamily="34" charset="0"/>
        <a:buChar char="–"/>
        <a:defRPr sz="2765" kern="1200">
          <a:solidFill>
            <a:schemeClr val="tx1"/>
          </a:solidFill>
          <a:latin typeface="+mn-lt"/>
          <a:ea typeface="+mn-ea"/>
          <a:cs typeface="+mn-cs"/>
        </a:defRPr>
      </a:lvl2pPr>
      <a:lvl3pPr marL="1129030" indent="-226060" algn="l" defTabSz="902970" rtl="0" eaLnBrk="1" latinLnBrk="0" hangingPunct="1">
        <a:spcBef>
          <a:spcPct val="20000"/>
        </a:spcBef>
        <a:buFont typeface="Arial" panose="020B0604020202020204" pitchFamily="34" charset="0"/>
        <a:buChar char="•"/>
        <a:defRPr sz="2370" kern="1200">
          <a:solidFill>
            <a:schemeClr val="tx1"/>
          </a:solidFill>
          <a:latin typeface="+mn-lt"/>
          <a:ea typeface="+mn-ea"/>
          <a:cs typeface="+mn-cs"/>
        </a:defRPr>
      </a:lvl3pPr>
      <a:lvl4pPr marL="1580515" indent="-226060" algn="l" defTabSz="902970" rtl="0" eaLnBrk="1" latinLnBrk="0" hangingPunct="1">
        <a:spcBef>
          <a:spcPct val="20000"/>
        </a:spcBef>
        <a:buFont typeface="Arial" panose="020B0604020202020204" pitchFamily="34" charset="0"/>
        <a:buChar char="–"/>
        <a:defRPr sz="1975" kern="1200">
          <a:solidFill>
            <a:schemeClr val="tx1"/>
          </a:solidFill>
          <a:latin typeface="+mn-lt"/>
          <a:ea typeface="+mn-ea"/>
          <a:cs typeface="+mn-cs"/>
        </a:defRPr>
      </a:lvl4pPr>
      <a:lvl5pPr marL="2032000" indent="-226060" algn="l" defTabSz="902970" rtl="0" eaLnBrk="1" latinLnBrk="0" hangingPunct="1">
        <a:spcBef>
          <a:spcPct val="20000"/>
        </a:spcBef>
        <a:buFont typeface="Arial" panose="020B0604020202020204" pitchFamily="34" charset="0"/>
        <a:buChar char="»"/>
        <a:defRPr sz="1975" kern="1200">
          <a:solidFill>
            <a:schemeClr val="tx1"/>
          </a:solidFill>
          <a:latin typeface="+mn-lt"/>
          <a:ea typeface="+mn-ea"/>
          <a:cs typeface="+mn-cs"/>
        </a:defRPr>
      </a:lvl5pPr>
      <a:lvl6pPr marL="2483485" indent="-226060" algn="l" defTabSz="902970" rtl="0" eaLnBrk="1" latinLnBrk="0" hangingPunct="1">
        <a:spcBef>
          <a:spcPct val="20000"/>
        </a:spcBef>
        <a:buFont typeface="Arial" panose="020B0604020202020204" pitchFamily="34" charset="0"/>
        <a:buChar char="•"/>
        <a:defRPr sz="1975" kern="1200">
          <a:solidFill>
            <a:schemeClr val="tx1"/>
          </a:solidFill>
          <a:latin typeface="+mn-lt"/>
          <a:ea typeface="+mn-ea"/>
          <a:cs typeface="+mn-cs"/>
        </a:defRPr>
      </a:lvl6pPr>
      <a:lvl7pPr marL="2934970" indent="-226060" algn="l" defTabSz="902970" rtl="0" eaLnBrk="1" latinLnBrk="0" hangingPunct="1">
        <a:spcBef>
          <a:spcPct val="20000"/>
        </a:spcBef>
        <a:buFont typeface="Arial" panose="020B0604020202020204" pitchFamily="34" charset="0"/>
        <a:buChar char="•"/>
        <a:defRPr sz="1975" kern="1200">
          <a:solidFill>
            <a:schemeClr val="tx1"/>
          </a:solidFill>
          <a:latin typeface="+mn-lt"/>
          <a:ea typeface="+mn-ea"/>
          <a:cs typeface="+mn-cs"/>
        </a:defRPr>
      </a:lvl7pPr>
      <a:lvl8pPr marL="3387090" indent="-226060" algn="l" defTabSz="902970" rtl="0" eaLnBrk="1" latinLnBrk="0" hangingPunct="1">
        <a:spcBef>
          <a:spcPct val="20000"/>
        </a:spcBef>
        <a:buFont typeface="Arial" panose="020B0604020202020204" pitchFamily="34" charset="0"/>
        <a:buChar char="•"/>
        <a:defRPr sz="1975" kern="1200">
          <a:solidFill>
            <a:schemeClr val="tx1"/>
          </a:solidFill>
          <a:latin typeface="+mn-lt"/>
          <a:ea typeface="+mn-ea"/>
          <a:cs typeface="+mn-cs"/>
        </a:defRPr>
      </a:lvl8pPr>
      <a:lvl9pPr marL="3838575" indent="-226060" algn="l" defTabSz="902970" rtl="0" eaLnBrk="1" latinLnBrk="0" hangingPunct="1">
        <a:spcBef>
          <a:spcPct val="20000"/>
        </a:spcBef>
        <a:buFont typeface="Arial" panose="020B0604020202020204" pitchFamily="34" charset="0"/>
        <a:buChar char="•"/>
        <a:defRPr sz="1975" kern="1200">
          <a:solidFill>
            <a:schemeClr val="tx1"/>
          </a:solidFill>
          <a:latin typeface="+mn-lt"/>
          <a:ea typeface="+mn-ea"/>
          <a:cs typeface="+mn-cs"/>
        </a:defRPr>
      </a:lvl9pPr>
    </p:bodyStyle>
    <p:otherStyle>
      <a:defPPr>
        <a:defRPr lang="en-US"/>
      </a:defPPr>
      <a:lvl1pPr marL="0" algn="l" defTabSz="902970" rtl="0" eaLnBrk="1" latinLnBrk="0" hangingPunct="1">
        <a:defRPr sz="1780" kern="1200">
          <a:solidFill>
            <a:schemeClr val="tx1"/>
          </a:solidFill>
          <a:latin typeface="+mn-lt"/>
          <a:ea typeface="+mn-ea"/>
          <a:cs typeface="+mn-cs"/>
        </a:defRPr>
      </a:lvl1pPr>
      <a:lvl2pPr marL="451485" algn="l" defTabSz="902970" rtl="0" eaLnBrk="1" latinLnBrk="0" hangingPunct="1">
        <a:defRPr sz="1780" kern="1200">
          <a:solidFill>
            <a:schemeClr val="tx1"/>
          </a:solidFill>
          <a:latin typeface="+mn-lt"/>
          <a:ea typeface="+mn-ea"/>
          <a:cs typeface="+mn-cs"/>
        </a:defRPr>
      </a:lvl2pPr>
      <a:lvl3pPr marL="902970" algn="l" defTabSz="902970" rtl="0" eaLnBrk="1" latinLnBrk="0" hangingPunct="1">
        <a:defRPr sz="1780" kern="1200">
          <a:solidFill>
            <a:schemeClr val="tx1"/>
          </a:solidFill>
          <a:latin typeface="+mn-lt"/>
          <a:ea typeface="+mn-ea"/>
          <a:cs typeface="+mn-cs"/>
        </a:defRPr>
      </a:lvl3pPr>
      <a:lvl4pPr marL="1354455" algn="l" defTabSz="902970" rtl="0" eaLnBrk="1" latinLnBrk="0" hangingPunct="1">
        <a:defRPr sz="1780" kern="1200">
          <a:solidFill>
            <a:schemeClr val="tx1"/>
          </a:solidFill>
          <a:latin typeface="+mn-lt"/>
          <a:ea typeface="+mn-ea"/>
          <a:cs typeface="+mn-cs"/>
        </a:defRPr>
      </a:lvl4pPr>
      <a:lvl5pPr marL="1806575" algn="l" defTabSz="902970" rtl="0" eaLnBrk="1" latinLnBrk="0" hangingPunct="1">
        <a:defRPr sz="1780" kern="1200">
          <a:solidFill>
            <a:schemeClr val="tx1"/>
          </a:solidFill>
          <a:latin typeface="+mn-lt"/>
          <a:ea typeface="+mn-ea"/>
          <a:cs typeface="+mn-cs"/>
        </a:defRPr>
      </a:lvl5pPr>
      <a:lvl6pPr marL="2258060" algn="l" defTabSz="902970" rtl="0" eaLnBrk="1" latinLnBrk="0" hangingPunct="1">
        <a:defRPr sz="1780" kern="1200">
          <a:solidFill>
            <a:schemeClr val="tx1"/>
          </a:solidFill>
          <a:latin typeface="+mn-lt"/>
          <a:ea typeface="+mn-ea"/>
          <a:cs typeface="+mn-cs"/>
        </a:defRPr>
      </a:lvl6pPr>
      <a:lvl7pPr marL="2709545" algn="l" defTabSz="902970" rtl="0" eaLnBrk="1" latinLnBrk="0" hangingPunct="1">
        <a:defRPr sz="1780" kern="1200">
          <a:solidFill>
            <a:schemeClr val="tx1"/>
          </a:solidFill>
          <a:latin typeface="+mn-lt"/>
          <a:ea typeface="+mn-ea"/>
          <a:cs typeface="+mn-cs"/>
        </a:defRPr>
      </a:lvl7pPr>
      <a:lvl8pPr marL="3161030" algn="l" defTabSz="902970" rtl="0" eaLnBrk="1" latinLnBrk="0" hangingPunct="1">
        <a:defRPr sz="1780" kern="1200">
          <a:solidFill>
            <a:schemeClr val="tx1"/>
          </a:solidFill>
          <a:latin typeface="+mn-lt"/>
          <a:ea typeface="+mn-ea"/>
          <a:cs typeface="+mn-cs"/>
        </a:defRPr>
      </a:lvl8pPr>
      <a:lvl9pPr marL="3612515" algn="l" defTabSz="902970" rtl="0" eaLnBrk="1" latinLnBrk="0" hangingPunct="1">
        <a:defRPr sz="178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t>6/7/2023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7.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3.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9.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5.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3.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3.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3.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5.xml"/><Relationship Id="rId5" Type="http://schemas.openxmlformats.org/officeDocument/2006/relationships/slide" Target="slide22.xml"/><Relationship Id="rId4" Type="http://schemas.openxmlformats.org/officeDocument/2006/relationships/slide" Target="slide3.xml"/></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audio" Target="../media/audio3.wav"/><Relationship Id="rId7" Type="http://schemas.microsoft.com/office/2007/relationships/hdphoto" Target="../media/hdphoto2.wdp"/><Relationship Id="rId12" Type="http://schemas.openxmlformats.org/officeDocument/2006/relationships/image" Target="../media/image43.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40.png"/><Relationship Id="rId11" Type="http://schemas.microsoft.com/office/2007/relationships/hdphoto" Target="../media/hdphoto4.wdp"/><Relationship Id="rId5" Type="http://schemas.openxmlformats.org/officeDocument/2006/relationships/image" Target="../media/image39.jpeg"/><Relationship Id="rId10" Type="http://schemas.openxmlformats.org/officeDocument/2006/relationships/image" Target="../media/image42.png"/><Relationship Id="rId4" Type="http://schemas.openxmlformats.org/officeDocument/2006/relationships/audio" Target="../media/audio4.wav"/><Relationship Id="rId9" Type="http://schemas.microsoft.com/office/2007/relationships/hdphoto" Target="../media/hdphoto3.wdp"/><Relationship Id="rId14"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audio" Target="../media/audio4.wav"/><Relationship Id="rId7" Type="http://schemas.microsoft.com/office/2007/relationships/hdphoto" Target="../media/hdphoto2.wdp"/><Relationship Id="rId12" Type="http://schemas.openxmlformats.org/officeDocument/2006/relationships/image" Target="../media/image45.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40.png"/><Relationship Id="rId11" Type="http://schemas.microsoft.com/office/2007/relationships/hdphoto" Target="../media/hdphoto4.wdp"/><Relationship Id="rId5" Type="http://schemas.openxmlformats.org/officeDocument/2006/relationships/image" Target="../media/image39.jpeg"/><Relationship Id="rId10" Type="http://schemas.openxmlformats.org/officeDocument/2006/relationships/image" Target="../media/image42.png"/><Relationship Id="rId4" Type="http://schemas.openxmlformats.org/officeDocument/2006/relationships/audio" Target="../media/audio3.wav"/><Relationship Id="rId9" Type="http://schemas.microsoft.com/office/2007/relationships/hdphoto" Target="../media/hdphoto3.wdp"/><Relationship Id="rId14" Type="http://schemas.openxmlformats.org/officeDocument/2006/relationships/slide" Target="slide21.xml"/></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7.png"/><Relationship Id="rId3" Type="http://schemas.openxmlformats.org/officeDocument/2006/relationships/audio" Target="../media/audio4.wav"/><Relationship Id="rId7" Type="http://schemas.microsoft.com/office/2007/relationships/hdphoto" Target="../media/hdphoto2.wdp"/><Relationship Id="rId12" Type="http://schemas.openxmlformats.org/officeDocument/2006/relationships/image" Target="../media/image45.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40.png"/><Relationship Id="rId11" Type="http://schemas.microsoft.com/office/2007/relationships/hdphoto" Target="../media/hdphoto4.wdp"/><Relationship Id="rId5" Type="http://schemas.openxmlformats.org/officeDocument/2006/relationships/image" Target="../media/image39.jpeg"/><Relationship Id="rId15" Type="http://schemas.openxmlformats.org/officeDocument/2006/relationships/slide" Target="slide21.xml"/><Relationship Id="rId10" Type="http://schemas.openxmlformats.org/officeDocument/2006/relationships/image" Target="../media/image42.png"/><Relationship Id="rId4" Type="http://schemas.openxmlformats.org/officeDocument/2006/relationships/audio" Target="../media/audio3.wav"/><Relationship Id="rId9" Type="http://schemas.microsoft.com/office/2007/relationships/hdphoto" Target="../media/hdphoto3.wdp"/><Relationship Id="rId14"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7.png"/><Relationship Id="rId3" Type="http://schemas.openxmlformats.org/officeDocument/2006/relationships/audio" Target="../media/audio3.wav"/><Relationship Id="rId7" Type="http://schemas.microsoft.com/office/2007/relationships/hdphoto" Target="../media/hdphoto2.wdp"/><Relationship Id="rId12" Type="http://schemas.openxmlformats.org/officeDocument/2006/relationships/image" Target="../media/image43.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40.png"/><Relationship Id="rId11" Type="http://schemas.microsoft.com/office/2007/relationships/hdphoto" Target="../media/hdphoto4.wdp"/><Relationship Id="rId5" Type="http://schemas.openxmlformats.org/officeDocument/2006/relationships/image" Target="../media/image39.jpeg"/><Relationship Id="rId15" Type="http://schemas.openxmlformats.org/officeDocument/2006/relationships/slide" Target="slide21.xml"/><Relationship Id="rId10" Type="http://schemas.openxmlformats.org/officeDocument/2006/relationships/image" Target="../media/image42.png"/><Relationship Id="rId4" Type="http://schemas.openxmlformats.org/officeDocument/2006/relationships/audio" Target="../media/audio4.wav"/><Relationship Id="rId9" Type="http://schemas.microsoft.com/office/2007/relationships/hdphoto" Target="../media/hdphoto3.wdp"/><Relationship Id="rId14"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7.png"/><Relationship Id="rId3" Type="http://schemas.openxmlformats.org/officeDocument/2006/relationships/audio" Target="../media/audio4.wav"/><Relationship Id="rId7" Type="http://schemas.microsoft.com/office/2007/relationships/hdphoto" Target="../media/hdphoto2.wdp"/><Relationship Id="rId12" Type="http://schemas.openxmlformats.org/officeDocument/2006/relationships/image" Target="../media/image45.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40.png"/><Relationship Id="rId11" Type="http://schemas.microsoft.com/office/2007/relationships/hdphoto" Target="../media/hdphoto4.wdp"/><Relationship Id="rId5" Type="http://schemas.openxmlformats.org/officeDocument/2006/relationships/image" Target="../media/image39.jpeg"/><Relationship Id="rId15" Type="http://schemas.openxmlformats.org/officeDocument/2006/relationships/slide" Target="slide21.xml"/><Relationship Id="rId10" Type="http://schemas.openxmlformats.org/officeDocument/2006/relationships/image" Target="../media/image42.png"/><Relationship Id="rId4" Type="http://schemas.openxmlformats.org/officeDocument/2006/relationships/audio" Target="../media/audio3.wav"/><Relationship Id="rId9" Type="http://schemas.microsoft.com/office/2007/relationships/hdphoto" Target="../media/hdphoto3.wdp"/><Relationship Id="rId1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8.png"/><Relationship Id="rId1" Type="http://schemas.openxmlformats.org/officeDocument/2006/relationships/slideLayout" Target="../slideLayouts/slideLayout134.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4.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111.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9.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63.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75.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200400" y="1981200"/>
            <a:ext cx="5562600" cy="1323439"/>
          </a:xfrm>
          <a:prstGeom prst="rect">
            <a:avLst/>
          </a:prstGeom>
          <a:solidFill>
            <a:schemeClr val="accent6">
              <a:lumMod val="60000"/>
              <a:lumOff val="40000"/>
            </a:schemeClr>
          </a:solidFill>
        </p:spPr>
        <p:txBody>
          <a:bodyPr wrap="square" rtlCol="0">
            <a:spAutoFit/>
          </a:bodyPr>
          <a:lstStyle/>
          <a:p>
            <a:pPr algn="ctr"/>
            <a:r>
              <a:rPr lang="en-US" sz="8000" b="1" dirty="0" err="1">
                <a:solidFill>
                  <a:prstClr val="black"/>
                </a:solidFill>
                <a:latin typeface="Times New Roman" panose="02020603050405020304" pitchFamily="18" charset="0"/>
                <a:cs typeface="Times New Roman" panose="02020603050405020304" pitchFamily="18" charset="0"/>
              </a:rPr>
              <a:t>Khởi</a:t>
            </a:r>
            <a:r>
              <a:rPr lang="en-US" sz="8000" b="1" dirty="0">
                <a:solidFill>
                  <a:prstClr val="black"/>
                </a:solidFill>
                <a:latin typeface="Times New Roman" panose="02020603050405020304" pitchFamily="18" charset="0"/>
                <a:cs typeface="Times New Roman" panose="02020603050405020304" pitchFamily="18" charset="0"/>
              </a:rPr>
              <a:t> </a:t>
            </a:r>
            <a:r>
              <a:rPr lang="en-US" sz="8000" b="1" dirty="0" err="1">
                <a:solidFill>
                  <a:prstClr val="black"/>
                </a:solidFill>
                <a:latin typeface="Times New Roman" panose="02020603050405020304" pitchFamily="18" charset="0"/>
                <a:cs typeface="Times New Roman" panose="02020603050405020304" pitchFamily="18" charset="0"/>
              </a:rPr>
              <a:t>động</a:t>
            </a:r>
            <a:endParaRPr lang="en-US" sz="8000" b="1"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2455" y="315310"/>
            <a:ext cx="11351172" cy="62851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8787" y="388883"/>
            <a:ext cx="10804634" cy="62956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5008" y="420415"/>
            <a:ext cx="11267089" cy="58332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5821" y="599091"/>
            <a:ext cx="11466786" cy="58437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6" name="Cloud Callout 5"/>
          <p:cNvSpPr/>
          <p:nvPr/>
        </p:nvSpPr>
        <p:spPr>
          <a:xfrm>
            <a:off x="2630820" y="569350"/>
            <a:ext cx="7847993" cy="3048000"/>
          </a:xfrm>
          <a:prstGeom prst="cloudCallout">
            <a:avLst>
              <a:gd name="adj1" fmla="val -66031"/>
              <a:gd name="adj2" fmla="val 6096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Rectangle 3"/>
          <p:cNvSpPr/>
          <p:nvPr/>
        </p:nvSpPr>
        <p:spPr>
          <a:xfrm>
            <a:off x="3358219" y="1375945"/>
            <a:ext cx="5995987" cy="1323439"/>
          </a:xfrm>
          <a:prstGeom prst="rect">
            <a:avLst/>
          </a:prstGeom>
        </p:spPr>
        <p:txBody>
          <a:bodyPr wrap="square">
            <a:spAutoFit/>
          </a:bodyPr>
          <a:lstStyle/>
          <a:p>
            <a:pPr algn="ctr"/>
            <a:r>
              <a:rPr lang="en-US" sz="4000" dirty="0" err="1" smtClean="0">
                <a:latin typeface="Times New Roman" panose="02020603050405020304" pitchFamily="18" charset="0"/>
                <a:ea typeface="Times New Roman" panose="02020603050405020304" pitchFamily="18" charset="0"/>
              </a:rPr>
              <a:t>Tìm</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hiểu</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sự</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phát</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triển</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máy</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tính</a:t>
            </a:r>
            <a:r>
              <a:rPr lang="en-US" sz="4000" dirty="0" smtClean="0">
                <a:latin typeface="Times New Roman" panose="02020603050405020304" pitchFamily="18" charset="0"/>
                <a:ea typeface="Times New Roman" panose="02020603050405020304" pitchFamily="18" charset="0"/>
              </a:rPr>
              <a:t> qua </a:t>
            </a:r>
            <a:r>
              <a:rPr lang="en-US" sz="4000" dirty="0" err="1" smtClean="0">
                <a:latin typeface="Times New Roman" panose="02020603050405020304" pitchFamily="18" charset="0"/>
                <a:ea typeface="Times New Roman" panose="02020603050405020304" pitchFamily="18" charset="0"/>
              </a:rPr>
              <a:t>các</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thời</a:t>
            </a:r>
            <a:r>
              <a:rPr lang="en-US" sz="4000" dirty="0" smtClean="0">
                <a:latin typeface="Times New Roman" panose="02020603050405020304" pitchFamily="18" charset="0"/>
                <a:ea typeface="Times New Roman" panose="02020603050405020304" pitchFamily="18" charset="0"/>
              </a:rPr>
              <a:t> </a:t>
            </a:r>
            <a:r>
              <a:rPr lang="en-US" sz="4000" dirty="0" err="1" smtClean="0">
                <a:latin typeface="Times New Roman" panose="02020603050405020304" pitchFamily="18" charset="0"/>
                <a:ea typeface="Times New Roman" panose="02020603050405020304" pitchFamily="18" charset="0"/>
              </a:rPr>
              <a:t>kì</a:t>
            </a:r>
            <a:r>
              <a:rPr lang="en-US" sz="4000" dirty="0" smtClean="0">
                <a:latin typeface="Times New Roman" panose="02020603050405020304" pitchFamily="18" charset="0"/>
                <a:ea typeface="Times New Roman" panose="02020603050405020304" pitchFamily="18" charset="0"/>
              </a:rPr>
              <a:t>?</a:t>
            </a:r>
            <a:endParaRPr lang="en-US" sz="4000" dirty="0"/>
          </a:p>
        </p:txBody>
      </p:sp>
      <p:sp>
        <p:nvSpPr>
          <p:cNvPr id="5" name="Rectangle 4"/>
          <p:cNvSpPr/>
          <p:nvPr/>
        </p:nvSpPr>
        <p:spPr>
          <a:xfrm>
            <a:off x="66528" y="0"/>
            <a:ext cx="3860352" cy="646331"/>
          </a:xfrm>
          <a:prstGeom prst="rect">
            <a:avLst/>
          </a:prstGeom>
          <a:solidFill>
            <a:srgbClr val="66FF99"/>
          </a:solidFill>
        </p:spPr>
        <p:txBody>
          <a:bodyPr wrap="none">
            <a:spAutoFit/>
          </a:bodyPr>
          <a:lstStyle/>
          <a:p>
            <a:pPr algn="just">
              <a:lnSpc>
                <a:spcPct val="120000"/>
              </a:lnSpc>
              <a:spcBef>
                <a:spcPts val="300"/>
              </a:spcBef>
              <a:spcAft>
                <a:spcPts val="300"/>
              </a:spcAft>
            </a:pPr>
            <a:r>
              <a:rPr lang="en-US" sz="3000" b="1" u="sng" dirty="0">
                <a:solidFill>
                  <a:srgbClr val="FF0000"/>
                </a:solidFill>
                <a:latin typeface="Times New Roman" panose="02020603050405020304" pitchFamily="18" charset="0"/>
                <a:ea typeface="Times New Roman" panose="02020603050405020304" pitchFamily="18" charset="0"/>
              </a:rPr>
              <a:t>2. </a:t>
            </a:r>
            <a:r>
              <a:rPr lang="en-US" sz="3000" b="1" u="sng" dirty="0" err="1" smtClean="0">
                <a:solidFill>
                  <a:srgbClr val="FF0000"/>
                </a:solidFill>
                <a:latin typeface="Times New Roman" panose="02020603050405020304" pitchFamily="18" charset="0"/>
                <a:ea typeface="Times New Roman" panose="02020603050405020304" pitchFamily="18" charset="0"/>
              </a:rPr>
              <a:t>Các</a:t>
            </a:r>
            <a:r>
              <a:rPr lang="en-US" sz="3000" b="1" u="sng" dirty="0" smtClean="0">
                <a:solidFill>
                  <a:srgbClr val="FF0000"/>
                </a:solidFill>
                <a:latin typeface="Times New Roman" panose="02020603050405020304" pitchFamily="18" charset="0"/>
                <a:ea typeface="Times New Roman" panose="02020603050405020304" pitchFamily="18" charset="0"/>
              </a:rPr>
              <a:t> </a:t>
            </a:r>
            <a:r>
              <a:rPr lang="en-US" sz="3000" b="1" u="sng" dirty="0" err="1" smtClean="0">
                <a:solidFill>
                  <a:srgbClr val="FF0000"/>
                </a:solidFill>
                <a:latin typeface="Times New Roman" panose="02020603050405020304" pitchFamily="18" charset="0"/>
                <a:ea typeface="Times New Roman" panose="02020603050405020304" pitchFamily="18" charset="0"/>
              </a:rPr>
              <a:t>thế</a:t>
            </a:r>
            <a:r>
              <a:rPr lang="en-US" sz="3000" b="1" u="sng" dirty="0" smtClean="0">
                <a:solidFill>
                  <a:srgbClr val="FF0000"/>
                </a:solidFill>
                <a:latin typeface="Times New Roman" panose="02020603050405020304" pitchFamily="18" charset="0"/>
                <a:ea typeface="Times New Roman" panose="02020603050405020304" pitchFamily="18" charset="0"/>
              </a:rPr>
              <a:t> </a:t>
            </a:r>
            <a:r>
              <a:rPr lang="en-US" sz="3000" b="1" u="sng" dirty="0" err="1" smtClean="0">
                <a:solidFill>
                  <a:srgbClr val="FF0000"/>
                </a:solidFill>
                <a:latin typeface="Times New Roman" panose="02020603050405020304" pitchFamily="18" charset="0"/>
                <a:ea typeface="Times New Roman" panose="02020603050405020304" pitchFamily="18" charset="0"/>
              </a:rPr>
              <a:t>hệ</a:t>
            </a:r>
            <a:r>
              <a:rPr lang="en-US" sz="3000" b="1" u="sng" dirty="0" smtClean="0">
                <a:solidFill>
                  <a:srgbClr val="FF0000"/>
                </a:solidFill>
                <a:latin typeface="Times New Roman" panose="02020603050405020304" pitchFamily="18" charset="0"/>
                <a:ea typeface="Times New Roman" panose="02020603050405020304" pitchFamily="18" charset="0"/>
              </a:rPr>
              <a:t> </a:t>
            </a:r>
            <a:r>
              <a:rPr lang="en-US" sz="3000" b="1" u="sng" dirty="0" err="1" smtClean="0">
                <a:solidFill>
                  <a:srgbClr val="FF0000"/>
                </a:solidFill>
                <a:latin typeface="Times New Roman" panose="02020603050405020304" pitchFamily="18" charset="0"/>
                <a:ea typeface="Times New Roman" panose="02020603050405020304" pitchFamily="18" charset="0"/>
              </a:rPr>
              <a:t>máy</a:t>
            </a:r>
            <a:r>
              <a:rPr lang="en-US" sz="3000" b="1" u="sng" dirty="0" smtClean="0">
                <a:solidFill>
                  <a:srgbClr val="FF0000"/>
                </a:solidFill>
                <a:latin typeface="Times New Roman" panose="02020603050405020304" pitchFamily="18" charset="0"/>
                <a:ea typeface="Times New Roman" panose="02020603050405020304" pitchFamily="18" charset="0"/>
              </a:rPr>
              <a:t> </a:t>
            </a:r>
            <a:r>
              <a:rPr lang="en-US" sz="3000" b="1" u="sng" dirty="0" err="1" smtClean="0">
                <a:solidFill>
                  <a:srgbClr val="FF0000"/>
                </a:solidFill>
                <a:latin typeface="Times New Roman" panose="02020603050405020304" pitchFamily="18" charset="0"/>
                <a:ea typeface="Times New Roman" panose="02020603050405020304" pitchFamily="18" charset="0"/>
              </a:rPr>
              <a:t>tính</a:t>
            </a:r>
            <a:endParaRPr lang="en-US" sz="3000" u="sng" dirty="0">
              <a:solidFill>
                <a:srgbClr val="FF0000"/>
              </a:solidFill>
              <a:latin typeface="Times New Roman" panose="02020603050405020304" pitchFamily="18" charset="0"/>
              <a:ea typeface="Times New Roman" panose="02020603050405020304" pitchFamily="18" charset="0"/>
            </a:endParaRPr>
          </a:p>
        </p:txBody>
      </p:sp>
      <p:pic>
        <p:nvPicPr>
          <p:cNvPr id="8194" name="Picture 2" descr="https://cdn-icons-png.flaticon.com/512/3240/32408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79631"/>
            <a:ext cx="2878014" cy="28780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358221" y="3810000"/>
            <a:ext cx="8575872" cy="2019014"/>
          </a:xfrm>
          <a:prstGeom prst="rect">
            <a:avLst/>
          </a:prstGeom>
          <a:solidFill>
            <a:srgbClr val="66FF99"/>
          </a:solidFill>
        </p:spPr>
        <p:txBody>
          <a:bodyPr wrap="square">
            <a:spAutoFit/>
          </a:bodyPr>
          <a:lstStyle/>
          <a:p>
            <a:pPr marL="514350" indent="-514350" algn="just">
              <a:lnSpc>
                <a:spcPct val="120000"/>
              </a:lnSpc>
              <a:spcBef>
                <a:spcPts val="600"/>
              </a:spcBef>
              <a:spcAft>
                <a:spcPts val="600"/>
              </a:spcAft>
              <a:buFont typeface="+mj-lt"/>
              <a:buAutoNum type="arabicPeriod"/>
            </a:pPr>
            <a:r>
              <a:rPr lang="en-US" sz="3200" b="1"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Tìm</a:t>
            </a:r>
            <a:r>
              <a:rPr lang="en-US" sz="32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32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32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qua Internet (</a:t>
            </a:r>
            <a:r>
              <a:rPr lang="en-US" sz="3200" b="1"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khoảng</a:t>
            </a:r>
            <a:r>
              <a:rPr lang="en-US" sz="32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32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gian</a:t>
            </a:r>
            <a:r>
              <a:rPr lang="en-US" sz="32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32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32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tên</a:t>
            </a:r>
            <a:r>
              <a:rPr lang="en-US" sz="32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máy</a:t>
            </a:r>
            <a:r>
              <a:rPr lang="en-US" sz="32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32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đại</a:t>
            </a:r>
            <a:r>
              <a:rPr lang="en-US" sz="32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diện</a:t>
            </a:r>
            <a:r>
              <a:rPr lang="en-US" sz="32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514350" indent="-514350" algn="just">
              <a:lnSpc>
                <a:spcPct val="120000"/>
              </a:lnSpc>
              <a:spcBef>
                <a:spcPts val="600"/>
              </a:spcBef>
              <a:spcAft>
                <a:spcPts val="600"/>
              </a:spcAft>
              <a:buFont typeface="+mj-lt"/>
              <a:buAutoNum type="arabicPeriod"/>
            </a:pPr>
            <a:r>
              <a:rPr lang="en-US" sz="3200" b="1" i="1" dirty="0" err="1" smtClean="0">
                <a:solidFill>
                  <a:srgbClr val="000000"/>
                </a:solidFill>
                <a:effectLst/>
                <a:latin typeface="Times New Roman" panose="02020603050405020304" pitchFamily="18" charset="0"/>
                <a:cs typeface="Times New Roman" panose="02020603050405020304" pitchFamily="18" charset="0"/>
              </a:rPr>
              <a:t>Xem</a:t>
            </a:r>
            <a:r>
              <a:rPr lang="en-US" sz="3200" b="1" i="1" dirty="0" smtClean="0">
                <a:solidFill>
                  <a:srgbClr val="000000"/>
                </a:solidFill>
                <a:effectLst/>
                <a:latin typeface="Times New Roman" panose="02020603050405020304" pitchFamily="18" charset="0"/>
                <a:cs typeface="Times New Roman" panose="02020603050405020304" pitchFamily="18" charset="0"/>
              </a:rPr>
              <a:t> video </a:t>
            </a:r>
            <a:r>
              <a:rPr lang="en-US" sz="3200" b="1" i="1" dirty="0" err="1" smtClean="0">
                <a:solidFill>
                  <a:srgbClr val="000000"/>
                </a:solidFill>
                <a:effectLst/>
                <a:latin typeface="Times New Roman" panose="02020603050405020304" pitchFamily="18" charset="0"/>
                <a:cs typeface="Times New Roman" panose="02020603050405020304" pitchFamily="18" charset="0"/>
              </a:rPr>
              <a:t>dưới</a:t>
            </a:r>
            <a:r>
              <a:rPr lang="en-US" sz="3200" b="1" i="1" dirty="0" smtClean="0">
                <a:solidFill>
                  <a:srgbClr val="000000"/>
                </a:solidFill>
                <a:effectLst/>
                <a:latin typeface="Times New Roman" panose="02020603050405020304" pitchFamily="18" charset="0"/>
                <a:cs typeface="Times New Roman" panose="02020603050405020304" pitchFamily="18" charset="0"/>
              </a:rPr>
              <a:t> </a:t>
            </a:r>
            <a:r>
              <a:rPr lang="en-US" sz="3200" b="1" i="1" dirty="0" err="1" smtClean="0">
                <a:solidFill>
                  <a:srgbClr val="000000"/>
                </a:solidFill>
                <a:effectLst/>
                <a:latin typeface="Times New Roman" panose="02020603050405020304" pitchFamily="18" charset="0"/>
                <a:cs typeface="Times New Roman" panose="02020603050405020304" pitchFamily="18" charset="0"/>
              </a:rPr>
              <a:t>đây</a:t>
            </a:r>
            <a:r>
              <a:rPr lang="en-US" sz="3200" b="1" i="1" dirty="0" smtClean="0">
                <a:solidFill>
                  <a:srgbClr val="000000"/>
                </a:solidFill>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inVertical)">
                                      <p:cBhvr>
                                        <p:cTn id="7" dur="500"/>
                                        <p:tgtEl>
                                          <p:spTgt spid="819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ịch sử phát triển máy vi tính (Comput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29406" y="756745"/>
            <a:ext cx="9133489" cy="51921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6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á trình phát triển của máy tính điện tử giúp em hiểu biết về (ả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807" y="586061"/>
            <a:ext cx="10562895" cy="56045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84068" y="872358"/>
            <a:ext cx="9686925" cy="50144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7645" y="795174"/>
            <a:ext cx="5715000" cy="5162550"/>
          </a:xfrm>
          <a:prstGeom prst="rect">
            <a:avLst/>
          </a:prstGeom>
        </p:spPr>
      </p:pic>
      <p:pic>
        <p:nvPicPr>
          <p:cNvPr id="4" name="Picture 3"/>
          <p:cNvPicPr>
            <a:picLocks noChangeAspect="1"/>
          </p:cNvPicPr>
          <p:nvPr/>
        </p:nvPicPr>
        <p:blipFill>
          <a:blip r:embed="rId3"/>
          <a:stretch>
            <a:fillRect/>
          </a:stretch>
        </p:blipFill>
        <p:spPr>
          <a:xfrm>
            <a:off x="5726003" y="795174"/>
            <a:ext cx="6255790" cy="53060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124200" y="2192215"/>
            <a:ext cx="5638800" cy="1107996"/>
          </a:xfrm>
          <a:prstGeom prst="rect">
            <a:avLst/>
          </a:prstGeom>
          <a:solidFill>
            <a:schemeClr val="accent6">
              <a:lumMod val="60000"/>
              <a:lumOff val="40000"/>
            </a:schemeClr>
          </a:solidFill>
        </p:spPr>
        <p:txBody>
          <a:bodyPr wrap="square" rtlCol="0">
            <a:spAutoFit/>
          </a:bodyPr>
          <a:lstStyle/>
          <a:p>
            <a:pPr algn="ctr"/>
            <a:r>
              <a:rPr lang="en-US" sz="6600" b="1" noProof="1">
                <a:solidFill>
                  <a:prstClr val="black"/>
                </a:solidFill>
                <a:latin typeface="Times New Roman" panose="02020603050405020304" pitchFamily="18" charset="0"/>
                <a:cs typeface="Times New Roman" panose="02020603050405020304" pitchFamily="18" charset="0"/>
              </a:rPr>
              <a:t>Luyện tập</a:t>
            </a:r>
            <a:endParaRPr lang="vi-VN" sz="6600" b="1" noProof="1">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9035" y="437353"/>
            <a:ext cx="888648" cy="903074"/>
          </a:xfrm>
          <a:prstGeom prst="rect">
            <a:avLst/>
          </a:prstGeom>
        </p:spPr>
      </p:pic>
      <p:pic>
        <p:nvPicPr>
          <p:cNvPr id="3" name="Picture 2"/>
          <p:cNvPicPr>
            <a:picLocks noChangeAspect="1"/>
          </p:cNvPicPr>
          <p:nvPr/>
        </p:nvPicPr>
        <p:blipFill>
          <a:blip r:embed="rId3"/>
          <a:stretch>
            <a:fillRect/>
          </a:stretch>
        </p:blipFill>
        <p:spPr>
          <a:xfrm>
            <a:off x="249354" y="1131971"/>
            <a:ext cx="6534150" cy="4305300"/>
          </a:xfrm>
          <a:prstGeom prst="rect">
            <a:avLst/>
          </a:prstGeom>
        </p:spPr>
      </p:pic>
      <p:pic>
        <p:nvPicPr>
          <p:cNvPr id="4" name="Picture 3"/>
          <p:cNvPicPr>
            <a:picLocks noChangeAspect="1"/>
          </p:cNvPicPr>
          <p:nvPr/>
        </p:nvPicPr>
        <p:blipFill>
          <a:blip r:embed="rId4"/>
          <a:stretch>
            <a:fillRect/>
          </a:stretch>
        </p:blipFill>
        <p:spPr>
          <a:xfrm>
            <a:off x="6689357" y="1935881"/>
            <a:ext cx="4838700" cy="3429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8068" y="485910"/>
            <a:ext cx="11246069" cy="1363900"/>
          </a:xfrm>
          <a:prstGeom prst="rect">
            <a:avLst/>
          </a:prstGeom>
          <a:solidFill>
            <a:schemeClr val="accent2"/>
          </a:solidFill>
        </p:spPr>
        <p:txBody>
          <a:bodyPr wrap="square">
            <a:spAutoFit/>
          </a:bodyPr>
          <a:lstStyle/>
          <a:p>
            <a:pPr lvl="0" algn="just">
              <a:lnSpc>
                <a:spcPct val="120000"/>
              </a:lnSpc>
              <a:spcBef>
                <a:spcPts val="300"/>
              </a:spcBef>
              <a:spcAft>
                <a:spcPts val="300"/>
              </a:spcAft>
            </a:pPr>
            <a:r>
              <a:rPr lang="en-US" sz="3600" b="1" dirty="0" err="1">
                <a:solidFill>
                  <a:srgbClr val="002060"/>
                </a:solidFill>
                <a:latin typeface="Times New Roman" panose="02020603050405020304" pitchFamily="18" charset="0"/>
                <a:ea typeface="Times New Roman" panose="02020603050405020304" pitchFamily="18" charset="0"/>
              </a:rPr>
              <a:t>Nhiệm</a:t>
            </a:r>
            <a:r>
              <a:rPr lang="en-US" sz="3600" b="1" dirty="0">
                <a:solidFill>
                  <a:srgbClr val="002060"/>
                </a:solidFill>
                <a:latin typeface="Times New Roman" panose="02020603050405020304" pitchFamily="18" charset="0"/>
                <a:ea typeface="Times New Roman" panose="02020603050405020304" pitchFamily="18" charset="0"/>
              </a:rPr>
              <a:t> </a:t>
            </a:r>
            <a:r>
              <a:rPr lang="en-US" sz="3600" b="1" dirty="0" err="1">
                <a:solidFill>
                  <a:srgbClr val="002060"/>
                </a:solidFill>
                <a:latin typeface="Times New Roman" panose="02020603050405020304" pitchFamily="18" charset="0"/>
                <a:ea typeface="Times New Roman" panose="02020603050405020304" pitchFamily="18" charset="0"/>
              </a:rPr>
              <a:t>vụ</a:t>
            </a:r>
            <a:r>
              <a:rPr lang="en-US" sz="3600" b="1" dirty="0">
                <a:solidFill>
                  <a:srgbClr val="002060"/>
                </a:solidFill>
                <a:latin typeface="Times New Roman" panose="02020603050405020304" pitchFamily="18" charset="0"/>
                <a:ea typeface="Times New Roman" panose="02020603050405020304" pitchFamily="18" charset="0"/>
              </a:rPr>
              <a:t> 1:</a:t>
            </a:r>
            <a:r>
              <a:rPr lang="en-US" sz="3600" dirty="0">
                <a:solidFill>
                  <a:srgbClr val="002060"/>
                </a:solidFill>
                <a:latin typeface="Times New Roman" panose="02020603050405020304" pitchFamily="18" charset="0"/>
                <a:ea typeface="Times New Roman" panose="02020603050405020304" pitchFamily="18" charset="0"/>
              </a:rPr>
              <a:t> </a:t>
            </a:r>
            <a:r>
              <a:rPr lang="en-US" sz="3600" dirty="0" err="1">
                <a:solidFill>
                  <a:srgbClr val="002060"/>
                </a:solidFill>
                <a:latin typeface="Times New Roman" panose="02020603050405020304" pitchFamily="18" charset="0"/>
                <a:ea typeface="Times New Roman" panose="02020603050405020304" pitchFamily="18" charset="0"/>
              </a:rPr>
              <a:t>chơi</a:t>
            </a:r>
            <a:r>
              <a:rPr lang="en-US" sz="3600" dirty="0">
                <a:solidFill>
                  <a:srgbClr val="002060"/>
                </a:solidFill>
                <a:latin typeface="Times New Roman" panose="02020603050405020304" pitchFamily="18" charset="0"/>
                <a:ea typeface="Times New Roman" panose="02020603050405020304" pitchFamily="18" charset="0"/>
              </a:rPr>
              <a:t> </a:t>
            </a:r>
            <a:r>
              <a:rPr lang="en-US" sz="3600" dirty="0" err="1">
                <a:solidFill>
                  <a:srgbClr val="002060"/>
                </a:solidFill>
                <a:latin typeface="Times New Roman" panose="02020603050405020304" pitchFamily="18" charset="0"/>
                <a:ea typeface="Times New Roman" panose="02020603050405020304" pitchFamily="18" charset="0"/>
              </a:rPr>
              <a:t>trò</a:t>
            </a:r>
            <a:r>
              <a:rPr lang="en-US" sz="3600" dirty="0">
                <a:solidFill>
                  <a:srgbClr val="002060"/>
                </a:solidFill>
                <a:latin typeface="Times New Roman" panose="02020603050405020304" pitchFamily="18" charset="0"/>
                <a:ea typeface="Times New Roman" panose="02020603050405020304" pitchFamily="18" charset="0"/>
              </a:rPr>
              <a:t> </a:t>
            </a:r>
            <a:r>
              <a:rPr lang="en-US" sz="3600" dirty="0" err="1">
                <a:solidFill>
                  <a:srgbClr val="002060"/>
                </a:solidFill>
                <a:latin typeface="Times New Roman" panose="02020603050405020304" pitchFamily="18" charset="0"/>
                <a:ea typeface="Times New Roman" panose="02020603050405020304" pitchFamily="18" charset="0"/>
              </a:rPr>
              <a:t>chơi</a:t>
            </a:r>
            <a:r>
              <a:rPr lang="en-US" sz="3600" dirty="0">
                <a:solidFill>
                  <a:srgbClr val="002060"/>
                </a:solidFill>
                <a:latin typeface="Times New Roman" panose="02020603050405020304" pitchFamily="18" charset="0"/>
                <a:ea typeface="Times New Roman" panose="02020603050405020304" pitchFamily="18" charset="0"/>
              </a:rPr>
              <a:t> </a:t>
            </a:r>
            <a:r>
              <a:rPr lang="en-US" sz="3600" b="1" i="1" dirty="0">
                <a:solidFill>
                  <a:srgbClr val="002060"/>
                </a:solidFill>
                <a:latin typeface="Times New Roman" panose="02020603050405020304" pitchFamily="18" charset="0"/>
                <a:ea typeface="Times New Roman" panose="02020603050405020304" pitchFamily="18" charset="0"/>
              </a:rPr>
              <a:t>Ai </a:t>
            </a:r>
            <a:r>
              <a:rPr lang="en-US" sz="3600" b="1" i="1" dirty="0" err="1">
                <a:solidFill>
                  <a:srgbClr val="002060"/>
                </a:solidFill>
                <a:latin typeface="Times New Roman" panose="02020603050405020304" pitchFamily="18" charset="0"/>
                <a:ea typeface="Times New Roman" panose="02020603050405020304" pitchFamily="18" charset="0"/>
              </a:rPr>
              <a:t>nhanh</a:t>
            </a:r>
            <a:r>
              <a:rPr lang="en-US" sz="3600" b="1" i="1" dirty="0">
                <a:solidFill>
                  <a:srgbClr val="002060"/>
                </a:solidFill>
                <a:latin typeface="Times New Roman" panose="02020603050405020304" pitchFamily="18" charset="0"/>
                <a:ea typeface="Times New Roman" panose="02020603050405020304" pitchFamily="18" charset="0"/>
              </a:rPr>
              <a:t> </a:t>
            </a:r>
            <a:r>
              <a:rPr lang="en-US" sz="3600" b="1" i="1" dirty="0" err="1">
                <a:solidFill>
                  <a:srgbClr val="002060"/>
                </a:solidFill>
                <a:latin typeface="Times New Roman" panose="02020603050405020304" pitchFamily="18" charset="0"/>
                <a:ea typeface="Times New Roman" panose="02020603050405020304" pitchFamily="18" charset="0"/>
              </a:rPr>
              <a:t>ai</a:t>
            </a:r>
            <a:r>
              <a:rPr lang="en-US" sz="3600" b="1" i="1" dirty="0">
                <a:solidFill>
                  <a:srgbClr val="002060"/>
                </a:solidFill>
                <a:latin typeface="Times New Roman" panose="02020603050405020304" pitchFamily="18" charset="0"/>
                <a:ea typeface="Times New Roman" panose="02020603050405020304" pitchFamily="18" charset="0"/>
              </a:rPr>
              <a:t> </a:t>
            </a:r>
            <a:r>
              <a:rPr lang="en-US" sz="3600" b="1" i="1" dirty="0" err="1">
                <a:solidFill>
                  <a:srgbClr val="002060"/>
                </a:solidFill>
                <a:latin typeface="Times New Roman" panose="02020603050405020304" pitchFamily="18" charset="0"/>
                <a:ea typeface="Times New Roman" panose="02020603050405020304" pitchFamily="18" charset="0"/>
              </a:rPr>
              <a:t>đúng</a:t>
            </a:r>
            <a:r>
              <a:rPr lang="en-US" sz="3600" dirty="0">
                <a:solidFill>
                  <a:srgbClr val="002060"/>
                </a:solidFill>
                <a:latin typeface="Times New Roman" panose="02020603050405020304" pitchFamily="18" charset="0"/>
                <a:ea typeface="Times New Roman" panose="02020603050405020304" pitchFamily="18" charset="0"/>
              </a:rPr>
              <a:t>: </a:t>
            </a:r>
            <a:r>
              <a:rPr lang="en-US" sz="3600" i="1" dirty="0" err="1">
                <a:solidFill>
                  <a:srgbClr val="002060"/>
                </a:solidFill>
                <a:latin typeface="Times New Roman" panose="02020603050405020304" pitchFamily="18" charset="0"/>
                <a:ea typeface="Times New Roman" panose="02020603050405020304" pitchFamily="18" charset="0"/>
              </a:rPr>
              <a:t>Em</a:t>
            </a:r>
            <a:r>
              <a:rPr lang="en-US" sz="3600" i="1" dirty="0">
                <a:solidFill>
                  <a:srgbClr val="002060"/>
                </a:solidFill>
                <a:latin typeface="Times New Roman" panose="02020603050405020304" pitchFamily="18" charset="0"/>
                <a:ea typeface="Times New Roman" panose="02020603050405020304" pitchFamily="18" charset="0"/>
              </a:rPr>
              <a:t> </a:t>
            </a:r>
            <a:r>
              <a:rPr lang="en-US" sz="3600" i="1" dirty="0" err="1">
                <a:solidFill>
                  <a:srgbClr val="002060"/>
                </a:solidFill>
                <a:latin typeface="Times New Roman" panose="02020603050405020304" pitchFamily="18" charset="0"/>
                <a:ea typeface="Times New Roman" panose="02020603050405020304" pitchFamily="18" charset="0"/>
              </a:rPr>
              <a:t>hãy</a:t>
            </a:r>
            <a:r>
              <a:rPr lang="en-US" sz="3600" i="1" dirty="0">
                <a:solidFill>
                  <a:srgbClr val="002060"/>
                </a:solidFill>
                <a:latin typeface="Times New Roman" panose="02020603050405020304" pitchFamily="18" charset="0"/>
                <a:ea typeface="Times New Roman" panose="02020603050405020304" pitchFamily="18" charset="0"/>
              </a:rPr>
              <a:t> </a:t>
            </a:r>
            <a:r>
              <a:rPr lang="en-US" sz="3600" i="1" dirty="0" err="1">
                <a:solidFill>
                  <a:srgbClr val="002060"/>
                </a:solidFill>
                <a:latin typeface="Times New Roman" panose="02020603050405020304" pitchFamily="18" charset="0"/>
                <a:ea typeface="Times New Roman" panose="02020603050405020304" pitchFamily="18" charset="0"/>
              </a:rPr>
              <a:t>gắn</a:t>
            </a:r>
            <a:r>
              <a:rPr lang="en-US" sz="3600" i="1" dirty="0">
                <a:solidFill>
                  <a:srgbClr val="002060"/>
                </a:solidFill>
                <a:latin typeface="Times New Roman" panose="02020603050405020304" pitchFamily="18" charset="0"/>
                <a:ea typeface="Times New Roman" panose="02020603050405020304" pitchFamily="18" charset="0"/>
              </a:rPr>
              <a:t> </a:t>
            </a:r>
            <a:r>
              <a:rPr lang="en-US" sz="3600" i="1" dirty="0" err="1">
                <a:solidFill>
                  <a:srgbClr val="002060"/>
                </a:solidFill>
                <a:latin typeface="Times New Roman" panose="02020603050405020304" pitchFamily="18" charset="0"/>
                <a:ea typeface="Times New Roman" panose="02020603050405020304" pitchFamily="18" charset="0"/>
              </a:rPr>
              <a:t>các</a:t>
            </a:r>
            <a:r>
              <a:rPr lang="en-US" sz="3600" i="1" dirty="0">
                <a:solidFill>
                  <a:srgbClr val="002060"/>
                </a:solidFill>
                <a:latin typeface="Times New Roman" panose="02020603050405020304" pitchFamily="18" charset="0"/>
                <a:ea typeface="Times New Roman" panose="02020603050405020304" pitchFamily="18" charset="0"/>
              </a:rPr>
              <a:t> </a:t>
            </a:r>
            <a:r>
              <a:rPr lang="en-US" sz="3600" i="1" dirty="0" err="1">
                <a:solidFill>
                  <a:srgbClr val="002060"/>
                </a:solidFill>
                <a:latin typeface="Times New Roman" panose="02020603050405020304" pitchFamily="18" charset="0"/>
                <a:ea typeface="Times New Roman" panose="02020603050405020304" pitchFamily="18" charset="0"/>
              </a:rPr>
              <a:t>thẻ</a:t>
            </a:r>
            <a:r>
              <a:rPr lang="en-US" sz="3600" i="1" dirty="0">
                <a:solidFill>
                  <a:srgbClr val="002060"/>
                </a:solidFill>
                <a:latin typeface="Times New Roman" panose="02020603050405020304" pitchFamily="18" charset="0"/>
                <a:ea typeface="Times New Roman" panose="02020603050405020304" pitchFamily="18" charset="0"/>
              </a:rPr>
              <a:t> </a:t>
            </a:r>
            <a:r>
              <a:rPr lang="en-US" sz="3600" i="1" dirty="0" err="1">
                <a:solidFill>
                  <a:srgbClr val="002060"/>
                </a:solidFill>
                <a:latin typeface="Times New Roman" panose="02020603050405020304" pitchFamily="18" charset="0"/>
                <a:ea typeface="Times New Roman" panose="02020603050405020304" pitchFamily="18" charset="0"/>
              </a:rPr>
              <a:t>dưới</a:t>
            </a:r>
            <a:r>
              <a:rPr lang="en-US" sz="3600" i="1" dirty="0">
                <a:solidFill>
                  <a:srgbClr val="002060"/>
                </a:solidFill>
                <a:latin typeface="Times New Roman" panose="02020603050405020304" pitchFamily="18" charset="0"/>
                <a:ea typeface="Times New Roman" panose="02020603050405020304" pitchFamily="18" charset="0"/>
              </a:rPr>
              <a:t> </a:t>
            </a:r>
            <a:r>
              <a:rPr lang="en-US" sz="3600" i="1" dirty="0" err="1">
                <a:solidFill>
                  <a:srgbClr val="002060"/>
                </a:solidFill>
                <a:latin typeface="Times New Roman" panose="02020603050405020304" pitchFamily="18" charset="0"/>
                <a:ea typeface="Times New Roman" panose="02020603050405020304" pitchFamily="18" charset="0"/>
              </a:rPr>
              <a:t>đây</a:t>
            </a:r>
            <a:r>
              <a:rPr lang="en-US" sz="3600" i="1" dirty="0">
                <a:solidFill>
                  <a:srgbClr val="002060"/>
                </a:solidFill>
                <a:latin typeface="Times New Roman" panose="02020603050405020304" pitchFamily="18" charset="0"/>
                <a:ea typeface="Times New Roman" panose="02020603050405020304" pitchFamily="18" charset="0"/>
              </a:rPr>
              <a:t> </a:t>
            </a:r>
            <a:r>
              <a:rPr lang="en-US" sz="3600" i="1" dirty="0" err="1">
                <a:solidFill>
                  <a:srgbClr val="002060"/>
                </a:solidFill>
                <a:latin typeface="Times New Roman" panose="02020603050405020304" pitchFamily="18" charset="0"/>
                <a:ea typeface="Times New Roman" panose="02020603050405020304" pitchFamily="18" charset="0"/>
              </a:rPr>
              <a:t>vào</a:t>
            </a:r>
            <a:r>
              <a:rPr lang="en-US" sz="3600" i="1" dirty="0">
                <a:solidFill>
                  <a:srgbClr val="002060"/>
                </a:solidFill>
                <a:latin typeface="Times New Roman" panose="02020603050405020304" pitchFamily="18" charset="0"/>
                <a:ea typeface="Times New Roman" panose="02020603050405020304" pitchFamily="18" charset="0"/>
              </a:rPr>
              <a:t> </a:t>
            </a:r>
            <a:r>
              <a:rPr lang="en-US" sz="3600" i="1" dirty="0" err="1">
                <a:solidFill>
                  <a:srgbClr val="002060"/>
                </a:solidFill>
                <a:latin typeface="Times New Roman" panose="02020603050405020304" pitchFamily="18" charset="0"/>
                <a:ea typeface="Times New Roman" panose="02020603050405020304" pitchFamily="18" charset="0"/>
              </a:rPr>
              <a:t>đúng</a:t>
            </a:r>
            <a:r>
              <a:rPr lang="en-US" sz="3600" i="1" dirty="0">
                <a:solidFill>
                  <a:srgbClr val="002060"/>
                </a:solidFill>
                <a:latin typeface="Times New Roman" panose="02020603050405020304" pitchFamily="18" charset="0"/>
                <a:ea typeface="Times New Roman" panose="02020603050405020304" pitchFamily="18" charset="0"/>
              </a:rPr>
              <a:t> </a:t>
            </a:r>
            <a:r>
              <a:rPr lang="en-US" sz="3600" i="1" dirty="0" err="1">
                <a:solidFill>
                  <a:srgbClr val="002060"/>
                </a:solidFill>
                <a:latin typeface="Times New Roman" panose="02020603050405020304" pitchFamily="18" charset="0"/>
                <a:ea typeface="Times New Roman" panose="02020603050405020304" pitchFamily="18" charset="0"/>
              </a:rPr>
              <a:t>ví</a:t>
            </a:r>
            <a:r>
              <a:rPr lang="en-US" sz="3600" i="1" dirty="0">
                <a:solidFill>
                  <a:srgbClr val="002060"/>
                </a:solidFill>
                <a:latin typeface="Times New Roman" panose="02020603050405020304" pitchFamily="18" charset="0"/>
                <a:ea typeface="Times New Roman" panose="02020603050405020304" pitchFamily="18" charset="0"/>
              </a:rPr>
              <a:t> </a:t>
            </a:r>
            <a:r>
              <a:rPr lang="en-US" sz="3600" i="1" dirty="0" err="1">
                <a:solidFill>
                  <a:srgbClr val="002060"/>
                </a:solidFill>
                <a:latin typeface="Times New Roman" panose="02020603050405020304" pitchFamily="18" charset="0"/>
                <a:ea typeface="Times New Roman" panose="02020603050405020304" pitchFamily="18" charset="0"/>
              </a:rPr>
              <a:t>dụ</a:t>
            </a:r>
            <a:r>
              <a:rPr lang="en-US" sz="3600" i="1" dirty="0">
                <a:solidFill>
                  <a:srgbClr val="002060"/>
                </a:solidFill>
                <a:latin typeface="Times New Roman" panose="02020603050405020304" pitchFamily="18" charset="0"/>
                <a:ea typeface="Times New Roman" panose="02020603050405020304" pitchFamily="18" charset="0"/>
              </a:rPr>
              <a:t> </a:t>
            </a:r>
            <a:r>
              <a:rPr lang="en-US" sz="3600" i="1" dirty="0" err="1">
                <a:solidFill>
                  <a:srgbClr val="002060"/>
                </a:solidFill>
                <a:latin typeface="Times New Roman" panose="02020603050405020304" pitchFamily="18" charset="0"/>
                <a:ea typeface="Times New Roman" panose="02020603050405020304" pitchFamily="18" charset="0"/>
              </a:rPr>
              <a:t>phù</a:t>
            </a:r>
            <a:r>
              <a:rPr lang="en-US" sz="3600" i="1" dirty="0">
                <a:solidFill>
                  <a:srgbClr val="002060"/>
                </a:solidFill>
                <a:latin typeface="Times New Roman" panose="02020603050405020304" pitchFamily="18" charset="0"/>
                <a:ea typeface="Times New Roman" panose="02020603050405020304" pitchFamily="18" charset="0"/>
              </a:rPr>
              <a:t> </a:t>
            </a:r>
            <a:r>
              <a:rPr lang="en-US" sz="3600" i="1" dirty="0" err="1">
                <a:solidFill>
                  <a:srgbClr val="002060"/>
                </a:solidFill>
                <a:latin typeface="Times New Roman" panose="02020603050405020304" pitchFamily="18" charset="0"/>
                <a:ea typeface="Times New Roman" panose="02020603050405020304" pitchFamily="18" charset="0"/>
              </a:rPr>
              <a:t>hợp</a:t>
            </a:r>
            <a:r>
              <a:rPr lang="en-US" sz="3600" i="1" dirty="0">
                <a:solidFill>
                  <a:srgbClr val="002060"/>
                </a:solidFill>
                <a:latin typeface="Times New Roman" panose="02020603050405020304" pitchFamily="18" charset="0"/>
                <a:ea typeface="Times New Roman" panose="02020603050405020304" pitchFamily="18" charset="0"/>
              </a:rPr>
              <a:t>:</a:t>
            </a:r>
            <a:endParaRPr lang="en-US" sz="3600" dirty="0">
              <a:solidFill>
                <a:srgbClr val="002060"/>
              </a:solidFill>
              <a:latin typeface="Times New Roman" panose="02020603050405020304" pitchFamily="18" charset="0"/>
              <a:ea typeface="Calibri" panose="020F0502020204030204" pitchFamily="34" charset="0"/>
            </a:endParaRPr>
          </a:p>
        </p:txBody>
      </p:sp>
      <p:pic>
        <p:nvPicPr>
          <p:cNvPr id="5" name="Picture 4"/>
          <p:cNvPicPr>
            <a:picLocks noChangeAspect="1"/>
          </p:cNvPicPr>
          <p:nvPr/>
        </p:nvPicPr>
        <p:blipFill>
          <a:blip r:embed="rId2"/>
          <a:stretch>
            <a:fillRect/>
          </a:stretch>
        </p:blipFill>
        <p:spPr>
          <a:xfrm>
            <a:off x="336331" y="2216989"/>
            <a:ext cx="6537435" cy="4383507"/>
          </a:xfrm>
          <a:prstGeom prst="rect">
            <a:avLst/>
          </a:prstGeom>
        </p:spPr>
      </p:pic>
      <p:pic>
        <p:nvPicPr>
          <p:cNvPr id="6" name="Picture 5"/>
          <p:cNvPicPr>
            <a:picLocks noChangeAspect="1"/>
          </p:cNvPicPr>
          <p:nvPr/>
        </p:nvPicPr>
        <p:blipFill>
          <a:blip r:embed="rId3"/>
          <a:stretch>
            <a:fillRect/>
          </a:stretch>
        </p:blipFill>
        <p:spPr>
          <a:xfrm>
            <a:off x="6997263" y="2330668"/>
            <a:ext cx="5029200" cy="42698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12800" y="192852"/>
            <a:ext cx="10769600" cy="1279407"/>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5335" b="1" dirty="0">
                <a:solidFill>
                  <a:srgbClr val="FF0000"/>
                </a:solidFill>
                <a:latin typeface="Times New Roman" panose="02020603050405020304" pitchFamily="18" charset="0"/>
                <a:cs typeface="Times New Roman" panose="02020603050405020304" pitchFamily="18" charset="0"/>
              </a:rPr>
              <a:t> TRÒ CHƠI: GIÚP ONG VỀ TỔ</a:t>
            </a:r>
          </a:p>
        </p:txBody>
      </p:sp>
      <p:pic>
        <p:nvPicPr>
          <p:cNvPr id="5" name="Picture 4" descr="560ec1f238fa36f16d98f82a4df1b695.png"/>
          <p:cNvPicPr>
            <a:picLocks noChangeAspect="1"/>
          </p:cNvPicPr>
          <p:nvPr/>
        </p:nvPicPr>
        <p:blipFill>
          <a:blip r:embed="rId2" cstate="print"/>
          <a:stretch>
            <a:fillRect/>
          </a:stretch>
        </p:blipFill>
        <p:spPr>
          <a:xfrm flipH="1">
            <a:off x="1117600" y="2826926"/>
            <a:ext cx="2743200" cy="2406167"/>
          </a:xfrm>
          <a:prstGeom prst="rect">
            <a:avLst/>
          </a:prstGeom>
        </p:spPr>
      </p:pic>
      <p:pic>
        <p:nvPicPr>
          <p:cNvPr id="6" name="Picture 5" descr="07bd8c3cac6524c1da824b5c116ad819.png"/>
          <p:cNvPicPr>
            <a:picLocks noChangeAspect="1"/>
          </p:cNvPicPr>
          <p:nvPr/>
        </p:nvPicPr>
        <p:blipFill>
          <a:blip r:embed="rId3" cstate="print"/>
          <a:stretch>
            <a:fillRect/>
          </a:stretch>
        </p:blipFill>
        <p:spPr>
          <a:xfrm flipH="1">
            <a:off x="8026400" y="1773296"/>
            <a:ext cx="4165600" cy="2408296"/>
          </a:xfrm>
          <a:prstGeom prst="rect">
            <a:avLst/>
          </a:prstGeom>
        </p:spPr>
      </p:pic>
      <p:sp>
        <p:nvSpPr>
          <p:cNvPr id="8" name="Cloud 7">
            <a:hlinkClick r:id="rId4" action="ppaction://hlinksldjump"/>
          </p:cNvPr>
          <p:cNvSpPr/>
          <p:nvPr/>
        </p:nvSpPr>
        <p:spPr>
          <a:xfrm>
            <a:off x="4673599" y="2977444"/>
            <a:ext cx="3454400" cy="2182519"/>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780" dirty="0">
              <a:solidFill>
                <a:prstClr val="black"/>
              </a:solidFill>
              <a:latin typeface="Times New Roman" panose="02020603050405020304" pitchFamily="18" charset="0"/>
              <a:cs typeface="Times New Roman" panose="02020603050405020304" pitchFamily="18" charset="0"/>
            </a:endParaRPr>
          </a:p>
        </p:txBody>
      </p:sp>
      <p:sp>
        <p:nvSpPr>
          <p:cNvPr id="9" name="Oval 8"/>
          <p:cNvSpPr/>
          <p:nvPr/>
        </p:nvSpPr>
        <p:spPr>
          <a:xfrm>
            <a:off x="3657600" y="3429000"/>
            <a:ext cx="203200" cy="1505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780">
              <a:solidFill>
                <a:prstClr val="black"/>
              </a:solidFill>
            </a:endParaRPr>
          </a:p>
        </p:txBody>
      </p:sp>
      <p:sp>
        <p:nvSpPr>
          <p:cNvPr id="10" name="Oval 9"/>
          <p:cNvSpPr/>
          <p:nvPr/>
        </p:nvSpPr>
        <p:spPr>
          <a:xfrm>
            <a:off x="4165600" y="3127963"/>
            <a:ext cx="406400" cy="22577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780">
              <a:solidFill>
                <a:prstClr val="black"/>
              </a:solidFill>
            </a:endParaRPr>
          </a:p>
        </p:txBody>
      </p:sp>
      <p:sp>
        <p:nvSpPr>
          <p:cNvPr id="11" name="Rectangle 10">
            <a:hlinkClick r:id="rId5" action="ppaction://hlinksldjump"/>
          </p:cNvPr>
          <p:cNvSpPr/>
          <p:nvPr/>
        </p:nvSpPr>
        <p:spPr>
          <a:xfrm>
            <a:off x="5370786" y="3478925"/>
            <a:ext cx="2045965" cy="937266"/>
          </a:xfrm>
          <a:prstGeom prst="rect">
            <a:avLst/>
          </a:prstGeom>
          <a:noFill/>
        </p:spPr>
        <p:txBody>
          <a:bodyPr wrap="square" lIns="90311" tIns="45156" rIns="90311" bIns="45156">
            <a:spAutoFit/>
          </a:bodyPr>
          <a:lstStyle/>
          <a:p>
            <a:pPr algn="ctr"/>
            <a:r>
              <a:rPr lang="en-US" sz="5335" b="1" spc="49" dirty="0">
                <a:ln w="12700" cmpd="sng">
                  <a:solidFill>
                    <a:srgbClr val="0000FF"/>
                  </a:solidFill>
                  <a:prstDash val="solid"/>
                </a:ln>
                <a:solidFill>
                  <a:srgbClr val="0000FF"/>
                </a:solidFill>
                <a:effectLst>
                  <a:glow rad="53100">
                    <a:srgbClr val="F79646">
                      <a:satMod val="180000"/>
                      <a:alpha val="30000"/>
                    </a:srgbClr>
                  </a:glow>
                </a:effectLst>
                <a:latin typeface="Times New Roman" panose="02020603050405020304" pitchFamily="18" charset="0"/>
                <a:cs typeface="Times New Roman" panose="02020603050405020304" pitchFamily="18" charset="0"/>
              </a:rPr>
              <a:t>PLAY</a:t>
            </a:r>
            <a:endParaRPr lang="en-US" sz="5335" b="1" spc="49" dirty="0">
              <a:ln w="12700" cmpd="sng">
                <a:solidFill>
                  <a:srgbClr val="0000FF"/>
                </a:solidFill>
                <a:prstDash val="solid"/>
              </a:ln>
              <a:solidFill>
                <a:srgbClr val="0000FF"/>
              </a:solidFill>
              <a:effectLst>
                <a:glow rad="53100">
                  <a:srgbClr val="F79646">
                    <a:satMod val="180000"/>
                    <a:alpha val="30000"/>
                  </a:srgbClr>
                </a:glow>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a:blip r:embed="rId5"/>
          <a:tile tx="0" ty="0" sx="100000" sy="100000" flip="none" algn="tl"/>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101600" y="30195"/>
            <a:ext cx="12090400" cy="116562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err="1">
                <a:solidFill>
                  <a:srgbClr val="3333CC"/>
                </a:solidFill>
                <a:latin typeface="Times New Roman" panose="02020603050405020304" pitchFamily="18" charset="0"/>
                <a:cs typeface="Times New Roman" panose="02020603050405020304" pitchFamily="18" charset="0"/>
              </a:rPr>
              <a:t>Câu</a:t>
            </a:r>
            <a:r>
              <a:rPr lang="en-US" sz="2800" b="1" i="1" dirty="0">
                <a:solidFill>
                  <a:srgbClr val="3333CC"/>
                </a:solidFill>
                <a:latin typeface="Times New Roman" panose="02020603050405020304" pitchFamily="18" charset="0"/>
                <a:cs typeface="Times New Roman" panose="02020603050405020304" pitchFamily="18" charset="0"/>
              </a:rPr>
              <a:t> 1.</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Chiếc</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máy</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tính</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cơ</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học</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đầu</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tiên</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mở</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ra</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giai</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đoạn</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mới</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cho</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lịch</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sử</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phát</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triển</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máy</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tính</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là</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của</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nhà</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phát</a:t>
            </a:r>
            <a:r>
              <a:rPr lang="en-US" sz="2800" b="1" i="1" dirty="0">
                <a:solidFill>
                  <a:srgbClr val="3333CC"/>
                </a:solidFill>
                <a:latin typeface="Times New Roman" panose="02020603050405020304" pitchFamily="18" charset="0"/>
                <a:cs typeface="Times New Roman" panose="02020603050405020304" pitchFamily="18" charset="0"/>
              </a:rPr>
              <a:t> minh </a:t>
            </a:r>
            <a:r>
              <a:rPr lang="en-US" sz="2800" b="1" i="1" dirty="0" err="1" smtClean="0">
                <a:solidFill>
                  <a:srgbClr val="3333CC"/>
                </a:solidFill>
                <a:latin typeface="Times New Roman" panose="02020603050405020304" pitchFamily="18" charset="0"/>
                <a:cs typeface="Times New Roman" panose="02020603050405020304" pitchFamily="18" charset="0"/>
              </a:rPr>
              <a:t>nào</a:t>
            </a:r>
            <a:r>
              <a:rPr lang="en-US" sz="2800" b="1" i="1" dirty="0" smtClean="0">
                <a:solidFill>
                  <a:srgbClr val="3333CC"/>
                </a:solidFill>
                <a:latin typeface="Times New Roman" panose="02020603050405020304" pitchFamily="18" charset="0"/>
                <a:cs typeface="Times New Roman" panose="02020603050405020304" pitchFamily="18" charset="0"/>
              </a:rPr>
              <a:t>?</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340331" y="1651091"/>
            <a:ext cx="5026588" cy="11656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46405">
              <a:tabLst>
                <a:tab pos="445770" algn="l"/>
              </a:tabLst>
            </a:pPr>
            <a:r>
              <a:rPr lang="en-US" sz="2800" b="1" dirty="0" smtClean="0">
                <a:solidFill>
                  <a:srgbClr val="3333CC"/>
                </a:solidFill>
                <a:latin typeface="Times New Roman" panose="02020603050405020304" pitchFamily="18" charset="0"/>
                <a:cs typeface="Times New Roman" panose="02020603050405020304" pitchFamily="18" charset="0"/>
              </a:rPr>
              <a:t>A. </a:t>
            </a:r>
            <a:r>
              <a:rPr lang="vi-VN" sz="2800" b="1" dirty="0" smtClean="0">
                <a:solidFill>
                  <a:srgbClr val="3333CC"/>
                </a:solidFill>
                <a:latin typeface="Times New Roman" panose="02020603050405020304" pitchFamily="18" charset="0"/>
                <a:cs typeface="Times New Roman" panose="02020603050405020304" pitchFamily="18" charset="0"/>
              </a:rPr>
              <a:t>Blaise Pascal</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41" name="Cloud 40"/>
          <p:cNvSpPr/>
          <p:nvPr/>
        </p:nvSpPr>
        <p:spPr>
          <a:xfrm>
            <a:off x="8440491" y="595323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sz="2800" b="1">
              <a:solidFill>
                <a:srgbClr val="3333CC"/>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6237481" y="1628706"/>
            <a:ext cx="5607251" cy="11829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dirty="0" smtClean="0">
              <a:solidFill>
                <a:srgbClr val="3333CC"/>
              </a:solidFill>
              <a:latin typeface="Times New Roman" panose="02020603050405020304" pitchFamily="18" charset="0"/>
              <a:cs typeface="Times New Roman" panose="02020603050405020304" pitchFamily="18" charset="0"/>
            </a:endParaRPr>
          </a:p>
          <a:p>
            <a:r>
              <a:rPr lang="en-US" sz="2800" b="1" dirty="0" smtClean="0">
                <a:solidFill>
                  <a:srgbClr val="3333CC"/>
                </a:solidFill>
                <a:latin typeface="Times New Roman" panose="02020603050405020304" pitchFamily="18" charset="0"/>
                <a:cs typeface="Times New Roman" panose="02020603050405020304" pitchFamily="18" charset="0"/>
              </a:rPr>
              <a:t>B. </a:t>
            </a:r>
            <a:r>
              <a:rPr lang="vi-VN" sz="2800" b="1" dirty="0" smtClean="0">
                <a:solidFill>
                  <a:srgbClr val="3333CC"/>
                </a:solidFill>
                <a:latin typeface="Times New Roman" panose="02020603050405020304" pitchFamily="18" charset="0"/>
                <a:cs typeface="Times New Roman" panose="02020603050405020304" pitchFamily="18" charset="0"/>
              </a:rPr>
              <a:t>John </a:t>
            </a:r>
            <a:r>
              <a:rPr lang="vi-VN" sz="2800" b="1" dirty="0">
                <a:solidFill>
                  <a:srgbClr val="3333CC"/>
                </a:solidFill>
                <a:latin typeface="Times New Roman" panose="02020603050405020304" pitchFamily="18" charset="0"/>
                <a:cs typeface="Times New Roman" panose="02020603050405020304" pitchFamily="18" charset="0"/>
              </a:rPr>
              <a:t>von </a:t>
            </a:r>
            <a:r>
              <a:rPr lang="vi-VN" sz="2800" b="1" dirty="0" smtClean="0">
                <a:solidFill>
                  <a:srgbClr val="3333CC"/>
                </a:solidFill>
                <a:latin typeface="Times New Roman" panose="02020603050405020304" pitchFamily="18" charset="0"/>
                <a:cs typeface="Times New Roman" panose="02020603050405020304" pitchFamily="18" charset="0"/>
              </a:rPr>
              <a:t>Neuman</a:t>
            </a:r>
            <a:endParaRPr lang="vi-VN" sz="2800" b="1" dirty="0">
              <a:solidFill>
                <a:srgbClr val="3333CC"/>
              </a:solidFill>
              <a:latin typeface="Times New Roman" panose="02020603050405020304" pitchFamily="18" charset="0"/>
              <a:cs typeface="Times New Roman" panose="02020603050405020304" pitchFamily="18" charset="0"/>
            </a:endParaRPr>
          </a:p>
          <a:p>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348311" y="3255694"/>
            <a:ext cx="5026588" cy="1104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vi-VN" sz="2800" b="1" dirty="0">
                <a:solidFill>
                  <a:srgbClr val="3333CC"/>
                </a:solidFill>
                <a:latin typeface="Times New Roman" panose="02020603050405020304" pitchFamily="18" charset="0"/>
                <a:cs typeface="Times New Roman" panose="02020603050405020304" pitchFamily="18" charset="0"/>
              </a:rPr>
              <a:t>C. </a:t>
            </a:r>
            <a:r>
              <a:rPr lang="en-US" sz="2800" b="1" dirty="0" smtClean="0">
                <a:solidFill>
                  <a:srgbClr val="3333CC"/>
                </a:solidFill>
                <a:latin typeface="Times New Roman" panose="02020603050405020304" pitchFamily="18" charset="0"/>
                <a:ea typeface="Times New Roman" panose="02020603050405020304" pitchFamily="18" charset="0"/>
                <a:cs typeface="Times New Roman" panose="02020603050405020304" pitchFamily="18" charset="0"/>
              </a:rPr>
              <a:t>Alan </a:t>
            </a:r>
            <a:r>
              <a:rPr lang="en-US" sz="2800" b="1" dirty="0">
                <a:solidFill>
                  <a:srgbClr val="3333CC"/>
                </a:solidFill>
                <a:latin typeface="Times New Roman" panose="02020603050405020304" pitchFamily="18" charset="0"/>
                <a:ea typeface="Times New Roman" panose="02020603050405020304" pitchFamily="18" charset="0"/>
                <a:cs typeface="Times New Roman" panose="02020603050405020304" pitchFamily="18" charset="0"/>
              </a:rPr>
              <a:t>Turing</a:t>
            </a:r>
            <a:endParaRPr lang="vi-VN" sz="2800" b="1" dirty="0">
              <a:solidFill>
                <a:srgbClr val="3333CC"/>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200990" y="3212220"/>
            <a:ext cx="5607251" cy="11048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vi-VN" sz="2800" b="1" dirty="0">
                <a:solidFill>
                  <a:srgbClr val="3333CC"/>
                </a:solidFill>
                <a:latin typeface="Times New Roman" panose="02020603050405020304" pitchFamily="18" charset="0"/>
                <a:cs typeface="Times New Roman" panose="02020603050405020304" pitchFamily="18" charset="0"/>
              </a:rPr>
              <a:t>D. </a:t>
            </a:r>
            <a:r>
              <a:rPr lang="en-US" sz="2800" b="1" dirty="0" smtClean="0">
                <a:solidFill>
                  <a:srgbClr val="3333CC"/>
                </a:solidFill>
                <a:latin typeface="Times New Roman" panose="02020603050405020304" pitchFamily="18" charset="0"/>
                <a:ea typeface="Times New Roman" panose="02020603050405020304" pitchFamily="18" charset="0"/>
                <a:cs typeface="Times New Roman" panose="02020603050405020304" pitchFamily="18" charset="0"/>
              </a:rPr>
              <a:t>Charles </a:t>
            </a:r>
            <a:r>
              <a:rPr lang="en-US" sz="2800" b="1" dirty="0">
                <a:solidFill>
                  <a:srgbClr val="3333CC"/>
                </a:solidFill>
                <a:latin typeface="Times New Roman" panose="02020603050405020304" pitchFamily="18" charset="0"/>
                <a:ea typeface="Times New Roman" panose="02020603050405020304" pitchFamily="18" charset="0"/>
                <a:cs typeface="Times New Roman" panose="02020603050405020304" pitchFamily="18" charset="0"/>
              </a:rPr>
              <a:t>Xavier Thomas.</a:t>
            </a:r>
            <a:endParaRPr lang="vi-VN" sz="2800" b="1" dirty="0">
              <a:solidFill>
                <a:srgbClr val="3333CC"/>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2" cstate="print">
            <a:duotone>
              <a:prstClr val="black"/>
              <a:schemeClr val="accent5">
                <a:tint val="45000"/>
                <a:satMod val="400000"/>
              </a:schemeClr>
            </a:duotone>
            <a:extLst>
              <a:ext uri="{28A0092B-C50C-407E-A947-70E740481C1C}">
                <a14:useLocalDpi xmlns:a14="http://schemas.microsoft.com/office/drawing/2010/main" val="0"/>
              </a:ext>
            </a:extLst>
          </a:blip>
          <a:srcRect r="-5485"/>
          <a:stretch>
            <a:fillRect/>
          </a:stretch>
        </p:blipFill>
        <p:spPr>
          <a:xfrm>
            <a:off x="3668502" y="1957073"/>
            <a:ext cx="828896" cy="663069"/>
          </a:xfrm>
          <a:prstGeom prst="rect">
            <a:avLst/>
          </a:prstGeom>
          <a:ln>
            <a:noFill/>
          </a:ln>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3668502" y="3189724"/>
            <a:ext cx="662067" cy="579407"/>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63673" y="3411070"/>
            <a:ext cx="804743"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09964" y="1916166"/>
            <a:ext cx="804743" cy="707197"/>
          </a:xfrm>
          <a:prstGeom prst="rect">
            <a:avLst/>
          </a:prstGeom>
        </p:spPr>
      </p:pic>
      <p:sp>
        <p:nvSpPr>
          <p:cNvPr id="57" name="Cloud 56">
            <a:hlinkClick r:id="" action="ppaction://noaction"/>
          </p:cNvPr>
          <p:cNvSpPr/>
          <p:nvPr/>
        </p:nvSpPr>
        <p:spPr>
          <a:xfrm>
            <a:off x="4447527" y="4702501"/>
            <a:ext cx="3050494"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2800" b="1" dirty="0">
                <a:solidFill>
                  <a:srgbClr val="3333CC"/>
                </a:solidFill>
                <a:latin typeface="Times New Roman" panose="02020603050405020304" pitchFamily="18" charset="0"/>
                <a:cs typeface="Times New Roman" panose="02020603050405020304" pitchFamily="18" charset="0"/>
              </a:rPr>
              <a:t>QUAY VỀ</a:t>
            </a:r>
            <a:endParaRPr lang="vi-VN" sz="2800" b="1" dirty="0">
              <a:solidFill>
                <a:srgbClr val="3333CC"/>
              </a:solidFill>
              <a:latin typeface="Times New Roman" panose="02020603050405020304" pitchFamily="18" charset="0"/>
              <a:cs typeface="Times New Roman" panose="02020603050405020304" pitchFamily="18" charset="0"/>
            </a:endParaRPr>
          </a:p>
        </p:txBody>
      </p:sp>
      <p:sp>
        <p:nvSpPr>
          <p:cNvPr id="2" name="Rectangle 1"/>
          <p:cNvSpPr/>
          <p:nvPr/>
        </p:nvSpPr>
        <p:spPr>
          <a:xfrm>
            <a:off x="10232672" y="6578600"/>
            <a:ext cx="1959329" cy="279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200"/>
            <a:endParaRPr lang="en-US" sz="2800" b="1">
              <a:solidFill>
                <a:srgbClr val="3333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8" repeatCount="indefinite" fill="hold" grpId="0" nodeType="withEffect">
                                  <p:stCondLst>
                                    <p:cond delay="500"/>
                                  </p:stCondLst>
                                  <p:childTnLst>
                                    <p:set>
                                      <p:cBhvr>
                                        <p:cTn id="37" dur="1" fill="hold">
                                          <p:stCondLst>
                                            <p:cond delay="0"/>
                                          </p:stCondLst>
                                        </p:cTn>
                                        <p:tgtEl>
                                          <p:spTgt spid="41"/>
                                        </p:tgtEl>
                                        <p:attrNameLst>
                                          <p:attrName>style.visibility</p:attrName>
                                        </p:attrNameLst>
                                      </p:cBhvr>
                                      <p:to>
                                        <p:strVal val="visible"/>
                                      </p:to>
                                    </p:set>
                                    <p:anim calcmode="lin" valueType="num">
                                      <p:cBhvr additive="base">
                                        <p:cTn id="38" dur="20000" fill="hold"/>
                                        <p:tgtEl>
                                          <p:spTgt spid="41"/>
                                        </p:tgtEl>
                                        <p:attrNameLst>
                                          <p:attrName>ppt_x</p:attrName>
                                        </p:attrNameLst>
                                      </p:cBhvr>
                                      <p:tavLst>
                                        <p:tav tm="0">
                                          <p:val>
                                            <p:strVal val="0-#ppt_w/2"/>
                                          </p:val>
                                        </p:tav>
                                        <p:tav tm="100000">
                                          <p:val>
                                            <p:strVal val="#ppt_x"/>
                                          </p:val>
                                        </p:tav>
                                      </p:tavLst>
                                    </p:anim>
                                    <p:anim calcmode="lin" valueType="num">
                                      <p:cBhvr additive="base">
                                        <p:cTn id="39"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26"/>
                                        </p:tgtEl>
                                        <p:attrNameLst>
                                          <p:attrName>fillcolor</p:attrName>
                                        </p:attrNameLst>
                                      </p:cBhvr>
                                      <p:to>
                                        <a:srgbClr val="FFF2CC"/>
                                      </p:to>
                                    </p:animClr>
                                    <p:set>
                                      <p:cBhvr>
                                        <p:cTn id="45" dur="250" fill="hold"/>
                                        <p:tgtEl>
                                          <p:spTgt spid="26"/>
                                        </p:tgtEl>
                                        <p:attrNameLst>
                                          <p:attrName>fill.type</p:attrName>
                                        </p:attrNameLst>
                                      </p:cBhvr>
                                      <p:to>
                                        <p:strVal val="solid"/>
                                      </p:to>
                                    </p:set>
                                    <p:set>
                                      <p:cBhvr>
                                        <p:cTn id="46" dur="250" fill="hold"/>
                                        <p:tgtEl>
                                          <p:spTgt spid="2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47"/>
                                        </p:tgtEl>
                                        <p:attrNameLst>
                                          <p:attrName>style.visibility</p:attrName>
                                        </p:attrNameLst>
                                      </p:cBhvr>
                                      <p:to>
                                        <p:strVal val="visible"/>
                                      </p:to>
                                    </p:set>
                                    <p:anim calcmode="lin" valueType="num">
                                      <p:cBhvr>
                                        <p:cTn id="49" dur="250" fill="hold"/>
                                        <p:tgtEl>
                                          <p:spTgt spid="47"/>
                                        </p:tgtEl>
                                        <p:attrNameLst>
                                          <p:attrName>ppt_w</p:attrName>
                                        </p:attrNameLst>
                                      </p:cBhvr>
                                      <p:tavLst>
                                        <p:tav tm="0">
                                          <p:val>
                                            <p:strVal val="4*#ppt_w"/>
                                          </p:val>
                                        </p:tav>
                                        <p:tav tm="100000">
                                          <p:val>
                                            <p:strVal val="#ppt_w"/>
                                          </p:val>
                                        </p:tav>
                                      </p:tavLst>
                                    </p:anim>
                                    <p:anim calcmode="lin" valueType="num">
                                      <p:cBhvr>
                                        <p:cTn id="5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Check mark.wav"/>
                                        </p:tgtEl>
                                      </p:cMediaNode>
                                    </p:audio>
                                  </p:subTnLst>
                                </p:cTn>
                              </p:par>
                              <p:par>
                                <p:cTn id="51" presetID="1" presetClass="emph" presetSubtype="2" fill="hold" nodeType="withEffect">
                                  <p:stCondLst>
                                    <p:cond delay="1000"/>
                                  </p:stCondLst>
                                  <p:childTnLst>
                                    <p:animClr clrSpc="rgb" dir="cw">
                                      <p:cBhvr>
                                        <p:cTn id="52" dur="250" fill="hold"/>
                                        <p:tgtEl>
                                          <p:spTgt spid="26"/>
                                        </p:tgtEl>
                                        <p:attrNameLst>
                                          <p:attrName>fillcolor</p:attrName>
                                        </p:attrNameLst>
                                      </p:cBhvr>
                                      <p:to>
                                        <a:srgbClr val="00B050"/>
                                      </p:to>
                                    </p:animClr>
                                    <p:set>
                                      <p:cBhvr>
                                        <p:cTn id="53" dur="250" fill="hold"/>
                                        <p:tgtEl>
                                          <p:spTgt spid="26"/>
                                        </p:tgtEl>
                                        <p:attrNameLst>
                                          <p:attrName>fill.type</p:attrName>
                                        </p:attrNameLst>
                                      </p:cBhvr>
                                      <p:to>
                                        <p:strVal val="solid"/>
                                      </p:to>
                                    </p:set>
                                    <p:set>
                                      <p:cBhvr>
                                        <p:cTn id="5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5" restart="whenNotActive" fill="hold" evtFilter="cancelBubble" nodeType="interactiveSeq">
                <p:stCondLst>
                  <p:cond evt="onClick" delay="0">
                    <p:tgtEl>
                      <p:spTgt spid="42"/>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42"/>
                                        </p:tgtEl>
                                        <p:attrNameLst>
                                          <p:attrName>fillcolor</p:attrName>
                                        </p:attrNameLst>
                                      </p:cBhvr>
                                      <p:to>
                                        <a:srgbClr val="FFF2CC"/>
                                      </p:to>
                                    </p:animClr>
                                    <p:set>
                                      <p:cBhvr>
                                        <p:cTn id="60" dur="250" fill="hold"/>
                                        <p:tgtEl>
                                          <p:spTgt spid="42"/>
                                        </p:tgtEl>
                                        <p:attrNameLst>
                                          <p:attrName>fill.type</p:attrName>
                                        </p:attrNameLst>
                                      </p:cBhvr>
                                      <p:to>
                                        <p:strVal val="solid"/>
                                      </p:to>
                                    </p:set>
                                    <p:set>
                                      <p:cBhvr>
                                        <p:cTn id="61" dur="250" fill="hold"/>
                                        <p:tgtEl>
                                          <p:spTgt spid="42"/>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53"/>
                                        </p:tgtEl>
                                        <p:attrNameLst>
                                          <p:attrName>style.visibility</p:attrName>
                                        </p:attrNameLst>
                                      </p:cBhvr>
                                      <p:to>
                                        <p:strVal val="visible"/>
                                      </p:to>
                                    </p:set>
                                    <p:anim calcmode="lin" valueType="num">
                                      <p:cBhvr>
                                        <p:cTn id="64" dur="250" fill="hold"/>
                                        <p:tgtEl>
                                          <p:spTgt spid="53"/>
                                        </p:tgtEl>
                                        <p:attrNameLst>
                                          <p:attrName>ppt_w</p:attrName>
                                        </p:attrNameLst>
                                      </p:cBhvr>
                                      <p:tavLst>
                                        <p:tav tm="0">
                                          <p:val>
                                            <p:strVal val="4*#ppt_w"/>
                                          </p:val>
                                        </p:tav>
                                        <p:tav tm="100000">
                                          <p:val>
                                            <p:strVal val="#ppt_w"/>
                                          </p:val>
                                        </p:tav>
                                      </p:tavLst>
                                    </p:anim>
                                    <p:anim calcmode="lin" valueType="num">
                                      <p:cBhvr>
                                        <p:cTn id="6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1000"/>
                                  </p:stCondLst>
                                  <p:childTnLst>
                                    <p:animClr clrSpc="rgb" dir="cw">
                                      <p:cBhvr>
                                        <p:cTn id="67" dur="250" fill="hold"/>
                                        <p:tgtEl>
                                          <p:spTgt spid="42"/>
                                        </p:tgtEl>
                                        <p:attrNameLst>
                                          <p:attrName>fillcolor</p:attrName>
                                        </p:attrNameLst>
                                      </p:cBhvr>
                                      <p:to>
                                        <a:srgbClr val="FFFF00"/>
                                      </p:to>
                                    </p:animClr>
                                    <p:set>
                                      <p:cBhvr>
                                        <p:cTn id="68" dur="250" fill="hold"/>
                                        <p:tgtEl>
                                          <p:spTgt spid="42"/>
                                        </p:tgtEl>
                                        <p:attrNameLst>
                                          <p:attrName>fill.type</p:attrName>
                                        </p:attrNameLst>
                                      </p:cBhvr>
                                      <p:to>
                                        <p:strVal val="solid"/>
                                      </p:to>
                                    </p:set>
                                    <p:set>
                                      <p:cBhvr>
                                        <p:cTn id="6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0" restart="whenNotActive" fill="hold" evtFilter="cancelBubble" nodeType="interactiveSeq">
                <p:stCondLst>
                  <p:cond evt="onClick" delay="0">
                    <p:tgtEl>
                      <p:spTgt spid="43"/>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43"/>
                                        </p:tgtEl>
                                        <p:attrNameLst>
                                          <p:attrName>fillcolor</p:attrName>
                                        </p:attrNameLst>
                                      </p:cBhvr>
                                      <p:to>
                                        <a:srgbClr val="FFF2CC"/>
                                      </p:to>
                                    </p:animClr>
                                    <p:set>
                                      <p:cBhvr>
                                        <p:cTn id="75" dur="250" fill="hold"/>
                                        <p:tgtEl>
                                          <p:spTgt spid="43"/>
                                        </p:tgtEl>
                                        <p:attrNameLst>
                                          <p:attrName>fill.type</p:attrName>
                                        </p:attrNameLst>
                                      </p:cBhvr>
                                      <p:to>
                                        <p:strVal val="solid"/>
                                      </p:to>
                                    </p:set>
                                    <p:set>
                                      <p:cBhvr>
                                        <p:cTn id="76" dur="250" fill="hold"/>
                                        <p:tgtEl>
                                          <p:spTgt spid="43"/>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51"/>
                                        </p:tgtEl>
                                        <p:attrNameLst>
                                          <p:attrName>style.visibility</p:attrName>
                                        </p:attrNameLst>
                                      </p:cBhvr>
                                      <p:to>
                                        <p:strVal val="visible"/>
                                      </p:to>
                                    </p:set>
                                    <p:anim calcmode="lin" valueType="num">
                                      <p:cBhvr>
                                        <p:cTn id="79" dur="250" fill="hold"/>
                                        <p:tgtEl>
                                          <p:spTgt spid="51"/>
                                        </p:tgtEl>
                                        <p:attrNameLst>
                                          <p:attrName>ppt_w</p:attrName>
                                        </p:attrNameLst>
                                      </p:cBhvr>
                                      <p:tavLst>
                                        <p:tav tm="0">
                                          <p:val>
                                            <p:strVal val="4*#ppt_w"/>
                                          </p:val>
                                        </p:tav>
                                        <p:tav tm="100000">
                                          <p:val>
                                            <p:strVal val="#ppt_w"/>
                                          </p:val>
                                        </p:tav>
                                      </p:tavLst>
                                    </p:anim>
                                    <p:anim calcmode="lin" valueType="num">
                                      <p:cBhvr>
                                        <p:cTn id="8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43"/>
                                        </p:tgtEl>
                                        <p:attrNameLst>
                                          <p:attrName>fillcolor</p:attrName>
                                        </p:attrNameLst>
                                      </p:cBhvr>
                                      <p:to>
                                        <a:srgbClr val="FFFF00"/>
                                      </p:to>
                                    </p:animClr>
                                    <p:set>
                                      <p:cBhvr>
                                        <p:cTn id="83" dur="250" fill="hold"/>
                                        <p:tgtEl>
                                          <p:spTgt spid="43"/>
                                        </p:tgtEl>
                                        <p:attrNameLst>
                                          <p:attrName>fill.type</p:attrName>
                                        </p:attrNameLst>
                                      </p:cBhvr>
                                      <p:to>
                                        <p:strVal val="solid"/>
                                      </p:to>
                                    </p:set>
                                    <p:set>
                                      <p:cBhvr>
                                        <p:cTn id="8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5" restart="whenNotActive" fill="hold" evtFilter="cancelBubble" nodeType="interactiveSeq">
                <p:stCondLst>
                  <p:cond evt="onClick" delay="0">
                    <p:tgtEl>
                      <p:spTgt spid="44"/>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250" fill="hold"/>
                                        <p:tgtEl>
                                          <p:spTgt spid="44"/>
                                        </p:tgtEl>
                                        <p:attrNameLst>
                                          <p:attrName>fillcolor</p:attrName>
                                        </p:attrNameLst>
                                      </p:cBhvr>
                                      <p:to>
                                        <a:srgbClr val="FFF2CC"/>
                                      </p:to>
                                    </p:animClr>
                                    <p:set>
                                      <p:cBhvr>
                                        <p:cTn id="90" dur="250" fill="hold"/>
                                        <p:tgtEl>
                                          <p:spTgt spid="44"/>
                                        </p:tgtEl>
                                        <p:attrNameLst>
                                          <p:attrName>fill.type</p:attrName>
                                        </p:attrNameLst>
                                      </p:cBhvr>
                                      <p:to>
                                        <p:strVal val="solid"/>
                                      </p:to>
                                    </p:set>
                                    <p:set>
                                      <p:cBhvr>
                                        <p:cTn id="91" dur="250" fill="hold"/>
                                        <p:tgtEl>
                                          <p:spTgt spid="44"/>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2" name="click.wav"/>
                                        </p:tgtEl>
                                      </p:cMediaNode>
                                    </p:audio>
                                  </p:subTnLst>
                                </p:cTn>
                              </p:par>
                              <p:par>
                                <p:cTn id="92" presetID="23" presetClass="entr" presetSubtype="32" fill="hold" nodeType="withEffect">
                                  <p:stCondLst>
                                    <p:cond delay="1000"/>
                                  </p:stCondLst>
                                  <p:childTnLst>
                                    <p:set>
                                      <p:cBhvr>
                                        <p:cTn id="93" dur="1" fill="hold">
                                          <p:stCondLst>
                                            <p:cond delay="0"/>
                                          </p:stCondLst>
                                        </p:cTn>
                                        <p:tgtEl>
                                          <p:spTgt spid="49"/>
                                        </p:tgtEl>
                                        <p:attrNameLst>
                                          <p:attrName>style.visibility</p:attrName>
                                        </p:attrNameLst>
                                      </p:cBhvr>
                                      <p:to>
                                        <p:strVal val="visible"/>
                                      </p:to>
                                    </p:set>
                                    <p:anim calcmode="lin" valueType="num">
                                      <p:cBhvr>
                                        <p:cTn id="94" dur="250" fill="hold"/>
                                        <p:tgtEl>
                                          <p:spTgt spid="49"/>
                                        </p:tgtEl>
                                        <p:attrNameLst>
                                          <p:attrName>ppt_w</p:attrName>
                                        </p:attrNameLst>
                                      </p:cBhvr>
                                      <p:tavLst>
                                        <p:tav tm="0">
                                          <p:val>
                                            <p:strVal val="4*#ppt_w"/>
                                          </p:val>
                                        </p:tav>
                                        <p:tav tm="100000">
                                          <p:val>
                                            <p:strVal val="#ppt_w"/>
                                          </p:val>
                                        </p:tav>
                                      </p:tavLst>
                                    </p:anim>
                                    <p:anim calcmode="lin" valueType="num">
                                      <p:cBhvr>
                                        <p:cTn id="9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4" name="Wrong Buzzer.wav"/>
                                        </p:tgtEl>
                                      </p:cMediaNode>
                                    </p:audio>
                                  </p:subTnLst>
                                </p:cTn>
                              </p:par>
                              <p:par>
                                <p:cTn id="96" presetID="1" presetClass="emph" presetSubtype="2" fill="hold" nodeType="withEffect">
                                  <p:stCondLst>
                                    <p:cond delay="1000"/>
                                  </p:stCondLst>
                                  <p:childTnLst>
                                    <p:animClr clrSpc="rgb" dir="cw">
                                      <p:cBhvr>
                                        <p:cTn id="97" dur="250" fill="hold"/>
                                        <p:tgtEl>
                                          <p:spTgt spid="44"/>
                                        </p:tgtEl>
                                        <p:attrNameLst>
                                          <p:attrName>fillcolor</p:attrName>
                                        </p:attrNameLst>
                                      </p:cBhvr>
                                      <p:to>
                                        <a:srgbClr val="FFFF00"/>
                                      </p:to>
                                    </p:animClr>
                                    <p:set>
                                      <p:cBhvr>
                                        <p:cTn id="98" dur="250" fill="hold"/>
                                        <p:tgtEl>
                                          <p:spTgt spid="44"/>
                                        </p:tgtEl>
                                        <p:attrNameLst>
                                          <p:attrName>fill.type</p:attrName>
                                        </p:attrNameLst>
                                      </p:cBhvr>
                                      <p:to>
                                        <p:strVal val="solid"/>
                                      </p:to>
                                    </p:set>
                                    <p:set>
                                      <p:cBhvr>
                                        <p:cTn id="9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1" grpId="0" animBg="1"/>
      <p:bldP spid="42" grpId="0" animBg="1"/>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a:blip r:embed="rId5"/>
          <a:tile tx="0" ty="0" sx="100000" sy="100000" flip="none" algn="tl"/>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571374" y="4310733"/>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826226" y="4745411"/>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1" y="74073"/>
            <a:ext cx="12191999" cy="118256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lang="vi-VN" sz="2800" b="1" dirty="0">
                <a:solidFill>
                  <a:srgbClr val="3333CC"/>
                </a:solidFill>
                <a:latin typeface="+mj-lt"/>
                <a:ea typeface="Times New Roman" panose="02020603050405020304" pitchFamily="18" charset="0"/>
              </a:rPr>
              <a:t>Câu 2. Nguyên lí Von Neumann đã có tác động như thế nào đối với máy tính điện tử ngày nay?</a:t>
            </a:r>
            <a:endParaRPr lang="vi-VN" sz="2800" b="1" dirty="0">
              <a:solidFill>
                <a:srgbClr val="3333CC"/>
              </a:solidFill>
              <a:latin typeface="+mj-lt"/>
            </a:endParaRPr>
          </a:p>
        </p:txBody>
      </p:sp>
      <p:sp>
        <p:nvSpPr>
          <p:cNvPr id="26" name="Rectangle 25"/>
          <p:cNvSpPr/>
          <p:nvPr/>
        </p:nvSpPr>
        <p:spPr>
          <a:xfrm>
            <a:off x="304800" y="1513490"/>
            <a:ext cx="5368173" cy="15734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i="1" dirty="0" smtClean="0">
                <a:solidFill>
                  <a:srgbClr val="3333CC"/>
                </a:solidFill>
                <a:latin typeface="Times New Roman" panose="02020603050405020304" pitchFamily="18" charset="0"/>
                <a:cs typeface="Times New Roman" panose="02020603050405020304" pitchFamily="18" charset="0"/>
              </a:rPr>
              <a:t>A. </a:t>
            </a:r>
            <a:r>
              <a:rPr lang="en-US" sz="2400" i="1" dirty="0" err="1" smtClean="0">
                <a:solidFill>
                  <a:srgbClr val="3333CC"/>
                </a:solidFill>
                <a:latin typeface="Times New Roman" panose="02020603050405020304" pitchFamily="18" charset="0"/>
                <a:cs typeface="Times New Roman" panose="02020603050405020304" pitchFamily="18" charset="0"/>
              </a:rPr>
              <a:t>Máy</a:t>
            </a:r>
            <a:r>
              <a:rPr lang="en-US" sz="2400" i="1" dirty="0" smtClean="0">
                <a:solidFill>
                  <a:srgbClr val="3333CC"/>
                </a:solidFill>
                <a:latin typeface="Times New Roman" panose="02020603050405020304" pitchFamily="18" charset="0"/>
                <a:cs typeface="Times New Roman" panose="02020603050405020304" pitchFamily="18" charset="0"/>
              </a:rPr>
              <a:t> </a:t>
            </a:r>
            <a:r>
              <a:rPr lang="en-US" sz="2400" i="1" dirty="0" err="1">
                <a:solidFill>
                  <a:srgbClr val="3333CC"/>
                </a:solidFill>
                <a:latin typeface="Times New Roman" panose="02020603050405020304" pitchFamily="18" charset="0"/>
                <a:cs typeface="Times New Roman" panose="02020603050405020304" pitchFamily="18" charset="0"/>
              </a:rPr>
              <a:t>tính</a:t>
            </a:r>
            <a:r>
              <a:rPr lang="en-US" sz="2400" i="1" dirty="0">
                <a:solidFill>
                  <a:srgbClr val="3333CC"/>
                </a:solidFill>
                <a:latin typeface="Times New Roman" panose="02020603050405020304" pitchFamily="18" charset="0"/>
                <a:cs typeface="Times New Roman" panose="02020603050405020304" pitchFamily="18" charset="0"/>
              </a:rPr>
              <a:t> </a:t>
            </a:r>
            <a:r>
              <a:rPr lang="en-US" sz="2400" i="1" dirty="0" err="1">
                <a:solidFill>
                  <a:srgbClr val="3333CC"/>
                </a:solidFill>
                <a:latin typeface="Times New Roman" panose="02020603050405020304" pitchFamily="18" charset="0"/>
                <a:cs typeface="Times New Roman" panose="02020603050405020304" pitchFamily="18" charset="0"/>
              </a:rPr>
              <a:t>điện</a:t>
            </a:r>
            <a:r>
              <a:rPr lang="en-US" sz="2400" i="1" dirty="0">
                <a:solidFill>
                  <a:srgbClr val="3333CC"/>
                </a:solidFill>
                <a:latin typeface="Times New Roman" panose="02020603050405020304" pitchFamily="18" charset="0"/>
                <a:cs typeface="Times New Roman" panose="02020603050405020304" pitchFamily="18" charset="0"/>
              </a:rPr>
              <a:t> </a:t>
            </a:r>
            <a:r>
              <a:rPr lang="en-US" sz="2400" i="1" dirty="0" err="1">
                <a:solidFill>
                  <a:srgbClr val="3333CC"/>
                </a:solidFill>
                <a:latin typeface="Times New Roman" panose="02020603050405020304" pitchFamily="18" charset="0"/>
                <a:cs typeface="Times New Roman" panose="02020603050405020304" pitchFamily="18" charset="0"/>
              </a:rPr>
              <a:t>tử</a:t>
            </a:r>
            <a:r>
              <a:rPr lang="en-US" sz="2400" i="1" dirty="0">
                <a:solidFill>
                  <a:srgbClr val="3333CC"/>
                </a:solidFill>
                <a:latin typeface="Times New Roman" panose="02020603050405020304" pitchFamily="18" charset="0"/>
                <a:cs typeface="Times New Roman" panose="02020603050405020304" pitchFamily="18" charset="0"/>
              </a:rPr>
              <a:t> </a:t>
            </a:r>
            <a:r>
              <a:rPr lang="en-US" sz="2400" i="1" dirty="0" err="1">
                <a:solidFill>
                  <a:srgbClr val="3333CC"/>
                </a:solidFill>
                <a:latin typeface="Times New Roman" panose="02020603050405020304" pitchFamily="18" charset="0"/>
                <a:cs typeface="Times New Roman" panose="02020603050405020304" pitchFamily="18" charset="0"/>
              </a:rPr>
              <a:t>ngày</a:t>
            </a:r>
            <a:r>
              <a:rPr lang="en-US" sz="2400" i="1" dirty="0">
                <a:solidFill>
                  <a:srgbClr val="3333CC"/>
                </a:solidFill>
                <a:latin typeface="Times New Roman" panose="02020603050405020304" pitchFamily="18" charset="0"/>
                <a:cs typeface="Times New Roman" panose="02020603050405020304" pitchFamily="18" charset="0"/>
              </a:rPr>
              <a:t> nay </a:t>
            </a:r>
            <a:r>
              <a:rPr lang="en-US" sz="2400" i="1" dirty="0" err="1">
                <a:solidFill>
                  <a:srgbClr val="3333CC"/>
                </a:solidFill>
                <a:latin typeface="Times New Roman" panose="02020603050405020304" pitchFamily="18" charset="0"/>
                <a:cs typeface="Times New Roman" panose="02020603050405020304" pitchFamily="18" charset="0"/>
              </a:rPr>
              <a:t>đều</a:t>
            </a:r>
            <a:r>
              <a:rPr lang="en-US" sz="2400" i="1" dirty="0">
                <a:solidFill>
                  <a:srgbClr val="3333CC"/>
                </a:solidFill>
                <a:latin typeface="Times New Roman" panose="02020603050405020304" pitchFamily="18" charset="0"/>
                <a:cs typeface="Times New Roman" panose="02020603050405020304" pitchFamily="18" charset="0"/>
              </a:rPr>
              <a:t> </a:t>
            </a:r>
            <a:r>
              <a:rPr lang="en-US" sz="2400" i="1" dirty="0" err="1">
                <a:solidFill>
                  <a:srgbClr val="3333CC"/>
                </a:solidFill>
                <a:latin typeface="Times New Roman" panose="02020603050405020304" pitchFamily="18" charset="0"/>
                <a:cs typeface="Times New Roman" panose="02020603050405020304" pitchFamily="18" charset="0"/>
              </a:rPr>
              <a:t>sử</a:t>
            </a:r>
            <a:r>
              <a:rPr lang="en-US" sz="2400" i="1" dirty="0">
                <a:solidFill>
                  <a:srgbClr val="3333CC"/>
                </a:solidFill>
                <a:latin typeface="Times New Roman" panose="02020603050405020304" pitchFamily="18" charset="0"/>
                <a:cs typeface="Times New Roman" panose="02020603050405020304" pitchFamily="18" charset="0"/>
              </a:rPr>
              <a:t> </a:t>
            </a:r>
            <a:r>
              <a:rPr lang="en-US" sz="2400" i="1" dirty="0" err="1">
                <a:solidFill>
                  <a:srgbClr val="3333CC"/>
                </a:solidFill>
                <a:latin typeface="Times New Roman" panose="02020603050405020304" pitchFamily="18" charset="0"/>
                <a:cs typeface="Times New Roman" panose="02020603050405020304" pitchFamily="18" charset="0"/>
              </a:rPr>
              <a:t>dụng</a:t>
            </a:r>
            <a:r>
              <a:rPr lang="en-US" sz="2400" i="1" dirty="0">
                <a:solidFill>
                  <a:srgbClr val="3333CC"/>
                </a:solidFill>
                <a:latin typeface="Times New Roman" panose="02020603050405020304" pitchFamily="18" charset="0"/>
                <a:cs typeface="Times New Roman" panose="02020603050405020304" pitchFamily="18" charset="0"/>
              </a:rPr>
              <a:t> </a:t>
            </a:r>
            <a:r>
              <a:rPr lang="en-US" sz="2400" i="1" dirty="0" err="1">
                <a:solidFill>
                  <a:srgbClr val="3333CC"/>
                </a:solidFill>
                <a:latin typeface="Times New Roman" panose="02020603050405020304" pitchFamily="18" charset="0"/>
                <a:cs typeface="Times New Roman" panose="02020603050405020304" pitchFamily="18" charset="0"/>
              </a:rPr>
              <a:t>công</a:t>
            </a:r>
            <a:r>
              <a:rPr lang="en-US" sz="2400" i="1" dirty="0">
                <a:solidFill>
                  <a:srgbClr val="3333CC"/>
                </a:solidFill>
                <a:latin typeface="Times New Roman" panose="02020603050405020304" pitchFamily="18" charset="0"/>
                <a:cs typeface="Times New Roman" panose="02020603050405020304" pitchFamily="18" charset="0"/>
              </a:rPr>
              <a:t> </a:t>
            </a:r>
            <a:r>
              <a:rPr lang="en-US" sz="2400" i="1" dirty="0" err="1">
                <a:solidFill>
                  <a:srgbClr val="3333CC"/>
                </a:solidFill>
                <a:latin typeface="Times New Roman" panose="02020603050405020304" pitchFamily="18" charset="0"/>
                <a:cs typeface="Times New Roman" panose="02020603050405020304" pitchFamily="18" charset="0"/>
              </a:rPr>
              <a:t>nghệ</a:t>
            </a:r>
            <a:r>
              <a:rPr lang="en-US" sz="2400" i="1" dirty="0">
                <a:solidFill>
                  <a:srgbClr val="3333CC"/>
                </a:solidFill>
                <a:latin typeface="Times New Roman" panose="02020603050405020304" pitchFamily="18" charset="0"/>
                <a:cs typeface="Times New Roman" panose="02020603050405020304" pitchFamily="18" charset="0"/>
              </a:rPr>
              <a:t> </a:t>
            </a:r>
            <a:r>
              <a:rPr lang="en-US" sz="2400" i="1" dirty="0" err="1">
                <a:solidFill>
                  <a:srgbClr val="3333CC"/>
                </a:solidFill>
                <a:latin typeface="Times New Roman" panose="02020603050405020304" pitchFamily="18" charset="0"/>
                <a:cs typeface="Times New Roman" panose="02020603050405020304" pitchFamily="18" charset="0"/>
              </a:rPr>
              <a:t>theo</a:t>
            </a:r>
            <a:r>
              <a:rPr lang="en-US" sz="2400" i="1" dirty="0">
                <a:solidFill>
                  <a:srgbClr val="3333CC"/>
                </a:solidFill>
                <a:latin typeface="Times New Roman" panose="02020603050405020304" pitchFamily="18" charset="0"/>
                <a:cs typeface="Times New Roman" panose="02020603050405020304" pitchFamily="18" charset="0"/>
              </a:rPr>
              <a:t> </a:t>
            </a:r>
            <a:r>
              <a:rPr lang="en-US" sz="2400" i="1" dirty="0" err="1">
                <a:solidFill>
                  <a:srgbClr val="3333CC"/>
                </a:solidFill>
                <a:latin typeface="Times New Roman" panose="02020603050405020304" pitchFamily="18" charset="0"/>
                <a:cs typeface="Times New Roman" panose="02020603050405020304" pitchFamily="18" charset="0"/>
              </a:rPr>
              <a:t>nguyên</a:t>
            </a:r>
            <a:r>
              <a:rPr lang="en-US" sz="2400" i="1" dirty="0">
                <a:solidFill>
                  <a:srgbClr val="3333CC"/>
                </a:solidFill>
                <a:latin typeface="Times New Roman" panose="02020603050405020304" pitchFamily="18" charset="0"/>
                <a:cs typeface="Times New Roman" panose="02020603050405020304" pitchFamily="18" charset="0"/>
              </a:rPr>
              <a:t> </a:t>
            </a:r>
            <a:r>
              <a:rPr lang="en-US" sz="2400" i="1" dirty="0" err="1">
                <a:solidFill>
                  <a:srgbClr val="3333CC"/>
                </a:solidFill>
                <a:latin typeface="Times New Roman" panose="02020603050405020304" pitchFamily="18" charset="0"/>
                <a:cs typeface="Times New Roman" panose="02020603050405020304" pitchFamily="18" charset="0"/>
              </a:rPr>
              <a:t>lí</a:t>
            </a:r>
            <a:r>
              <a:rPr lang="en-US" sz="2400" i="1" dirty="0">
                <a:solidFill>
                  <a:srgbClr val="3333CC"/>
                </a:solidFill>
                <a:latin typeface="Times New Roman" panose="02020603050405020304" pitchFamily="18" charset="0"/>
                <a:cs typeface="Times New Roman" panose="02020603050405020304" pitchFamily="18" charset="0"/>
              </a:rPr>
              <a:t> Von Neumann.</a:t>
            </a:r>
            <a:endParaRPr lang="en-US" sz="2400" dirty="0">
              <a:solidFill>
                <a:srgbClr val="3333CC"/>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sz="2400">
              <a:solidFill>
                <a:prstClr val="white"/>
              </a:solidFill>
              <a:latin typeface="+mj-lt"/>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sz="2400">
              <a:solidFill>
                <a:prstClr val="white"/>
              </a:solidFill>
              <a:latin typeface="+mj-lt"/>
            </a:endParaRPr>
          </a:p>
        </p:txBody>
      </p:sp>
      <p:sp>
        <p:nvSpPr>
          <p:cNvPr id="42" name="Rectangle 41"/>
          <p:cNvSpPr/>
          <p:nvPr/>
        </p:nvSpPr>
        <p:spPr>
          <a:xfrm>
            <a:off x="6011027" y="1513491"/>
            <a:ext cx="5855152" cy="15652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dirty="0" smtClean="0">
                <a:solidFill>
                  <a:srgbClr val="3333CC"/>
                </a:solidFill>
                <a:latin typeface="Times New Roman" panose="02020603050405020304" pitchFamily="18" charset="0"/>
                <a:cs typeface="Times New Roman" panose="02020603050405020304" pitchFamily="18" charset="0"/>
              </a:rPr>
              <a:t>B. </a:t>
            </a:r>
            <a:r>
              <a:rPr lang="en-US" sz="2400" i="1" dirty="0" err="1">
                <a:solidFill>
                  <a:srgbClr val="3333CC"/>
                </a:solidFill>
                <a:latin typeface="Times New Roman" panose="02020603050405020304" pitchFamily="18" charset="0"/>
                <a:cs typeface="Times New Roman" panose="02020603050405020304" pitchFamily="18" charset="0"/>
              </a:rPr>
              <a:t>Máy</a:t>
            </a:r>
            <a:r>
              <a:rPr lang="en-US" sz="2400" i="1" dirty="0">
                <a:solidFill>
                  <a:srgbClr val="3333CC"/>
                </a:solidFill>
                <a:latin typeface="Times New Roman" panose="02020603050405020304" pitchFamily="18" charset="0"/>
                <a:cs typeface="Times New Roman" panose="02020603050405020304" pitchFamily="18" charset="0"/>
              </a:rPr>
              <a:t> </a:t>
            </a:r>
            <a:r>
              <a:rPr lang="en-US" sz="2400" i="1" dirty="0" err="1">
                <a:solidFill>
                  <a:srgbClr val="3333CC"/>
                </a:solidFill>
                <a:latin typeface="Times New Roman" panose="02020603050405020304" pitchFamily="18" charset="0"/>
                <a:cs typeface="Times New Roman" panose="02020603050405020304" pitchFamily="18" charset="0"/>
              </a:rPr>
              <a:t>tính</a:t>
            </a:r>
            <a:r>
              <a:rPr lang="en-US" sz="2400" i="1" dirty="0">
                <a:solidFill>
                  <a:srgbClr val="3333CC"/>
                </a:solidFill>
                <a:latin typeface="Times New Roman" panose="02020603050405020304" pitchFamily="18" charset="0"/>
                <a:cs typeface="Times New Roman" panose="02020603050405020304" pitchFamily="18" charset="0"/>
              </a:rPr>
              <a:t> </a:t>
            </a:r>
            <a:r>
              <a:rPr lang="en-US" sz="2400" i="1" dirty="0" err="1">
                <a:solidFill>
                  <a:srgbClr val="3333CC"/>
                </a:solidFill>
                <a:latin typeface="Times New Roman" panose="02020603050405020304" pitchFamily="18" charset="0"/>
                <a:cs typeface="Times New Roman" panose="02020603050405020304" pitchFamily="18" charset="0"/>
              </a:rPr>
              <a:t>điện</a:t>
            </a:r>
            <a:r>
              <a:rPr lang="en-US" sz="2400" i="1" dirty="0">
                <a:solidFill>
                  <a:srgbClr val="3333CC"/>
                </a:solidFill>
                <a:latin typeface="Times New Roman" panose="02020603050405020304" pitchFamily="18" charset="0"/>
                <a:cs typeface="Times New Roman" panose="02020603050405020304" pitchFamily="18" charset="0"/>
              </a:rPr>
              <a:t> </a:t>
            </a:r>
            <a:r>
              <a:rPr lang="en-US" sz="2400" i="1" dirty="0" err="1">
                <a:solidFill>
                  <a:srgbClr val="3333CC"/>
                </a:solidFill>
                <a:latin typeface="Times New Roman" panose="02020603050405020304" pitchFamily="18" charset="0"/>
                <a:cs typeface="Times New Roman" panose="02020603050405020304" pitchFamily="18" charset="0"/>
              </a:rPr>
              <a:t>tử</a:t>
            </a:r>
            <a:r>
              <a:rPr lang="en-US" sz="2400" i="1" dirty="0">
                <a:solidFill>
                  <a:srgbClr val="3333CC"/>
                </a:solidFill>
                <a:latin typeface="Times New Roman" panose="02020603050405020304" pitchFamily="18" charset="0"/>
                <a:cs typeface="Times New Roman" panose="02020603050405020304" pitchFamily="18" charset="0"/>
              </a:rPr>
              <a:t> </a:t>
            </a:r>
            <a:r>
              <a:rPr lang="en-US" sz="2400" i="1" dirty="0" err="1">
                <a:solidFill>
                  <a:srgbClr val="3333CC"/>
                </a:solidFill>
                <a:latin typeface="Times New Roman" panose="02020603050405020304" pitchFamily="18" charset="0"/>
                <a:cs typeface="Times New Roman" panose="02020603050405020304" pitchFamily="18" charset="0"/>
              </a:rPr>
              <a:t>ngày</a:t>
            </a:r>
            <a:r>
              <a:rPr lang="en-US" sz="2400" i="1" dirty="0">
                <a:solidFill>
                  <a:srgbClr val="3333CC"/>
                </a:solidFill>
                <a:latin typeface="Times New Roman" panose="02020603050405020304" pitchFamily="18" charset="0"/>
                <a:cs typeface="Times New Roman" panose="02020603050405020304" pitchFamily="18" charset="0"/>
              </a:rPr>
              <a:t> nay </a:t>
            </a:r>
            <a:r>
              <a:rPr lang="en-US" sz="2400" i="1" dirty="0" err="1">
                <a:solidFill>
                  <a:srgbClr val="3333CC"/>
                </a:solidFill>
                <a:latin typeface="Times New Roman" panose="02020603050405020304" pitchFamily="18" charset="0"/>
                <a:cs typeface="Times New Roman" panose="02020603050405020304" pitchFamily="18" charset="0"/>
              </a:rPr>
              <a:t>đều</a:t>
            </a:r>
            <a:r>
              <a:rPr lang="en-US" sz="2400" i="1" dirty="0">
                <a:solidFill>
                  <a:srgbClr val="3333CC"/>
                </a:solidFill>
                <a:latin typeface="Times New Roman" panose="02020603050405020304" pitchFamily="18" charset="0"/>
                <a:cs typeface="Times New Roman" panose="02020603050405020304" pitchFamily="18" charset="0"/>
              </a:rPr>
              <a:t> </a:t>
            </a:r>
            <a:r>
              <a:rPr lang="en-US" sz="2400" i="1" dirty="0" err="1">
                <a:solidFill>
                  <a:srgbClr val="3333CC"/>
                </a:solidFill>
                <a:latin typeface="Times New Roman" panose="02020603050405020304" pitchFamily="18" charset="0"/>
                <a:cs typeface="Times New Roman" panose="02020603050405020304" pitchFamily="18" charset="0"/>
              </a:rPr>
              <a:t>được</a:t>
            </a:r>
            <a:r>
              <a:rPr lang="en-US" sz="2400" i="1" dirty="0">
                <a:solidFill>
                  <a:srgbClr val="3333CC"/>
                </a:solidFill>
                <a:latin typeface="Times New Roman" panose="02020603050405020304" pitchFamily="18" charset="0"/>
                <a:cs typeface="Times New Roman" panose="02020603050405020304" pitchFamily="18" charset="0"/>
              </a:rPr>
              <a:t> </a:t>
            </a:r>
            <a:r>
              <a:rPr lang="en-US" sz="2400" i="1" dirty="0" err="1">
                <a:solidFill>
                  <a:srgbClr val="3333CC"/>
                </a:solidFill>
                <a:latin typeface="Times New Roman" panose="02020603050405020304" pitchFamily="18" charset="0"/>
                <a:cs typeface="Times New Roman" panose="02020603050405020304" pitchFamily="18" charset="0"/>
              </a:rPr>
              <a:t>sản</a:t>
            </a:r>
            <a:r>
              <a:rPr lang="en-US" sz="2400" i="1" dirty="0">
                <a:solidFill>
                  <a:srgbClr val="3333CC"/>
                </a:solidFill>
                <a:latin typeface="Times New Roman" panose="02020603050405020304" pitchFamily="18" charset="0"/>
                <a:cs typeface="Times New Roman" panose="02020603050405020304" pitchFamily="18" charset="0"/>
              </a:rPr>
              <a:t> </a:t>
            </a:r>
            <a:r>
              <a:rPr lang="en-US" sz="2400" i="1" dirty="0" err="1">
                <a:solidFill>
                  <a:srgbClr val="3333CC"/>
                </a:solidFill>
                <a:latin typeface="Times New Roman" panose="02020603050405020304" pitchFamily="18" charset="0"/>
                <a:cs typeface="Times New Roman" panose="02020603050405020304" pitchFamily="18" charset="0"/>
              </a:rPr>
              <a:t>xuất</a:t>
            </a:r>
            <a:r>
              <a:rPr lang="en-US" sz="2400" i="1" dirty="0">
                <a:solidFill>
                  <a:srgbClr val="3333CC"/>
                </a:solidFill>
                <a:latin typeface="Times New Roman" panose="02020603050405020304" pitchFamily="18" charset="0"/>
                <a:cs typeface="Times New Roman" panose="02020603050405020304" pitchFamily="18" charset="0"/>
              </a:rPr>
              <a:t> </a:t>
            </a:r>
            <a:r>
              <a:rPr lang="en-US" sz="2400" i="1" dirty="0" err="1">
                <a:solidFill>
                  <a:srgbClr val="3333CC"/>
                </a:solidFill>
                <a:latin typeface="Times New Roman" panose="02020603050405020304" pitchFamily="18" charset="0"/>
                <a:cs typeface="Times New Roman" panose="02020603050405020304" pitchFamily="18" charset="0"/>
              </a:rPr>
              <a:t>dựa</a:t>
            </a:r>
            <a:r>
              <a:rPr lang="en-US" sz="2400" i="1" dirty="0">
                <a:solidFill>
                  <a:srgbClr val="3333CC"/>
                </a:solidFill>
                <a:latin typeface="Times New Roman" panose="02020603050405020304" pitchFamily="18" charset="0"/>
                <a:cs typeface="Times New Roman" panose="02020603050405020304" pitchFamily="18" charset="0"/>
              </a:rPr>
              <a:t> </a:t>
            </a:r>
            <a:r>
              <a:rPr lang="en-US" sz="2400" i="1" dirty="0" err="1">
                <a:solidFill>
                  <a:srgbClr val="3333CC"/>
                </a:solidFill>
                <a:latin typeface="Times New Roman" panose="02020603050405020304" pitchFamily="18" charset="0"/>
                <a:cs typeface="Times New Roman" panose="02020603050405020304" pitchFamily="18" charset="0"/>
              </a:rPr>
              <a:t>trên</a:t>
            </a:r>
            <a:r>
              <a:rPr lang="en-US" sz="2400" i="1" dirty="0">
                <a:solidFill>
                  <a:srgbClr val="3333CC"/>
                </a:solidFill>
                <a:latin typeface="Times New Roman" panose="02020603050405020304" pitchFamily="18" charset="0"/>
                <a:cs typeface="Times New Roman" panose="02020603050405020304" pitchFamily="18" charset="0"/>
              </a:rPr>
              <a:t> </a:t>
            </a:r>
            <a:r>
              <a:rPr lang="en-US" sz="2400" i="1" dirty="0" err="1">
                <a:solidFill>
                  <a:srgbClr val="3333CC"/>
                </a:solidFill>
                <a:latin typeface="Times New Roman" panose="02020603050405020304" pitchFamily="18" charset="0"/>
                <a:cs typeface="Times New Roman" panose="02020603050405020304" pitchFamily="18" charset="0"/>
              </a:rPr>
              <a:t>bản</a:t>
            </a:r>
            <a:r>
              <a:rPr lang="en-US" sz="2400" i="1" dirty="0">
                <a:solidFill>
                  <a:srgbClr val="3333CC"/>
                </a:solidFill>
                <a:latin typeface="Times New Roman" panose="02020603050405020304" pitchFamily="18" charset="0"/>
                <a:cs typeface="Times New Roman" panose="02020603050405020304" pitchFamily="18" charset="0"/>
              </a:rPr>
              <a:t> </a:t>
            </a:r>
            <a:r>
              <a:rPr lang="en-US" sz="2400" i="1" dirty="0" err="1">
                <a:solidFill>
                  <a:srgbClr val="3333CC"/>
                </a:solidFill>
                <a:latin typeface="Times New Roman" panose="02020603050405020304" pitchFamily="18" charset="0"/>
                <a:cs typeface="Times New Roman" panose="02020603050405020304" pitchFamily="18" charset="0"/>
              </a:rPr>
              <a:t>thảo</a:t>
            </a:r>
            <a:r>
              <a:rPr lang="en-US" sz="2400" i="1" dirty="0">
                <a:solidFill>
                  <a:srgbClr val="3333CC"/>
                </a:solidFill>
                <a:latin typeface="Times New Roman" panose="02020603050405020304" pitchFamily="18" charset="0"/>
                <a:cs typeface="Times New Roman" panose="02020603050405020304" pitchFamily="18" charset="0"/>
              </a:rPr>
              <a:t> </a:t>
            </a:r>
            <a:r>
              <a:rPr lang="en-US" sz="2400" i="1" dirty="0" err="1">
                <a:solidFill>
                  <a:srgbClr val="3333CC"/>
                </a:solidFill>
                <a:latin typeface="Times New Roman" panose="02020603050405020304" pitchFamily="18" charset="0"/>
                <a:cs typeface="Times New Roman" panose="02020603050405020304" pitchFamily="18" charset="0"/>
              </a:rPr>
              <a:t>của</a:t>
            </a:r>
            <a:r>
              <a:rPr lang="en-US" sz="2400" i="1" dirty="0">
                <a:solidFill>
                  <a:srgbClr val="3333CC"/>
                </a:solidFill>
                <a:latin typeface="Times New Roman" panose="02020603050405020304" pitchFamily="18" charset="0"/>
                <a:cs typeface="Times New Roman" panose="02020603050405020304" pitchFamily="18" charset="0"/>
              </a:rPr>
              <a:t> John von Neumann.</a:t>
            </a:r>
            <a:endParaRPr lang="en-US" sz="2400" dirty="0">
              <a:solidFill>
                <a:srgbClr val="3333CC"/>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304801" y="3197325"/>
            <a:ext cx="5411754" cy="135365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vi-VN" sz="2400" dirty="0">
                <a:solidFill>
                  <a:srgbClr val="3333CC"/>
                </a:solidFill>
                <a:latin typeface="Times New Roman" panose="02020603050405020304" pitchFamily="18" charset="0"/>
                <a:cs typeface="Times New Roman" panose="02020603050405020304" pitchFamily="18" charset="0"/>
              </a:rPr>
              <a:t>C. </a:t>
            </a:r>
            <a:r>
              <a:rPr lang="en-US" sz="2400" dirty="0" err="1" smtClean="0">
                <a:solidFill>
                  <a:srgbClr val="3333CC"/>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smtClean="0">
                <a:solidFill>
                  <a:srgbClr val="33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CC"/>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dirty="0">
                <a:solidFill>
                  <a:srgbClr val="33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CC"/>
                </a:solidFill>
                <a:latin typeface="Times New Roman" panose="02020603050405020304" pitchFamily="18" charset="0"/>
                <a:ea typeface="Times New Roman" panose="02020603050405020304" pitchFamily="18" charset="0"/>
                <a:cs typeface="Times New Roman" panose="02020603050405020304" pitchFamily="18" charset="0"/>
              </a:rPr>
              <a:t>trúc</a:t>
            </a:r>
            <a:r>
              <a:rPr lang="en-US" sz="2400" dirty="0">
                <a:solidFill>
                  <a:srgbClr val="33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CC"/>
                </a:solidFill>
                <a:latin typeface="Times New Roman" panose="02020603050405020304" pitchFamily="18" charset="0"/>
                <a:ea typeface="Times New Roman" panose="02020603050405020304" pitchFamily="18" charset="0"/>
                <a:cs typeface="Times New Roman" panose="02020603050405020304" pitchFamily="18" charset="0"/>
              </a:rPr>
              <a:t>máy</a:t>
            </a:r>
            <a:r>
              <a:rPr lang="en-US" sz="2400" dirty="0">
                <a:solidFill>
                  <a:srgbClr val="33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CC"/>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33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CC"/>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400" dirty="0">
                <a:solidFill>
                  <a:srgbClr val="3333CC"/>
                </a:solidFill>
                <a:latin typeface="Times New Roman" panose="02020603050405020304" pitchFamily="18" charset="0"/>
                <a:ea typeface="Times New Roman" panose="02020603050405020304" pitchFamily="18" charset="0"/>
                <a:cs typeface="Times New Roman" panose="02020603050405020304" pitchFamily="18" charset="0"/>
              </a:rPr>
              <a:t> nay </a:t>
            </a:r>
            <a:r>
              <a:rPr lang="en-US" sz="2400" dirty="0" err="1">
                <a:solidFill>
                  <a:srgbClr val="3333CC"/>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400" dirty="0">
                <a:solidFill>
                  <a:srgbClr val="33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CC"/>
                </a:solidFill>
                <a:latin typeface="Times New Roman" panose="02020603050405020304" pitchFamily="18" charset="0"/>
                <a:ea typeface="Times New Roman" panose="02020603050405020304" pitchFamily="18" charset="0"/>
                <a:cs typeface="Times New Roman" panose="02020603050405020304" pitchFamily="18" charset="0"/>
              </a:rPr>
              <a:t>dựa</a:t>
            </a:r>
            <a:r>
              <a:rPr lang="en-US" sz="2400" dirty="0">
                <a:solidFill>
                  <a:srgbClr val="33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CC"/>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33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CC"/>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dirty="0">
                <a:solidFill>
                  <a:srgbClr val="3333C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CC"/>
                </a:solidFill>
                <a:latin typeface="Times New Roman" panose="02020603050405020304" pitchFamily="18" charset="0"/>
                <a:ea typeface="Times New Roman" panose="02020603050405020304" pitchFamily="18" charset="0"/>
                <a:cs typeface="Times New Roman" panose="02020603050405020304" pitchFamily="18" charset="0"/>
              </a:rPr>
              <a:t>lý</a:t>
            </a:r>
            <a:r>
              <a:rPr lang="en-US" sz="2400" dirty="0">
                <a:solidFill>
                  <a:srgbClr val="3333CC"/>
                </a:solidFill>
                <a:latin typeface="Times New Roman" panose="02020603050405020304" pitchFamily="18" charset="0"/>
                <a:ea typeface="Times New Roman" panose="02020603050405020304" pitchFamily="18" charset="0"/>
                <a:cs typeface="Times New Roman" panose="02020603050405020304" pitchFamily="18" charset="0"/>
              </a:rPr>
              <a:t> Von Neumann</a:t>
            </a:r>
            <a:endParaRPr lang="vi-VN" sz="2400" dirty="0">
              <a:solidFill>
                <a:srgbClr val="3333CC"/>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011027" y="3197325"/>
            <a:ext cx="5855152" cy="13447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vi-VN" sz="2400" dirty="0">
                <a:solidFill>
                  <a:srgbClr val="3333CC"/>
                </a:solidFill>
                <a:latin typeface="Times New Roman" panose="02020603050405020304" pitchFamily="18" charset="0"/>
                <a:cs typeface="Times New Roman" panose="02020603050405020304" pitchFamily="18" charset="0"/>
              </a:rPr>
              <a:t>D. </a:t>
            </a:r>
            <a:r>
              <a:rPr lang="en-US" sz="2400" i="1" dirty="0" err="1">
                <a:solidFill>
                  <a:srgbClr val="3333CC"/>
                </a:solidFill>
                <a:latin typeface="Times New Roman" panose="02020603050405020304" pitchFamily="18" charset="0"/>
                <a:cs typeface="Times New Roman" panose="02020603050405020304" pitchFamily="18" charset="0"/>
              </a:rPr>
              <a:t>Máy</a:t>
            </a:r>
            <a:r>
              <a:rPr lang="en-US" sz="2400" i="1" dirty="0">
                <a:solidFill>
                  <a:srgbClr val="3333CC"/>
                </a:solidFill>
                <a:latin typeface="Times New Roman" panose="02020603050405020304" pitchFamily="18" charset="0"/>
                <a:cs typeface="Times New Roman" panose="02020603050405020304" pitchFamily="18" charset="0"/>
              </a:rPr>
              <a:t> </a:t>
            </a:r>
            <a:r>
              <a:rPr lang="en-US" sz="2400" i="1" dirty="0" err="1">
                <a:solidFill>
                  <a:srgbClr val="3333CC"/>
                </a:solidFill>
                <a:latin typeface="Times New Roman" panose="02020603050405020304" pitchFamily="18" charset="0"/>
                <a:cs typeface="Times New Roman" panose="02020603050405020304" pitchFamily="18" charset="0"/>
              </a:rPr>
              <a:t>tính</a:t>
            </a:r>
            <a:r>
              <a:rPr lang="en-US" sz="2400" i="1" dirty="0">
                <a:solidFill>
                  <a:srgbClr val="3333CC"/>
                </a:solidFill>
                <a:latin typeface="Times New Roman" panose="02020603050405020304" pitchFamily="18" charset="0"/>
                <a:cs typeface="Times New Roman" panose="02020603050405020304" pitchFamily="18" charset="0"/>
              </a:rPr>
              <a:t> </a:t>
            </a:r>
            <a:r>
              <a:rPr lang="en-US" sz="2400" i="1" dirty="0" err="1">
                <a:solidFill>
                  <a:srgbClr val="3333CC"/>
                </a:solidFill>
                <a:latin typeface="Times New Roman" panose="02020603050405020304" pitchFamily="18" charset="0"/>
                <a:cs typeface="Times New Roman" panose="02020603050405020304" pitchFamily="18" charset="0"/>
              </a:rPr>
              <a:t>điện</a:t>
            </a:r>
            <a:r>
              <a:rPr lang="en-US" sz="2400" i="1" dirty="0">
                <a:solidFill>
                  <a:srgbClr val="3333CC"/>
                </a:solidFill>
                <a:latin typeface="Times New Roman" panose="02020603050405020304" pitchFamily="18" charset="0"/>
                <a:cs typeface="Times New Roman" panose="02020603050405020304" pitchFamily="18" charset="0"/>
              </a:rPr>
              <a:t> </a:t>
            </a:r>
            <a:r>
              <a:rPr lang="en-US" sz="2400" i="1" dirty="0" err="1">
                <a:solidFill>
                  <a:srgbClr val="3333CC"/>
                </a:solidFill>
                <a:latin typeface="Times New Roman" panose="02020603050405020304" pitchFamily="18" charset="0"/>
                <a:cs typeface="Times New Roman" panose="02020603050405020304" pitchFamily="18" charset="0"/>
              </a:rPr>
              <a:t>tử</a:t>
            </a:r>
            <a:r>
              <a:rPr lang="en-US" sz="2400" i="1" dirty="0">
                <a:solidFill>
                  <a:srgbClr val="3333CC"/>
                </a:solidFill>
                <a:latin typeface="Times New Roman" panose="02020603050405020304" pitchFamily="18" charset="0"/>
                <a:cs typeface="Times New Roman" panose="02020603050405020304" pitchFamily="18" charset="0"/>
              </a:rPr>
              <a:t> </a:t>
            </a:r>
            <a:r>
              <a:rPr lang="en-US" sz="2400" i="1" dirty="0" err="1">
                <a:solidFill>
                  <a:srgbClr val="3333CC"/>
                </a:solidFill>
                <a:latin typeface="Times New Roman" panose="02020603050405020304" pitchFamily="18" charset="0"/>
                <a:cs typeface="Times New Roman" panose="02020603050405020304" pitchFamily="18" charset="0"/>
              </a:rPr>
              <a:t>ngày</a:t>
            </a:r>
            <a:r>
              <a:rPr lang="en-US" sz="2400" i="1" dirty="0">
                <a:solidFill>
                  <a:srgbClr val="3333CC"/>
                </a:solidFill>
                <a:latin typeface="Times New Roman" panose="02020603050405020304" pitchFamily="18" charset="0"/>
                <a:cs typeface="Times New Roman" panose="02020603050405020304" pitchFamily="18" charset="0"/>
              </a:rPr>
              <a:t> nay </a:t>
            </a:r>
            <a:r>
              <a:rPr lang="en-US" sz="2400" i="1" dirty="0" err="1">
                <a:solidFill>
                  <a:srgbClr val="3333CC"/>
                </a:solidFill>
                <a:latin typeface="Times New Roman" panose="02020603050405020304" pitchFamily="18" charset="0"/>
                <a:cs typeface="Times New Roman" panose="02020603050405020304" pitchFamily="18" charset="0"/>
              </a:rPr>
              <a:t>không</a:t>
            </a:r>
            <a:r>
              <a:rPr lang="en-US" sz="2400" i="1" dirty="0">
                <a:solidFill>
                  <a:srgbClr val="3333CC"/>
                </a:solidFill>
                <a:latin typeface="Times New Roman" panose="02020603050405020304" pitchFamily="18" charset="0"/>
                <a:cs typeface="Times New Roman" panose="02020603050405020304" pitchFamily="18" charset="0"/>
              </a:rPr>
              <a:t> </a:t>
            </a:r>
            <a:r>
              <a:rPr lang="en-US" sz="2400" i="1" dirty="0" err="1">
                <a:solidFill>
                  <a:srgbClr val="3333CC"/>
                </a:solidFill>
                <a:latin typeface="Times New Roman" panose="02020603050405020304" pitchFamily="18" charset="0"/>
                <a:cs typeface="Times New Roman" panose="02020603050405020304" pitchFamily="18" charset="0"/>
              </a:rPr>
              <a:t>bị</a:t>
            </a:r>
            <a:r>
              <a:rPr lang="en-US" sz="2400" i="1" dirty="0">
                <a:solidFill>
                  <a:srgbClr val="3333CC"/>
                </a:solidFill>
                <a:latin typeface="Times New Roman" panose="02020603050405020304" pitchFamily="18" charset="0"/>
                <a:cs typeface="Times New Roman" panose="02020603050405020304" pitchFamily="18" charset="0"/>
              </a:rPr>
              <a:t> </a:t>
            </a:r>
            <a:r>
              <a:rPr lang="en-US" sz="2400" i="1" dirty="0" err="1">
                <a:solidFill>
                  <a:srgbClr val="3333CC"/>
                </a:solidFill>
                <a:latin typeface="Times New Roman" panose="02020603050405020304" pitchFamily="18" charset="0"/>
                <a:cs typeface="Times New Roman" panose="02020603050405020304" pitchFamily="18" charset="0"/>
              </a:rPr>
              <a:t>ảnh</a:t>
            </a:r>
            <a:r>
              <a:rPr lang="en-US" sz="2400" i="1" dirty="0">
                <a:solidFill>
                  <a:srgbClr val="3333CC"/>
                </a:solidFill>
                <a:latin typeface="Times New Roman" panose="02020603050405020304" pitchFamily="18" charset="0"/>
                <a:cs typeface="Times New Roman" panose="02020603050405020304" pitchFamily="18" charset="0"/>
              </a:rPr>
              <a:t> </a:t>
            </a:r>
            <a:r>
              <a:rPr lang="en-US" sz="2400" i="1" dirty="0" err="1">
                <a:solidFill>
                  <a:srgbClr val="3333CC"/>
                </a:solidFill>
                <a:latin typeface="Times New Roman" panose="02020603050405020304" pitchFamily="18" charset="0"/>
                <a:cs typeface="Times New Roman" panose="02020603050405020304" pitchFamily="18" charset="0"/>
              </a:rPr>
              <a:t>hưởng</a:t>
            </a:r>
            <a:r>
              <a:rPr lang="en-US" sz="2400" i="1" dirty="0">
                <a:solidFill>
                  <a:srgbClr val="3333CC"/>
                </a:solidFill>
                <a:latin typeface="Times New Roman" panose="02020603050405020304" pitchFamily="18" charset="0"/>
                <a:cs typeface="Times New Roman" panose="02020603050405020304" pitchFamily="18" charset="0"/>
              </a:rPr>
              <a:t> </a:t>
            </a:r>
            <a:r>
              <a:rPr lang="en-US" sz="2400" i="1" dirty="0" err="1">
                <a:solidFill>
                  <a:srgbClr val="3333CC"/>
                </a:solidFill>
                <a:latin typeface="Times New Roman" panose="02020603050405020304" pitchFamily="18" charset="0"/>
                <a:cs typeface="Times New Roman" panose="02020603050405020304" pitchFamily="18" charset="0"/>
              </a:rPr>
              <a:t>bởi</a:t>
            </a:r>
            <a:r>
              <a:rPr lang="en-US" sz="2400" i="1" dirty="0">
                <a:solidFill>
                  <a:srgbClr val="3333CC"/>
                </a:solidFill>
                <a:latin typeface="Times New Roman" panose="02020603050405020304" pitchFamily="18" charset="0"/>
                <a:cs typeface="Times New Roman" panose="02020603050405020304" pitchFamily="18" charset="0"/>
              </a:rPr>
              <a:t> </a:t>
            </a:r>
            <a:r>
              <a:rPr lang="en-US" sz="2400" i="1" dirty="0" err="1">
                <a:solidFill>
                  <a:srgbClr val="3333CC"/>
                </a:solidFill>
                <a:latin typeface="Times New Roman" panose="02020603050405020304" pitchFamily="18" charset="0"/>
                <a:cs typeface="Times New Roman" panose="02020603050405020304" pitchFamily="18" charset="0"/>
              </a:rPr>
              <a:t>nguyên</a:t>
            </a:r>
            <a:r>
              <a:rPr lang="en-US" sz="2400" i="1" dirty="0">
                <a:solidFill>
                  <a:srgbClr val="3333CC"/>
                </a:solidFill>
                <a:latin typeface="Times New Roman" panose="02020603050405020304" pitchFamily="18" charset="0"/>
                <a:cs typeface="Times New Roman" panose="02020603050405020304" pitchFamily="18" charset="0"/>
              </a:rPr>
              <a:t> </a:t>
            </a:r>
            <a:r>
              <a:rPr lang="en-US" sz="2400" i="1" dirty="0" err="1">
                <a:solidFill>
                  <a:srgbClr val="3333CC"/>
                </a:solidFill>
                <a:latin typeface="Times New Roman" panose="02020603050405020304" pitchFamily="18" charset="0"/>
                <a:cs typeface="Times New Roman" panose="02020603050405020304" pitchFamily="18" charset="0"/>
              </a:rPr>
              <a:t>lí</a:t>
            </a:r>
            <a:r>
              <a:rPr lang="en-US" sz="2400" i="1" dirty="0">
                <a:solidFill>
                  <a:srgbClr val="3333CC"/>
                </a:solidFill>
                <a:latin typeface="Times New Roman" panose="02020603050405020304" pitchFamily="18" charset="0"/>
                <a:cs typeface="Times New Roman" panose="02020603050405020304" pitchFamily="18" charset="0"/>
              </a:rPr>
              <a:t> Von Neumann</a:t>
            </a:r>
            <a:endParaRPr lang="vi-VN" sz="2400" dirty="0">
              <a:solidFill>
                <a:srgbClr val="3333CC"/>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36277" y="2562234"/>
            <a:ext cx="805723" cy="708059"/>
          </a:xfrm>
          <a:prstGeom prst="rect">
            <a:avLst/>
          </a:prstGeom>
        </p:spPr>
      </p:pic>
      <p:pic>
        <p:nvPicPr>
          <p:cNvPr id="51" name="Picture 50"/>
          <p:cNvPicPr>
            <a:picLocks noChangeAspect="1"/>
          </p:cNvPicPr>
          <p:nvPr/>
        </p:nvPicPr>
        <p:blipFill>
          <a:blip r:embed="rId1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833917" y="3679528"/>
            <a:ext cx="804536"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83129" y="3834909"/>
            <a:ext cx="804743" cy="707197"/>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83129" y="2415821"/>
            <a:ext cx="732592" cy="643793"/>
          </a:xfrm>
          <a:prstGeom prst="rect">
            <a:avLst/>
          </a:prstGeom>
        </p:spPr>
      </p:pic>
      <p:sp>
        <p:nvSpPr>
          <p:cNvPr id="17" name="Cloud 16">
            <a:hlinkClick r:id="rId14"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2400" b="1" dirty="0">
                <a:solidFill>
                  <a:srgbClr val="FF33CC"/>
                </a:solidFill>
                <a:latin typeface="+mj-lt"/>
                <a:cs typeface="Times New Roman" panose="02020603050405020304" pitchFamily="18" charset="0"/>
              </a:rPr>
              <a:t>QUAY VỀ</a:t>
            </a:r>
            <a:endParaRPr lang="vi-VN" sz="2400" b="1" dirty="0">
              <a:solidFill>
                <a:srgbClr val="FF33CC"/>
              </a:solidFill>
              <a:latin typeface="+mj-lt"/>
              <a:cs typeface="Times New Roman" panose="02020603050405020304" pitchFamily="18" charset="0"/>
            </a:endParaRPr>
          </a:p>
        </p:txBody>
      </p:sp>
      <p:sp>
        <p:nvSpPr>
          <p:cNvPr id="19" name="Rectangle 18"/>
          <p:cNvSpPr/>
          <p:nvPr/>
        </p:nvSpPr>
        <p:spPr>
          <a:xfrm>
            <a:off x="10232672" y="6578600"/>
            <a:ext cx="1959329" cy="279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200"/>
            <a:endParaRPr lang="en-US" sz="2400">
              <a:solidFill>
                <a:prstClr val="black"/>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a:blip r:embed="rId5"/>
          <a:tile tx="0" ty="0" sx="100000" sy="100000" flip="none" algn="tl"/>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25400" y="47800"/>
            <a:ext cx="12192000" cy="124484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3333CC"/>
                </a:solidFill>
                <a:latin typeface="Times New Roman" panose="02020603050405020304" pitchFamily="18" charset="0"/>
                <a:cs typeface="Times New Roman" panose="02020603050405020304" pitchFamily="18" charset="0"/>
              </a:rPr>
              <a:t>Câu</a:t>
            </a:r>
            <a:r>
              <a:rPr lang="en-US" sz="2800" b="1" dirty="0">
                <a:solidFill>
                  <a:srgbClr val="3333CC"/>
                </a:solidFill>
                <a:latin typeface="Times New Roman" panose="02020603050405020304" pitchFamily="18" charset="0"/>
                <a:cs typeface="Times New Roman" panose="02020603050405020304" pitchFamily="18" charset="0"/>
              </a:rPr>
              <a:t> 3. </a:t>
            </a:r>
            <a:r>
              <a:rPr lang="en-US" sz="2800" b="1" dirty="0" err="1">
                <a:solidFill>
                  <a:srgbClr val="3333CC"/>
                </a:solidFill>
                <a:latin typeface="Times New Roman" panose="02020603050405020304" pitchFamily="18" charset="0"/>
                <a:cs typeface="Times New Roman" panose="02020603050405020304" pitchFamily="18" charset="0"/>
              </a:rPr>
              <a:t>Máy</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tính</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thế</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hệ</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thứ</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ba</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sử</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dụng</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công</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nghệ</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gì</a:t>
            </a:r>
            <a:r>
              <a:rPr lang="en-US" sz="2800" b="1" dirty="0">
                <a:solidFill>
                  <a:srgbClr val="3333CC"/>
                </a:solidFill>
                <a:latin typeface="Times New Roman" panose="02020603050405020304" pitchFamily="18" charset="0"/>
                <a:cs typeface="Times New Roman" panose="02020603050405020304" pitchFamily="18" charset="0"/>
              </a:rPr>
              <a:t>?</a:t>
            </a:r>
          </a:p>
        </p:txBody>
      </p:sp>
      <p:sp>
        <p:nvSpPr>
          <p:cNvPr id="26" name="Rectangle 25"/>
          <p:cNvSpPr/>
          <p:nvPr/>
        </p:nvSpPr>
        <p:spPr>
          <a:xfrm>
            <a:off x="382502" y="1742357"/>
            <a:ext cx="5082878" cy="118178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dirty="0" smtClean="0">
                <a:solidFill>
                  <a:srgbClr val="3333CC"/>
                </a:solidFill>
                <a:latin typeface="Times New Roman" panose="02020603050405020304" pitchFamily="18" charset="0"/>
                <a:cs typeface="Times New Roman" panose="02020603050405020304" pitchFamily="18" charset="0"/>
              </a:rPr>
              <a:t>A. </a:t>
            </a:r>
            <a:r>
              <a:rPr lang="en-US" sz="2800" b="1" dirty="0" err="1" smtClean="0">
                <a:solidFill>
                  <a:srgbClr val="3333CC"/>
                </a:solidFill>
                <a:latin typeface="Times New Roman" panose="02020603050405020304" pitchFamily="18" charset="0"/>
                <a:cs typeface="Times New Roman" panose="02020603050405020304" pitchFamily="18" charset="0"/>
              </a:rPr>
              <a:t>Bóng</a:t>
            </a:r>
            <a:r>
              <a:rPr lang="en-US" sz="2800" b="1" dirty="0" smtClean="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bán</a:t>
            </a:r>
            <a:r>
              <a:rPr lang="en-US" sz="2800" b="1" dirty="0">
                <a:solidFill>
                  <a:srgbClr val="3333CC"/>
                </a:solidFill>
                <a:latin typeface="Times New Roman" panose="02020603050405020304" pitchFamily="18" charset="0"/>
                <a:cs typeface="Times New Roman" panose="02020603050405020304" pitchFamily="18" charset="0"/>
              </a:rPr>
              <a:t> </a:t>
            </a:r>
            <a:r>
              <a:rPr lang="en-US" sz="2800" b="1" dirty="0" err="1">
                <a:solidFill>
                  <a:srgbClr val="3333CC"/>
                </a:solidFill>
                <a:latin typeface="Times New Roman" panose="02020603050405020304" pitchFamily="18" charset="0"/>
                <a:cs typeface="Times New Roman" panose="02020603050405020304" pitchFamily="18" charset="0"/>
              </a:rPr>
              <a:t>dẫn</a:t>
            </a:r>
            <a:endParaRPr lang="en-US" sz="2800" b="1" dirty="0">
              <a:solidFill>
                <a:srgbClr val="3333CC"/>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sz="2800">
              <a:solidFill>
                <a:srgbClr val="00FF00"/>
              </a:solidFill>
              <a:latin typeface="Times New Roman" panose="02020603050405020304" pitchFamily="18" charset="0"/>
              <a:cs typeface="Times New Roman" panose="02020603050405020304" pitchFamily="18" charset="0"/>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sz="2800">
              <a:solidFill>
                <a:srgbClr val="00FF00"/>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6280137" y="1724539"/>
            <a:ext cx="4986953" cy="121219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vi-VN" sz="2800" b="1" dirty="0" smtClean="0">
                <a:solidFill>
                  <a:srgbClr val="3333CC"/>
                </a:solidFill>
                <a:latin typeface="Times New Roman" panose="02020603050405020304" pitchFamily="18" charset="0"/>
                <a:cs typeface="Times New Roman" panose="02020603050405020304" pitchFamily="18" charset="0"/>
              </a:rPr>
              <a:t>B.</a:t>
            </a:r>
            <a:r>
              <a:rPr lang="en-US" sz="2800" b="1" dirty="0" smtClean="0">
                <a:solidFill>
                  <a:srgbClr val="3333CC"/>
                </a:solidFill>
                <a:latin typeface="Times New Roman" panose="02020603050405020304" pitchFamily="18" charset="0"/>
                <a:cs typeface="Times New Roman" panose="02020603050405020304" pitchFamily="18" charset="0"/>
              </a:rPr>
              <a:t> </a:t>
            </a:r>
            <a:r>
              <a:rPr lang="vi-VN" sz="2800" b="1" dirty="0" smtClean="0">
                <a:solidFill>
                  <a:srgbClr val="3333CC"/>
                </a:solidFill>
                <a:latin typeface="Times New Roman" panose="02020603050405020304" pitchFamily="18" charset="0"/>
                <a:cs typeface="Times New Roman" panose="02020603050405020304" pitchFamily="18" charset="0"/>
              </a:rPr>
              <a:t>Mạch </a:t>
            </a:r>
            <a:r>
              <a:rPr lang="vi-VN" sz="2800" b="1" dirty="0">
                <a:solidFill>
                  <a:srgbClr val="3333CC"/>
                </a:solidFill>
                <a:latin typeface="Times New Roman" panose="02020603050405020304" pitchFamily="18" charset="0"/>
                <a:cs typeface="Times New Roman" panose="02020603050405020304" pitchFamily="18" charset="0"/>
              </a:rPr>
              <a:t>tính hợp IC</a:t>
            </a:r>
          </a:p>
        </p:txBody>
      </p:sp>
      <p:sp>
        <p:nvSpPr>
          <p:cNvPr id="43" name="Rectangle 42"/>
          <p:cNvSpPr/>
          <p:nvPr/>
        </p:nvSpPr>
        <p:spPr>
          <a:xfrm>
            <a:off x="382503" y="3269280"/>
            <a:ext cx="5082877" cy="11817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it-IT" sz="2800" b="1" dirty="0" smtClean="0">
                <a:solidFill>
                  <a:srgbClr val="3333CC"/>
                </a:solidFill>
                <a:latin typeface="Times New Roman" panose="02020603050405020304" pitchFamily="18" charset="0"/>
                <a:cs typeface="Times New Roman" panose="02020603050405020304" pitchFamily="18" charset="0"/>
              </a:rPr>
              <a:t>C. Trí </a:t>
            </a:r>
            <a:r>
              <a:rPr lang="it-IT" sz="2800" b="1" dirty="0">
                <a:solidFill>
                  <a:srgbClr val="3333CC"/>
                </a:solidFill>
                <a:latin typeface="Times New Roman" panose="02020603050405020304" pitchFamily="18" charset="0"/>
                <a:cs typeface="Times New Roman" panose="02020603050405020304" pitchFamily="18" charset="0"/>
              </a:rPr>
              <a:t>tuệ nhân tạo AI</a:t>
            </a:r>
            <a:endParaRPr lang="vi-VN" sz="2800" b="1" dirty="0">
              <a:solidFill>
                <a:srgbClr val="3333CC"/>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280137" y="3227478"/>
            <a:ext cx="4986953" cy="11817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vi-VN" sz="2800" b="1" dirty="0" smtClean="0">
                <a:solidFill>
                  <a:srgbClr val="3333CC"/>
                </a:solidFill>
                <a:latin typeface="Times New Roman" panose="02020603050405020304" pitchFamily="18" charset="0"/>
                <a:cs typeface="Times New Roman" panose="02020603050405020304" pitchFamily="18" charset="0"/>
              </a:rPr>
              <a:t>D.</a:t>
            </a:r>
            <a:r>
              <a:rPr lang="en-US" sz="2800" b="1" dirty="0" smtClean="0">
                <a:solidFill>
                  <a:srgbClr val="3333CC"/>
                </a:solidFill>
                <a:latin typeface="Times New Roman" panose="02020603050405020304" pitchFamily="18" charset="0"/>
                <a:cs typeface="Times New Roman" panose="02020603050405020304" pitchFamily="18" charset="0"/>
              </a:rPr>
              <a:t> </a:t>
            </a:r>
            <a:r>
              <a:rPr lang="vi-VN" sz="2800" b="1" dirty="0" smtClean="0">
                <a:solidFill>
                  <a:srgbClr val="3333CC"/>
                </a:solidFill>
                <a:latin typeface="Times New Roman" panose="02020603050405020304" pitchFamily="18" charset="0"/>
                <a:cs typeface="Times New Roman" panose="02020603050405020304" pitchFamily="18" charset="0"/>
              </a:rPr>
              <a:t>Ống </a:t>
            </a:r>
            <a:r>
              <a:rPr lang="vi-VN" sz="2800" b="1" dirty="0">
                <a:solidFill>
                  <a:srgbClr val="3333CC"/>
                </a:solidFill>
                <a:latin typeface="Times New Roman" panose="02020603050405020304" pitchFamily="18" charset="0"/>
                <a:cs typeface="Times New Roman" panose="02020603050405020304" pitchFamily="18" charset="0"/>
              </a:rPr>
              <a:t>chân không</a:t>
            </a: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64633" y="2034622"/>
            <a:ext cx="805723"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4283966" y="3656506"/>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30386" y="3541558"/>
            <a:ext cx="804743" cy="707197"/>
          </a:xfrm>
          <a:prstGeom prst="rect">
            <a:avLst/>
          </a:prstGeom>
        </p:spPr>
      </p:pic>
      <p:pic>
        <p:nvPicPr>
          <p:cNvPr id="53" name="Picture 52"/>
          <p:cNvPicPr>
            <a:picLocks noChangeAspect="1"/>
          </p:cNvPicPr>
          <p:nvPr/>
        </p:nvPicPr>
        <p:blipFill>
          <a:blip r:embed="rId1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9959607" y="2039050"/>
            <a:ext cx="804743" cy="643793"/>
          </a:xfrm>
          <a:prstGeom prst="rect">
            <a:avLst/>
          </a:prstGeom>
        </p:spPr>
      </p:pic>
      <p:sp>
        <p:nvSpPr>
          <p:cNvPr id="18" name="Cloud 17">
            <a:hlinkClick r:id="rId15" action="ppaction://hlinksldjump"/>
          </p:cNvPr>
          <p:cNvSpPr/>
          <p:nvPr/>
        </p:nvSpPr>
        <p:spPr>
          <a:xfrm>
            <a:off x="4667495" y="4702499"/>
            <a:ext cx="3057505"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2800" b="1" dirty="0" smtClean="0">
                <a:solidFill>
                  <a:srgbClr val="00FF00"/>
                </a:solidFill>
                <a:latin typeface="Times New Roman" panose="02020603050405020304" pitchFamily="18" charset="0"/>
                <a:cs typeface="Times New Roman" panose="02020603050405020304" pitchFamily="18" charset="0"/>
              </a:rPr>
              <a:t>QUAY </a:t>
            </a:r>
            <a:r>
              <a:rPr lang="en-US" sz="2800" b="1" dirty="0">
                <a:solidFill>
                  <a:srgbClr val="00FF00"/>
                </a:solidFill>
                <a:latin typeface="Times New Roman" panose="02020603050405020304" pitchFamily="18" charset="0"/>
                <a:cs typeface="Times New Roman" panose="02020603050405020304" pitchFamily="18" charset="0"/>
              </a:rPr>
              <a:t>VỀ</a:t>
            </a:r>
            <a:endParaRPr lang="vi-VN" sz="2800" b="1" dirty="0">
              <a:solidFill>
                <a:srgbClr val="00FF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10232672" y="6578600"/>
            <a:ext cx="1959329" cy="279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200"/>
            <a:endParaRPr lang="en-US" sz="2800">
              <a:solidFill>
                <a:srgbClr val="00FF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a:blip r:embed="rId5"/>
          <a:tile tx="0" ty="0" sx="100000" sy="100000" flip="none" algn="tl"/>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669085" y="4248754"/>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1181109"/>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0" y="48672"/>
            <a:ext cx="12192000"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3200" b="1" dirty="0" err="1" smtClean="0">
                <a:solidFill>
                  <a:srgbClr val="3333CC"/>
                </a:solidFill>
                <a:latin typeface="Times New Roman" panose="02020603050405020304" pitchFamily="18" charset="0"/>
                <a:cs typeface="Times New Roman" panose="02020603050405020304" pitchFamily="18" charset="0"/>
              </a:rPr>
              <a:t>Câu</a:t>
            </a:r>
            <a:r>
              <a:rPr lang="en-US" sz="3200" b="1" dirty="0" smtClean="0">
                <a:solidFill>
                  <a:srgbClr val="3333CC"/>
                </a:solidFill>
                <a:latin typeface="Times New Roman" panose="02020603050405020304" pitchFamily="18" charset="0"/>
                <a:cs typeface="Times New Roman" panose="02020603050405020304" pitchFamily="18" charset="0"/>
              </a:rPr>
              <a:t> 4: </a:t>
            </a:r>
            <a:r>
              <a:rPr lang="en-US" sz="3200" b="1" dirty="0" err="1" smtClean="0">
                <a:solidFill>
                  <a:srgbClr val="3333CC"/>
                </a:solidFill>
                <a:latin typeface="Times New Roman" panose="02020603050405020304" pitchFamily="18" charset="0"/>
                <a:cs typeface="Times New Roman" panose="02020603050405020304" pitchFamily="18" charset="0"/>
              </a:rPr>
              <a:t>Đâu</a:t>
            </a:r>
            <a:r>
              <a:rPr lang="en-US" sz="3200" b="1" dirty="0" smtClean="0">
                <a:solidFill>
                  <a:srgbClr val="3333CC"/>
                </a:solidFill>
                <a:latin typeface="Times New Roman" panose="02020603050405020304" pitchFamily="18" charset="0"/>
                <a:cs typeface="Times New Roman" panose="02020603050405020304" pitchFamily="18" charset="0"/>
              </a:rPr>
              <a:t> </a:t>
            </a:r>
            <a:r>
              <a:rPr lang="en-US" sz="3200" b="1" dirty="0" err="1">
                <a:solidFill>
                  <a:srgbClr val="3333CC"/>
                </a:solidFill>
                <a:latin typeface="Times New Roman" panose="02020603050405020304" pitchFamily="18" charset="0"/>
                <a:cs typeface="Times New Roman" panose="02020603050405020304" pitchFamily="18" charset="0"/>
              </a:rPr>
              <a:t>không</a:t>
            </a:r>
            <a:r>
              <a:rPr lang="en-US" sz="3200" b="1" dirty="0">
                <a:solidFill>
                  <a:srgbClr val="3333CC"/>
                </a:solidFill>
                <a:latin typeface="Times New Roman" panose="02020603050405020304" pitchFamily="18" charset="0"/>
                <a:cs typeface="Times New Roman" panose="02020603050405020304" pitchFamily="18" charset="0"/>
              </a:rPr>
              <a:t> </a:t>
            </a:r>
            <a:r>
              <a:rPr lang="en-US" sz="3200" b="1" dirty="0" err="1">
                <a:solidFill>
                  <a:srgbClr val="3333CC"/>
                </a:solidFill>
                <a:latin typeface="Times New Roman" panose="02020603050405020304" pitchFamily="18" charset="0"/>
                <a:cs typeface="Times New Roman" panose="02020603050405020304" pitchFamily="18" charset="0"/>
              </a:rPr>
              <a:t>phải</a:t>
            </a:r>
            <a:r>
              <a:rPr lang="en-US" sz="3200" b="1" dirty="0">
                <a:solidFill>
                  <a:srgbClr val="3333CC"/>
                </a:solidFill>
                <a:latin typeface="Times New Roman" panose="02020603050405020304" pitchFamily="18" charset="0"/>
                <a:cs typeface="Times New Roman" panose="02020603050405020304" pitchFamily="18" charset="0"/>
              </a:rPr>
              <a:t> </a:t>
            </a:r>
            <a:r>
              <a:rPr lang="en-US" sz="3200" b="1" dirty="0" err="1">
                <a:solidFill>
                  <a:srgbClr val="3333CC"/>
                </a:solidFill>
                <a:latin typeface="Times New Roman" panose="02020603050405020304" pitchFamily="18" charset="0"/>
                <a:cs typeface="Times New Roman" panose="02020603050405020304" pitchFamily="18" charset="0"/>
              </a:rPr>
              <a:t>là</a:t>
            </a:r>
            <a:r>
              <a:rPr lang="en-US" sz="3200" b="1" dirty="0">
                <a:solidFill>
                  <a:srgbClr val="3333CC"/>
                </a:solidFill>
                <a:latin typeface="Times New Roman" panose="02020603050405020304" pitchFamily="18" charset="0"/>
                <a:cs typeface="Times New Roman" panose="02020603050405020304" pitchFamily="18" charset="0"/>
              </a:rPr>
              <a:t> </a:t>
            </a:r>
            <a:r>
              <a:rPr lang="en-US" sz="3200" b="1" dirty="0" err="1">
                <a:solidFill>
                  <a:srgbClr val="3333CC"/>
                </a:solidFill>
                <a:latin typeface="Times New Roman" panose="02020603050405020304" pitchFamily="18" charset="0"/>
                <a:cs typeface="Times New Roman" panose="02020603050405020304" pitchFamily="18" charset="0"/>
              </a:rPr>
              <a:t>ví</a:t>
            </a:r>
            <a:r>
              <a:rPr lang="en-US" sz="3200" b="1" dirty="0">
                <a:solidFill>
                  <a:srgbClr val="3333CC"/>
                </a:solidFill>
                <a:latin typeface="Times New Roman" panose="02020603050405020304" pitchFamily="18" charset="0"/>
                <a:cs typeface="Times New Roman" panose="02020603050405020304" pitchFamily="18" charset="0"/>
              </a:rPr>
              <a:t> </a:t>
            </a:r>
            <a:r>
              <a:rPr lang="en-US" sz="3200" b="1" dirty="0" err="1">
                <a:solidFill>
                  <a:srgbClr val="3333CC"/>
                </a:solidFill>
                <a:latin typeface="Times New Roman" panose="02020603050405020304" pitchFamily="18" charset="0"/>
                <a:cs typeface="Times New Roman" panose="02020603050405020304" pitchFamily="18" charset="0"/>
              </a:rPr>
              <a:t>dụ</a:t>
            </a:r>
            <a:r>
              <a:rPr lang="en-US" sz="3200" b="1" dirty="0">
                <a:solidFill>
                  <a:srgbClr val="3333CC"/>
                </a:solidFill>
                <a:latin typeface="Times New Roman" panose="02020603050405020304" pitchFamily="18" charset="0"/>
                <a:cs typeface="Times New Roman" panose="02020603050405020304" pitchFamily="18" charset="0"/>
              </a:rPr>
              <a:t> </a:t>
            </a:r>
            <a:r>
              <a:rPr lang="en-US" sz="3200" b="1" dirty="0" err="1">
                <a:solidFill>
                  <a:srgbClr val="3333CC"/>
                </a:solidFill>
                <a:latin typeface="Times New Roman" panose="02020603050405020304" pitchFamily="18" charset="0"/>
                <a:cs typeface="Times New Roman" panose="02020603050405020304" pitchFamily="18" charset="0"/>
              </a:rPr>
              <a:t>về</a:t>
            </a:r>
            <a:r>
              <a:rPr lang="en-US" sz="3200" b="1" dirty="0">
                <a:solidFill>
                  <a:srgbClr val="3333CC"/>
                </a:solidFill>
                <a:latin typeface="Times New Roman" panose="02020603050405020304" pitchFamily="18" charset="0"/>
                <a:cs typeface="Times New Roman" panose="02020603050405020304" pitchFamily="18" charset="0"/>
              </a:rPr>
              <a:t> </a:t>
            </a:r>
            <a:r>
              <a:rPr lang="en-US" sz="3200" b="1" dirty="0" err="1">
                <a:solidFill>
                  <a:srgbClr val="3333CC"/>
                </a:solidFill>
                <a:latin typeface="Times New Roman" panose="02020603050405020304" pitchFamily="18" charset="0"/>
                <a:cs typeface="Times New Roman" panose="02020603050405020304" pitchFamily="18" charset="0"/>
              </a:rPr>
              <a:t>máy</a:t>
            </a:r>
            <a:r>
              <a:rPr lang="en-US" sz="3200" b="1" dirty="0">
                <a:solidFill>
                  <a:srgbClr val="3333CC"/>
                </a:solidFill>
                <a:latin typeface="Times New Roman" panose="02020603050405020304" pitchFamily="18" charset="0"/>
                <a:cs typeface="Times New Roman" panose="02020603050405020304" pitchFamily="18" charset="0"/>
              </a:rPr>
              <a:t> </a:t>
            </a:r>
            <a:r>
              <a:rPr lang="en-US" sz="3200" b="1" dirty="0" err="1">
                <a:solidFill>
                  <a:srgbClr val="3333CC"/>
                </a:solidFill>
                <a:latin typeface="Times New Roman" panose="02020603050405020304" pitchFamily="18" charset="0"/>
                <a:cs typeface="Times New Roman" panose="02020603050405020304" pitchFamily="18" charset="0"/>
              </a:rPr>
              <a:t>tính</a:t>
            </a:r>
            <a:r>
              <a:rPr lang="en-US" sz="3200" b="1" dirty="0">
                <a:solidFill>
                  <a:srgbClr val="3333CC"/>
                </a:solidFill>
                <a:latin typeface="Times New Roman" panose="02020603050405020304" pitchFamily="18" charset="0"/>
                <a:cs typeface="Times New Roman" panose="02020603050405020304" pitchFamily="18" charset="0"/>
              </a:rPr>
              <a:t> ở </a:t>
            </a:r>
            <a:r>
              <a:rPr lang="en-US" sz="3200" b="1" dirty="0" err="1">
                <a:solidFill>
                  <a:srgbClr val="3333CC"/>
                </a:solidFill>
                <a:latin typeface="Times New Roman" panose="02020603050405020304" pitchFamily="18" charset="0"/>
                <a:cs typeface="Times New Roman" panose="02020603050405020304" pitchFamily="18" charset="0"/>
              </a:rPr>
              <a:t>thế</a:t>
            </a:r>
            <a:r>
              <a:rPr lang="en-US" sz="3200" b="1" dirty="0">
                <a:solidFill>
                  <a:srgbClr val="3333CC"/>
                </a:solidFill>
                <a:latin typeface="Times New Roman" panose="02020603050405020304" pitchFamily="18" charset="0"/>
                <a:cs typeface="Times New Roman" panose="02020603050405020304" pitchFamily="18" charset="0"/>
              </a:rPr>
              <a:t> </a:t>
            </a:r>
            <a:r>
              <a:rPr lang="en-US" sz="3200" b="1" dirty="0" err="1">
                <a:solidFill>
                  <a:srgbClr val="3333CC"/>
                </a:solidFill>
                <a:latin typeface="Times New Roman" panose="02020603050405020304" pitchFamily="18" charset="0"/>
                <a:cs typeface="Times New Roman" panose="02020603050405020304" pitchFamily="18" charset="0"/>
              </a:rPr>
              <a:t>hệ</a:t>
            </a:r>
            <a:r>
              <a:rPr lang="en-US" sz="3200" b="1" dirty="0">
                <a:solidFill>
                  <a:srgbClr val="3333CC"/>
                </a:solidFill>
                <a:latin typeface="Times New Roman" panose="02020603050405020304" pitchFamily="18" charset="0"/>
                <a:cs typeface="Times New Roman" panose="02020603050405020304" pitchFamily="18" charset="0"/>
              </a:rPr>
              <a:t> </a:t>
            </a:r>
            <a:r>
              <a:rPr lang="en-US" sz="3200" b="1" dirty="0" err="1">
                <a:solidFill>
                  <a:srgbClr val="3333CC"/>
                </a:solidFill>
                <a:latin typeface="Times New Roman" panose="02020603050405020304" pitchFamily="18" charset="0"/>
                <a:cs typeface="Times New Roman" panose="02020603050405020304" pitchFamily="18" charset="0"/>
              </a:rPr>
              <a:t>thứ</a:t>
            </a:r>
            <a:r>
              <a:rPr lang="en-US" sz="3200" b="1" dirty="0">
                <a:solidFill>
                  <a:srgbClr val="3333CC"/>
                </a:solidFill>
                <a:latin typeface="Times New Roman" panose="02020603050405020304" pitchFamily="18" charset="0"/>
                <a:cs typeface="Times New Roman" panose="02020603050405020304" pitchFamily="18" charset="0"/>
              </a:rPr>
              <a:t> </a:t>
            </a:r>
            <a:r>
              <a:rPr lang="en-US" sz="3200" b="1" dirty="0" err="1">
                <a:solidFill>
                  <a:srgbClr val="3333CC"/>
                </a:solidFill>
                <a:latin typeface="Times New Roman" panose="02020603050405020304" pitchFamily="18" charset="0"/>
                <a:cs typeface="Times New Roman" panose="02020603050405020304" pitchFamily="18" charset="0"/>
              </a:rPr>
              <a:t>hai</a:t>
            </a:r>
            <a:r>
              <a:rPr lang="en-US" sz="3200" b="1" dirty="0">
                <a:solidFill>
                  <a:srgbClr val="3333CC"/>
                </a:solidFill>
                <a:latin typeface="Times New Roman" panose="02020603050405020304" pitchFamily="18" charset="0"/>
                <a:cs typeface="Times New Roman" panose="02020603050405020304" pitchFamily="18" charset="0"/>
              </a:rPr>
              <a:t>?</a:t>
            </a:r>
            <a:endParaRPr lang="vi-VN" sz="3200" b="1" dirty="0">
              <a:solidFill>
                <a:srgbClr val="3333CC"/>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330198" y="1973298"/>
            <a:ext cx="4683235" cy="130174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vi-VN" sz="3200" b="1" dirty="0" smtClean="0">
                <a:solidFill>
                  <a:srgbClr val="3333CC"/>
                </a:solidFill>
                <a:latin typeface="Times New Roman" panose="02020603050405020304" pitchFamily="18" charset="0"/>
                <a:cs typeface="Times New Roman" panose="02020603050405020304" pitchFamily="18" charset="0"/>
              </a:rPr>
              <a:t>A.</a:t>
            </a:r>
            <a:r>
              <a:rPr lang="en-US" sz="3200" b="1" dirty="0" smtClean="0">
                <a:solidFill>
                  <a:srgbClr val="3333CC"/>
                </a:solidFill>
                <a:latin typeface="Times New Roman" panose="02020603050405020304" pitchFamily="18" charset="0"/>
                <a:cs typeface="Times New Roman" panose="02020603050405020304" pitchFamily="18" charset="0"/>
              </a:rPr>
              <a:t> </a:t>
            </a:r>
            <a:r>
              <a:rPr lang="vi-VN" sz="3200" b="1" dirty="0" smtClean="0">
                <a:solidFill>
                  <a:srgbClr val="3333CC"/>
                </a:solidFill>
                <a:latin typeface="Times New Roman" panose="02020603050405020304" pitchFamily="18" charset="0"/>
                <a:cs typeface="Times New Roman" panose="02020603050405020304" pitchFamily="18" charset="0"/>
              </a:rPr>
              <a:t>IBM </a:t>
            </a:r>
            <a:r>
              <a:rPr lang="vi-VN" sz="3200" b="1" dirty="0">
                <a:solidFill>
                  <a:srgbClr val="3333CC"/>
                </a:solidFill>
                <a:latin typeface="Times New Roman" panose="02020603050405020304" pitchFamily="18" charset="0"/>
                <a:cs typeface="Times New Roman" panose="02020603050405020304" pitchFamily="18" charset="0"/>
              </a:rPr>
              <a:t>1620</a:t>
            </a: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sz="3200" b="1">
              <a:solidFill>
                <a:srgbClr val="3333CC"/>
              </a:solidFill>
              <a:latin typeface="Times New Roman" panose="02020603050405020304" pitchFamily="18" charset="0"/>
              <a:cs typeface="Times New Roman" panose="02020603050405020304" pitchFamily="18" charset="0"/>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sz="3200" b="1">
              <a:solidFill>
                <a:srgbClr val="3333CC"/>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6208085" y="2029717"/>
            <a:ext cx="4674285" cy="130174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vi-VN" sz="3200" b="1" dirty="0">
                <a:solidFill>
                  <a:srgbClr val="3333CC"/>
                </a:solidFill>
                <a:latin typeface="Times New Roman" panose="02020603050405020304" pitchFamily="18" charset="0"/>
                <a:cs typeface="Times New Roman" panose="02020603050405020304" pitchFamily="18" charset="0"/>
              </a:rPr>
              <a:t>B. IBM </a:t>
            </a:r>
            <a:r>
              <a:rPr lang="en-US" sz="3200" b="1" dirty="0" smtClean="0">
                <a:solidFill>
                  <a:srgbClr val="3333CC"/>
                </a:solidFill>
                <a:latin typeface="Times New Roman" panose="02020603050405020304" pitchFamily="18" charset="0"/>
                <a:cs typeface="Times New Roman" panose="02020603050405020304" pitchFamily="18" charset="0"/>
              </a:rPr>
              <a:t>Simon</a:t>
            </a:r>
            <a:endParaRPr lang="vi-VN" sz="3200" b="1" dirty="0">
              <a:solidFill>
                <a:srgbClr val="3333CC"/>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330199" y="3595077"/>
            <a:ext cx="4683235" cy="13071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vi-VN" sz="3200" b="1" dirty="0">
                <a:solidFill>
                  <a:srgbClr val="3333CC"/>
                </a:solidFill>
                <a:latin typeface="Times New Roman" panose="02020603050405020304" pitchFamily="18" charset="0"/>
                <a:cs typeface="Times New Roman" panose="02020603050405020304" pitchFamily="18" charset="0"/>
              </a:rPr>
              <a:t>C. IBM </a:t>
            </a:r>
            <a:r>
              <a:rPr lang="en-US" sz="3200" b="1" dirty="0" smtClean="0">
                <a:solidFill>
                  <a:srgbClr val="3333CC"/>
                </a:solidFill>
                <a:latin typeface="Times New Roman" panose="02020603050405020304" pitchFamily="18" charset="0"/>
                <a:cs typeface="Times New Roman" panose="02020603050405020304" pitchFamily="18" charset="0"/>
              </a:rPr>
              <a:t>360</a:t>
            </a:r>
            <a:endParaRPr lang="vi-VN" sz="3200" b="1" dirty="0">
              <a:solidFill>
                <a:srgbClr val="3333CC"/>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275823" y="3628840"/>
            <a:ext cx="4606548" cy="123186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vi-VN" sz="3200" b="1" dirty="0">
                <a:solidFill>
                  <a:srgbClr val="3333CC"/>
                </a:solidFill>
                <a:latin typeface="Times New Roman" panose="02020603050405020304" pitchFamily="18" charset="0"/>
                <a:cs typeface="Times New Roman" panose="02020603050405020304" pitchFamily="18" charset="0"/>
              </a:rPr>
              <a:t>D. IBM </a:t>
            </a:r>
            <a:r>
              <a:rPr lang="en-US" sz="3200" b="1" dirty="0" smtClean="0">
                <a:solidFill>
                  <a:srgbClr val="3333CC"/>
                </a:solidFill>
                <a:latin typeface="Times New Roman" panose="02020603050405020304" pitchFamily="18" charset="0"/>
                <a:cs typeface="Times New Roman" panose="02020603050405020304" pitchFamily="18" charset="0"/>
              </a:rPr>
              <a:t>PC</a:t>
            </a:r>
            <a:endParaRPr lang="vi-VN" sz="3200" b="1" dirty="0">
              <a:solidFill>
                <a:srgbClr val="3333CC"/>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2" cstate="print">
            <a:duotone>
              <a:prstClr val="black"/>
              <a:schemeClr val="accent1">
                <a:tint val="45000"/>
                <a:satMod val="400000"/>
              </a:schemeClr>
            </a:duotone>
            <a:extLst>
              <a:ext uri="{28A0092B-C50C-407E-A947-70E740481C1C}">
                <a14:useLocalDpi xmlns:a14="http://schemas.microsoft.com/office/drawing/2010/main" val="0"/>
              </a:ext>
            </a:extLst>
          </a:blip>
          <a:srcRect r="-5485"/>
          <a:stretch>
            <a:fillRect/>
          </a:stretch>
        </p:blipFill>
        <p:spPr>
          <a:xfrm>
            <a:off x="3179530" y="2137911"/>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3119248" y="3918061"/>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82023" y="3910159"/>
            <a:ext cx="804743"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198005" y="2326992"/>
            <a:ext cx="804743" cy="707197"/>
          </a:xfrm>
          <a:prstGeom prst="rect">
            <a:avLst/>
          </a:prstGeom>
        </p:spPr>
      </p:pic>
      <p:sp>
        <p:nvSpPr>
          <p:cNvPr id="18" name="Cloud 17">
            <a:hlinkClick r:id="rId15" action="ppaction://hlinksldjump"/>
          </p:cNvPr>
          <p:cNvSpPr/>
          <p:nvPr/>
        </p:nvSpPr>
        <p:spPr>
          <a:xfrm>
            <a:off x="4487564" y="5144514"/>
            <a:ext cx="3412358"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3200" b="1" dirty="0">
                <a:solidFill>
                  <a:srgbClr val="3333CC"/>
                </a:solidFill>
                <a:latin typeface="Times New Roman" panose="02020603050405020304" pitchFamily="18" charset="0"/>
                <a:cs typeface="Times New Roman" panose="02020603050405020304" pitchFamily="18" charset="0"/>
              </a:rPr>
              <a:t>QUAY VỀ</a:t>
            </a:r>
            <a:endParaRPr lang="vi-VN" sz="3200" b="1" dirty="0">
              <a:solidFill>
                <a:srgbClr val="3333CC"/>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10232672" y="6578600"/>
            <a:ext cx="1959329" cy="279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200"/>
            <a:endParaRPr lang="en-US" sz="3200" b="1">
              <a:solidFill>
                <a:srgbClr val="3333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a:blip r:embed="rId5"/>
          <a:tile tx="0" ty="0" sx="100000" sy="100000" flip="none" algn="tl"/>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30203" y="4232277"/>
            <a:ext cx="1086500" cy="1182927"/>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584488" y="4905155"/>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120241" y="5083908"/>
            <a:ext cx="520391" cy="566575"/>
          </a:xfrm>
          <a:prstGeom prst="rect">
            <a:avLst/>
          </a:prstGeom>
        </p:spPr>
      </p:pic>
      <p:sp>
        <p:nvSpPr>
          <p:cNvPr id="4" name="Snip Diagonal Corner Rectangle 3"/>
          <p:cNvSpPr/>
          <p:nvPr/>
        </p:nvSpPr>
        <p:spPr>
          <a:xfrm>
            <a:off x="-241737" y="0"/>
            <a:ext cx="12191999" cy="134927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vi-VN" sz="2400" b="1" dirty="0">
                <a:solidFill>
                  <a:srgbClr val="3333CC"/>
                </a:solidFill>
                <a:latin typeface="+mj-lt"/>
                <a:ea typeface="Times New Roman" panose="02020603050405020304" pitchFamily="18" charset="0"/>
              </a:rPr>
              <a:t>Câu 5. Máy tính thế hệ thứ năm có những đặc điểm gì vượt trội hơn hẳn các máy tính thế hệ trước</a:t>
            </a:r>
            <a:r>
              <a:rPr lang="vi-VN" sz="2400" b="1" dirty="0" smtClean="0">
                <a:solidFill>
                  <a:srgbClr val="3333CC"/>
                </a:solidFill>
                <a:latin typeface="+mj-lt"/>
                <a:ea typeface="Times New Roman" panose="02020603050405020304" pitchFamily="18" charset="0"/>
              </a:rPr>
              <a:t>?</a:t>
            </a:r>
            <a:endParaRPr lang="vi-VN" sz="2400" b="1" dirty="0">
              <a:solidFill>
                <a:srgbClr val="3333CC"/>
              </a:solidFill>
              <a:latin typeface="+mj-lt"/>
              <a:ea typeface="Times New Roman" panose="02020603050405020304" pitchFamily="18" charset="0"/>
            </a:endParaRPr>
          </a:p>
        </p:txBody>
      </p:sp>
      <p:sp>
        <p:nvSpPr>
          <p:cNvPr id="26" name="Rectangle 25"/>
          <p:cNvSpPr/>
          <p:nvPr/>
        </p:nvSpPr>
        <p:spPr>
          <a:xfrm>
            <a:off x="50788" y="1945147"/>
            <a:ext cx="5585219" cy="8444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vi-VN" sz="2400" b="1" dirty="0" smtClean="0">
                <a:solidFill>
                  <a:srgbClr val="3333CC"/>
                </a:solidFill>
                <a:latin typeface="+mj-lt"/>
                <a:ea typeface="Times New Roman" panose="02020603050405020304" pitchFamily="18" charset="0"/>
              </a:rPr>
              <a:t>A.Nhỏ </a:t>
            </a:r>
            <a:r>
              <a:rPr lang="vi-VN" sz="2400" b="1" dirty="0">
                <a:solidFill>
                  <a:srgbClr val="3333CC"/>
                </a:solidFill>
                <a:latin typeface="+mj-lt"/>
                <a:ea typeface="Times New Roman" panose="02020603050405020304" pitchFamily="18" charset="0"/>
              </a:rPr>
              <a:t>gọn và di </a:t>
            </a:r>
            <a:r>
              <a:rPr lang="vi-VN" sz="2400" b="1" dirty="0" smtClean="0">
                <a:solidFill>
                  <a:srgbClr val="3333CC"/>
                </a:solidFill>
                <a:latin typeface="+mj-lt"/>
                <a:ea typeface="Times New Roman" panose="02020603050405020304" pitchFamily="18" charset="0"/>
              </a:rPr>
              <a:t>động</a:t>
            </a:r>
            <a:endParaRPr lang="vi-VN" sz="2400" b="1" dirty="0">
              <a:solidFill>
                <a:srgbClr val="3333CC"/>
              </a:solidFill>
              <a:latin typeface="+mj-lt"/>
              <a:ea typeface="Times New Roman" panose="02020603050405020304" pitchFamily="18" charset="0"/>
            </a:endParaRPr>
          </a:p>
        </p:txBody>
      </p:sp>
      <p:sp>
        <p:nvSpPr>
          <p:cNvPr id="40" name="Cloud 39"/>
          <p:cNvSpPr/>
          <p:nvPr/>
        </p:nvSpPr>
        <p:spPr>
          <a:xfrm>
            <a:off x="-959698" y="4629790"/>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sz="2400">
              <a:solidFill>
                <a:srgbClr val="3333CC"/>
              </a:solidFill>
              <a:latin typeface="+mj-lt"/>
            </a:endParaRPr>
          </a:p>
        </p:txBody>
      </p:sp>
      <p:sp>
        <p:nvSpPr>
          <p:cNvPr id="41" name="Cloud 40"/>
          <p:cNvSpPr/>
          <p:nvPr/>
        </p:nvSpPr>
        <p:spPr>
          <a:xfrm>
            <a:off x="13356249" y="4430094"/>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vi-VN" sz="2400">
              <a:solidFill>
                <a:srgbClr val="3333CC"/>
              </a:solidFill>
              <a:latin typeface="+mj-lt"/>
            </a:endParaRPr>
          </a:p>
        </p:txBody>
      </p:sp>
      <p:sp>
        <p:nvSpPr>
          <p:cNvPr id="42" name="Rectangle 41"/>
          <p:cNvSpPr/>
          <p:nvPr/>
        </p:nvSpPr>
        <p:spPr>
          <a:xfrm>
            <a:off x="5990896" y="3133627"/>
            <a:ext cx="5265684" cy="9740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vi-VN" sz="2400" b="1" dirty="0" smtClean="0">
                <a:solidFill>
                  <a:srgbClr val="3333CC"/>
                </a:solidFill>
                <a:latin typeface="+mj-lt"/>
                <a:ea typeface="Times New Roman" panose="02020603050405020304" pitchFamily="18" charset="0"/>
              </a:rPr>
              <a:t>D.Cả </a:t>
            </a:r>
            <a:r>
              <a:rPr lang="vi-VN" sz="2400" b="1" dirty="0">
                <a:solidFill>
                  <a:srgbClr val="3333CC"/>
                </a:solidFill>
                <a:latin typeface="+mj-lt"/>
                <a:ea typeface="Times New Roman" panose="02020603050405020304" pitchFamily="18" charset="0"/>
              </a:rPr>
              <a:t>A, B, C đều đúng.</a:t>
            </a:r>
          </a:p>
        </p:txBody>
      </p:sp>
      <p:sp>
        <p:nvSpPr>
          <p:cNvPr id="43" name="Rectangle 42"/>
          <p:cNvSpPr/>
          <p:nvPr/>
        </p:nvSpPr>
        <p:spPr>
          <a:xfrm>
            <a:off x="50788" y="3133628"/>
            <a:ext cx="5585219" cy="97408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vi-VN" sz="2400" b="1" dirty="0" smtClean="0">
                <a:solidFill>
                  <a:srgbClr val="3333CC"/>
                </a:solidFill>
                <a:latin typeface="+mj-lt"/>
                <a:ea typeface="Times New Roman" panose="02020603050405020304" pitchFamily="18" charset="0"/>
              </a:rPr>
              <a:t>C.Chạy </a:t>
            </a:r>
            <a:r>
              <a:rPr lang="vi-VN" sz="2400" b="1" dirty="0">
                <a:solidFill>
                  <a:srgbClr val="3333CC"/>
                </a:solidFill>
                <a:latin typeface="+mj-lt"/>
                <a:ea typeface="Times New Roman" panose="02020603050405020304" pitchFamily="18" charset="0"/>
              </a:rPr>
              <a:t>nhanh hơn và đáng tin cậy hơn.</a:t>
            </a:r>
          </a:p>
        </p:txBody>
      </p:sp>
      <p:sp>
        <p:nvSpPr>
          <p:cNvPr id="44" name="Rectangle 43"/>
          <p:cNvSpPr/>
          <p:nvPr/>
        </p:nvSpPr>
        <p:spPr>
          <a:xfrm>
            <a:off x="6001407" y="1914373"/>
            <a:ext cx="5244662" cy="87527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lang="vi-VN" sz="2400" b="1" dirty="0" smtClean="0">
                <a:solidFill>
                  <a:srgbClr val="3333CC"/>
                </a:solidFill>
                <a:latin typeface="+mj-lt"/>
                <a:ea typeface="Times New Roman" panose="02020603050405020304" pitchFamily="18" charset="0"/>
              </a:rPr>
              <a:t>B.Tiêu </a:t>
            </a:r>
            <a:r>
              <a:rPr lang="vi-VN" sz="2400" b="1" dirty="0">
                <a:solidFill>
                  <a:srgbClr val="3333CC"/>
                </a:solidFill>
                <a:latin typeface="+mj-lt"/>
                <a:ea typeface="Times New Roman" panose="02020603050405020304" pitchFamily="18" charset="0"/>
              </a:rPr>
              <a:t>thụ điện năng thấp hơn</a:t>
            </a: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92578" y="2079600"/>
            <a:ext cx="805723"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4618855" y="3755664"/>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81007" y="2013796"/>
            <a:ext cx="804743"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20241" y="3382887"/>
            <a:ext cx="804743" cy="643793"/>
          </a:xfrm>
          <a:prstGeom prst="rect">
            <a:avLst/>
          </a:prstGeom>
        </p:spPr>
      </p:pic>
      <p:sp>
        <p:nvSpPr>
          <p:cNvPr id="17" name="Cloud 16">
            <a:hlinkClick r:id="rId15" action="ppaction://hlinksldjump"/>
          </p:cNvPr>
          <p:cNvSpPr/>
          <p:nvPr/>
        </p:nvSpPr>
        <p:spPr>
          <a:xfrm>
            <a:off x="4425757" y="4656017"/>
            <a:ext cx="3219185"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2400" b="1" dirty="0">
                <a:solidFill>
                  <a:srgbClr val="3333CC"/>
                </a:solidFill>
                <a:latin typeface="Times New Roman" panose="02020603050405020304" pitchFamily="18" charset="0"/>
                <a:cs typeface="Times New Roman" panose="02020603050405020304" pitchFamily="18" charset="0"/>
              </a:rPr>
              <a:t>QUAY VỀ</a:t>
            </a:r>
            <a:endParaRPr lang="vi-VN" sz="2400" b="1" dirty="0">
              <a:solidFill>
                <a:srgbClr val="3333CC"/>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9990934" y="6532118"/>
            <a:ext cx="1959329" cy="2794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200"/>
            <a:endParaRPr lang="en-US" sz="2400">
              <a:solidFill>
                <a:srgbClr val="3333CC"/>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anim calcmode="lin" valueType="num">
                                      <p:cBhvr>
                                        <p:cTn id="18" dur="500" fill="hold"/>
                                        <p:tgtEl>
                                          <p:spTgt spid="43"/>
                                        </p:tgtEl>
                                        <p:attrNameLst>
                                          <p:attrName>ppt_x</p:attrName>
                                        </p:attrNameLst>
                                      </p:cBhvr>
                                      <p:tavLst>
                                        <p:tav tm="0">
                                          <p:val>
                                            <p:strVal val="#ppt_x"/>
                                          </p:val>
                                        </p:tav>
                                        <p:tav tm="100000">
                                          <p:val>
                                            <p:strVal val="#ppt_x"/>
                                          </p:val>
                                        </p:tav>
                                      </p:tavLst>
                                    </p:anim>
                                    <p:anim calcmode="lin" valueType="num">
                                      <p:cBhvr>
                                        <p:cTn id="19" dur="500" fill="hold"/>
                                        <p:tgtEl>
                                          <p:spTgt spid="4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anim calcmode="lin" valueType="num">
                                      <p:cBhvr>
                                        <p:cTn id="23" dur="500" fill="hold"/>
                                        <p:tgtEl>
                                          <p:spTgt spid="44"/>
                                        </p:tgtEl>
                                        <p:attrNameLst>
                                          <p:attrName>ppt_x</p:attrName>
                                        </p:attrNameLst>
                                      </p:cBhvr>
                                      <p:tavLst>
                                        <p:tav tm="0">
                                          <p:val>
                                            <p:strVal val="#ppt_x"/>
                                          </p:val>
                                        </p:tav>
                                        <p:tav tm="100000">
                                          <p:val>
                                            <p:strVal val="#ppt_x"/>
                                          </p:val>
                                        </p:tav>
                                      </p:tavLst>
                                    </p:anim>
                                    <p:anim calcmode="lin" valueType="num">
                                      <p:cBhvr>
                                        <p:cTn id="24" dur="500" fill="hold"/>
                                        <p:tgtEl>
                                          <p:spTgt spid="4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anim calcmode="lin" valueType="num">
                                      <p:cBhvr>
                                        <p:cTn id="28" dur="500" fill="hold"/>
                                        <p:tgtEl>
                                          <p:spTgt spid="42"/>
                                        </p:tgtEl>
                                        <p:attrNameLst>
                                          <p:attrName>ppt_x</p:attrName>
                                        </p:attrNameLst>
                                      </p:cBhvr>
                                      <p:tavLst>
                                        <p:tav tm="0">
                                          <p:val>
                                            <p:strVal val="#ppt_x"/>
                                          </p:val>
                                        </p:tav>
                                        <p:tav tm="100000">
                                          <p:val>
                                            <p:strVal val="#ppt_x"/>
                                          </p:val>
                                        </p:tav>
                                      </p:tavLst>
                                    </p:anim>
                                    <p:anim calcmode="lin" valueType="num">
                                      <p:cBhvr>
                                        <p:cTn id="29" dur="500" fill="hold"/>
                                        <p:tgtEl>
                                          <p:spTgt spid="42"/>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000" fill="hold"/>
                                        <p:tgtEl>
                                          <p:spTgt spid="43"/>
                                        </p:tgtEl>
                                        <p:attrNameLst>
                                          <p:attrName>fillcolor</p:attrName>
                                        </p:attrNameLst>
                                      </p:cBhvr>
                                      <p:to>
                                        <a:schemeClr val="accent2"/>
                                      </p:to>
                                    </p:animClr>
                                    <p:set>
                                      <p:cBhvr>
                                        <p:cTn id="79" dur="2000" fill="hold"/>
                                        <p:tgtEl>
                                          <p:spTgt spid="43"/>
                                        </p:tgtEl>
                                        <p:attrNameLst>
                                          <p:attrName>fill.type</p:attrName>
                                        </p:attrNameLst>
                                      </p:cBhvr>
                                      <p:to>
                                        <p:strVal val="solid"/>
                                      </p:to>
                                    </p:set>
                                    <p:set>
                                      <p:cBhvr>
                                        <p:cTn id="80" dur="200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493484" y="442145"/>
            <a:ext cx="11277601" cy="79601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6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LUYỆN TẬP</a:t>
            </a:r>
          </a:p>
        </p:txBody>
      </p:sp>
      <p:sp>
        <p:nvSpPr>
          <p:cNvPr id="4" name="Content Placeholder 4"/>
          <p:cNvSpPr txBox="1"/>
          <p:nvPr/>
        </p:nvSpPr>
        <p:spPr>
          <a:xfrm>
            <a:off x="2621187" y="1773766"/>
            <a:ext cx="8683083" cy="4006924"/>
          </a:xfrm>
          <a:prstGeom prst="rect">
            <a:avLst/>
          </a:prstGeom>
          <a:solidFill>
            <a:srgbClr val="FFFF7D"/>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b="1" i="1" dirty="0" err="1">
                <a:latin typeface="Times New Roman" panose="02020603050405020304" pitchFamily="18" charset="0"/>
                <a:cs typeface="Times New Roman" panose="02020603050405020304" pitchFamily="18" charset="0"/>
              </a:rPr>
              <a:t>Hãy</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cho</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biết</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theo</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lịch</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sử</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phát</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triển</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máy</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tính</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thay</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đổi</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như</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thế</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nào</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về</a:t>
            </a:r>
            <a:r>
              <a:rPr lang="en-US" b="1" i="1" dirty="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a:p>
            <a:pPr marL="0" indent="0">
              <a:lnSpc>
                <a:spcPct val="150000"/>
              </a:lnSpc>
              <a:buNone/>
            </a:pPr>
            <a:r>
              <a:rPr lang="en-US" i="1" dirty="0">
                <a:latin typeface="Times New Roman" panose="02020603050405020304" pitchFamily="18" charset="0"/>
                <a:cs typeface="Times New Roman" panose="02020603050405020304" pitchFamily="18" charset="0"/>
              </a:rPr>
              <a:t>a) </a:t>
            </a:r>
            <a:r>
              <a:rPr lang="en-US" i="1" dirty="0" err="1">
                <a:latin typeface="Times New Roman" panose="02020603050405020304" pitchFamily="18" charset="0"/>
                <a:cs typeface="Times New Roman" panose="02020603050405020304" pitchFamily="18" charset="0"/>
              </a:rPr>
              <a:t>Kích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thước</a:t>
            </a:r>
            <a:r>
              <a:rPr lang="en-US"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0" indent="0">
              <a:lnSpc>
                <a:spcPct val="150000"/>
              </a:lnSpc>
              <a:buNone/>
            </a:pPr>
            <a:r>
              <a:rPr lang="en-US" i="1" dirty="0">
                <a:latin typeface="Times New Roman" panose="02020603050405020304" pitchFamily="18" charset="0"/>
                <a:cs typeface="Times New Roman" panose="02020603050405020304" pitchFamily="18" charset="0"/>
              </a:rPr>
              <a:t>b) </a:t>
            </a:r>
            <a:r>
              <a:rPr lang="en-US" i="1" dirty="0" err="1">
                <a:latin typeface="Times New Roman" panose="02020603050405020304" pitchFamily="18" charset="0"/>
                <a:cs typeface="Times New Roman" panose="02020603050405020304" pitchFamily="18" charset="0"/>
              </a:rPr>
              <a:t>Điện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năng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tiêu</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thụ</a:t>
            </a:r>
            <a:r>
              <a:rPr lang="en-US"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0" indent="0">
              <a:lnSpc>
                <a:spcPct val="150000"/>
              </a:lnSpc>
              <a:buNone/>
            </a:pPr>
            <a:r>
              <a:rPr lang="en-US" i="1" dirty="0">
                <a:latin typeface="Times New Roman" panose="02020603050405020304" pitchFamily="18" charset="0"/>
                <a:cs typeface="Times New Roman" panose="02020603050405020304" pitchFamily="18" charset="0"/>
              </a:rPr>
              <a:t>c) </a:t>
            </a:r>
            <a:r>
              <a:rPr lang="en-US" i="1" dirty="0" err="1">
                <a:latin typeface="Times New Roman" panose="02020603050405020304" pitchFamily="18" charset="0"/>
                <a:cs typeface="Times New Roman" panose="02020603050405020304" pitchFamily="18" charset="0"/>
              </a:rPr>
              <a:t>Tốc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độ</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tính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toán</a:t>
            </a:r>
            <a:r>
              <a:rPr lang="en-US"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2"/>
          <a:srcRect l="19113" t="56563" r="75806" b="34497"/>
          <a:stretch>
            <a:fillRect/>
          </a:stretch>
        </p:blipFill>
        <p:spPr>
          <a:xfrm>
            <a:off x="3731788" y="309716"/>
            <a:ext cx="938531" cy="928447"/>
          </a:xfrm>
          <a:prstGeom prst="rect">
            <a:avLst/>
          </a:prstGeom>
        </p:spPr>
      </p:pic>
      <p:pic>
        <p:nvPicPr>
          <p:cNvPr id="7" name="Picture 2" descr="https://cdn-icons-png.flaticon.com/512/3240/324083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350" y="2710355"/>
            <a:ext cx="2358125" cy="23581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box(in)">
                                      <p:cBhvr>
                                        <p:cTn id="7" dur="75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75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ox(in)">
                                      <p:cBhvr>
                                        <p:cTn id="17" dur="75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ox(in)">
                                      <p:cBhvr>
                                        <p:cTn id="22" dur="75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ox(in)">
                                      <p:cBhvr>
                                        <p:cTn id="27" dur="75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493484" y="442145"/>
            <a:ext cx="11277601" cy="79601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600" b="1" i="0" u="none" strike="noStrike" kern="1200" cap="none" spc="0" normalizeH="0" baseline="0" noProof="0">
                <a:ln>
                  <a:noFill/>
                </a:ln>
                <a:solidFill>
                  <a:srgbClr val="FF0000"/>
                </a:solidFill>
                <a:effectLst/>
                <a:uLnTx/>
                <a:uFillTx/>
                <a:latin typeface="Times New Roman" panose="02020603050405020304" pitchFamily="18" charset="0"/>
                <a:ea typeface="+mj-ea"/>
                <a:cs typeface="Times New Roman" panose="02020603050405020304" pitchFamily="18" charset="0"/>
              </a:rPr>
              <a:t>LUYỆN TẬP</a:t>
            </a:r>
          </a:p>
        </p:txBody>
      </p:sp>
      <p:sp>
        <p:nvSpPr>
          <p:cNvPr id="4" name="Content Placeholder 4"/>
          <p:cNvSpPr txBox="1"/>
          <p:nvPr/>
        </p:nvSpPr>
        <p:spPr>
          <a:xfrm>
            <a:off x="2606565" y="1370592"/>
            <a:ext cx="9164519" cy="4536222"/>
          </a:xfrm>
          <a:prstGeom prst="rect">
            <a:avLst/>
          </a:prstGeom>
          <a:solidFill>
            <a:srgbClr val="FFFF7D"/>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i="1" dirty="0">
                <a:latin typeface="Times New Roman" panose="02020603050405020304" pitchFamily="18" charset="0"/>
                <a:cs typeface="Times New Roman" panose="02020603050405020304" pitchFamily="18" charset="0"/>
              </a:rPr>
              <a:t>a) </a:t>
            </a:r>
            <a:r>
              <a:rPr lang="en-US" i="1" dirty="0" err="1">
                <a:latin typeface="Times New Roman" panose="02020603050405020304" pitchFamily="18" charset="0"/>
                <a:cs typeface="Times New Roman" panose="02020603050405020304" pitchFamily="18" charset="0"/>
              </a:rPr>
              <a:t>Kích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thước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nhỏ</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gọn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hơn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thế</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hệ</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thứ</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nhất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máy</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tính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chiếm</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cả</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một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căn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phòng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thì</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đến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thế</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hệ</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thứ</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năm</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máy</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tính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nhỏ</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gọn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có</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thể</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bỏ</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vào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túi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xách</a:t>
            </a:r>
            <a:r>
              <a:rPr lang="en-US"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0" indent="0">
              <a:lnSpc>
                <a:spcPct val="150000"/>
              </a:lnSpc>
              <a:buNone/>
            </a:pPr>
            <a:r>
              <a:rPr lang="en-US" i="1" dirty="0">
                <a:latin typeface="Times New Roman" panose="02020603050405020304" pitchFamily="18" charset="0"/>
                <a:cs typeface="Times New Roman" panose="02020603050405020304" pitchFamily="18" charset="0"/>
              </a:rPr>
              <a:t>b) </a:t>
            </a:r>
            <a:r>
              <a:rPr lang="en-US" i="1" dirty="0" err="1">
                <a:latin typeface="Times New Roman" panose="02020603050405020304" pitchFamily="18" charset="0"/>
                <a:cs typeface="Times New Roman" panose="02020603050405020304" pitchFamily="18" charset="0"/>
              </a:rPr>
              <a:t>Điện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năng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tiêu</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thụ</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Tiêu</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thụ</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ít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điện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năng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hơn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tỏa</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ra</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ít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nhiệt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hơn</a:t>
            </a:r>
            <a:r>
              <a:rPr lang="en-US"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0" indent="0">
              <a:lnSpc>
                <a:spcPct val="150000"/>
              </a:lnSpc>
              <a:buNone/>
            </a:pPr>
            <a:r>
              <a:rPr lang="en-US" i="1" dirty="0">
                <a:latin typeface="Times New Roman" panose="02020603050405020304" pitchFamily="18" charset="0"/>
                <a:cs typeface="Times New Roman" panose="02020603050405020304" pitchFamily="18" charset="0"/>
              </a:rPr>
              <a:t>c) </a:t>
            </a:r>
            <a:r>
              <a:rPr lang="en-US" i="1" dirty="0" err="1">
                <a:latin typeface="Times New Roman" panose="02020603050405020304" pitchFamily="18" charset="0"/>
                <a:cs typeface="Times New Roman" panose="02020603050405020304" pitchFamily="18" charset="0"/>
              </a:rPr>
              <a:t>Tốc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độ</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tính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toán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nhanh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hơn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độ</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chính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xác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cao</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hơn</a:t>
            </a:r>
            <a:r>
              <a:rPr lang="en-US"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2"/>
          <a:srcRect l="19113" t="56563" r="75806" b="34497"/>
          <a:stretch>
            <a:fillRect/>
          </a:stretch>
        </p:blipFill>
        <p:spPr>
          <a:xfrm>
            <a:off x="3731788" y="309716"/>
            <a:ext cx="938531" cy="928447"/>
          </a:xfrm>
          <a:prstGeom prst="rect">
            <a:avLst/>
          </a:prstGeom>
        </p:spPr>
      </p:pic>
      <p:pic>
        <p:nvPicPr>
          <p:cNvPr id="2" name="Picture 1"/>
          <p:cNvPicPr>
            <a:picLocks noChangeAspect="1"/>
          </p:cNvPicPr>
          <p:nvPr/>
        </p:nvPicPr>
        <p:blipFill>
          <a:blip r:embed="rId3"/>
          <a:stretch>
            <a:fillRect/>
          </a:stretch>
        </p:blipFill>
        <p:spPr>
          <a:xfrm>
            <a:off x="111649" y="2311653"/>
            <a:ext cx="2225233" cy="22252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box(in)">
                                      <p:cBhvr>
                                        <p:cTn id="7" dur="75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75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ox(in)">
                                      <p:cBhvr>
                                        <p:cTn id="17" dur="75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ox(in)">
                                      <p:cBhvr>
                                        <p:cTn id="22" dur="75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124200" y="2192215"/>
            <a:ext cx="5638800" cy="1107996"/>
          </a:xfrm>
          <a:prstGeom prst="rect">
            <a:avLst/>
          </a:prstGeom>
          <a:solidFill>
            <a:schemeClr val="accent6">
              <a:lumMod val="60000"/>
              <a:lumOff val="40000"/>
            </a:schemeClr>
          </a:solidFill>
        </p:spPr>
        <p:txBody>
          <a:bodyPr wrap="square" rtlCol="0">
            <a:spAutoFit/>
          </a:bodyPr>
          <a:lstStyle/>
          <a:p>
            <a:pPr algn="ctr"/>
            <a:r>
              <a:rPr lang="en-US" sz="6600" b="1" noProof="1">
                <a:solidFill>
                  <a:prstClr val="black"/>
                </a:solidFill>
                <a:latin typeface="Times New Roman" panose="02020603050405020304" pitchFamily="18" charset="0"/>
                <a:cs typeface="Times New Roman" panose="02020603050405020304" pitchFamily="18" charset="0"/>
              </a:rPr>
              <a:t>Vận dụng</a:t>
            </a:r>
            <a:endParaRPr lang="vi-VN" sz="6600" b="1" noProof="1">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1026" name="Picture 2" descr="https://cdn-icons-png.flaticon.com/512/942/94275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900" y="121128"/>
            <a:ext cx="1300163" cy="13001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31967" y="-79991"/>
            <a:ext cx="1501282" cy="1501282"/>
          </a:xfrm>
          <a:prstGeom prst="rect">
            <a:avLst/>
          </a:prstGeom>
        </p:spPr>
      </p:pic>
      <p:sp>
        <p:nvSpPr>
          <p:cNvPr id="5" name="Rectangle: Rounded Corners 3"/>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THỜI GIAN</a:t>
            </a:r>
          </a:p>
        </p:txBody>
      </p:sp>
      <p:sp>
        <p:nvSpPr>
          <p:cNvPr id="6" name="Rectangle: Rounded Corners 4"/>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3 : 00</a:t>
            </a:r>
          </a:p>
        </p:txBody>
      </p:sp>
      <p:sp>
        <p:nvSpPr>
          <p:cNvPr id="7" name="Rectangle: Rounded Corners 5"/>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59</a:t>
            </a:r>
          </a:p>
        </p:txBody>
      </p:sp>
      <p:sp>
        <p:nvSpPr>
          <p:cNvPr id="8" name="Rectangle: Rounded Corners 6"/>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58</a:t>
            </a:r>
          </a:p>
        </p:txBody>
      </p:sp>
      <p:sp>
        <p:nvSpPr>
          <p:cNvPr id="9" name="Rectangle: Rounded Corners 7"/>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57</a:t>
            </a:r>
          </a:p>
        </p:txBody>
      </p:sp>
      <p:sp>
        <p:nvSpPr>
          <p:cNvPr id="10" name="Rectangle: Rounded Corners 8"/>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56</a:t>
            </a:r>
          </a:p>
        </p:txBody>
      </p:sp>
      <p:sp>
        <p:nvSpPr>
          <p:cNvPr id="11" name="Rectangle: Rounded Corners 9"/>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55</a:t>
            </a:r>
          </a:p>
        </p:txBody>
      </p:sp>
      <p:sp>
        <p:nvSpPr>
          <p:cNvPr id="12" name="Rectangle: Rounded Corners 10"/>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54</a:t>
            </a:r>
          </a:p>
        </p:txBody>
      </p:sp>
      <p:sp>
        <p:nvSpPr>
          <p:cNvPr id="13" name="Rectangle: Rounded Corners 11"/>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53</a:t>
            </a:r>
          </a:p>
        </p:txBody>
      </p:sp>
      <p:sp>
        <p:nvSpPr>
          <p:cNvPr id="14" name="Rectangle: Rounded Corners 12"/>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52</a:t>
            </a:r>
          </a:p>
        </p:txBody>
      </p:sp>
      <p:sp>
        <p:nvSpPr>
          <p:cNvPr id="15" name="Rectangle: Rounded Corners 13"/>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51</a:t>
            </a:r>
          </a:p>
        </p:txBody>
      </p:sp>
      <p:sp>
        <p:nvSpPr>
          <p:cNvPr id="16" name="Rectangle: Rounded Corners 14"/>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50</a:t>
            </a:r>
          </a:p>
        </p:txBody>
      </p:sp>
      <p:sp>
        <p:nvSpPr>
          <p:cNvPr id="17" name="Rectangle: Rounded Corners 15"/>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49</a:t>
            </a:r>
          </a:p>
        </p:txBody>
      </p:sp>
      <p:sp>
        <p:nvSpPr>
          <p:cNvPr id="18" name="Rectangle: Rounded Corners 16"/>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48</a:t>
            </a:r>
          </a:p>
        </p:txBody>
      </p:sp>
      <p:sp>
        <p:nvSpPr>
          <p:cNvPr id="19" name="Rectangle: Rounded Corners 17"/>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47</a:t>
            </a:r>
          </a:p>
        </p:txBody>
      </p:sp>
      <p:sp>
        <p:nvSpPr>
          <p:cNvPr id="20" name="Rectangle: Rounded Corners 18"/>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46</a:t>
            </a:r>
          </a:p>
        </p:txBody>
      </p:sp>
      <p:sp>
        <p:nvSpPr>
          <p:cNvPr id="21" name="Rectangle: Rounded Corners 19"/>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45</a:t>
            </a:r>
          </a:p>
        </p:txBody>
      </p:sp>
      <p:sp>
        <p:nvSpPr>
          <p:cNvPr id="22" name="Rectangle: Rounded Corners 20"/>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44</a:t>
            </a:r>
          </a:p>
        </p:txBody>
      </p:sp>
      <p:sp>
        <p:nvSpPr>
          <p:cNvPr id="23" name="Rectangle: Rounded Corners 21"/>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43</a:t>
            </a:r>
          </a:p>
        </p:txBody>
      </p:sp>
      <p:sp>
        <p:nvSpPr>
          <p:cNvPr id="24" name="Rectangle: Rounded Corners 22"/>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42</a:t>
            </a:r>
          </a:p>
        </p:txBody>
      </p:sp>
      <p:sp>
        <p:nvSpPr>
          <p:cNvPr id="25" name="Rectangle: Rounded Corners 23"/>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41</a:t>
            </a:r>
          </a:p>
        </p:txBody>
      </p:sp>
      <p:sp>
        <p:nvSpPr>
          <p:cNvPr id="26" name="Rectangle: Rounded Corners 24"/>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40</a:t>
            </a:r>
          </a:p>
        </p:txBody>
      </p:sp>
      <p:sp>
        <p:nvSpPr>
          <p:cNvPr id="27" name="Rectangle: Rounded Corners 25"/>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39</a:t>
            </a:r>
          </a:p>
        </p:txBody>
      </p:sp>
      <p:sp>
        <p:nvSpPr>
          <p:cNvPr id="28" name="Rectangle: Rounded Corners 26"/>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38</a:t>
            </a:r>
          </a:p>
        </p:txBody>
      </p:sp>
      <p:sp>
        <p:nvSpPr>
          <p:cNvPr id="29" name="Rectangle: Rounded Corners 27"/>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37</a:t>
            </a:r>
          </a:p>
        </p:txBody>
      </p:sp>
      <p:sp>
        <p:nvSpPr>
          <p:cNvPr id="30" name="Rectangle: Rounded Corners 28"/>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36</a:t>
            </a:r>
          </a:p>
        </p:txBody>
      </p:sp>
      <p:sp>
        <p:nvSpPr>
          <p:cNvPr id="31" name="Rectangle: Rounded Corners 29"/>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35</a:t>
            </a:r>
          </a:p>
        </p:txBody>
      </p:sp>
      <p:sp>
        <p:nvSpPr>
          <p:cNvPr id="32" name="Rectangle: Rounded Corners 30"/>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34</a:t>
            </a:r>
          </a:p>
        </p:txBody>
      </p:sp>
      <p:sp>
        <p:nvSpPr>
          <p:cNvPr id="33" name="Rectangle: Rounded Corners 31"/>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43</a:t>
            </a:r>
          </a:p>
        </p:txBody>
      </p:sp>
      <p:sp>
        <p:nvSpPr>
          <p:cNvPr id="34" name="Rectangle: Rounded Corners 32"/>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32</a:t>
            </a:r>
          </a:p>
        </p:txBody>
      </p:sp>
      <p:sp>
        <p:nvSpPr>
          <p:cNvPr id="35" name="Rectangle: Rounded Corners 33"/>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31</a:t>
            </a:r>
          </a:p>
        </p:txBody>
      </p:sp>
      <p:sp>
        <p:nvSpPr>
          <p:cNvPr id="36" name="Rectangle: Rounded Corners 34"/>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30</a:t>
            </a:r>
          </a:p>
        </p:txBody>
      </p:sp>
      <p:sp>
        <p:nvSpPr>
          <p:cNvPr id="37" name="Rectangle: Rounded Corners 35"/>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29</a:t>
            </a:r>
          </a:p>
        </p:txBody>
      </p:sp>
      <p:sp>
        <p:nvSpPr>
          <p:cNvPr id="38" name="Rectangle: Rounded Corners 36"/>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28</a:t>
            </a:r>
          </a:p>
        </p:txBody>
      </p:sp>
      <p:sp>
        <p:nvSpPr>
          <p:cNvPr id="39" name="Rectangle: Rounded Corners 37"/>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27</a:t>
            </a:r>
          </a:p>
        </p:txBody>
      </p:sp>
      <p:sp>
        <p:nvSpPr>
          <p:cNvPr id="40" name="Rectangle: Rounded Corners 38"/>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26</a:t>
            </a:r>
          </a:p>
        </p:txBody>
      </p:sp>
      <p:sp>
        <p:nvSpPr>
          <p:cNvPr id="41" name="Rectangle: Rounded Corners 39"/>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25</a:t>
            </a:r>
          </a:p>
        </p:txBody>
      </p:sp>
      <p:sp>
        <p:nvSpPr>
          <p:cNvPr id="42" name="Rectangle: Rounded Corners 40"/>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24</a:t>
            </a:r>
          </a:p>
        </p:txBody>
      </p:sp>
      <p:sp>
        <p:nvSpPr>
          <p:cNvPr id="43" name="Rectangle: Rounded Corners 41"/>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23</a:t>
            </a:r>
          </a:p>
        </p:txBody>
      </p:sp>
      <p:sp>
        <p:nvSpPr>
          <p:cNvPr id="44" name="Rectangle: Rounded Corners 42"/>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22</a:t>
            </a:r>
          </a:p>
        </p:txBody>
      </p:sp>
      <p:sp>
        <p:nvSpPr>
          <p:cNvPr id="45" name="Rectangle: Rounded Corners 43"/>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21</a:t>
            </a:r>
          </a:p>
        </p:txBody>
      </p:sp>
      <p:sp>
        <p:nvSpPr>
          <p:cNvPr id="46" name="Rectangle: Rounded Corners 44"/>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20</a:t>
            </a:r>
          </a:p>
        </p:txBody>
      </p:sp>
      <p:sp>
        <p:nvSpPr>
          <p:cNvPr id="47" name="Rectangle: Rounded Corners 45"/>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19</a:t>
            </a:r>
          </a:p>
        </p:txBody>
      </p:sp>
      <p:sp>
        <p:nvSpPr>
          <p:cNvPr id="48" name="Rectangle: Rounded Corners 46"/>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18</a:t>
            </a:r>
          </a:p>
        </p:txBody>
      </p:sp>
      <p:sp>
        <p:nvSpPr>
          <p:cNvPr id="49" name="Rectangle: Rounded Corners 47"/>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17</a:t>
            </a:r>
          </a:p>
        </p:txBody>
      </p:sp>
      <p:sp>
        <p:nvSpPr>
          <p:cNvPr id="50" name="Rectangle: Rounded Corners 48"/>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16</a:t>
            </a:r>
          </a:p>
        </p:txBody>
      </p:sp>
      <p:sp>
        <p:nvSpPr>
          <p:cNvPr id="51" name="Rectangle: Rounded Corners 49"/>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15</a:t>
            </a:r>
          </a:p>
        </p:txBody>
      </p:sp>
      <p:sp>
        <p:nvSpPr>
          <p:cNvPr id="52" name="Rectangle: Rounded Corners 50"/>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14</a:t>
            </a:r>
          </a:p>
        </p:txBody>
      </p:sp>
      <p:sp>
        <p:nvSpPr>
          <p:cNvPr id="53" name="Rectangle: Rounded Corners 51"/>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13</a:t>
            </a:r>
          </a:p>
        </p:txBody>
      </p:sp>
      <p:sp>
        <p:nvSpPr>
          <p:cNvPr id="54" name="Rectangle: Rounded Corners 52"/>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12</a:t>
            </a:r>
          </a:p>
        </p:txBody>
      </p:sp>
      <p:sp>
        <p:nvSpPr>
          <p:cNvPr id="55" name="Rectangle: Rounded Corners 53"/>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11</a:t>
            </a:r>
          </a:p>
        </p:txBody>
      </p:sp>
      <p:sp>
        <p:nvSpPr>
          <p:cNvPr id="56" name="Rectangle: Rounded Corners 54"/>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10</a:t>
            </a:r>
          </a:p>
        </p:txBody>
      </p:sp>
      <p:sp>
        <p:nvSpPr>
          <p:cNvPr id="57" name="Rectangle: Rounded Corners 55"/>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09</a:t>
            </a:r>
          </a:p>
        </p:txBody>
      </p:sp>
      <p:sp>
        <p:nvSpPr>
          <p:cNvPr id="58" name="Rectangle: Rounded Corners 56"/>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08</a:t>
            </a:r>
          </a:p>
        </p:txBody>
      </p:sp>
      <p:sp>
        <p:nvSpPr>
          <p:cNvPr id="59" name="Rectangle: Rounded Corners 57"/>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07</a:t>
            </a:r>
          </a:p>
        </p:txBody>
      </p:sp>
      <p:sp>
        <p:nvSpPr>
          <p:cNvPr id="60" name="Rectangle: Rounded Corners 58"/>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06</a:t>
            </a:r>
          </a:p>
        </p:txBody>
      </p:sp>
      <p:sp>
        <p:nvSpPr>
          <p:cNvPr id="61" name="Rectangle: Rounded Corners 59"/>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05</a:t>
            </a:r>
          </a:p>
        </p:txBody>
      </p:sp>
      <p:sp>
        <p:nvSpPr>
          <p:cNvPr id="62" name="Rectangle: Rounded Corners 60"/>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04</a:t>
            </a:r>
          </a:p>
        </p:txBody>
      </p:sp>
      <p:sp>
        <p:nvSpPr>
          <p:cNvPr id="63" name="Rectangle: Rounded Corners 61"/>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03</a:t>
            </a:r>
          </a:p>
        </p:txBody>
      </p:sp>
      <p:sp>
        <p:nvSpPr>
          <p:cNvPr id="64" name="Rectangle: Rounded Corners 62"/>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02</a:t>
            </a:r>
          </a:p>
        </p:txBody>
      </p:sp>
      <p:sp>
        <p:nvSpPr>
          <p:cNvPr id="65" name="Rectangle: Rounded Corners 63"/>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01</a:t>
            </a:r>
          </a:p>
        </p:txBody>
      </p:sp>
      <p:sp>
        <p:nvSpPr>
          <p:cNvPr id="66" name="Rectangle: Rounded Corners 64"/>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2 : 00</a:t>
            </a:r>
          </a:p>
        </p:txBody>
      </p:sp>
      <p:sp>
        <p:nvSpPr>
          <p:cNvPr id="67" name="Rectangle: Rounded Corners 65"/>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59</a:t>
            </a:r>
          </a:p>
        </p:txBody>
      </p:sp>
      <p:sp>
        <p:nvSpPr>
          <p:cNvPr id="68" name="Rectangle: Rounded Corners 66"/>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58</a:t>
            </a:r>
          </a:p>
        </p:txBody>
      </p:sp>
      <p:sp>
        <p:nvSpPr>
          <p:cNvPr id="69" name="Rectangle: Rounded Corners 67"/>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57</a:t>
            </a:r>
          </a:p>
        </p:txBody>
      </p:sp>
      <p:sp>
        <p:nvSpPr>
          <p:cNvPr id="70" name="Rectangle: Rounded Corners 68"/>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56</a:t>
            </a:r>
          </a:p>
        </p:txBody>
      </p:sp>
      <p:sp>
        <p:nvSpPr>
          <p:cNvPr id="71" name="Rectangle: Rounded Corners 69"/>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55</a:t>
            </a:r>
          </a:p>
        </p:txBody>
      </p:sp>
      <p:sp>
        <p:nvSpPr>
          <p:cNvPr id="72" name="Rectangle: Rounded Corners 70"/>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54</a:t>
            </a:r>
          </a:p>
        </p:txBody>
      </p:sp>
      <p:sp>
        <p:nvSpPr>
          <p:cNvPr id="73" name="Rectangle: Rounded Corners 71"/>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53</a:t>
            </a:r>
          </a:p>
        </p:txBody>
      </p:sp>
      <p:sp>
        <p:nvSpPr>
          <p:cNvPr id="74" name="Rectangle: Rounded Corners 72"/>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52</a:t>
            </a:r>
          </a:p>
        </p:txBody>
      </p:sp>
      <p:sp>
        <p:nvSpPr>
          <p:cNvPr id="75" name="Rectangle: Rounded Corners 73"/>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51</a:t>
            </a:r>
          </a:p>
        </p:txBody>
      </p:sp>
      <p:sp>
        <p:nvSpPr>
          <p:cNvPr id="76" name="Rectangle: Rounded Corners 74"/>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50</a:t>
            </a:r>
          </a:p>
        </p:txBody>
      </p:sp>
      <p:sp>
        <p:nvSpPr>
          <p:cNvPr id="77" name="Rectangle: Rounded Corners 75"/>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49</a:t>
            </a:r>
          </a:p>
        </p:txBody>
      </p:sp>
      <p:sp>
        <p:nvSpPr>
          <p:cNvPr id="78" name="Rectangle: Rounded Corners 76"/>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48</a:t>
            </a:r>
          </a:p>
        </p:txBody>
      </p:sp>
      <p:sp>
        <p:nvSpPr>
          <p:cNvPr id="79" name="Rectangle: Rounded Corners 77"/>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47</a:t>
            </a:r>
          </a:p>
        </p:txBody>
      </p:sp>
      <p:sp>
        <p:nvSpPr>
          <p:cNvPr id="80" name="Rectangle: Rounded Corners 78"/>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46</a:t>
            </a:r>
          </a:p>
        </p:txBody>
      </p:sp>
      <p:sp>
        <p:nvSpPr>
          <p:cNvPr id="81" name="Rectangle: Rounded Corners 79"/>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45</a:t>
            </a:r>
          </a:p>
        </p:txBody>
      </p:sp>
      <p:sp>
        <p:nvSpPr>
          <p:cNvPr id="82" name="Rectangle: Rounded Corners 80"/>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44</a:t>
            </a:r>
          </a:p>
        </p:txBody>
      </p:sp>
      <p:sp>
        <p:nvSpPr>
          <p:cNvPr id="83" name="Rectangle: Rounded Corners 81"/>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43</a:t>
            </a:r>
          </a:p>
        </p:txBody>
      </p:sp>
      <p:sp>
        <p:nvSpPr>
          <p:cNvPr id="84" name="Rectangle: Rounded Corners 82"/>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42</a:t>
            </a:r>
          </a:p>
        </p:txBody>
      </p:sp>
      <p:sp>
        <p:nvSpPr>
          <p:cNvPr id="85" name="Rectangle: Rounded Corners 83"/>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41</a:t>
            </a:r>
          </a:p>
        </p:txBody>
      </p:sp>
      <p:sp>
        <p:nvSpPr>
          <p:cNvPr id="86" name="Rectangle: Rounded Corners 84"/>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40</a:t>
            </a:r>
          </a:p>
        </p:txBody>
      </p:sp>
      <p:sp>
        <p:nvSpPr>
          <p:cNvPr id="87" name="Rectangle: Rounded Corners 85"/>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39</a:t>
            </a:r>
          </a:p>
        </p:txBody>
      </p:sp>
      <p:sp>
        <p:nvSpPr>
          <p:cNvPr id="88" name="Rectangle: Rounded Corners 86"/>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38</a:t>
            </a:r>
          </a:p>
        </p:txBody>
      </p:sp>
      <p:sp>
        <p:nvSpPr>
          <p:cNvPr id="89" name="Rectangle: Rounded Corners 87"/>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37</a:t>
            </a:r>
          </a:p>
        </p:txBody>
      </p:sp>
      <p:sp>
        <p:nvSpPr>
          <p:cNvPr id="90" name="Rectangle: Rounded Corners 88"/>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36</a:t>
            </a:r>
          </a:p>
        </p:txBody>
      </p:sp>
      <p:sp>
        <p:nvSpPr>
          <p:cNvPr id="91" name="Rectangle: Rounded Corners 89"/>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35</a:t>
            </a:r>
          </a:p>
        </p:txBody>
      </p:sp>
      <p:sp>
        <p:nvSpPr>
          <p:cNvPr id="92" name="Rectangle: Rounded Corners 90"/>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34</a:t>
            </a:r>
          </a:p>
        </p:txBody>
      </p:sp>
      <p:sp>
        <p:nvSpPr>
          <p:cNvPr id="93" name="Rectangle: Rounded Corners 91"/>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33</a:t>
            </a:r>
          </a:p>
        </p:txBody>
      </p:sp>
      <p:sp>
        <p:nvSpPr>
          <p:cNvPr id="94" name="Rectangle: Rounded Corners 92"/>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32</a:t>
            </a:r>
          </a:p>
        </p:txBody>
      </p:sp>
      <p:sp>
        <p:nvSpPr>
          <p:cNvPr id="95" name="Rectangle: Rounded Corners 93"/>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31</a:t>
            </a:r>
          </a:p>
        </p:txBody>
      </p:sp>
      <p:sp>
        <p:nvSpPr>
          <p:cNvPr id="96" name="Rectangle: Rounded Corners 94"/>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30</a:t>
            </a:r>
          </a:p>
        </p:txBody>
      </p:sp>
      <p:sp>
        <p:nvSpPr>
          <p:cNvPr id="97" name="Rectangle: Rounded Corners 95"/>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29</a:t>
            </a:r>
          </a:p>
        </p:txBody>
      </p:sp>
      <p:sp>
        <p:nvSpPr>
          <p:cNvPr id="98" name="Rectangle: Rounded Corners 96"/>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28</a:t>
            </a:r>
          </a:p>
        </p:txBody>
      </p:sp>
      <p:sp>
        <p:nvSpPr>
          <p:cNvPr id="99" name="Rectangle: Rounded Corners 97"/>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27</a:t>
            </a:r>
          </a:p>
        </p:txBody>
      </p:sp>
      <p:sp>
        <p:nvSpPr>
          <p:cNvPr id="100" name="Rectangle: Rounded Corners 98"/>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26</a:t>
            </a:r>
          </a:p>
        </p:txBody>
      </p:sp>
      <p:sp>
        <p:nvSpPr>
          <p:cNvPr id="101" name="Rectangle: Rounded Corners 99"/>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25</a:t>
            </a:r>
          </a:p>
        </p:txBody>
      </p:sp>
      <p:sp>
        <p:nvSpPr>
          <p:cNvPr id="102" name="Rectangle: Rounded Corners 100"/>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24</a:t>
            </a:r>
          </a:p>
        </p:txBody>
      </p:sp>
      <p:sp>
        <p:nvSpPr>
          <p:cNvPr id="103" name="Rectangle: Rounded Corners 101"/>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23</a:t>
            </a:r>
          </a:p>
        </p:txBody>
      </p:sp>
      <p:sp>
        <p:nvSpPr>
          <p:cNvPr id="104" name="Rectangle: Rounded Corners 102"/>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22</a:t>
            </a:r>
          </a:p>
        </p:txBody>
      </p:sp>
      <p:sp>
        <p:nvSpPr>
          <p:cNvPr id="105" name="Rectangle: Rounded Corners 103"/>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21</a:t>
            </a:r>
          </a:p>
        </p:txBody>
      </p:sp>
      <p:sp>
        <p:nvSpPr>
          <p:cNvPr id="106" name="Rectangle: Rounded Corners 104"/>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20</a:t>
            </a:r>
          </a:p>
        </p:txBody>
      </p:sp>
      <p:sp>
        <p:nvSpPr>
          <p:cNvPr id="107" name="Rectangle: Rounded Corners 105"/>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19</a:t>
            </a:r>
          </a:p>
        </p:txBody>
      </p:sp>
      <p:sp>
        <p:nvSpPr>
          <p:cNvPr id="108" name="Rectangle: Rounded Corners 106"/>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18</a:t>
            </a:r>
          </a:p>
        </p:txBody>
      </p:sp>
      <p:sp>
        <p:nvSpPr>
          <p:cNvPr id="109" name="Rectangle: Rounded Corners 107"/>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17</a:t>
            </a:r>
          </a:p>
        </p:txBody>
      </p:sp>
      <p:sp>
        <p:nvSpPr>
          <p:cNvPr id="110" name="Rectangle: Rounded Corners 108"/>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16</a:t>
            </a:r>
          </a:p>
        </p:txBody>
      </p:sp>
      <p:sp>
        <p:nvSpPr>
          <p:cNvPr id="111" name="Rectangle: Rounded Corners 109"/>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15</a:t>
            </a:r>
          </a:p>
        </p:txBody>
      </p:sp>
      <p:sp>
        <p:nvSpPr>
          <p:cNvPr id="112" name="Rectangle: Rounded Corners 110"/>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14</a:t>
            </a:r>
          </a:p>
        </p:txBody>
      </p:sp>
      <p:sp>
        <p:nvSpPr>
          <p:cNvPr id="113" name="Rectangle: Rounded Corners 111"/>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13</a:t>
            </a:r>
          </a:p>
        </p:txBody>
      </p:sp>
      <p:sp>
        <p:nvSpPr>
          <p:cNvPr id="114" name="Rectangle: Rounded Corners 112"/>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12</a:t>
            </a:r>
          </a:p>
        </p:txBody>
      </p:sp>
      <p:sp>
        <p:nvSpPr>
          <p:cNvPr id="115" name="Rectangle: Rounded Corners 113"/>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11</a:t>
            </a:r>
          </a:p>
        </p:txBody>
      </p:sp>
      <p:sp>
        <p:nvSpPr>
          <p:cNvPr id="116" name="Rectangle: Rounded Corners 114"/>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10</a:t>
            </a:r>
          </a:p>
        </p:txBody>
      </p:sp>
      <p:sp>
        <p:nvSpPr>
          <p:cNvPr id="117" name="Rectangle: Rounded Corners 115"/>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09</a:t>
            </a:r>
          </a:p>
        </p:txBody>
      </p:sp>
      <p:sp>
        <p:nvSpPr>
          <p:cNvPr id="118" name="Rectangle: Rounded Corners 116"/>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08</a:t>
            </a:r>
          </a:p>
        </p:txBody>
      </p:sp>
      <p:sp>
        <p:nvSpPr>
          <p:cNvPr id="119" name="Rectangle: Rounded Corners 117"/>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07</a:t>
            </a:r>
          </a:p>
        </p:txBody>
      </p:sp>
      <p:sp>
        <p:nvSpPr>
          <p:cNvPr id="120" name="Rectangle: Rounded Corners 118"/>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06</a:t>
            </a:r>
          </a:p>
        </p:txBody>
      </p:sp>
      <p:sp>
        <p:nvSpPr>
          <p:cNvPr id="121" name="Rectangle: Rounded Corners 119"/>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05</a:t>
            </a:r>
          </a:p>
        </p:txBody>
      </p:sp>
      <p:sp>
        <p:nvSpPr>
          <p:cNvPr id="122" name="Rectangle: Rounded Corners 120"/>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04</a:t>
            </a:r>
          </a:p>
        </p:txBody>
      </p:sp>
      <p:sp>
        <p:nvSpPr>
          <p:cNvPr id="123" name="Rectangle: Rounded Corners 121"/>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03</a:t>
            </a:r>
          </a:p>
        </p:txBody>
      </p:sp>
      <p:sp>
        <p:nvSpPr>
          <p:cNvPr id="124" name="Rectangle: Rounded Corners 122"/>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02</a:t>
            </a:r>
          </a:p>
        </p:txBody>
      </p:sp>
      <p:sp>
        <p:nvSpPr>
          <p:cNvPr id="125" name="Rectangle: Rounded Corners 123"/>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01</a:t>
            </a:r>
          </a:p>
        </p:txBody>
      </p:sp>
      <p:sp>
        <p:nvSpPr>
          <p:cNvPr id="126" name="Rectangle: Rounded Corners 124"/>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1 : 00</a:t>
            </a:r>
          </a:p>
        </p:txBody>
      </p:sp>
      <p:sp>
        <p:nvSpPr>
          <p:cNvPr id="127" name="Rectangle: Rounded Corners 125"/>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59</a:t>
            </a:r>
          </a:p>
        </p:txBody>
      </p:sp>
      <p:sp>
        <p:nvSpPr>
          <p:cNvPr id="128" name="Rectangle: Rounded Corners 126"/>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58</a:t>
            </a:r>
          </a:p>
        </p:txBody>
      </p:sp>
      <p:sp>
        <p:nvSpPr>
          <p:cNvPr id="129" name="Rectangle: Rounded Corners 127"/>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57</a:t>
            </a:r>
          </a:p>
        </p:txBody>
      </p:sp>
      <p:sp>
        <p:nvSpPr>
          <p:cNvPr id="130" name="Rectangle: Rounded Corners 128"/>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56</a:t>
            </a:r>
          </a:p>
        </p:txBody>
      </p:sp>
      <p:sp>
        <p:nvSpPr>
          <p:cNvPr id="131" name="Rectangle: Rounded Corners 129"/>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55</a:t>
            </a:r>
          </a:p>
        </p:txBody>
      </p:sp>
      <p:sp>
        <p:nvSpPr>
          <p:cNvPr id="132" name="Rectangle: Rounded Corners 130"/>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54</a:t>
            </a:r>
          </a:p>
        </p:txBody>
      </p:sp>
      <p:sp>
        <p:nvSpPr>
          <p:cNvPr id="133" name="Rectangle: Rounded Corners 131"/>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53</a:t>
            </a:r>
          </a:p>
        </p:txBody>
      </p:sp>
      <p:sp>
        <p:nvSpPr>
          <p:cNvPr id="134" name="Rectangle: Rounded Corners 132"/>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52</a:t>
            </a:r>
          </a:p>
        </p:txBody>
      </p:sp>
      <p:sp>
        <p:nvSpPr>
          <p:cNvPr id="135" name="Rectangle: Rounded Corners 133"/>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51</a:t>
            </a:r>
          </a:p>
        </p:txBody>
      </p:sp>
      <p:sp>
        <p:nvSpPr>
          <p:cNvPr id="136" name="Rectangle: Rounded Corners 134"/>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50</a:t>
            </a:r>
          </a:p>
        </p:txBody>
      </p:sp>
      <p:sp>
        <p:nvSpPr>
          <p:cNvPr id="137" name="Rectangle: Rounded Corners 135"/>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49</a:t>
            </a:r>
          </a:p>
        </p:txBody>
      </p:sp>
      <p:sp>
        <p:nvSpPr>
          <p:cNvPr id="138" name="Rectangle: Rounded Corners 136"/>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48</a:t>
            </a:r>
          </a:p>
        </p:txBody>
      </p:sp>
      <p:sp>
        <p:nvSpPr>
          <p:cNvPr id="139" name="Rectangle: Rounded Corners 137"/>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47</a:t>
            </a:r>
          </a:p>
        </p:txBody>
      </p:sp>
      <p:sp>
        <p:nvSpPr>
          <p:cNvPr id="140" name="Rectangle: Rounded Corners 138"/>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46</a:t>
            </a:r>
          </a:p>
        </p:txBody>
      </p:sp>
      <p:sp>
        <p:nvSpPr>
          <p:cNvPr id="141" name="Rectangle: Rounded Corners 139"/>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45</a:t>
            </a:r>
          </a:p>
        </p:txBody>
      </p:sp>
      <p:sp>
        <p:nvSpPr>
          <p:cNvPr id="142" name="Rectangle: Rounded Corners 140"/>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44</a:t>
            </a:r>
          </a:p>
        </p:txBody>
      </p:sp>
      <p:sp>
        <p:nvSpPr>
          <p:cNvPr id="143" name="Rectangle: Rounded Corners 141"/>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43</a:t>
            </a:r>
          </a:p>
        </p:txBody>
      </p:sp>
      <p:sp>
        <p:nvSpPr>
          <p:cNvPr id="144" name="Rectangle: Rounded Corners 142"/>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42</a:t>
            </a:r>
          </a:p>
        </p:txBody>
      </p:sp>
      <p:sp>
        <p:nvSpPr>
          <p:cNvPr id="145" name="Rectangle: Rounded Corners 143"/>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41</a:t>
            </a:r>
          </a:p>
        </p:txBody>
      </p:sp>
      <p:sp>
        <p:nvSpPr>
          <p:cNvPr id="146" name="Rectangle: Rounded Corners 144"/>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40</a:t>
            </a:r>
          </a:p>
        </p:txBody>
      </p:sp>
      <p:sp>
        <p:nvSpPr>
          <p:cNvPr id="147" name="Rectangle: Rounded Corners 145"/>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39</a:t>
            </a:r>
          </a:p>
        </p:txBody>
      </p:sp>
      <p:sp>
        <p:nvSpPr>
          <p:cNvPr id="148" name="Rectangle: Rounded Corners 146"/>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38</a:t>
            </a:r>
          </a:p>
        </p:txBody>
      </p:sp>
      <p:sp>
        <p:nvSpPr>
          <p:cNvPr id="149" name="Rectangle: Rounded Corners 147"/>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37</a:t>
            </a:r>
          </a:p>
        </p:txBody>
      </p:sp>
      <p:sp>
        <p:nvSpPr>
          <p:cNvPr id="150" name="Rectangle: Rounded Corners 148"/>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36</a:t>
            </a:r>
          </a:p>
        </p:txBody>
      </p:sp>
      <p:sp>
        <p:nvSpPr>
          <p:cNvPr id="151" name="Rectangle: Rounded Corners 149"/>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35</a:t>
            </a:r>
          </a:p>
        </p:txBody>
      </p:sp>
      <p:sp>
        <p:nvSpPr>
          <p:cNvPr id="152" name="Rectangle: Rounded Corners 150"/>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34</a:t>
            </a:r>
          </a:p>
        </p:txBody>
      </p:sp>
      <p:sp>
        <p:nvSpPr>
          <p:cNvPr id="153" name="Rectangle: Rounded Corners 151"/>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43</a:t>
            </a:r>
          </a:p>
        </p:txBody>
      </p:sp>
      <p:sp>
        <p:nvSpPr>
          <p:cNvPr id="154" name="Rectangle: Rounded Corners 152"/>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32</a:t>
            </a:r>
          </a:p>
        </p:txBody>
      </p:sp>
      <p:sp>
        <p:nvSpPr>
          <p:cNvPr id="155" name="Rectangle: Rounded Corners 153"/>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31</a:t>
            </a:r>
          </a:p>
        </p:txBody>
      </p:sp>
      <p:sp>
        <p:nvSpPr>
          <p:cNvPr id="156" name="Rectangle: Rounded Corners 154"/>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30</a:t>
            </a:r>
          </a:p>
        </p:txBody>
      </p:sp>
      <p:sp>
        <p:nvSpPr>
          <p:cNvPr id="157" name="Rectangle: Rounded Corners 155"/>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29</a:t>
            </a:r>
          </a:p>
        </p:txBody>
      </p:sp>
      <p:sp>
        <p:nvSpPr>
          <p:cNvPr id="158" name="Rectangle: Rounded Corners 156"/>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28</a:t>
            </a:r>
          </a:p>
        </p:txBody>
      </p:sp>
      <p:sp>
        <p:nvSpPr>
          <p:cNvPr id="159" name="Rectangle: Rounded Corners 157"/>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27</a:t>
            </a:r>
          </a:p>
        </p:txBody>
      </p:sp>
      <p:sp>
        <p:nvSpPr>
          <p:cNvPr id="160" name="Rectangle: Rounded Corners 158"/>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26</a:t>
            </a:r>
          </a:p>
        </p:txBody>
      </p:sp>
      <p:sp>
        <p:nvSpPr>
          <p:cNvPr id="161" name="Rectangle: Rounded Corners 159"/>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25</a:t>
            </a:r>
          </a:p>
        </p:txBody>
      </p:sp>
      <p:sp>
        <p:nvSpPr>
          <p:cNvPr id="162" name="Rectangle: Rounded Corners 160"/>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24</a:t>
            </a:r>
          </a:p>
        </p:txBody>
      </p:sp>
      <p:sp>
        <p:nvSpPr>
          <p:cNvPr id="163" name="Rectangle: Rounded Corners 161"/>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23</a:t>
            </a:r>
          </a:p>
        </p:txBody>
      </p:sp>
      <p:sp>
        <p:nvSpPr>
          <p:cNvPr id="164" name="Rectangle: Rounded Corners 162"/>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22</a:t>
            </a:r>
          </a:p>
        </p:txBody>
      </p:sp>
      <p:sp>
        <p:nvSpPr>
          <p:cNvPr id="165" name="Rectangle: Rounded Corners 163"/>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21</a:t>
            </a:r>
          </a:p>
        </p:txBody>
      </p:sp>
      <p:sp>
        <p:nvSpPr>
          <p:cNvPr id="166" name="Rectangle: Rounded Corners 164"/>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20</a:t>
            </a:r>
          </a:p>
        </p:txBody>
      </p:sp>
      <p:sp>
        <p:nvSpPr>
          <p:cNvPr id="167" name="Rectangle: Rounded Corners 165"/>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19</a:t>
            </a:r>
          </a:p>
        </p:txBody>
      </p:sp>
      <p:sp>
        <p:nvSpPr>
          <p:cNvPr id="168" name="Rectangle: Rounded Corners 166"/>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18</a:t>
            </a:r>
          </a:p>
        </p:txBody>
      </p:sp>
      <p:sp>
        <p:nvSpPr>
          <p:cNvPr id="169" name="Rectangle: Rounded Corners 167"/>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17</a:t>
            </a:r>
          </a:p>
        </p:txBody>
      </p:sp>
      <p:sp>
        <p:nvSpPr>
          <p:cNvPr id="170" name="Rectangle: Rounded Corners 168"/>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16</a:t>
            </a:r>
          </a:p>
        </p:txBody>
      </p:sp>
      <p:sp>
        <p:nvSpPr>
          <p:cNvPr id="171" name="Rectangle: Rounded Corners 169"/>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15</a:t>
            </a:r>
          </a:p>
        </p:txBody>
      </p:sp>
      <p:sp>
        <p:nvSpPr>
          <p:cNvPr id="172" name="Rectangle: Rounded Corners 170"/>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14</a:t>
            </a:r>
          </a:p>
        </p:txBody>
      </p:sp>
      <p:sp>
        <p:nvSpPr>
          <p:cNvPr id="173" name="Rectangle: Rounded Corners 171"/>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13</a:t>
            </a:r>
          </a:p>
        </p:txBody>
      </p:sp>
      <p:sp>
        <p:nvSpPr>
          <p:cNvPr id="174" name="Rectangle: Rounded Corners 172"/>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12</a:t>
            </a:r>
          </a:p>
        </p:txBody>
      </p:sp>
      <p:sp>
        <p:nvSpPr>
          <p:cNvPr id="175" name="Rectangle: Rounded Corners 173"/>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11</a:t>
            </a:r>
          </a:p>
        </p:txBody>
      </p:sp>
      <p:sp>
        <p:nvSpPr>
          <p:cNvPr id="176" name="Rectangle: Rounded Corners 174"/>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10</a:t>
            </a:r>
          </a:p>
        </p:txBody>
      </p:sp>
      <p:sp>
        <p:nvSpPr>
          <p:cNvPr id="177" name="Rectangle: Rounded Corners 175"/>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09</a:t>
            </a:r>
          </a:p>
        </p:txBody>
      </p:sp>
      <p:sp>
        <p:nvSpPr>
          <p:cNvPr id="178" name="Rectangle: Rounded Corners 176"/>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08</a:t>
            </a:r>
          </a:p>
        </p:txBody>
      </p:sp>
      <p:sp>
        <p:nvSpPr>
          <p:cNvPr id="179" name="Rectangle: Rounded Corners 177"/>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07</a:t>
            </a:r>
          </a:p>
        </p:txBody>
      </p:sp>
      <p:sp>
        <p:nvSpPr>
          <p:cNvPr id="180" name="Rectangle: Rounded Corners 178"/>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06</a:t>
            </a:r>
          </a:p>
        </p:txBody>
      </p:sp>
      <p:sp>
        <p:nvSpPr>
          <p:cNvPr id="181" name="Rectangle: Rounded Corners 179"/>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05</a:t>
            </a:r>
          </a:p>
        </p:txBody>
      </p:sp>
      <p:sp>
        <p:nvSpPr>
          <p:cNvPr id="182" name="Rectangle: Rounded Corners 180"/>
          <p:cNvSpPr/>
          <p:nvPr/>
        </p:nvSpPr>
        <p:spPr>
          <a:xfrm>
            <a:off x="7642573" y="288098"/>
            <a:ext cx="2354867" cy="113319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0 : 04</a:t>
            </a:r>
          </a:p>
        </p:txBody>
      </p:sp>
      <p:sp>
        <p:nvSpPr>
          <p:cNvPr id="183" name="Rectangle: Rounded Corners 181"/>
          <p:cNvSpPr/>
          <p:nvPr/>
        </p:nvSpPr>
        <p:spPr>
          <a:xfrm>
            <a:off x="7642573" y="288098"/>
            <a:ext cx="2354867" cy="113319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latin typeface="Times New Roman" panose="02020603050405020304" pitchFamily="18" charset="0"/>
                <a:cs typeface="Times New Roman" panose="02020603050405020304" pitchFamily="18" charset="0"/>
              </a:rPr>
              <a:t>0 : 03</a:t>
            </a:r>
          </a:p>
        </p:txBody>
      </p:sp>
      <p:sp>
        <p:nvSpPr>
          <p:cNvPr id="184" name="Rectangle: Rounded Corners 182"/>
          <p:cNvSpPr/>
          <p:nvPr/>
        </p:nvSpPr>
        <p:spPr>
          <a:xfrm>
            <a:off x="7642573" y="288098"/>
            <a:ext cx="2354867" cy="113319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latin typeface="Times New Roman" panose="02020603050405020304" pitchFamily="18" charset="0"/>
                <a:cs typeface="Times New Roman" panose="02020603050405020304" pitchFamily="18" charset="0"/>
              </a:rPr>
              <a:t>0 : 02</a:t>
            </a:r>
          </a:p>
        </p:txBody>
      </p:sp>
      <p:sp>
        <p:nvSpPr>
          <p:cNvPr id="185" name="Rectangle: Rounded Corners 183"/>
          <p:cNvSpPr/>
          <p:nvPr/>
        </p:nvSpPr>
        <p:spPr>
          <a:xfrm>
            <a:off x="7642573" y="288098"/>
            <a:ext cx="2354867" cy="113319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latin typeface="Times New Roman" panose="02020603050405020304" pitchFamily="18" charset="0"/>
                <a:cs typeface="Times New Roman" panose="02020603050405020304" pitchFamily="18" charset="0"/>
              </a:rPr>
              <a:t>0 : 01</a:t>
            </a:r>
          </a:p>
        </p:txBody>
      </p:sp>
      <p:sp>
        <p:nvSpPr>
          <p:cNvPr id="186" name="Rectangle: Rounded Corners 184"/>
          <p:cNvSpPr/>
          <p:nvPr/>
        </p:nvSpPr>
        <p:spPr>
          <a:xfrm>
            <a:off x="7642573" y="288098"/>
            <a:ext cx="2354867" cy="113319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latin typeface="Times New Roman" panose="02020603050405020304" pitchFamily="18" charset="0"/>
                <a:cs typeface="Times New Roman" panose="02020603050405020304" pitchFamily="18" charset="0"/>
              </a:rPr>
              <a:t>0 : 00</a:t>
            </a:r>
          </a:p>
        </p:txBody>
      </p:sp>
      <p:sp>
        <p:nvSpPr>
          <p:cNvPr id="187" name="Rectangle: Rounded Corners 186"/>
          <p:cNvSpPr/>
          <p:nvPr/>
        </p:nvSpPr>
        <p:spPr>
          <a:xfrm>
            <a:off x="7642573" y="288098"/>
            <a:ext cx="2354867" cy="113319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latin typeface="Times New Roman" panose="02020603050405020304" pitchFamily="18" charset="0"/>
                <a:cs typeface="Times New Roman" panose="02020603050405020304" pitchFamily="18" charset="0"/>
              </a:rPr>
              <a:t>HẾT GIỜ</a:t>
            </a:r>
          </a:p>
        </p:txBody>
      </p:sp>
      <p:pic>
        <p:nvPicPr>
          <p:cNvPr id="188" name="Picture 187"/>
          <p:cNvPicPr>
            <a:picLocks noChangeAspect="1"/>
          </p:cNvPicPr>
          <p:nvPr/>
        </p:nvPicPr>
        <p:blipFill>
          <a:blip r:embed="rId6"/>
          <a:stretch>
            <a:fillRect/>
          </a:stretch>
        </p:blipFill>
        <p:spPr>
          <a:xfrm>
            <a:off x="767849" y="1779860"/>
            <a:ext cx="10506075" cy="4286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8"/>
                                        </p:tgtEl>
                                        <p:attrNameLst>
                                          <p:attrName>style.visibility</p:attrName>
                                        </p:attrNameLst>
                                      </p:cBhvr>
                                      <p:to>
                                        <p:strVal val="visible"/>
                                      </p:to>
                                    </p:set>
                                    <p:anim calcmode="lin" valueType="num">
                                      <p:cBhvr>
                                        <p:cTn id="12" dur="500" fill="hold"/>
                                        <p:tgtEl>
                                          <p:spTgt spid="188"/>
                                        </p:tgtEl>
                                        <p:attrNameLst>
                                          <p:attrName>ppt_w</p:attrName>
                                        </p:attrNameLst>
                                      </p:cBhvr>
                                      <p:tavLst>
                                        <p:tav tm="0">
                                          <p:val>
                                            <p:fltVal val="0"/>
                                          </p:val>
                                        </p:tav>
                                        <p:tav tm="100000">
                                          <p:val>
                                            <p:strVal val="#ppt_w"/>
                                          </p:val>
                                        </p:tav>
                                      </p:tavLst>
                                    </p:anim>
                                    <p:anim calcmode="lin" valueType="num">
                                      <p:cBhvr>
                                        <p:cTn id="13" dur="500" fill="hold"/>
                                        <p:tgtEl>
                                          <p:spTgt spid="188"/>
                                        </p:tgtEl>
                                        <p:attrNameLst>
                                          <p:attrName>ppt_h</p:attrName>
                                        </p:attrNameLst>
                                      </p:cBhvr>
                                      <p:tavLst>
                                        <p:tav tm="0">
                                          <p:val>
                                            <p:fltVal val="0"/>
                                          </p:val>
                                        </p:tav>
                                        <p:tav tm="100000">
                                          <p:val>
                                            <p:strVal val="#ppt_h"/>
                                          </p:val>
                                        </p:tav>
                                      </p:tavLst>
                                    </p:anim>
                                    <p:animEffect transition="in" filter="fade">
                                      <p:cBhvr>
                                        <p:cTn id="14" dur="50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6" presetClass="emph" presetSubtype="0" fill="hold" grpId="0" nodeType="clickEffect">
                                  <p:stCondLst>
                                    <p:cond delay="0"/>
                                  </p:stCondLst>
                                  <p:childTnLst>
                                    <p:animEffect transition="out" filter="fade">
                                      <p:cBhvr>
                                        <p:cTn id="19" dur="500" tmFilter="0, 0; .2, .5; .8, .5; 1, 0"/>
                                        <p:tgtEl>
                                          <p:spTgt spid="5"/>
                                        </p:tgtEl>
                                      </p:cBhvr>
                                    </p:animEffect>
                                    <p:animScale>
                                      <p:cBhvr>
                                        <p:cTn id="20" dur="250" autoRev="1" fill="hold"/>
                                        <p:tgtEl>
                                          <p:spTgt spid="5"/>
                                        </p:tgtEl>
                                      </p:cBhvr>
                                      <p:by x="105000" y="105000"/>
                                    </p:animScale>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999"/>
                                          </p:stCondLst>
                                        </p:cTn>
                                        <p:tgtEl>
                                          <p:spTgt spid="6"/>
                                        </p:tgtEl>
                                        <p:attrNameLst>
                                          <p:attrName>style.visibility</p:attrName>
                                        </p:attrNameLst>
                                      </p:cBhvr>
                                      <p:to>
                                        <p:strVal val="visible"/>
                                      </p:to>
                                    </p:set>
                                  </p:childTnLst>
                                </p:cTn>
                              </p:par>
                            </p:childTnLst>
                          </p:cTn>
                        </p:par>
                        <p:par>
                          <p:cTn id="24" fill="hold">
                            <p:stCondLst>
                              <p:cond delay="1500"/>
                            </p:stCondLst>
                            <p:childTnLst>
                              <p:par>
                                <p:cTn id="25" presetID="1" presetClass="entr" presetSubtype="0" fill="hold" grpId="0" nodeType="afterEffect">
                                  <p:stCondLst>
                                    <p:cond delay="0"/>
                                  </p:stCondLst>
                                  <p:childTnLst>
                                    <p:set>
                                      <p:cBhvr>
                                        <p:cTn id="26" dur="1" fill="hold">
                                          <p:stCondLst>
                                            <p:cond delay="999"/>
                                          </p:stCondLst>
                                        </p:cTn>
                                        <p:tgtEl>
                                          <p:spTgt spid="7"/>
                                        </p:tgtEl>
                                        <p:attrNameLst>
                                          <p:attrName>style.visibility</p:attrName>
                                        </p:attrNameLst>
                                      </p:cBhvr>
                                      <p:to>
                                        <p:strVal val="visible"/>
                                      </p:to>
                                    </p:set>
                                  </p:childTnLst>
                                </p:cTn>
                              </p:par>
                            </p:childTnLst>
                          </p:cTn>
                        </p:par>
                        <p:par>
                          <p:cTn id="27" fill="hold">
                            <p:stCondLst>
                              <p:cond delay="2500"/>
                            </p:stCondLst>
                            <p:childTnLst>
                              <p:par>
                                <p:cTn id="28" presetID="1" presetClass="entr" presetSubtype="0" fill="hold" grpId="0" nodeType="afterEffect">
                                  <p:stCondLst>
                                    <p:cond delay="0"/>
                                  </p:stCondLst>
                                  <p:childTnLst>
                                    <p:set>
                                      <p:cBhvr>
                                        <p:cTn id="29" dur="1" fill="hold">
                                          <p:stCondLst>
                                            <p:cond delay="999"/>
                                          </p:stCondLst>
                                        </p:cTn>
                                        <p:tgtEl>
                                          <p:spTgt spid="8"/>
                                        </p:tgtEl>
                                        <p:attrNameLst>
                                          <p:attrName>style.visibility</p:attrName>
                                        </p:attrNameLst>
                                      </p:cBhvr>
                                      <p:to>
                                        <p:strVal val="visible"/>
                                      </p:to>
                                    </p:set>
                                  </p:childTnLst>
                                </p:cTn>
                              </p:par>
                            </p:childTnLst>
                          </p:cTn>
                        </p:par>
                        <p:par>
                          <p:cTn id="30" fill="hold">
                            <p:stCondLst>
                              <p:cond delay="3500"/>
                            </p:stCondLst>
                            <p:childTnLst>
                              <p:par>
                                <p:cTn id="31" presetID="1" presetClass="entr" presetSubtype="0" fill="hold" grpId="0" nodeType="afterEffect">
                                  <p:stCondLst>
                                    <p:cond delay="0"/>
                                  </p:stCondLst>
                                  <p:childTnLst>
                                    <p:set>
                                      <p:cBhvr>
                                        <p:cTn id="32" dur="1" fill="hold">
                                          <p:stCondLst>
                                            <p:cond delay="999"/>
                                          </p:stCondLst>
                                        </p:cTn>
                                        <p:tgtEl>
                                          <p:spTgt spid="9"/>
                                        </p:tgtEl>
                                        <p:attrNameLst>
                                          <p:attrName>style.visibility</p:attrName>
                                        </p:attrNameLst>
                                      </p:cBhvr>
                                      <p:to>
                                        <p:strVal val="visible"/>
                                      </p:to>
                                    </p:set>
                                  </p:childTnLst>
                                </p:cTn>
                              </p:par>
                            </p:childTnLst>
                          </p:cTn>
                        </p:par>
                        <p:par>
                          <p:cTn id="33" fill="hold">
                            <p:stCondLst>
                              <p:cond delay="4500"/>
                            </p:stCondLst>
                            <p:childTnLst>
                              <p:par>
                                <p:cTn id="34" presetID="1" presetClass="entr" presetSubtype="0" fill="hold" grpId="0" nodeType="afterEffect">
                                  <p:stCondLst>
                                    <p:cond delay="0"/>
                                  </p:stCondLst>
                                  <p:childTnLst>
                                    <p:set>
                                      <p:cBhvr>
                                        <p:cTn id="35" dur="1" fill="hold">
                                          <p:stCondLst>
                                            <p:cond delay="999"/>
                                          </p:stCondLst>
                                        </p:cTn>
                                        <p:tgtEl>
                                          <p:spTgt spid="10"/>
                                        </p:tgtEl>
                                        <p:attrNameLst>
                                          <p:attrName>style.visibility</p:attrName>
                                        </p:attrNameLst>
                                      </p:cBhvr>
                                      <p:to>
                                        <p:strVal val="visible"/>
                                      </p:to>
                                    </p:set>
                                  </p:childTnLst>
                                </p:cTn>
                              </p:par>
                            </p:childTnLst>
                          </p:cTn>
                        </p:par>
                        <p:par>
                          <p:cTn id="36" fill="hold">
                            <p:stCondLst>
                              <p:cond delay="5500"/>
                            </p:stCondLst>
                            <p:childTnLst>
                              <p:par>
                                <p:cTn id="37" presetID="1" presetClass="entr" presetSubtype="0" fill="hold" grpId="0" nodeType="afterEffect">
                                  <p:stCondLst>
                                    <p:cond delay="0"/>
                                  </p:stCondLst>
                                  <p:childTnLst>
                                    <p:set>
                                      <p:cBhvr>
                                        <p:cTn id="38" dur="1" fill="hold">
                                          <p:stCondLst>
                                            <p:cond delay="999"/>
                                          </p:stCondLst>
                                        </p:cTn>
                                        <p:tgtEl>
                                          <p:spTgt spid="11"/>
                                        </p:tgtEl>
                                        <p:attrNameLst>
                                          <p:attrName>style.visibility</p:attrName>
                                        </p:attrNameLst>
                                      </p:cBhvr>
                                      <p:to>
                                        <p:strVal val="visible"/>
                                      </p:to>
                                    </p:set>
                                  </p:childTnLst>
                                </p:cTn>
                              </p:par>
                            </p:childTnLst>
                          </p:cTn>
                        </p:par>
                        <p:par>
                          <p:cTn id="39" fill="hold">
                            <p:stCondLst>
                              <p:cond delay="6500"/>
                            </p:stCondLst>
                            <p:childTnLst>
                              <p:par>
                                <p:cTn id="40" presetID="1" presetClass="entr" presetSubtype="0" fill="hold" grpId="0" nodeType="afterEffect">
                                  <p:stCondLst>
                                    <p:cond delay="0"/>
                                  </p:stCondLst>
                                  <p:childTnLst>
                                    <p:set>
                                      <p:cBhvr>
                                        <p:cTn id="41" dur="1" fill="hold">
                                          <p:stCondLst>
                                            <p:cond delay="999"/>
                                          </p:stCondLst>
                                        </p:cTn>
                                        <p:tgtEl>
                                          <p:spTgt spid="12"/>
                                        </p:tgtEl>
                                        <p:attrNameLst>
                                          <p:attrName>style.visibility</p:attrName>
                                        </p:attrNameLst>
                                      </p:cBhvr>
                                      <p:to>
                                        <p:strVal val="visible"/>
                                      </p:to>
                                    </p:set>
                                  </p:childTnLst>
                                </p:cTn>
                              </p:par>
                            </p:childTnLst>
                          </p:cTn>
                        </p:par>
                        <p:par>
                          <p:cTn id="42" fill="hold">
                            <p:stCondLst>
                              <p:cond delay="7500"/>
                            </p:stCondLst>
                            <p:childTnLst>
                              <p:par>
                                <p:cTn id="43" presetID="1" presetClass="entr" presetSubtype="0" fill="hold" grpId="0" nodeType="afterEffect">
                                  <p:stCondLst>
                                    <p:cond delay="0"/>
                                  </p:stCondLst>
                                  <p:childTnLst>
                                    <p:set>
                                      <p:cBhvr>
                                        <p:cTn id="44" dur="1" fill="hold">
                                          <p:stCondLst>
                                            <p:cond delay="999"/>
                                          </p:stCondLst>
                                        </p:cTn>
                                        <p:tgtEl>
                                          <p:spTgt spid="13"/>
                                        </p:tgtEl>
                                        <p:attrNameLst>
                                          <p:attrName>style.visibility</p:attrName>
                                        </p:attrNameLst>
                                      </p:cBhvr>
                                      <p:to>
                                        <p:strVal val="visible"/>
                                      </p:to>
                                    </p:set>
                                  </p:childTnLst>
                                </p:cTn>
                              </p:par>
                            </p:childTnLst>
                          </p:cTn>
                        </p:par>
                        <p:par>
                          <p:cTn id="45" fill="hold">
                            <p:stCondLst>
                              <p:cond delay="8500"/>
                            </p:stCondLst>
                            <p:childTnLst>
                              <p:par>
                                <p:cTn id="46" presetID="1" presetClass="entr" presetSubtype="0" fill="hold" grpId="0" nodeType="afterEffect">
                                  <p:stCondLst>
                                    <p:cond delay="0"/>
                                  </p:stCondLst>
                                  <p:childTnLst>
                                    <p:set>
                                      <p:cBhvr>
                                        <p:cTn id="47" dur="1" fill="hold">
                                          <p:stCondLst>
                                            <p:cond delay="999"/>
                                          </p:stCondLst>
                                        </p:cTn>
                                        <p:tgtEl>
                                          <p:spTgt spid="14"/>
                                        </p:tgtEl>
                                        <p:attrNameLst>
                                          <p:attrName>style.visibility</p:attrName>
                                        </p:attrNameLst>
                                      </p:cBhvr>
                                      <p:to>
                                        <p:strVal val="visible"/>
                                      </p:to>
                                    </p:set>
                                  </p:childTnLst>
                                </p:cTn>
                              </p:par>
                            </p:childTnLst>
                          </p:cTn>
                        </p:par>
                        <p:par>
                          <p:cTn id="48" fill="hold">
                            <p:stCondLst>
                              <p:cond delay="9500"/>
                            </p:stCondLst>
                            <p:childTnLst>
                              <p:par>
                                <p:cTn id="49" presetID="1" presetClass="entr" presetSubtype="0" fill="hold" grpId="0" nodeType="afterEffect">
                                  <p:stCondLst>
                                    <p:cond delay="0"/>
                                  </p:stCondLst>
                                  <p:childTnLst>
                                    <p:set>
                                      <p:cBhvr>
                                        <p:cTn id="50" dur="1" fill="hold">
                                          <p:stCondLst>
                                            <p:cond delay="999"/>
                                          </p:stCondLst>
                                        </p:cTn>
                                        <p:tgtEl>
                                          <p:spTgt spid="15"/>
                                        </p:tgtEl>
                                        <p:attrNameLst>
                                          <p:attrName>style.visibility</p:attrName>
                                        </p:attrNameLst>
                                      </p:cBhvr>
                                      <p:to>
                                        <p:strVal val="visible"/>
                                      </p:to>
                                    </p:set>
                                  </p:childTnLst>
                                </p:cTn>
                              </p:par>
                            </p:childTnLst>
                          </p:cTn>
                        </p:par>
                        <p:par>
                          <p:cTn id="51" fill="hold">
                            <p:stCondLst>
                              <p:cond delay="10500"/>
                            </p:stCondLst>
                            <p:childTnLst>
                              <p:par>
                                <p:cTn id="52" presetID="1" presetClass="entr" presetSubtype="0" fill="hold" grpId="0" nodeType="afterEffect">
                                  <p:stCondLst>
                                    <p:cond delay="0"/>
                                  </p:stCondLst>
                                  <p:childTnLst>
                                    <p:set>
                                      <p:cBhvr>
                                        <p:cTn id="53" dur="1" fill="hold">
                                          <p:stCondLst>
                                            <p:cond delay="999"/>
                                          </p:stCondLst>
                                        </p:cTn>
                                        <p:tgtEl>
                                          <p:spTgt spid="16"/>
                                        </p:tgtEl>
                                        <p:attrNameLst>
                                          <p:attrName>style.visibility</p:attrName>
                                        </p:attrNameLst>
                                      </p:cBhvr>
                                      <p:to>
                                        <p:strVal val="visible"/>
                                      </p:to>
                                    </p:set>
                                  </p:childTnLst>
                                </p:cTn>
                              </p:par>
                            </p:childTnLst>
                          </p:cTn>
                        </p:par>
                        <p:par>
                          <p:cTn id="54" fill="hold">
                            <p:stCondLst>
                              <p:cond delay="11500"/>
                            </p:stCondLst>
                            <p:childTnLst>
                              <p:par>
                                <p:cTn id="55" presetID="1" presetClass="entr" presetSubtype="0" fill="hold" grpId="0" nodeType="afterEffect">
                                  <p:stCondLst>
                                    <p:cond delay="0"/>
                                  </p:stCondLst>
                                  <p:childTnLst>
                                    <p:set>
                                      <p:cBhvr>
                                        <p:cTn id="56" dur="1" fill="hold">
                                          <p:stCondLst>
                                            <p:cond delay="999"/>
                                          </p:stCondLst>
                                        </p:cTn>
                                        <p:tgtEl>
                                          <p:spTgt spid="17"/>
                                        </p:tgtEl>
                                        <p:attrNameLst>
                                          <p:attrName>style.visibility</p:attrName>
                                        </p:attrNameLst>
                                      </p:cBhvr>
                                      <p:to>
                                        <p:strVal val="visible"/>
                                      </p:to>
                                    </p:set>
                                  </p:childTnLst>
                                </p:cTn>
                              </p:par>
                            </p:childTnLst>
                          </p:cTn>
                        </p:par>
                        <p:par>
                          <p:cTn id="57" fill="hold">
                            <p:stCondLst>
                              <p:cond delay="12500"/>
                            </p:stCondLst>
                            <p:childTnLst>
                              <p:par>
                                <p:cTn id="58" presetID="1" presetClass="entr" presetSubtype="0" fill="hold" grpId="0" nodeType="afterEffect">
                                  <p:stCondLst>
                                    <p:cond delay="0"/>
                                  </p:stCondLst>
                                  <p:childTnLst>
                                    <p:set>
                                      <p:cBhvr>
                                        <p:cTn id="59" dur="1" fill="hold">
                                          <p:stCondLst>
                                            <p:cond delay="999"/>
                                          </p:stCondLst>
                                        </p:cTn>
                                        <p:tgtEl>
                                          <p:spTgt spid="18"/>
                                        </p:tgtEl>
                                        <p:attrNameLst>
                                          <p:attrName>style.visibility</p:attrName>
                                        </p:attrNameLst>
                                      </p:cBhvr>
                                      <p:to>
                                        <p:strVal val="visible"/>
                                      </p:to>
                                    </p:set>
                                  </p:childTnLst>
                                </p:cTn>
                              </p:par>
                            </p:childTnLst>
                          </p:cTn>
                        </p:par>
                        <p:par>
                          <p:cTn id="60" fill="hold">
                            <p:stCondLst>
                              <p:cond delay="13500"/>
                            </p:stCondLst>
                            <p:childTnLst>
                              <p:par>
                                <p:cTn id="61" presetID="1" presetClass="entr" presetSubtype="0" fill="hold" grpId="0" nodeType="afterEffect">
                                  <p:stCondLst>
                                    <p:cond delay="0"/>
                                  </p:stCondLst>
                                  <p:childTnLst>
                                    <p:set>
                                      <p:cBhvr>
                                        <p:cTn id="62" dur="1" fill="hold">
                                          <p:stCondLst>
                                            <p:cond delay="999"/>
                                          </p:stCondLst>
                                        </p:cTn>
                                        <p:tgtEl>
                                          <p:spTgt spid="19"/>
                                        </p:tgtEl>
                                        <p:attrNameLst>
                                          <p:attrName>style.visibility</p:attrName>
                                        </p:attrNameLst>
                                      </p:cBhvr>
                                      <p:to>
                                        <p:strVal val="visible"/>
                                      </p:to>
                                    </p:set>
                                  </p:childTnLst>
                                </p:cTn>
                              </p:par>
                            </p:childTnLst>
                          </p:cTn>
                        </p:par>
                        <p:par>
                          <p:cTn id="63" fill="hold">
                            <p:stCondLst>
                              <p:cond delay="14500"/>
                            </p:stCondLst>
                            <p:childTnLst>
                              <p:par>
                                <p:cTn id="64" presetID="1" presetClass="entr" presetSubtype="0" fill="hold" grpId="0" nodeType="afterEffect">
                                  <p:stCondLst>
                                    <p:cond delay="0"/>
                                  </p:stCondLst>
                                  <p:childTnLst>
                                    <p:set>
                                      <p:cBhvr>
                                        <p:cTn id="65" dur="1" fill="hold">
                                          <p:stCondLst>
                                            <p:cond delay="999"/>
                                          </p:stCondLst>
                                        </p:cTn>
                                        <p:tgtEl>
                                          <p:spTgt spid="20"/>
                                        </p:tgtEl>
                                        <p:attrNameLst>
                                          <p:attrName>style.visibility</p:attrName>
                                        </p:attrNameLst>
                                      </p:cBhvr>
                                      <p:to>
                                        <p:strVal val="visible"/>
                                      </p:to>
                                    </p:set>
                                  </p:childTnLst>
                                </p:cTn>
                              </p:par>
                            </p:childTnLst>
                          </p:cTn>
                        </p:par>
                        <p:par>
                          <p:cTn id="66" fill="hold">
                            <p:stCondLst>
                              <p:cond delay="15500"/>
                            </p:stCondLst>
                            <p:childTnLst>
                              <p:par>
                                <p:cTn id="67" presetID="1" presetClass="entr" presetSubtype="0" fill="hold" grpId="0" nodeType="afterEffect">
                                  <p:stCondLst>
                                    <p:cond delay="0"/>
                                  </p:stCondLst>
                                  <p:childTnLst>
                                    <p:set>
                                      <p:cBhvr>
                                        <p:cTn id="68" dur="1" fill="hold">
                                          <p:stCondLst>
                                            <p:cond delay="999"/>
                                          </p:stCondLst>
                                        </p:cTn>
                                        <p:tgtEl>
                                          <p:spTgt spid="21"/>
                                        </p:tgtEl>
                                        <p:attrNameLst>
                                          <p:attrName>style.visibility</p:attrName>
                                        </p:attrNameLst>
                                      </p:cBhvr>
                                      <p:to>
                                        <p:strVal val="visible"/>
                                      </p:to>
                                    </p:set>
                                  </p:childTnLst>
                                </p:cTn>
                              </p:par>
                            </p:childTnLst>
                          </p:cTn>
                        </p:par>
                        <p:par>
                          <p:cTn id="69" fill="hold">
                            <p:stCondLst>
                              <p:cond delay="16500"/>
                            </p:stCondLst>
                            <p:childTnLst>
                              <p:par>
                                <p:cTn id="70" presetID="1" presetClass="entr" presetSubtype="0" fill="hold" grpId="0" nodeType="afterEffect">
                                  <p:stCondLst>
                                    <p:cond delay="0"/>
                                  </p:stCondLst>
                                  <p:childTnLst>
                                    <p:set>
                                      <p:cBhvr>
                                        <p:cTn id="71" dur="1" fill="hold">
                                          <p:stCondLst>
                                            <p:cond delay="999"/>
                                          </p:stCondLst>
                                        </p:cTn>
                                        <p:tgtEl>
                                          <p:spTgt spid="22"/>
                                        </p:tgtEl>
                                        <p:attrNameLst>
                                          <p:attrName>style.visibility</p:attrName>
                                        </p:attrNameLst>
                                      </p:cBhvr>
                                      <p:to>
                                        <p:strVal val="visible"/>
                                      </p:to>
                                    </p:set>
                                  </p:childTnLst>
                                </p:cTn>
                              </p:par>
                            </p:childTnLst>
                          </p:cTn>
                        </p:par>
                        <p:par>
                          <p:cTn id="72" fill="hold">
                            <p:stCondLst>
                              <p:cond delay="17500"/>
                            </p:stCondLst>
                            <p:childTnLst>
                              <p:par>
                                <p:cTn id="73" presetID="1" presetClass="entr" presetSubtype="0" fill="hold" grpId="0" nodeType="afterEffect">
                                  <p:stCondLst>
                                    <p:cond delay="0"/>
                                  </p:stCondLst>
                                  <p:childTnLst>
                                    <p:set>
                                      <p:cBhvr>
                                        <p:cTn id="74" dur="1" fill="hold">
                                          <p:stCondLst>
                                            <p:cond delay="999"/>
                                          </p:stCondLst>
                                        </p:cTn>
                                        <p:tgtEl>
                                          <p:spTgt spid="23"/>
                                        </p:tgtEl>
                                        <p:attrNameLst>
                                          <p:attrName>style.visibility</p:attrName>
                                        </p:attrNameLst>
                                      </p:cBhvr>
                                      <p:to>
                                        <p:strVal val="visible"/>
                                      </p:to>
                                    </p:set>
                                  </p:childTnLst>
                                </p:cTn>
                              </p:par>
                            </p:childTnLst>
                          </p:cTn>
                        </p:par>
                        <p:par>
                          <p:cTn id="75" fill="hold">
                            <p:stCondLst>
                              <p:cond delay="18500"/>
                            </p:stCondLst>
                            <p:childTnLst>
                              <p:par>
                                <p:cTn id="76" presetID="1" presetClass="entr" presetSubtype="0" fill="hold" grpId="0" nodeType="afterEffect">
                                  <p:stCondLst>
                                    <p:cond delay="0"/>
                                  </p:stCondLst>
                                  <p:childTnLst>
                                    <p:set>
                                      <p:cBhvr>
                                        <p:cTn id="77" dur="1" fill="hold">
                                          <p:stCondLst>
                                            <p:cond delay="999"/>
                                          </p:stCondLst>
                                        </p:cTn>
                                        <p:tgtEl>
                                          <p:spTgt spid="24"/>
                                        </p:tgtEl>
                                        <p:attrNameLst>
                                          <p:attrName>style.visibility</p:attrName>
                                        </p:attrNameLst>
                                      </p:cBhvr>
                                      <p:to>
                                        <p:strVal val="visible"/>
                                      </p:to>
                                    </p:set>
                                  </p:childTnLst>
                                </p:cTn>
                              </p:par>
                            </p:childTnLst>
                          </p:cTn>
                        </p:par>
                        <p:par>
                          <p:cTn id="78" fill="hold">
                            <p:stCondLst>
                              <p:cond delay="19500"/>
                            </p:stCondLst>
                            <p:childTnLst>
                              <p:par>
                                <p:cTn id="79" presetID="1" presetClass="entr" presetSubtype="0" fill="hold" grpId="0" nodeType="afterEffect">
                                  <p:stCondLst>
                                    <p:cond delay="0"/>
                                  </p:stCondLst>
                                  <p:childTnLst>
                                    <p:set>
                                      <p:cBhvr>
                                        <p:cTn id="80" dur="1" fill="hold">
                                          <p:stCondLst>
                                            <p:cond delay="999"/>
                                          </p:stCondLst>
                                        </p:cTn>
                                        <p:tgtEl>
                                          <p:spTgt spid="25"/>
                                        </p:tgtEl>
                                        <p:attrNameLst>
                                          <p:attrName>style.visibility</p:attrName>
                                        </p:attrNameLst>
                                      </p:cBhvr>
                                      <p:to>
                                        <p:strVal val="visible"/>
                                      </p:to>
                                    </p:set>
                                  </p:childTnLst>
                                </p:cTn>
                              </p:par>
                            </p:childTnLst>
                          </p:cTn>
                        </p:par>
                        <p:par>
                          <p:cTn id="81" fill="hold">
                            <p:stCondLst>
                              <p:cond delay="20500"/>
                            </p:stCondLst>
                            <p:childTnLst>
                              <p:par>
                                <p:cTn id="82" presetID="1" presetClass="entr" presetSubtype="0" fill="hold" grpId="0" nodeType="afterEffect">
                                  <p:stCondLst>
                                    <p:cond delay="0"/>
                                  </p:stCondLst>
                                  <p:childTnLst>
                                    <p:set>
                                      <p:cBhvr>
                                        <p:cTn id="83" dur="1" fill="hold">
                                          <p:stCondLst>
                                            <p:cond delay="999"/>
                                          </p:stCondLst>
                                        </p:cTn>
                                        <p:tgtEl>
                                          <p:spTgt spid="26"/>
                                        </p:tgtEl>
                                        <p:attrNameLst>
                                          <p:attrName>style.visibility</p:attrName>
                                        </p:attrNameLst>
                                      </p:cBhvr>
                                      <p:to>
                                        <p:strVal val="visible"/>
                                      </p:to>
                                    </p:set>
                                  </p:childTnLst>
                                </p:cTn>
                              </p:par>
                            </p:childTnLst>
                          </p:cTn>
                        </p:par>
                        <p:par>
                          <p:cTn id="84" fill="hold">
                            <p:stCondLst>
                              <p:cond delay="21500"/>
                            </p:stCondLst>
                            <p:childTnLst>
                              <p:par>
                                <p:cTn id="85" presetID="1" presetClass="entr" presetSubtype="0" fill="hold" grpId="0" nodeType="afterEffect">
                                  <p:stCondLst>
                                    <p:cond delay="0"/>
                                  </p:stCondLst>
                                  <p:childTnLst>
                                    <p:set>
                                      <p:cBhvr>
                                        <p:cTn id="86" dur="1" fill="hold">
                                          <p:stCondLst>
                                            <p:cond delay="999"/>
                                          </p:stCondLst>
                                        </p:cTn>
                                        <p:tgtEl>
                                          <p:spTgt spid="27"/>
                                        </p:tgtEl>
                                        <p:attrNameLst>
                                          <p:attrName>style.visibility</p:attrName>
                                        </p:attrNameLst>
                                      </p:cBhvr>
                                      <p:to>
                                        <p:strVal val="visible"/>
                                      </p:to>
                                    </p:set>
                                  </p:childTnLst>
                                </p:cTn>
                              </p:par>
                            </p:childTnLst>
                          </p:cTn>
                        </p:par>
                        <p:par>
                          <p:cTn id="87" fill="hold">
                            <p:stCondLst>
                              <p:cond delay="22500"/>
                            </p:stCondLst>
                            <p:childTnLst>
                              <p:par>
                                <p:cTn id="88" presetID="1" presetClass="entr" presetSubtype="0" fill="hold" grpId="0" nodeType="afterEffect">
                                  <p:stCondLst>
                                    <p:cond delay="0"/>
                                  </p:stCondLst>
                                  <p:childTnLst>
                                    <p:set>
                                      <p:cBhvr>
                                        <p:cTn id="89" dur="1" fill="hold">
                                          <p:stCondLst>
                                            <p:cond delay="999"/>
                                          </p:stCondLst>
                                        </p:cTn>
                                        <p:tgtEl>
                                          <p:spTgt spid="28"/>
                                        </p:tgtEl>
                                        <p:attrNameLst>
                                          <p:attrName>style.visibility</p:attrName>
                                        </p:attrNameLst>
                                      </p:cBhvr>
                                      <p:to>
                                        <p:strVal val="visible"/>
                                      </p:to>
                                    </p:set>
                                  </p:childTnLst>
                                </p:cTn>
                              </p:par>
                            </p:childTnLst>
                          </p:cTn>
                        </p:par>
                        <p:par>
                          <p:cTn id="90" fill="hold">
                            <p:stCondLst>
                              <p:cond delay="23500"/>
                            </p:stCondLst>
                            <p:childTnLst>
                              <p:par>
                                <p:cTn id="91" presetID="1" presetClass="entr" presetSubtype="0" fill="hold" grpId="0" nodeType="afterEffect">
                                  <p:stCondLst>
                                    <p:cond delay="0"/>
                                  </p:stCondLst>
                                  <p:childTnLst>
                                    <p:set>
                                      <p:cBhvr>
                                        <p:cTn id="92" dur="1" fill="hold">
                                          <p:stCondLst>
                                            <p:cond delay="999"/>
                                          </p:stCondLst>
                                        </p:cTn>
                                        <p:tgtEl>
                                          <p:spTgt spid="29"/>
                                        </p:tgtEl>
                                        <p:attrNameLst>
                                          <p:attrName>style.visibility</p:attrName>
                                        </p:attrNameLst>
                                      </p:cBhvr>
                                      <p:to>
                                        <p:strVal val="visible"/>
                                      </p:to>
                                    </p:set>
                                  </p:childTnLst>
                                </p:cTn>
                              </p:par>
                            </p:childTnLst>
                          </p:cTn>
                        </p:par>
                        <p:par>
                          <p:cTn id="93" fill="hold">
                            <p:stCondLst>
                              <p:cond delay="24500"/>
                            </p:stCondLst>
                            <p:childTnLst>
                              <p:par>
                                <p:cTn id="94" presetID="1" presetClass="entr" presetSubtype="0" fill="hold" grpId="0" nodeType="afterEffect">
                                  <p:stCondLst>
                                    <p:cond delay="0"/>
                                  </p:stCondLst>
                                  <p:childTnLst>
                                    <p:set>
                                      <p:cBhvr>
                                        <p:cTn id="95" dur="1" fill="hold">
                                          <p:stCondLst>
                                            <p:cond delay="999"/>
                                          </p:stCondLst>
                                        </p:cTn>
                                        <p:tgtEl>
                                          <p:spTgt spid="30"/>
                                        </p:tgtEl>
                                        <p:attrNameLst>
                                          <p:attrName>style.visibility</p:attrName>
                                        </p:attrNameLst>
                                      </p:cBhvr>
                                      <p:to>
                                        <p:strVal val="visible"/>
                                      </p:to>
                                    </p:set>
                                  </p:childTnLst>
                                </p:cTn>
                              </p:par>
                            </p:childTnLst>
                          </p:cTn>
                        </p:par>
                        <p:par>
                          <p:cTn id="96" fill="hold">
                            <p:stCondLst>
                              <p:cond delay="25500"/>
                            </p:stCondLst>
                            <p:childTnLst>
                              <p:par>
                                <p:cTn id="97" presetID="1" presetClass="entr" presetSubtype="0" fill="hold" grpId="0" nodeType="afterEffect">
                                  <p:stCondLst>
                                    <p:cond delay="0"/>
                                  </p:stCondLst>
                                  <p:childTnLst>
                                    <p:set>
                                      <p:cBhvr>
                                        <p:cTn id="98" dur="1" fill="hold">
                                          <p:stCondLst>
                                            <p:cond delay="999"/>
                                          </p:stCondLst>
                                        </p:cTn>
                                        <p:tgtEl>
                                          <p:spTgt spid="31"/>
                                        </p:tgtEl>
                                        <p:attrNameLst>
                                          <p:attrName>style.visibility</p:attrName>
                                        </p:attrNameLst>
                                      </p:cBhvr>
                                      <p:to>
                                        <p:strVal val="visible"/>
                                      </p:to>
                                    </p:set>
                                  </p:childTnLst>
                                </p:cTn>
                              </p:par>
                            </p:childTnLst>
                          </p:cTn>
                        </p:par>
                        <p:par>
                          <p:cTn id="99" fill="hold">
                            <p:stCondLst>
                              <p:cond delay="26500"/>
                            </p:stCondLst>
                            <p:childTnLst>
                              <p:par>
                                <p:cTn id="100" presetID="1" presetClass="entr" presetSubtype="0" fill="hold" grpId="0" nodeType="afterEffect">
                                  <p:stCondLst>
                                    <p:cond delay="0"/>
                                  </p:stCondLst>
                                  <p:childTnLst>
                                    <p:set>
                                      <p:cBhvr>
                                        <p:cTn id="101" dur="1" fill="hold">
                                          <p:stCondLst>
                                            <p:cond delay="999"/>
                                          </p:stCondLst>
                                        </p:cTn>
                                        <p:tgtEl>
                                          <p:spTgt spid="32"/>
                                        </p:tgtEl>
                                        <p:attrNameLst>
                                          <p:attrName>style.visibility</p:attrName>
                                        </p:attrNameLst>
                                      </p:cBhvr>
                                      <p:to>
                                        <p:strVal val="visible"/>
                                      </p:to>
                                    </p:set>
                                  </p:childTnLst>
                                </p:cTn>
                              </p:par>
                            </p:childTnLst>
                          </p:cTn>
                        </p:par>
                        <p:par>
                          <p:cTn id="102" fill="hold">
                            <p:stCondLst>
                              <p:cond delay="27500"/>
                            </p:stCondLst>
                            <p:childTnLst>
                              <p:par>
                                <p:cTn id="103" presetID="1" presetClass="entr" presetSubtype="0" fill="hold" grpId="0" nodeType="afterEffect">
                                  <p:stCondLst>
                                    <p:cond delay="0"/>
                                  </p:stCondLst>
                                  <p:childTnLst>
                                    <p:set>
                                      <p:cBhvr>
                                        <p:cTn id="104" dur="1" fill="hold">
                                          <p:stCondLst>
                                            <p:cond delay="999"/>
                                          </p:stCondLst>
                                        </p:cTn>
                                        <p:tgtEl>
                                          <p:spTgt spid="33"/>
                                        </p:tgtEl>
                                        <p:attrNameLst>
                                          <p:attrName>style.visibility</p:attrName>
                                        </p:attrNameLst>
                                      </p:cBhvr>
                                      <p:to>
                                        <p:strVal val="visible"/>
                                      </p:to>
                                    </p:set>
                                  </p:childTnLst>
                                </p:cTn>
                              </p:par>
                            </p:childTnLst>
                          </p:cTn>
                        </p:par>
                        <p:par>
                          <p:cTn id="105" fill="hold">
                            <p:stCondLst>
                              <p:cond delay="28500"/>
                            </p:stCondLst>
                            <p:childTnLst>
                              <p:par>
                                <p:cTn id="106" presetID="1" presetClass="entr" presetSubtype="0" fill="hold" grpId="0" nodeType="afterEffect">
                                  <p:stCondLst>
                                    <p:cond delay="0"/>
                                  </p:stCondLst>
                                  <p:childTnLst>
                                    <p:set>
                                      <p:cBhvr>
                                        <p:cTn id="107" dur="1" fill="hold">
                                          <p:stCondLst>
                                            <p:cond delay="999"/>
                                          </p:stCondLst>
                                        </p:cTn>
                                        <p:tgtEl>
                                          <p:spTgt spid="34"/>
                                        </p:tgtEl>
                                        <p:attrNameLst>
                                          <p:attrName>style.visibility</p:attrName>
                                        </p:attrNameLst>
                                      </p:cBhvr>
                                      <p:to>
                                        <p:strVal val="visible"/>
                                      </p:to>
                                    </p:set>
                                  </p:childTnLst>
                                </p:cTn>
                              </p:par>
                            </p:childTnLst>
                          </p:cTn>
                        </p:par>
                        <p:par>
                          <p:cTn id="108" fill="hold">
                            <p:stCondLst>
                              <p:cond delay="29500"/>
                            </p:stCondLst>
                            <p:childTnLst>
                              <p:par>
                                <p:cTn id="109" presetID="1" presetClass="entr" presetSubtype="0" fill="hold" grpId="0" nodeType="afterEffect">
                                  <p:stCondLst>
                                    <p:cond delay="0"/>
                                  </p:stCondLst>
                                  <p:childTnLst>
                                    <p:set>
                                      <p:cBhvr>
                                        <p:cTn id="110" dur="1" fill="hold">
                                          <p:stCondLst>
                                            <p:cond delay="999"/>
                                          </p:stCondLst>
                                        </p:cTn>
                                        <p:tgtEl>
                                          <p:spTgt spid="35"/>
                                        </p:tgtEl>
                                        <p:attrNameLst>
                                          <p:attrName>style.visibility</p:attrName>
                                        </p:attrNameLst>
                                      </p:cBhvr>
                                      <p:to>
                                        <p:strVal val="visible"/>
                                      </p:to>
                                    </p:set>
                                  </p:childTnLst>
                                </p:cTn>
                              </p:par>
                            </p:childTnLst>
                          </p:cTn>
                        </p:par>
                        <p:par>
                          <p:cTn id="111" fill="hold">
                            <p:stCondLst>
                              <p:cond delay="30500"/>
                            </p:stCondLst>
                            <p:childTnLst>
                              <p:par>
                                <p:cTn id="112" presetID="1" presetClass="entr" presetSubtype="0" fill="hold" grpId="0" nodeType="afterEffect">
                                  <p:stCondLst>
                                    <p:cond delay="0"/>
                                  </p:stCondLst>
                                  <p:childTnLst>
                                    <p:set>
                                      <p:cBhvr>
                                        <p:cTn id="113" dur="1" fill="hold">
                                          <p:stCondLst>
                                            <p:cond delay="999"/>
                                          </p:stCondLst>
                                        </p:cTn>
                                        <p:tgtEl>
                                          <p:spTgt spid="36"/>
                                        </p:tgtEl>
                                        <p:attrNameLst>
                                          <p:attrName>style.visibility</p:attrName>
                                        </p:attrNameLst>
                                      </p:cBhvr>
                                      <p:to>
                                        <p:strVal val="visible"/>
                                      </p:to>
                                    </p:set>
                                  </p:childTnLst>
                                </p:cTn>
                              </p:par>
                            </p:childTnLst>
                          </p:cTn>
                        </p:par>
                        <p:par>
                          <p:cTn id="114" fill="hold">
                            <p:stCondLst>
                              <p:cond delay="31500"/>
                            </p:stCondLst>
                            <p:childTnLst>
                              <p:par>
                                <p:cTn id="115" presetID="1" presetClass="entr" presetSubtype="0" fill="hold" grpId="0" nodeType="afterEffect">
                                  <p:stCondLst>
                                    <p:cond delay="0"/>
                                  </p:stCondLst>
                                  <p:childTnLst>
                                    <p:set>
                                      <p:cBhvr>
                                        <p:cTn id="116" dur="1" fill="hold">
                                          <p:stCondLst>
                                            <p:cond delay="999"/>
                                          </p:stCondLst>
                                        </p:cTn>
                                        <p:tgtEl>
                                          <p:spTgt spid="37"/>
                                        </p:tgtEl>
                                        <p:attrNameLst>
                                          <p:attrName>style.visibility</p:attrName>
                                        </p:attrNameLst>
                                      </p:cBhvr>
                                      <p:to>
                                        <p:strVal val="visible"/>
                                      </p:to>
                                    </p:set>
                                  </p:childTnLst>
                                </p:cTn>
                              </p:par>
                            </p:childTnLst>
                          </p:cTn>
                        </p:par>
                        <p:par>
                          <p:cTn id="117" fill="hold">
                            <p:stCondLst>
                              <p:cond delay="32500"/>
                            </p:stCondLst>
                            <p:childTnLst>
                              <p:par>
                                <p:cTn id="118" presetID="1" presetClass="entr" presetSubtype="0" fill="hold" grpId="0" nodeType="afterEffect">
                                  <p:stCondLst>
                                    <p:cond delay="0"/>
                                  </p:stCondLst>
                                  <p:childTnLst>
                                    <p:set>
                                      <p:cBhvr>
                                        <p:cTn id="119" dur="1" fill="hold">
                                          <p:stCondLst>
                                            <p:cond delay="999"/>
                                          </p:stCondLst>
                                        </p:cTn>
                                        <p:tgtEl>
                                          <p:spTgt spid="38"/>
                                        </p:tgtEl>
                                        <p:attrNameLst>
                                          <p:attrName>style.visibility</p:attrName>
                                        </p:attrNameLst>
                                      </p:cBhvr>
                                      <p:to>
                                        <p:strVal val="visible"/>
                                      </p:to>
                                    </p:set>
                                  </p:childTnLst>
                                </p:cTn>
                              </p:par>
                            </p:childTnLst>
                          </p:cTn>
                        </p:par>
                        <p:par>
                          <p:cTn id="120" fill="hold">
                            <p:stCondLst>
                              <p:cond delay="33500"/>
                            </p:stCondLst>
                            <p:childTnLst>
                              <p:par>
                                <p:cTn id="121" presetID="1" presetClass="entr" presetSubtype="0" fill="hold" grpId="0" nodeType="afterEffect">
                                  <p:stCondLst>
                                    <p:cond delay="0"/>
                                  </p:stCondLst>
                                  <p:childTnLst>
                                    <p:set>
                                      <p:cBhvr>
                                        <p:cTn id="122" dur="1" fill="hold">
                                          <p:stCondLst>
                                            <p:cond delay="999"/>
                                          </p:stCondLst>
                                        </p:cTn>
                                        <p:tgtEl>
                                          <p:spTgt spid="39"/>
                                        </p:tgtEl>
                                        <p:attrNameLst>
                                          <p:attrName>style.visibility</p:attrName>
                                        </p:attrNameLst>
                                      </p:cBhvr>
                                      <p:to>
                                        <p:strVal val="visible"/>
                                      </p:to>
                                    </p:set>
                                  </p:childTnLst>
                                </p:cTn>
                              </p:par>
                            </p:childTnLst>
                          </p:cTn>
                        </p:par>
                        <p:par>
                          <p:cTn id="123" fill="hold">
                            <p:stCondLst>
                              <p:cond delay="34500"/>
                            </p:stCondLst>
                            <p:childTnLst>
                              <p:par>
                                <p:cTn id="124" presetID="1" presetClass="entr" presetSubtype="0" fill="hold" grpId="0" nodeType="afterEffect">
                                  <p:stCondLst>
                                    <p:cond delay="0"/>
                                  </p:stCondLst>
                                  <p:childTnLst>
                                    <p:set>
                                      <p:cBhvr>
                                        <p:cTn id="125" dur="1" fill="hold">
                                          <p:stCondLst>
                                            <p:cond delay="999"/>
                                          </p:stCondLst>
                                        </p:cTn>
                                        <p:tgtEl>
                                          <p:spTgt spid="40"/>
                                        </p:tgtEl>
                                        <p:attrNameLst>
                                          <p:attrName>style.visibility</p:attrName>
                                        </p:attrNameLst>
                                      </p:cBhvr>
                                      <p:to>
                                        <p:strVal val="visible"/>
                                      </p:to>
                                    </p:set>
                                  </p:childTnLst>
                                </p:cTn>
                              </p:par>
                            </p:childTnLst>
                          </p:cTn>
                        </p:par>
                        <p:par>
                          <p:cTn id="126" fill="hold">
                            <p:stCondLst>
                              <p:cond delay="35500"/>
                            </p:stCondLst>
                            <p:childTnLst>
                              <p:par>
                                <p:cTn id="127" presetID="1" presetClass="entr" presetSubtype="0" fill="hold" grpId="0" nodeType="afterEffect">
                                  <p:stCondLst>
                                    <p:cond delay="0"/>
                                  </p:stCondLst>
                                  <p:childTnLst>
                                    <p:set>
                                      <p:cBhvr>
                                        <p:cTn id="128" dur="1" fill="hold">
                                          <p:stCondLst>
                                            <p:cond delay="999"/>
                                          </p:stCondLst>
                                        </p:cTn>
                                        <p:tgtEl>
                                          <p:spTgt spid="41"/>
                                        </p:tgtEl>
                                        <p:attrNameLst>
                                          <p:attrName>style.visibility</p:attrName>
                                        </p:attrNameLst>
                                      </p:cBhvr>
                                      <p:to>
                                        <p:strVal val="visible"/>
                                      </p:to>
                                    </p:set>
                                  </p:childTnLst>
                                </p:cTn>
                              </p:par>
                            </p:childTnLst>
                          </p:cTn>
                        </p:par>
                        <p:par>
                          <p:cTn id="129" fill="hold">
                            <p:stCondLst>
                              <p:cond delay="36500"/>
                            </p:stCondLst>
                            <p:childTnLst>
                              <p:par>
                                <p:cTn id="130" presetID="1" presetClass="entr" presetSubtype="0" fill="hold" grpId="0" nodeType="afterEffect">
                                  <p:stCondLst>
                                    <p:cond delay="0"/>
                                  </p:stCondLst>
                                  <p:childTnLst>
                                    <p:set>
                                      <p:cBhvr>
                                        <p:cTn id="131" dur="1" fill="hold">
                                          <p:stCondLst>
                                            <p:cond delay="999"/>
                                          </p:stCondLst>
                                        </p:cTn>
                                        <p:tgtEl>
                                          <p:spTgt spid="42"/>
                                        </p:tgtEl>
                                        <p:attrNameLst>
                                          <p:attrName>style.visibility</p:attrName>
                                        </p:attrNameLst>
                                      </p:cBhvr>
                                      <p:to>
                                        <p:strVal val="visible"/>
                                      </p:to>
                                    </p:set>
                                  </p:childTnLst>
                                </p:cTn>
                              </p:par>
                            </p:childTnLst>
                          </p:cTn>
                        </p:par>
                        <p:par>
                          <p:cTn id="132" fill="hold">
                            <p:stCondLst>
                              <p:cond delay="37500"/>
                            </p:stCondLst>
                            <p:childTnLst>
                              <p:par>
                                <p:cTn id="133" presetID="1" presetClass="entr" presetSubtype="0" fill="hold" grpId="0" nodeType="afterEffect">
                                  <p:stCondLst>
                                    <p:cond delay="0"/>
                                  </p:stCondLst>
                                  <p:childTnLst>
                                    <p:set>
                                      <p:cBhvr>
                                        <p:cTn id="134" dur="1" fill="hold">
                                          <p:stCondLst>
                                            <p:cond delay="999"/>
                                          </p:stCondLst>
                                        </p:cTn>
                                        <p:tgtEl>
                                          <p:spTgt spid="43"/>
                                        </p:tgtEl>
                                        <p:attrNameLst>
                                          <p:attrName>style.visibility</p:attrName>
                                        </p:attrNameLst>
                                      </p:cBhvr>
                                      <p:to>
                                        <p:strVal val="visible"/>
                                      </p:to>
                                    </p:set>
                                  </p:childTnLst>
                                </p:cTn>
                              </p:par>
                            </p:childTnLst>
                          </p:cTn>
                        </p:par>
                        <p:par>
                          <p:cTn id="135" fill="hold">
                            <p:stCondLst>
                              <p:cond delay="38500"/>
                            </p:stCondLst>
                            <p:childTnLst>
                              <p:par>
                                <p:cTn id="136" presetID="1" presetClass="entr" presetSubtype="0" fill="hold" grpId="0" nodeType="afterEffect">
                                  <p:stCondLst>
                                    <p:cond delay="0"/>
                                  </p:stCondLst>
                                  <p:childTnLst>
                                    <p:set>
                                      <p:cBhvr>
                                        <p:cTn id="137" dur="1" fill="hold">
                                          <p:stCondLst>
                                            <p:cond delay="999"/>
                                          </p:stCondLst>
                                        </p:cTn>
                                        <p:tgtEl>
                                          <p:spTgt spid="44"/>
                                        </p:tgtEl>
                                        <p:attrNameLst>
                                          <p:attrName>style.visibility</p:attrName>
                                        </p:attrNameLst>
                                      </p:cBhvr>
                                      <p:to>
                                        <p:strVal val="visible"/>
                                      </p:to>
                                    </p:set>
                                  </p:childTnLst>
                                </p:cTn>
                              </p:par>
                            </p:childTnLst>
                          </p:cTn>
                        </p:par>
                        <p:par>
                          <p:cTn id="138" fill="hold">
                            <p:stCondLst>
                              <p:cond delay="39500"/>
                            </p:stCondLst>
                            <p:childTnLst>
                              <p:par>
                                <p:cTn id="139" presetID="1" presetClass="entr" presetSubtype="0" fill="hold" grpId="0" nodeType="afterEffect">
                                  <p:stCondLst>
                                    <p:cond delay="0"/>
                                  </p:stCondLst>
                                  <p:childTnLst>
                                    <p:set>
                                      <p:cBhvr>
                                        <p:cTn id="140" dur="1" fill="hold">
                                          <p:stCondLst>
                                            <p:cond delay="999"/>
                                          </p:stCondLst>
                                        </p:cTn>
                                        <p:tgtEl>
                                          <p:spTgt spid="45"/>
                                        </p:tgtEl>
                                        <p:attrNameLst>
                                          <p:attrName>style.visibility</p:attrName>
                                        </p:attrNameLst>
                                      </p:cBhvr>
                                      <p:to>
                                        <p:strVal val="visible"/>
                                      </p:to>
                                    </p:set>
                                  </p:childTnLst>
                                </p:cTn>
                              </p:par>
                            </p:childTnLst>
                          </p:cTn>
                        </p:par>
                        <p:par>
                          <p:cTn id="141" fill="hold">
                            <p:stCondLst>
                              <p:cond delay="40500"/>
                            </p:stCondLst>
                            <p:childTnLst>
                              <p:par>
                                <p:cTn id="142" presetID="1" presetClass="entr" presetSubtype="0" fill="hold" grpId="0" nodeType="afterEffect">
                                  <p:stCondLst>
                                    <p:cond delay="0"/>
                                  </p:stCondLst>
                                  <p:childTnLst>
                                    <p:set>
                                      <p:cBhvr>
                                        <p:cTn id="143" dur="1" fill="hold">
                                          <p:stCondLst>
                                            <p:cond delay="999"/>
                                          </p:stCondLst>
                                        </p:cTn>
                                        <p:tgtEl>
                                          <p:spTgt spid="46"/>
                                        </p:tgtEl>
                                        <p:attrNameLst>
                                          <p:attrName>style.visibility</p:attrName>
                                        </p:attrNameLst>
                                      </p:cBhvr>
                                      <p:to>
                                        <p:strVal val="visible"/>
                                      </p:to>
                                    </p:set>
                                  </p:childTnLst>
                                </p:cTn>
                              </p:par>
                            </p:childTnLst>
                          </p:cTn>
                        </p:par>
                        <p:par>
                          <p:cTn id="144" fill="hold">
                            <p:stCondLst>
                              <p:cond delay="41500"/>
                            </p:stCondLst>
                            <p:childTnLst>
                              <p:par>
                                <p:cTn id="145" presetID="1" presetClass="entr" presetSubtype="0" fill="hold" grpId="0" nodeType="afterEffect">
                                  <p:stCondLst>
                                    <p:cond delay="0"/>
                                  </p:stCondLst>
                                  <p:childTnLst>
                                    <p:set>
                                      <p:cBhvr>
                                        <p:cTn id="146" dur="1" fill="hold">
                                          <p:stCondLst>
                                            <p:cond delay="999"/>
                                          </p:stCondLst>
                                        </p:cTn>
                                        <p:tgtEl>
                                          <p:spTgt spid="47"/>
                                        </p:tgtEl>
                                        <p:attrNameLst>
                                          <p:attrName>style.visibility</p:attrName>
                                        </p:attrNameLst>
                                      </p:cBhvr>
                                      <p:to>
                                        <p:strVal val="visible"/>
                                      </p:to>
                                    </p:set>
                                  </p:childTnLst>
                                </p:cTn>
                              </p:par>
                            </p:childTnLst>
                          </p:cTn>
                        </p:par>
                        <p:par>
                          <p:cTn id="147" fill="hold">
                            <p:stCondLst>
                              <p:cond delay="42500"/>
                            </p:stCondLst>
                            <p:childTnLst>
                              <p:par>
                                <p:cTn id="148" presetID="1" presetClass="entr" presetSubtype="0" fill="hold" grpId="0" nodeType="afterEffect">
                                  <p:stCondLst>
                                    <p:cond delay="0"/>
                                  </p:stCondLst>
                                  <p:childTnLst>
                                    <p:set>
                                      <p:cBhvr>
                                        <p:cTn id="149" dur="1" fill="hold">
                                          <p:stCondLst>
                                            <p:cond delay="999"/>
                                          </p:stCondLst>
                                        </p:cTn>
                                        <p:tgtEl>
                                          <p:spTgt spid="48"/>
                                        </p:tgtEl>
                                        <p:attrNameLst>
                                          <p:attrName>style.visibility</p:attrName>
                                        </p:attrNameLst>
                                      </p:cBhvr>
                                      <p:to>
                                        <p:strVal val="visible"/>
                                      </p:to>
                                    </p:set>
                                  </p:childTnLst>
                                </p:cTn>
                              </p:par>
                            </p:childTnLst>
                          </p:cTn>
                        </p:par>
                        <p:par>
                          <p:cTn id="150" fill="hold">
                            <p:stCondLst>
                              <p:cond delay="43500"/>
                            </p:stCondLst>
                            <p:childTnLst>
                              <p:par>
                                <p:cTn id="151" presetID="1" presetClass="entr" presetSubtype="0" fill="hold" grpId="0" nodeType="afterEffect">
                                  <p:stCondLst>
                                    <p:cond delay="0"/>
                                  </p:stCondLst>
                                  <p:childTnLst>
                                    <p:set>
                                      <p:cBhvr>
                                        <p:cTn id="152" dur="1" fill="hold">
                                          <p:stCondLst>
                                            <p:cond delay="999"/>
                                          </p:stCondLst>
                                        </p:cTn>
                                        <p:tgtEl>
                                          <p:spTgt spid="49"/>
                                        </p:tgtEl>
                                        <p:attrNameLst>
                                          <p:attrName>style.visibility</p:attrName>
                                        </p:attrNameLst>
                                      </p:cBhvr>
                                      <p:to>
                                        <p:strVal val="visible"/>
                                      </p:to>
                                    </p:set>
                                  </p:childTnLst>
                                </p:cTn>
                              </p:par>
                            </p:childTnLst>
                          </p:cTn>
                        </p:par>
                        <p:par>
                          <p:cTn id="153" fill="hold">
                            <p:stCondLst>
                              <p:cond delay="44500"/>
                            </p:stCondLst>
                            <p:childTnLst>
                              <p:par>
                                <p:cTn id="154" presetID="1" presetClass="entr" presetSubtype="0" fill="hold" grpId="0" nodeType="afterEffect">
                                  <p:stCondLst>
                                    <p:cond delay="0"/>
                                  </p:stCondLst>
                                  <p:childTnLst>
                                    <p:set>
                                      <p:cBhvr>
                                        <p:cTn id="155" dur="1" fill="hold">
                                          <p:stCondLst>
                                            <p:cond delay="999"/>
                                          </p:stCondLst>
                                        </p:cTn>
                                        <p:tgtEl>
                                          <p:spTgt spid="50"/>
                                        </p:tgtEl>
                                        <p:attrNameLst>
                                          <p:attrName>style.visibility</p:attrName>
                                        </p:attrNameLst>
                                      </p:cBhvr>
                                      <p:to>
                                        <p:strVal val="visible"/>
                                      </p:to>
                                    </p:set>
                                  </p:childTnLst>
                                </p:cTn>
                              </p:par>
                            </p:childTnLst>
                          </p:cTn>
                        </p:par>
                        <p:par>
                          <p:cTn id="156" fill="hold">
                            <p:stCondLst>
                              <p:cond delay="45500"/>
                            </p:stCondLst>
                            <p:childTnLst>
                              <p:par>
                                <p:cTn id="157" presetID="1" presetClass="entr" presetSubtype="0" fill="hold" grpId="0" nodeType="afterEffect">
                                  <p:stCondLst>
                                    <p:cond delay="0"/>
                                  </p:stCondLst>
                                  <p:childTnLst>
                                    <p:set>
                                      <p:cBhvr>
                                        <p:cTn id="158" dur="1" fill="hold">
                                          <p:stCondLst>
                                            <p:cond delay="999"/>
                                          </p:stCondLst>
                                        </p:cTn>
                                        <p:tgtEl>
                                          <p:spTgt spid="51"/>
                                        </p:tgtEl>
                                        <p:attrNameLst>
                                          <p:attrName>style.visibility</p:attrName>
                                        </p:attrNameLst>
                                      </p:cBhvr>
                                      <p:to>
                                        <p:strVal val="visible"/>
                                      </p:to>
                                    </p:set>
                                  </p:childTnLst>
                                </p:cTn>
                              </p:par>
                            </p:childTnLst>
                          </p:cTn>
                        </p:par>
                        <p:par>
                          <p:cTn id="159" fill="hold">
                            <p:stCondLst>
                              <p:cond delay="46500"/>
                            </p:stCondLst>
                            <p:childTnLst>
                              <p:par>
                                <p:cTn id="160" presetID="1" presetClass="entr" presetSubtype="0" fill="hold" grpId="0" nodeType="afterEffect">
                                  <p:stCondLst>
                                    <p:cond delay="0"/>
                                  </p:stCondLst>
                                  <p:childTnLst>
                                    <p:set>
                                      <p:cBhvr>
                                        <p:cTn id="161" dur="1" fill="hold">
                                          <p:stCondLst>
                                            <p:cond delay="999"/>
                                          </p:stCondLst>
                                        </p:cTn>
                                        <p:tgtEl>
                                          <p:spTgt spid="52"/>
                                        </p:tgtEl>
                                        <p:attrNameLst>
                                          <p:attrName>style.visibility</p:attrName>
                                        </p:attrNameLst>
                                      </p:cBhvr>
                                      <p:to>
                                        <p:strVal val="visible"/>
                                      </p:to>
                                    </p:set>
                                  </p:childTnLst>
                                </p:cTn>
                              </p:par>
                            </p:childTnLst>
                          </p:cTn>
                        </p:par>
                        <p:par>
                          <p:cTn id="162" fill="hold">
                            <p:stCondLst>
                              <p:cond delay="47500"/>
                            </p:stCondLst>
                            <p:childTnLst>
                              <p:par>
                                <p:cTn id="163" presetID="1" presetClass="entr" presetSubtype="0" fill="hold" grpId="0" nodeType="afterEffect">
                                  <p:stCondLst>
                                    <p:cond delay="0"/>
                                  </p:stCondLst>
                                  <p:childTnLst>
                                    <p:set>
                                      <p:cBhvr>
                                        <p:cTn id="164" dur="1" fill="hold">
                                          <p:stCondLst>
                                            <p:cond delay="999"/>
                                          </p:stCondLst>
                                        </p:cTn>
                                        <p:tgtEl>
                                          <p:spTgt spid="53"/>
                                        </p:tgtEl>
                                        <p:attrNameLst>
                                          <p:attrName>style.visibility</p:attrName>
                                        </p:attrNameLst>
                                      </p:cBhvr>
                                      <p:to>
                                        <p:strVal val="visible"/>
                                      </p:to>
                                    </p:set>
                                  </p:childTnLst>
                                </p:cTn>
                              </p:par>
                            </p:childTnLst>
                          </p:cTn>
                        </p:par>
                        <p:par>
                          <p:cTn id="165" fill="hold">
                            <p:stCondLst>
                              <p:cond delay="48500"/>
                            </p:stCondLst>
                            <p:childTnLst>
                              <p:par>
                                <p:cTn id="166" presetID="1" presetClass="entr" presetSubtype="0" fill="hold" grpId="0" nodeType="afterEffect">
                                  <p:stCondLst>
                                    <p:cond delay="0"/>
                                  </p:stCondLst>
                                  <p:childTnLst>
                                    <p:set>
                                      <p:cBhvr>
                                        <p:cTn id="167" dur="1" fill="hold">
                                          <p:stCondLst>
                                            <p:cond delay="999"/>
                                          </p:stCondLst>
                                        </p:cTn>
                                        <p:tgtEl>
                                          <p:spTgt spid="54"/>
                                        </p:tgtEl>
                                        <p:attrNameLst>
                                          <p:attrName>style.visibility</p:attrName>
                                        </p:attrNameLst>
                                      </p:cBhvr>
                                      <p:to>
                                        <p:strVal val="visible"/>
                                      </p:to>
                                    </p:set>
                                  </p:childTnLst>
                                </p:cTn>
                              </p:par>
                            </p:childTnLst>
                          </p:cTn>
                        </p:par>
                        <p:par>
                          <p:cTn id="168" fill="hold">
                            <p:stCondLst>
                              <p:cond delay="49500"/>
                            </p:stCondLst>
                            <p:childTnLst>
                              <p:par>
                                <p:cTn id="169" presetID="1" presetClass="entr" presetSubtype="0" fill="hold" grpId="0" nodeType="afterEffect">
                                  <p:stCondLst>
                                    <p:cond delay="0"/>
                                  </p:stCondLst>
                                  <p:childTnLst>
                                    <p:set>
                                      <p:cBhvr>
                                        <p:cTn id="170" dur="1" fill="hold">
                                          <p:stCondLst>
                                            <p:cond delay="999"/>
                                          </p:stCondLst>
                                        </p:cTn>
                                        <p:tgtEl>
                                          <p:spTgt spid="55"/>
                                        </p:tgtEl>
                                        <p:attrNameLst>
                                          <p:attrName>style.visibility</p:attrName>
                                        </p:attrNameLst>
                                      </p:cBhvr>
                                      <p:to>
                                        <p:strVal val="visible"/>
                                      </p:to>
                                    </p:set>
                                  </p:childTnLst>
                                </p:cTn>
                              </p:par>
                            </p:childTnLst>
                          </p:cTn>
                        </p:par>
                        <p:par>
                          <p:cTn id="171" fill="hold">
                            <p:stCondLst>
                              <p:cond delay="50500"/>
                            </p:stCondLst>
                            <p:childTnLst>
                              <p:par>
                                <p:cTn id="172" presetID="1" presetClass="entr" presetSubtype="0" fill="hold" grpId="0" nodeType="afterEffect">
                                  <p:stCondLst>
                                    <p:cond delay="0"/>
                                  </p:stCondLst>
                                  <p:childTnLst>
                                    <p:set>
                                      <p:cBhvr>
                                        <p:cTn id="173" dur="1" fill="hold">
                                          <p:stCondLst>
                                            <p:cond delay="999"/>
                                          </p:stCondLst>
                                        </p:cTn>
                                        <p:tgtEl>
                                          <p:spTgt spid="56"/>
                                        </p:tgtEl>
                                        <p:attrNameLst>
                                          <p:attrName>style.visibility</p:attrName>
                                        </p:attrNameLst>
                                      </p:cBhvr>
                                      <p:to>
                                        <p:strVal val="visible"/>
                                      </p:to>
                                    </p:set>
                                  </p:childTnLst>
                                </p:cTn>
                              </p:par>
                            </p:childTnLst>
                          </p:cTn>
                        </p:par>
                        <p:par>
                          <p:cTn id="174" fill="hold">
                            <p:stCondLst>
                              <p:cond delay="51500"/>
                            </p:stCondLst>
                            <p:childTnLst>
                              <p:par>
                                <p:cTn id="175" presetID="1" presetClass="entr" presetSubtype="0" fill="hold" grpId="0" nodeType="afterEffect">
                                  <p:stCondLst>
                                    <p:cond delay="0"/>
                                  </p:stCondLst>
                                  <p:childTnLst>
                                    <p:set>
                                      <p:cBhvr>
                                        <p:cTn id="176" dur="1" fill="hold">
                                          <p:stCondLst>
                                            <p:cond delay="999"/>
                                          </p:stCondLst>
                                        </p:cTn>
                                        <p:tgtEl>
                                          <p:spTgt spid="57"/>
                                        </p:tgtEl>
                                        <p:attrNameLst>
                                          <p:attrName>style.visibility</p:attrName>
                                        </p:attrNameLst>
                                      </p:cBhvr>
                                      <p:to>
                                        <p:strVal val="visible"/>
                                      </p:to>
                                    </p:set>
                                  </p:childTnLst>
                                </p:cTn>
                              </p:par>
                            </p:childTnLst>
                          </p:cTn>
                        </p:par>
                        <p:par>
                          <p:cTn id="177" fill="hold">
                            <p:stCondLst>
                              <p:cond delay="52500"/>
                            </p:stCondLst>
                            <p:childTnLst>
                              <p:par>
                                <p:cTn id="178" presetID="1" presetClass="entr" presetSubtype="0" fill="hold" grpId="0" nodeType="afterEffect">
                                  <p:stCondLst>
                                    <p:cond delay="0"/>
                                  </p:stCondLst>
                                  <p:childTnLst>
                                    <p:set>
                                      <p:cBhvr>
                                        <p:cTn id="179" dur="1" fill="hold">
                                          <p:stCondLst>
                                            <p:cond delay="999"/>
                                          </p:stCondLst>
                                        </p:cTn>
                                        <p:tgtEl>
                                          <p:spTgt spid="58"/>
                                        </p:tgtEl>
                                        <p:attrNameLst>
                                          <p:attrName>style.visibility</p:attrName>
                                        </p:attrNameLst>
                                      </p:cBhvr>
                                      <p:to>
                                        <p:strVal val="visible"/>
                                      </p:to>
                                    </p:set>
                                  </p:childTnLst>
                                </p:cTn>
                              </p:par>
                            </p:childTnLst>
                          </p:cTn>
                        </p:par>
                        <p:par>
                          <p:cTn id="180" fill="hold">
                            <p:stCondLst>
                              <p:cond delay="53500"/>
                            </p:stCondLst>
                            <p:childTnLst>
                              <p:par>
                                <p:cTn id="181" presetID="1" presetClass="entr" presetSubtype="0" fill="hold" grpId="0" nodeType="afterEffect">
                                  <p:stCondLst>
                                    <p:cond delay="0"/>
                                  </p:stCondLst>
                                  <p:childTnLst>
                                    <p:set>
                                      <p:cBhvr>
                                        <p:cTn id="182" dur="1" fill="hold">
                                          <p:stCondLst>
                                            <p:cond delay="999"/>
                                          </p:stCondLst>
                                        </p:cTn>
                                        <p:tgtEl>
                                          <p:spTgt spid="59"/>
                                        </p:tgtEl>
                                        <p:attrNameLst>
                                          <p:attrName>style.visibility</p:attrName>
                                        </p:attrNameLst>
                                      </p:cBhvr>
                                      <p:to>
                                        <p:strVal val="visible"/>
                                      </p:to>
                                    </p:set>
                                  </p:childTnLst>
                                </p:cTn>
                              </p:par>
                            </p:childTnLst>
                          </p:cTn>
                        </p:par>
                        <p:par>
                          <p:cTn id="183" fill="hold">
                            <p:stCondLst>
                              <p:cond delay="54500"/>
                            </p:stCondLst>
                            <p:childTnLst>
                              <p:par>
                                <p:cTn id="184" presetID="1" presetClass="entr" presetSubtype="0" fill="hold" grpId="0" nodeType="afterEffect">
                                  <p:stCondLst>
                                    <p:cond delay="0"/>
                                  </p:stCondLst>
                                  <p:childTnLst>
                                    <p:set>
                                      <p:cBhvr>
                                        <p:cTn id="185" dur="1" fill="hold">
                                          <p:stCondLst>
                                            <p:cond delay="999"/>
                                          </p:stCondLst>
                                        </p:cTn>
                                        <p:tgtEl>
                                          <p:spTgt spid="60"/>
                                        </p:tgtEl>
                                        <p:attrNameLst>
                                          <p:attrName>style.visibility</p:attrName>
                                        </p:attrNameLst>
                                      </p:cBhvr>
                                      <p:to>
                                        <p:strVal val="visible"/>
                                      </p:to>
                                    </p:set>
                                  </p:childTnLst>
                                </p:cTn>
                              </p:par>
                            </p:childTnLst>
                          </p:cTn>
                        </p:par>
                        <p:par>
                          <p:cTn id="186" fill="hold">
                            <p:stCondLst>
                              <p:cond delay="55500"/>
                            </p:stCondLst>
                            <p:childTnLst>
                              <p:par>
                                <p:cTn id="187" presetID="1" presetClass="entr" presetSubtype="0" fill="hold" grpId="0" nodeType="afterEffect">
                                  <p:stCondLst>
                                    <p:cond delay="0"/>
                                  </p:stCondLst>
                                  <p:childTnLst>
                                    <p:set>
                                      <p:cBhvr>
                                        <p:cTn id="188" dur="1" fill="hold">
                                          <p:stCondLst>
                                            <p:cond delay="999"/>
                                          </p:stCondLst>
                                        </p:cTn>
                                        <p:tgtEl>
                                          <p:spTgt spid="61"/>
                                        </p:tgtEl>
                                        <p:attrNameLst>
                                          <p:attrName>style.visibility</p:attrName>
                                        </p:attrNameLst>
                                      </p:cBhvr>
                                      <p:to>
                                        <p:strVal val="visible"/>
                                      </p:to>
                                    </p:set>
                                  </p:childTnLst>
                                </p:cTn>
                              </p:par>
                            </p:childTnLst>
                          </p:cTn>
                        </p:par>
                        <p:par>
                          <p:cTn id="189" fill="hold">
                            <p:stCondLst>
                              <p:cond delay="56500"/>
                            </p:stCondLst>
                            <p:childTnLst>
                              <p:par>
                                <p:cTn id="190" presetID="1" presetClass="entr" presetSubtype="0" fill="hold" grpId="0" nodeType="afterEffect">
                                  <p:stCondLst>
                                    <p:cond delay="0"/>
                                  </p:stCondLst>
                                  <p:childTnLst>
                                    <p:set>
                                      <p:cBhvr>
                                        <p:cTn id="191" dur="1" fill="hold">
                                          <p:stCondLst>
                                            <p:cond delay="999"/>
                                          </p:stCondLst>
                                        </p:cTn>
                                        <p:tgtEl>
                                          <p:spTgt spid="62"/>
                                        </p:tgtEl>
                                        <p:attrNameLst>
                                          <p:attrName>style.visibility</p:attrName>
                                        </p:attrNameLst>
                                      </p:cBhvr>
                                      <p:to>
                                        <p:strVal val="visible"/>
                                      </p:to>
                                    </p:set>
                                  </p:childTnLst>
                                </p:cTn>
                              </p:par>
                            </p:childTnLst>
                          </p:cTn>
                        </p:par>
                        <p:par>
                          <p:cTn id="192" fill="hold">
                            <p:stCondLst>
                              <p:cond delay="57500"/>
                            </p:stCondLst>
                            <p:childTnLst>
                              <p:par>
                                <p:cTn id="193" presetID="1" presetClass="entr" presetSubtype="0" fill="hold" grpId="0" nodeType="afterEffect">
                                  <p:stCondLst>
                                    <p:cond delay="0"/>
                                  </p:stCondLst>
                                  <p:childTnLst>
                                    <p:set>
                                      <p:cBhvr>
                                        <p:cTn id="194" dur="1" fill="hold">
                                          <p:stCondLst>
                                            <p:cond delay="999"/>
                                          </p:stCondLst>
                                        </p:cTn>
                                        <p:tgtEl>
                                          <p:spTgt spid="63"/>
                                        </p:tgtEl>
                                        <p:attrNameLst>
                                          <p:attrName>style.visibility</p:attrName>
                                        </p:attrNameLst>
                                      </p:cBhvr>
                                      <p:to>
                                        <p:strVal val="visible"/>
                                      </p:to>
                                    </p:set>
                                  </p:childTnLst>
                                </p:cTn>
                              </p:par>
                            </p:childTnLst>
                          </p:cTn>
                        </p:par>
                        <p:par>
                          <p:cTn id="195" fill="hold">
                            <p:stCondLst>
                              <p:cond delay="58500"/>
                            </p:stCondLst>
                            <p:childTnLst>
                              <p:par>
                                <p:cTn id="196" presetID="1" presetClass="entr" presetSubtype="0" fill="hold" grpId="0" nodeType="afterEffect">
                                  <p:stCondLst>
                                    <p:cond delay="0"/>
                                  </p:stCondLst>
                                  <p:childTnLst>
                                    <p:set>
                                      <p:cBhvr>
                                        <p:cTn id="197" dur="1" fill="hold">
                                          <p:stCondLst>
                                            <p:cond delay="999"/>
                                          </p:stCondLst>
                                        </p:cTn>
                                        <p:tgtEl>
                                          <p:spTgt spid="64"/>
                                        </p:tgtEl>
                                        <p:attrNameLst>
                                          <p:attrName>style.visibility</p:attrName>
                                        </p:attrNameLst>
                                      </p:cBhvr>
                                      <p:to>
                                        <p:strVal val="visible"/>
                                      </p:to>
                                    </p:set>
                                  </p:childTnLst>
                                </p:cTn>
                              </p:par>
                            </p:childTnLst>
                          </p:cTn>
                        </p:par>
                        <p:par>
                          <p:cTn id="198" fill="hold">
                            <p:stCondLst>
                              <p:cond delay="59500"/>
                            </p:stCondLst>
                            <p:childTnLst>
                              <p:par>
                                <p:cTn id="199" presetID="1" presetClass="entr" presetSubtype="0" fill="hold" grpId="0" nodeType="afterEffect">
                                  <p:stCondLst>
                                    <p:cond delay="0"/>
                                  </p:stCondLst>
                                  <p:childTnLst>
                                    <p:set>
                                      <p:cBhvr>
                                        <p:cTn id="200" dur="1" fill="hold">
                                          <p:stCondLst>
                                            <p:cond delay="999"/>
                                          </p:stCondLst>
                                        </p:cTn>
                                        <p:tgtEl>
                                          <p:spTgt spid="65"/>
                                        </p:tgtEl>
                                        <p:attrNameLst>
                                          <p:attrName>style.visibility</p:attrName>
                                        </p:attrNameLst>
                                      </p:cBhvr>
                                      <p:to>
                                        <p:strVal val="visible"/>
                                      </p:to>
                                    </p:set>
                                  </p:childTnLst>
                                </p:cTn>
                              </p:par>
                            </p:childTnLst>
                          </p:cTn>
                        </p:par>
                        <p:par>
                          <p:cTn id="201" fill="hold">
                            <p:stCondLst>
                              <p:cond delay="60500"/>
                            </p:stCondLst>
                            <p:childTnLst>
                              <p:par>
                                <p:cTn id="202" presetID="1" presetClass="entr" presetSubtype="0" fill="hold" grpId="0" nodeType="afterEffect">
                                  <p:stCondLst>
                                    <p:cond delay="0"/>
                                  </p:stCondLst>
                                  <p:childTnLst>
                                    <p:set>
                                      <p:cBhvr>
                                        <p:cTn id="203" dur="1" fill="hold">
                                          <p:stCondLst>
                                            <p:cond delay="999"/>
                                          </p:stCondLst>
                                        </p:cTn>
                                        <p:tgtEl>
                                          <p:spTgt spid="66"/>
                                        </p:tgtEl>
                                        <p:attrNameLst>
                                          <p:attrName>style.visibility</p:attrName>
                                        </p:attrNameLst>
                                      </p:cBhvr>
                                      <p:to>
                                        <p:strVal val="visible"/>
                                      </p:to>
                                    </p:set>
                                  </p:childTnLst>
                                </p:cTn>
                              </p:par>
                            </p:childTnLst>
                          </p:cTn>
                        </p:par>
                        <p:par>
                          <p:cTn id="204" fill="hold">
                            <p:stCondLst>
                              <p:cond delay="61500"/>
                            </p:stCondLst>
                            <p:childTnLst>
                              <p:par>
                                <p:cTn id="205" presetID="1" presetClass="entr" presetSubtype="0" fill="hold" grpId="0" nodeType="afterEffect">
                                  <p:stCondLst>
                                    <p:cond delay="0"/>
                                  </p:stCondLst>
                                  <p:childTnLst>
                                    <p:set>
                                      <p:cBhvr>
                                        <p:cTn id="206" dur="1" fill="hold">
                                          <p:stCondLst>
                                            <p:cond delay="999"/>
                                          </p:stCondLst>
                                        </p:cTn>
                                        <p:tgtEl>
                                          <p:spTgt spid="67"/>
                                        </p:tgtEl>
                                        <p:attrNameLst>
                                          <p:attrName>style.visibility</p:attrName>
                                        </p:attrNameLst>
                                      </p:cBhvr>
                                      <p:to>
                                        <p:strVal val="visible"/>
                                      </p:to>
                                    </p:set>
                                  </p:childTnLst>
                                </p:cTn>
                              </p:par>
                            </p:childTnLst>
                          </p:cTn>
                        </p:par>
                        <p:par>
                          <p:cTn id="207" fill="hold">
                            <p:stCondLst>
                              <p:cond delay="62500"/>
                            </p:stCondLst>
                            <p:childTnLst>
                              <p:par>
                                <p:cTn id="208" presetID="1" presetClass="entr" presetSubtype="0" fill="hold" grpId="0" nodeType="afterEffect">
                                  <p:stCondLst>
                                    <p:cond delay="0"/>
                                  </p:stCondLst>
                                  <p:childTnLst>
                                    <p:set>
                                      <p:cBhvr>
                                        <p:cTn id="209" dur="1" fill="hold">
                                          <p:stCondLst>
                                            <p:cond delay="999"/>
                                          </p:stCondLst>
                                        </p:cTn>
                                        <p:tgtEl>
                                          <p:spTgt spid="68"/>
                                        </p:tgtEl>
                                        <p:attrNameLst>
                                          <p:attrName>style.visibility</p:attrName>
                                        </p:attrNameLst>
                                      </p:cBhvr>
                                      <p:to>
                                        <p:strVal val="visible"/>
                                      </p:to>
                                    </p:set>
                                  </p:childTnLst>
                                </p:cTn>
                              </p:par>
                            </p:childTnLst>
                          </p:cTn>
                        </p:par>
                        <p:par>
                          <p:cTn id="210" fill="hold">
                            <p:stCondLst>
                              <p:cond delay="63500"/>
                            </p:stCondLst>
                            <p:childTnLst>
                              <p:par>
                                <p:cTn id="211" presetID="1" presetClass="entr" presetSubtype="0" fill="hold" grpId="0" nodeType="afterEffect">
                                  <p:stCondLst>
                                    <p:cond delay="0"/>
                                  </p:stCondLst>
                                  <p:childTnLst>
                                    <p:set>
                                      <p:cBhvr>
                                        <p:cTn id="212" dur="1" fill="hold">
                                          <p:stCondLst>
                                            <p:cond delay="999"/>
                                          </p:stCondLst>
                                        </p:cTn>
                                        <p:tgtEl>
                                          <p:spTgt spid="69"/>
                                        </p:tgtEl>
                                        <p:attrNameLst>
                                          <p:attrName>style.visibility</p:attrName>
                                        </p:attrNameLst>
                                      </p:cBhvr>
                                      <p:to>
                                        <p:strVal val="visible"/>
                                      </p:to>
                                    </p:set>
                                  </p:childTnLst>
                                </p:cTn>
                              </p:par>
                            </p:childTnLst>
                          </p:cTn>
                        </p:par>
                        <p:par>
                          <p:cTn id="213" fill="hold">
                            <p:stCondLst>
                              <p:cond delay="64500"/>
                            </p:stCondLst>
                            <p:childTnLst>
                              <p:par>
                                <p:cTn id="214" presetID="1" presetClass="entr" presetSubtype="0" fill="hold" grpId="0" nodeType="afterEffect">
                                  <p:stCondLst>
                                    <p:cond delay="0"/>
                                  </p:stCondLst>
                                  <p:childTnLst>
                                    <p:set>
                                      <p:cBhvr>
                                        <p:cTn id="215" dur="1" fill="hold">
                                          <p:stCondLst>
                                            <p:cond delay="999"/>
                                          </p:stCondLst>
                                        </p:cTn>
                                        <p:tgtEl>
                                          <p:spTgt spid="70"/>
                                        </p:tgtEl>
                                        <p:attrNameLst>
                                          <p:attrName>style.visibility</p:attrName>
                                        </p:attrNameLst>
                                      </p:cBhvr>
                                      <p:to>
                                        <p:strVal val="visible"/>
                                      </p:to>
                                    </p:set>
                                  </p:childTnLst>
                                </p:cTn>
                              </p:par>
                            </p:childTnLst>
                          </p:cTn>
                        </p:par>
                        <p:par>
                          <p:cTn id="216" fill="hold">
                            <p:stCondLst>
                              <p:cond delay="65500"/>
                            </p:stCondLst>
                            <p:childTnLst>
                              <p:par>
                                <p:cTn id="217" presetID="1" presetClass="entr" presetSubtype="0" fill="hold" grpId="0" nodeType="afterEffect">
                                  <p:stCondLst>
                                    <p:cond delay="0"/>
                                  </p:stCondLst>
                                  <p:childTnLst>
                                    <p:set>
                                      <p:cBhvr>
                                        <p:cTn id="218" dur="1" fill="hold">
                                          <p:stCondLst>
                                            <p:cond delay="999"/>
                                          </p:stCondLst>
                                        </p:cTn>
                                        <p:tgtEl>
                                          <p:spTgt spid="71"/>
                                        </p:tgtEl>
                                        <p:attrNameLst>
                                          <p:attrName>style.visibility</p:attrName>
                                        </p:attrNameLst>
                                      </p:cBhvr>
                                      <p:to>
                                        <p:strVal val="visible"/>
                                      </p:to>
                                    </p:set>
                                  </p:childTnLst>
                                </p:cTn>
                              </p:par>
                            </p:childTnLst>
                          </p:cTn>
                        </p:par>
                        <p:par>
                          <p:cTn id="219" fill="hold">
                            <p:stCondLst>
                              <p:cond delay="66500"/>
                            </p:stCondLst>
                            <p:childTnLst>
                              <p:par>
                                <p:cTn id="220" presetID="1" presetClass="entr" presetSubtype="0" fill="hold" grpId="0" nodeType="afterEffect">
                                  <p:stCondLst>
                                    <p:cond delay="0"/>
                                  </p:stCondLst>
                                  <p:childTnLst>
                                    <p:set>
                                      <p:cBhvr>
                                        <p:cTn id="221" dur="1" fill="hold">
                                          <p:stCondLst>
                                            <p:cond delay="999"/>
                                          </p:stCondLst>
                                        </p:cTn>
                                        <p:tgtEl>
                                          <p:spTgt spid="72"/>
                                        </p:tgtEl>
                                        <p:attrNameLst>
                                          <p:attrName>style.visibility</p:attrName>
                                        </p:attrNameLst>
                                      </p:cBhvr>
                                      <p:to>
                                        <p:strVal val="visible"/>
                                      </p:to>
                                    </p:set>
                                  </p:childTnLst>
                                </p:cTn>
                              </p:par>
                            </p:childTnLst>
                          </p:cTn>
                        </p:par>
                        <p:par>
                          <p:cTn id="222" fill="hold">
                            <p:stCondLst>
                              <p:cond delay="67500"/>
                            </p:stCondLst>
                            <p:childTnLst>
                              <p:par>
                                <p:cTn id="223" presetID="1" presetClass="entr" presetSubtype="0" fill="hold" grpId="0" nodeType="afterEffect">
                                  <p:stCondLst>
                                    <p:cond delay="0"/>
                                  </p:stCondLst>
                                  <p:childTnLst>
                                    <p:set>
                                      <p:cBhvr>
                                        <p:cTn id="224" dur="1" fill="hold">
                                          <p:stCondLst>
                                            <p:cond delay="999"/>
                                          </p:stCondLst>
                                        </p:cTn>
                                        <p:tgtEl>
                                          <p:spTgt spid="73"/>
                                        </p:tgtEl>
                                        <p:attrNameLst>
                                          <p:attrName>style.visibility</p:attrName>
                                        </p:attrNameLst>
                                      </p:cBhvr>
                                      <p:to>
                                        <p:strVal val="visible"/>
                                      </p:to>
                                    </p:set>
                                  </p:childTnLst>
                                </p:cTn>
                              </p:par>
                            </p:childTnLst>
                          </p:cTn>
                        </p:par>
                        <p:par>
                          <p:cTn id="225" fill="hold">
                            <p:stCondLst>
                              <p:cond delay="68500"/>
                            </p:stCondLst>
                            <p:childTnLst>
                              <p:par>
                                <p:cTn id="226" presetID="1" presetClass="entr" presetSubtype="0" fill="hold" grpId="0" nodeType="afterEffect">
                                  <p:stCondLst>
                                    <p:cond delay="0"/>
                                  </p:stCondLst>
                                  <p:childTnLst>
                                    <p:set>
                                      <p:cBhvr>
                                        <p:cTn id="227" dur="1" fill="hold">
                                          <p:stCondLst>
                                            <p:cond delay="999"/>
                                          </p:stCondLst>
                                        </p:cTn>
                                        <p:tgtEl>
                                          <p:spTgt spid="74"/>
                                        </p:tgtEl>
                                        <p:attrNameLst>
                                          <p:attrName>style.visibility</p:attrName>
                                        </p:attrNameLst>
                                      </p:cBhvr>
                                      <p:to>
                                        <p:strVal val="visible"/>
                                      </p:to>
                                    </p:set>
                                  </p:childTnLst>
                                </p:cTn>
                              </p:par>
                            </p:childTnLst>
                          </p:cTn>
                        </p:par>
                        <p:par>
                          <p:cTn id="228" fill="hold">
                            <p:stCondLst>
                              <p:cond delay="69500"/>
                            </p:stCondLst>
                            <p:childTnLst>
                              <p:par>
                                <p:cTn id="229" presetID="1" presetClass="entr" presetSubtype="0" fill="hold" grpId="0" nodeType="afterEffect">
                                  <p:stCondLst>
                                    <p:cond delay="0"/>
                                  </p:stCondLst>
                                  <p:childTnLst>
                                    <p:set>
                                      <p:cBhvr>
                                        <p:cTn id="230" dur="1" fill="hold">
                                          <p:stCondLst>
                                            <p:cond delay="999"/>
                                          </p:stCondLst>
                                        </p:cTn>
                                        <p:tgtEl>
                                          <p:spTgt spid="75"/>
                                        </p:tgtEl>
                                        <p:attrNameLst>
                                          <p:attrName>style.visibility</p:attrName>
                                        </p:attrNameLst>
                                      </p:cBhvr>
                                      <p:to>
                                        <p:strVal val="visible"/>
                                      </p:to>
                                    </p:set>
                                  </p:childTnLst>
                                </p:cTn>
                              </p:par>
                            </p:childTnLst>
                          </p:cTn>
                        </p:par>
                        <p:par>
                          <p:cTn id="231" fill="hold">
                            <p:stCondLst>
                              <p:cond delay="70500"/>
                            </p:stCondLst>
                            <p:childTnLst>
                              <p:par>
                                <p:cTn id="232" presetID="1" presetClass="entr" presetSubtype="0" fill="hold" grpId="0" nodeType="afterEffect">
                                  <p:stCondLst>
                                    <p:cond delay="0"/>
                                  </p:stCondLst>
                                  <p:childTnLst>
                                    <p:set>
                                      <p:cBhvr>
                                        <p:cTn id="233" dur="1" fill="hold">
                                          <p:stCondLst>
                                            <p:cond delay="999"/>
                                          </p:stCondLst>
                                        </p:cTn>
                                        <p:tgtEl>
                                          <p:spTgt spid="76"/>
                                        </p:tgtEl>
                                        <p:attrNameLst>
                                          <p:attrName>style.visibility</p:attrName>
                                        </p:attrNameLst>
                                      </p:cBhvr>
                                      <p:to>
                                        <p:strVal val="visible"/>
                                      </p:to>
                                    </p:set>
                                  </p:childTnLst>
                                </p:cTn>
                              </p:par>
                            </p:childTnLst>
                          </p:cTn>
                        </p:par>
                        <p:par>
                          <p:cTn id="234" fill="hold">
                            <p:stCondLst>
                              <p:cond delay="71500"/>
                            </p:stCondLst>
                            <p:childTnLst>
                              <p:par>
                                <p:cTn id="235" presetID="1" presetClass="entr" presetSubtype="0" fill="hold" grpId="0" nodeType="afterEffect">
                                  <p:stCondLst>
                                    <p:cond delay="0"/>
                                  </p:stCondLst>
                                  <p:childTnLst>
                                    <p:set>
                                      <p:cBhvr>
                                        <p:cTn id="236" dur="1" fill="hold">
                                          <p:stCondLst>
                                            <p:cond delay="999"/>
                                          </p:stCondLst>
                                        </p:cTn>
                                        <p:tgtEl>
                                          <p:spTgt spid="77"/>
                                        </p:tgtEl>
                                        <p:attrNameLst>
                                          <p:attrName>style.visibility</p:attrName>
                                        </p:attrNameLst>
                                      </p:cBhvr>
                                      <p:to>
                                        <p:strVal val="visible"/>
                                      </p:to>
                                    </p:set>
                                  </p:childTnLst>
                                </p:cTn>
                              </p:par>
                            </p:childTnLst>
                          </p:cTn>
                        </p:par>
                        <p:par>
                          <p:cTn id="237" fill="hold">
                            <p:stCondLst>
                              <p:cond delay="72500"/>
                            </p:stCondLst>
                            <p:childTnLst>
                              <p:par>
                                <p:cTn id="238" presetID="1" presetClass="entr" presetSubtype="0" fill="hold" grpId="0" nodeType="afterEffect">
                                  <p:stCondLst>
                                    <p:cond delay="0"/>
                                  </p:stCondLst>
                                  <p:childTnLst>
                                    <p:set>
                                      <p:cBhvr>
                                        <p:cTn id="239" dur="1" fill="hold">
                                          <p:stCondLst>
                                            <p:cond delay="999"/>
                                          </p:stCondLst>
                                        </p:cTn>
                                        <p:tgtEl>
                                          <p:spTgt spid="78"/>
                                        </p:tgtEl>
                                        <p:attrNameLst>
                                          <p:attrName>style.visibility</p:attrName>
                                        </p:attrNameLst>
                                      </p:cBhvr>
                                      <p:to>
                                        <p:strVal val="visible"/>
                                      </p:to>
                                    </p:set>
                                  </p:childTnLst>
                                </p:cTn>
                              </p:par>
                            </p:childTnLst>
                          </p:cTn>
                        </p:par>
                        <p:par>
                          <p:cTn id="240" fill="hold">
                            <p:stCondLst>
                              <p:cond delay="73500"/>
                            </p:stCondLst>
                            <p:childTnLst>
                              <p:par>
                                <p:cTn id="241" presetID="1" presetClass="entr" presetSubtype="0" fill="hold" grpId="0" nodeType="afterEffect">
                                  <p:stCondLst>
                                    <p:cond delay="0"/>
                                  </p:stCondLst>
                                  <p:childTnLst>
                                    <p:set>
                                      <p:cBhvr>
                                        <p:cTn id="242" dur="1" fill="hold">
                                          <p:stCondLst>
                                            <p:cond delay="999"/>
                                          </p:stCondLst>
                                        </p:cTn>
                                        <p:tgtEl>
                                          <p:spTgt spid="79"/>
                                        </p:tgtEl>
                                        <p:attrNameLst>
                                          <p:attrName>style.visibility</p:attrName>
                                        </p:attrNameLst>
                                      </p:cBhvr>
                                      <p:to>
                                        <p:strVal val="visible"/>
                                      </p:to>
                                    </p:set>
                                  </p:childTnLst>
                                </p:cTn>
                              </p:par>
                            </p:childTnLst>
                          </p:cTn>
                        </p:par>
                        <p:par>
                          <p:cTn id="243" fill="hold">
                            <p:stCondLst>
                              <p:cond delay="74500"/>
                            </p:stCondLst>
                            <p:childTnLst>
                              <p:par>
                                <p:cTn id="244" presetID="1" presetClass="entr" presetSubtype="0" fill="hold" grpId="0" nodeType="afterEffect">
                                  <p:stCondLst>
                                    <p:cond delay="0"/>
                                  </p:stCondLst>
                                  <p:childTnLst>
                                    <p:set>
                                      <p:cBhvr>
                                        <p:cTn id="245" dur="1" fill="hold">
                                          <p:stCondLst>
                                            <p:cond delay="999"/>
                                          </p:stCondLst>
                                        </p:cTn>
                                        <p:tgtEl>
                                          <p:spTgt spid="80"/>
                                        </p:tgtEl>
                                        <p:attrNameLst>
                                          <p:attrName>style.visibility</p:attrName>
                                        </p:attrNameLst>
                                      </p:cBhvr>
                                      <p:to>
                                        <p:strVal val="visible"/>
                                      </p:to>
                                    </p:set>
                                  </p:childTnLst>
                                </p:cTn>
                              </p:par>
                            </p:childTnLst>
                          </p:cTn>
                        </p:par>
                        <p:par>
                          <p:cTn id="246" fill="hold">
                            <p:stCondLst>
                              <p:cond delay="75500"/>
                            </p:stCondLst>
                            <p:childTnLst>
                              <p:par>
                                <p:cTn id="247" presetID="1" presetClass="entr" presetSubtype="0" fill="hold" grpId="0" nodeType="afterEffect">
                                  <p:stCondLst>
                                    <p:cond delay="0"/>
                                  </p:stCondLst>
                                  <p:childTnLst>
                                    <p:set>
                                      <p:cBhvr>
                                        <p:cTn id="248" dur="1" fill="hold">
                                          <p:stCondLst>
                                            <p:cond delay="999"/>
                                          </p:stCondLst>
                                        </p:cTn>
                                        <p:tgtEl>
                                          <p:spTgt spid="81"/>
                                        </p:tgtEl>
                                        <p:attrNameLst>
                                          <p:attrName>style.visibility</p:attrName>
                                        </p:attrNameLst>
                                      </p:cBhvr>
                                      <p:to>
                                        <p:strVal val="visible"/>
                                      </p:to>
                                    </p:set>
                                  </p:childTnLst>
                                </p:cTn>
                              </p:par>
                            </p:childTnLst>
                          </p:cTn>
                        </p:par>
                        <p:par>
                          <p:cTn id="249" fill="hold">
                            <p:stCondLst>
                              <p:cond delay="76500"/>
                            </p:stCondLst>
                            <p:childTnLst>
                              <p:par>
                                <p:cTn id="250" presetID="1" presetClass="entr" presetSubtype="0" fill="hold" grpId="0" nodeType="afterEffect">
                                  <p:stCondLst>
                                    <p:cond delay="0"/>
                                  </p:stCondLst>
                                  <p:childTnLst>
                                    <p:set>
                                      <p:cBhvr>
                                        <p:cTn id="251" dur="1" fill="hold">
                                          <p:stCondLst>
                                            <p:cond delay="999"/>
                                          </p:stCondLst>
                                        </p:cTn>
                                        <p:tgtEl>
                                          <p:spTgt spid="82"/>
                                        </p:tgtEl>
                                        <p:attrNameLst>
                                          <p:attrName>style.visibility</p:attrName>
                                        </p:attrNameLst>
                                      </p:cBhvr>
                                      <p:to>
                                        <p:strVal val="visible"/>
                                      </p:to>
                                    </p:set>
                                  </p:childTnLst>
                                </p:cTn>
                              </p:par>
                            </p:childTnLst>
                          </p:cTn>
                        </p:par>
                        <p:par>
                          <p:cTn id="252" fill="hold">
                            <p:stCondLst>
                              <p:cond delay="77500"/>
                            </p:stCondLst>
                            <p:childTnLst>
                              <p:par>
                                <p:cTn id="253" presetID="1" presetClass="entr" presetSubtype="0" fill="hold" grpId="0" nodeType="afterEffect">
                                  <p:stCondLst>
                                    <p:cond delay="0"/>
                                  </p:stCondLst>
                                  <p:childTnLst>
                                    <p:set>
                                      <p:cBhvr>
                                        <p:cTn id="254" dur="1" fill="hold">
                                          <p:stCondLst>
                                            <p:cond delay="999"/>
                                          </p:stCondLst>
                                        </p:cTn>
                                        <p:tgtEl>
                                          <p:spTgt spid="83"/>
                                        </p:tgtEl>
                                        <p:attrNameLst>
                                          <p:attrName>style.visibility</p:attrName>
                                        </p:attrNameLst>
                                      </p:cBhvr>
                                      <p:to>
                                        <p:strVal val="visible"/>
                                      </p:to>
                                    </p:set>
                                  </p:childTnLst>
                                </p:cTn>
                              </p:par>
                            </p:childTnLst>
                          </p:cTn>
                        </p:par>
                        <p:par>
                          <p:cTn id="255" fill="hold">
                            <p:stCondLst>
                              <p:cond delay="78500"/>
                            </p:stCondLst>
                            <p:childTnLst>
                              <p:par>
                                <p:cTn id="256" presetID="1" presetClass="entr" presetSubtype="0" fill="hold" grpId="0" nodeType="afterEffect">
                                  <p:stCondLst>
                                    <p:cond delay="0"/>
                                  </p:stCondLst>
                                  <p:childTnLst>
                                    <p:set>
                                      <p:cBhvr>
                                        <p:cTn id="257" dur="1" fill="hold">
                                          <p:stCondLst>
                                            <p:cond delay="999"/>
                                          </p:stCondLst>
                                        </p:cTn>
                                        <p:tgtEl>
                                          <p:spTgt spid="84"/>
                                        </p:tgtEl>
                                        <p:attrNameLst>
                                          <p:attrName>style.visibility</p:attrName>
                                        </p:attrNameLst>
                                      </p:cBhvr>
                                      <p:to>
                                        <p:strVal val="visible"/>
                                      </p:to>
                                    </p:set>
                                  </p:childTnLst>
                                </p:cTn>
                              </p:par>
                            </p:childTnLst>
                          </p:cTn>
                        </p:par>
                        <p:par>
                          <p:cTn id="258" fill="hold">
                            <p:stCondLst>
                              <p:cond delay="79500"/>
                            </p:stCondLst>
                            <p:childTnLst>
                              <p:par>
                                <p:cTn id="259" presetID="1" presetClass="entr" presetSubtype="0" fill="hold" grpId="0" nodeType="afterEffect">
                                  <p:stCondLst>
                                    <p:cond delay="0"/>
                                  </p:stCondLst>
                                  <p:childTnLst>
                                    <p:set>
                                      <p:cBhvr>
                                        <p:cTn id="260" dur="1" fill="hold">
                                          <p:stCondLst>
                                            <p:cond delay="999"/>
                                          </p:stCondLst>
                                        </p:cTn>
                                        <p:tgtEl>
                                          <p:spTgt spid="85"/>
                                        </p:tgtEl>
                                        <p:attrNameLst>
                                          <p:attrName>style.visibility</p:attrName>
                                        </p:attrNameLst>
                                      </p:cBhvr>
                                      <p:to>
                                        <p:strVal val="visible"/>
                                      </p:to>
                                    </p:set>
                                  </p:childTnLst>
                                </p:cTn>
                              </p:par>
                            </p:childTnLst>
                          </p:cTn>
                        </p:par>
                        <p:par>
                          <p:cTn id="261" fill="hold">
                            <p:stCondLst>
                              <p:cond delay="80500"/>
                            </p:stCondLst>
                            <p:childTnLst>
                              <p:par>
                                <p:cTn id="262" presetID="1" presetClass="entr" presetSubtype="0" fill="hold" grpId="0" nodeType="afterEffect">
                                  <p:stCondLst>
                                    <p:cond delay="0"/>
                                  </p:stCondLst>
                                  <p:childTnLst>
                                    <p:set>
                                      <p:cBhvr>
                                        <p:cTn id="263" dur="1" fill="hold">
                                          <p:stCondLst>
                                            <p:cond delay="999"/>
                                          </p:stCondLst>
                                        </p:cTn>
                                        <p:tgtEl>
                                          <p:spTgt spid="86"/>
                                        </p:tgtEl>
                                        <p:attrNameLst>
                                          <p:attrName>style.visibility</p:attrName>
                                        </p:attrNameLst>
                                      </p:cBhvr>
                                      <p:to>
                                        <p:strVal val="visible"/>
                                      </p:to>
                                    </p:set>
                                  </p:childTnLst>
                                </p:cTn>
                              </p:par>
                            </p:childTnLst>
                          </p:cTn>
                        </p:par>
                        <p:par>
                          <p:cTn id="264" fill="hold">
                            <p:stCondLst>
                              <p:cond delay="81500"/>
                            </p:stCondLst>
                            <p:childTnLst>
                              <p:par>
                                <p:cTn id="265" presetID="1" presetClass="entr" presetSubtype="0" fill="hold" grpId="0" nodeType="afterEffect">
                                  <p:stCondLst>
                                    <p:cond delay="0"/>
                                  </p:stCondLst>
                                  <p:childTnLst>
                                    <p:set>
                                      <p:cBhvr>
                                        <p:cTn id="266" dur="1" fill="hold">
                                          <p:stCondLst>
                                            <p:cond delay="999"/>
                                          </p:stCondLst>
                                        </p:cTn>
                                        <p:tgtEl>
                                          <p:spTgt spid="87"/>
                                        </p:tgtEl>
                                        <p:attrNameLst>
                                          <p:attrName>style.visibility</p:attrName>
                                        </p:attrNameLst>
                                      </p:cBhvr>
                                      <p:to>
                                        <p:strVal val="visible"/>
                                      </p:to>
                                    </p:set>
                                  </p:childTnLst>
                                </p:cTn>
                              </p:par>
                            </p:childTnLst>
                          </p:cTn>
                        </p:par>
                        <p:par>
                          <p:cTn id="267" fill="hold">
                            <p:stCondLst>
                              <p:cond delay="82500"/>
                            </p:stCondLst>
                            <p:childTnLst>
                              <p:par>
                                <p:cTn id="268" presetID="1" presetClass="entr" presetSubtype="0" fill="hold" grpId="0" nodeType="afterEffect">
                                  <p:stCondLst>
                                    <p:cond delay="0"/>
                                  </p:stCondLst>
                                  <p:childTnLst>
                                    <p:set>
                                      <p:cBhvr>
                                        <p:cTn id="269" dur="1" fill="hold">
                                          <p:stCondLst>
                                            <p:cond delay="999"/>
                                          </p:stCondLst>
                                        </p:cTn>
                                        <p:tgtEl>
                                          <p:spTgt spid="88"/>
                                        </p:tgtEl>
                                        <p:attrNameLst>
                                          <p:attrName>style.visibility</p:attrName>
                                        </p:attrNameLst>
                                      </p:cBhvr>
                                      <p:to>
                                        <p:strVal val="visible"/>
                                      </p:to>
                                    </p:set>
                                  </p:childTnLst>
                                </p:cTn>
                              </p:par>
                            </p:childTnLst>
                          </p:cTn>
                        </p:par>
                        <p:par>
                          <p:cTn id="270" fill="hold">
                            <p:stCondLst>
                              <p:cond delay="83500"/>
                            </p:stCondLst>
                            <p:childTnLst>
                              <p:par>
                                <p:cTn id="271" presetID="1" presetClass="entr" presetSubtype="0" fill="hold" grpId="0" nodeType="afterEffect">
                                  <p:stCondLst>
                                    <p:cond delay="0"/>
                                  </p:stCondLst>
                                  <p:childTnLst>
                                    <p:set>
                                      <p:cBhvr>
                                        <p:cTn id="272" dur="1" fill="hold">
                                          <p:stCondLst>
                                            <p:cond delay="999"/>
                                          </p:stCondLst>
                                        </p:cTn>
                                        <p:tgtEl>
                                          <p:spTgt spid="89"/>
                                        </p:tgtEl>
                                        <p:attrNameLst>
                                          <p:attrName>style.visibility</p:attrName>
                                        </p:attrNameLst>
                                      </p:cBhvr>
                                      <p:to>
                                        <p:strVal val="visible"/>
                                      </p:to>
                                    </p:set>
                                  </p:childTnLst>
                                </p:cTn>
                              </p:par>
                            </p:childTnLst>
                          </p:cTn>
                        </p:par>
                        <p:par>
                          <p:cTn id="273" fill="hold">
                            <p:stCondLst>
                              <p:cond delay="84500"/>
                            </p:stCondLst>
                            <p:childTnLst>
                              <p:par>
                                <p:cTn id="274" presetID="1" presetClass="entr" presetSubtype="0" fill="hold" grpId="0" nodeType="afterEffect">
                                  <p:stCondLst>
                                    <p:cond delay="0"/>
                                  </p:stCondLst>
                                  <p:childTnLst>
                                    <p:set>
                                      <p:cBhvr>
                                        <p:cTn id="275" dur="1" fill="hold">
                                          <p:stCondLst>
                                            <p:cond delay="999"/>
                                          </p:stCondLst>
                                        </p:cTn>
                                        <p:tgtEl>
                                          <p:spTgt spid="90"/>
                                        </p:tgtEl>
                                        <p:attrNameLst>
                                          <p:attrName>style.visibility</p:attrName>
                                        </p:attrNameLst>
                                      </p:cBhvr>
                                      <p:to>
                                        <p:strVal val="visible"/>
                                      </p:to>
                                    </p:set>
                                  </p:childTnLst>
                                </p:cTn>
                              </p:par>
                            </p:childTnLst>
                          </p:cTn>
                        </p:par>
                        <p:par>
                          <p:cTn id="276" fill="hold">
                            <p:stCondLst>
                              <p:cond delay="85500"/>
                            </p:stCondLst>
                            <p:childTnLst>
                              <p:par>
                                <p:cTn id="277" presetID="1" presetClass="entr" presetSubtype="0" fill="hold" grpId="0" nodeType="afterEffect">
                                  <p:stCondLst>
                                    <p:cond delay="0"/>
                                  </p:stCondLst>
                                  <p:childTnLst>
                                    <p:set>
                                      <p:cBhvr>
                                        <p:cTn id="278" dur="1" fill="hold">
                                          <p:stCondLst>
                                            <p:cond delay="999"/>
                                          </p:stCondLst>
                                        </p:cTn>
                                        <p:tgtEl>
                                          <p:spTgt spid="91"/>
                                        </p:tgtEl>
                                        <p:attrNameLst>
                                          <p:attrName>style.visibility</p:attrName>
                                        </p:attrNameLst>
                                      </p:cBhvr>
                                      <p:to>
                                        <p:strVal val="visible"/>
                                      </p:to>
                                    </p:set>
                                  </p:childTnLst>
                                </p:cTn>
                              </p:par>
                            </p:childTnLst>
                          </p:cTn>
                        </p:par>
                        <p:par>
                          <p:cTn id="279" fill="hold">
                            <p:stCondLst>
                              <p:cond delay="86500"/>
                            </p:stCondLst>
                            <p:childTnLst>
                              <p:par>
                                <p:cTn id="280" presetID="1" presetClass="entr" presetSubtype="0" fill="hold" grpId="0" nodeType="afterEffect">
                                  <p:stCondLst>
                                    <p:cond delay="0"/>
                                  </p:stCondLst>
                                  <p:childTnLst>
                                    <p:set>
                                      <p:cBhvr>
                                        <p:cTn id="281" dur="1" fill="hold">
                                          <p:stCondLst>
                                            <p:cond delay="999"/>
                                          </p:stCondLst>
                                        </p:cTn>
                                        <p:tgtEl>
                                          <p:spTgt spid="92"/>
                                        </p:tgtEl>
                                        <p:attrNameLst>
                                          <p:attrName>style.visibility</p:attrName>
                                        </p:attrNameLst>
                                      </p:cBhvr>
                                      <p:to>
                                        <p:strVal val="visible"/>
                                      </p:to>
                                    </p:set>
                                  </p:childTnLst>
                                </p:cTn>
                              </p:par>
                            </p:childTnLst>
                          </p:cTn>
                        </p:par>
                        <p:par>
                          <p:cTn id="282" fill="hold">
                            <p:stCondLst>
                              <p:cond delay="87500"/>
                            </p:stCondLst>
                            <p:childTnLst>
                              <p:par>
                                <p:cTn id="283" presetID="1" presetClass="entr" presetSubtype="0" fill="hold" grpId="0" nodeType="afterEffect">
                                  <p:stCondLst>
                                    <p:cond delay="0"/>
                                  </p:stCondLst>
                                  <p:childTnLst>
                                    <p:set>
                                      <p:cBhvr>
                                        <p:cTn id="284" dur="1" fill="hold">
                                          <p:stCondLst>
                                            <p:cond delay="999"/>
                                          </p:stCondLst>
                                        </p:cTn>
                                        <p:tgtEl>
                                          <p:spTgt spid="93"/>
                                        </p:tgtEl>
                                        <p:attrNameLst>
                                          <p:attrName>style.visibility</p:attrName>
                                        </p:attrNameLst>
                                      </p:cBhvr>
                                      <p:to>
                                        <p:strVal val="visible"/>
                                      </p:to>
                                    </p:set>
                                  </p:childTnLst>
                                </p:cTn>
                              </p:par>
                            </p:childTnLst>
                          </p:cTn>
                        </p:par>
                        <p:par>
                          <p:cTn id="285" fill="hold">
                            <p:stCondLst>
                              <p:cond delay="88500"/>
                            </p:stCondLst>
                            <p:childTnLst>
                              <p:par>
                                <p:cTn id="286" presetID="1" presetClass="entr" presetSubtype="0" fill="hold" grpId="0" nodeType="afterEffect">
                                  <p:stCondLst>
                                    <p:cond delay="0"/>
                                  </p:stCondLst>
                                  <p:childTnLst>
                                    <p:set>
                                      <p:cBhvr>
                                        <p:cTn id="287" dur="1" fill="hold">
                                          <p:stCondLst>
                                            <p:cond delay="999"/>
                                          </p:stCondLst>
                                        </p:cTn>
                                        <p:tgtEl>
                                          <p:spTgt spid="94"/>
                                        </p:tgtEl>
                                        <p:attrNameLst>
                                          <p:attrName>style.visibility</p:attrName>
                                        </p:attrNameLst>
                                      </p:cBhvr>
                                      <p:to>
                                        <p:strVal val="visible"/>
                                      </p:to>
                                    </p:set>
                                  </p:childTnLst>
                                </p:cTn>
                              </p:par>
                            </p:childTnLst>
                          </p:cTn>
                        </p:par>
                        <p:par>
                          <p:cTn id="288" fill="hold">
                            <p:stCondLst>
                              <p:cond delay="89500"/>
                            </p:stCondLst>
                            <p:childTnLst>
                              <p:par>
                                <p:cTn id="289" presetID="1" presetClass="entr" presetSubtype="0" fill="hold" grpId="0" nodeType="afterEffect">
                                  <p:stCondLst>
                                    <p:cond delay="0"/>
                                  </p:stCondLst>
                                  <p:childTnLst>
                                    <p:set>
                                      <p:cBhvr>
                                        <p:cTn id="290" dur="1" fill="hold">
                                          <p:stCondLst>
                                            <p:cond delay="999"/>
                                          </p:stCondLst>
                                        </p:cTn>
                                        <p:tgtEl>
                                          <p:spTgt spid="95"/>
                                        </p:tgtEl>
                                        <p:attrNameLst>
                                          <p:attrName>style.visibility</p:attrName>
                                        </p:attrNameLst>
                                      </p:cBhvr>
                                      <p:to>
                                        <p:strVal val="visible"/>
                                      </p:to>
                                    </p:set>
                                  </p:childTnLst>
                                </p:cTn>
                              </p:par>
                            </p:childTnLst>
                          </p:cTn>
                        </p:par>
                        <p:par>
                          <p:cTn id="291" fill="hold">
                            <p:stCondLst>
                              <p:cond delay="90500"/>
                            </p:stCondLst>
                            <p:childTnLst>
                              <p:par>
                                <p:cTn id="292" presetID="1" presetClass="entr" presetSubtype="0" fill="hold" grpId="0" nodeType="afterEffect">
                                  <p:stCondLst>
                                    <p:cond delay="0"/>
                                  </p:stCondLst>
                                  <p:childTnLst>
                                    <p:set>
                                      <p:cBhvr>
                                        <p:cTn id="293" dur="1" fill="hold">
                                          <p:stCondLst>
                                            <p:cond delay="999"/>
                                          </p:stCondLst>
                                        </p:cTn>
                                        <p:tgtEl>
                                          <p:spTgt spid="96"/>
                                        </p:tgtEl>
                                        <p:attrNameLst>
                                          <p:attrName>style.visibility</p:attrName>
                                        </p:attrNameLst>
                                      </p:cBhvr>
                                      <p:to>
                                        <p:strVal val="visible"/>
                                      </p:to>
                                    </p:set>
                                  </p:childTnLst>
                                </p:cTn>
                              </p:par>
                            </p:childTnLst>
                          </p:cTn>
                        </p:par>
                        <p:par>
                          <p:cTn id="294" fill="hold">
                            <p:stCondLst>
                              <p:cond delay="91500"/>
                            </p:stCondLst>
                            <p:childTnLst>
                              <p:par>
                                <p:cTn id="295" presetID="1" presetClass="entr" presetSubtype="0" fill="hold" grpId="0" nodeType="afterEffect">
                                  <p:stCondLst>
                                    <p:cond delay="0"/>
                                  </p:stCondLst>
                                  <p:childTnLst>
                                    <p:set>
                                      <p:cBhvr>
                                        <p:cTn id="296" dur="1" fill="hold">
                                          <p:stCondLst>
                                            <p:cond delay="999"/>
                                          </p:stCondLst>
                                        </p:cTn>
                                        <p:tgtEl>
                                          <p:spTgt spid="97"/>
                                        </p:tgtEl>
                                        <p:attrNameLst>
                                          <p:attrName>style.visibility</p:attrName>
                                        </p:attrNameLst>
                                      </p:cBhvr>
                                      <p:to>
                                        <p:strVal val="visible"/>
                                      </p:to>
                                    </p:set>
                                  </p:childTnLst>
                                </p:cTn>
                              </p:par>
                            </p:childTnLst>
                          </p:cTn>
                        </p:par>
                        <p:par>
                          <p:cTn id="297" fill="hold">
                            <p:stCondLst>
                              <p:cond delay="92500"/>
                            </p:stCondLst>
                            <p:childTnLst>
                              <p:par>
                                <p:cTn id="298" presetID="1" presetClass="entr" presetSubtype="0" fill="hold" grpId="0" nodeType="afterEffect">
                                  <p:stCondLst>
                                    <p:cond delay="0"/>
                                  </p:stCondLst>
                                  <p:childTnLst>
                                    <p:set>
                                      <p:cBhvr>
                                        <p:cTn id="299" dur="1" fill="hold">
                                          <p:stCondLst>
                                            <p:cond delay="999"/>
                                          </p:stCondLst>
                                        </p:cTn>
                                        <p:tgtEl>
                                          <p:spTgt spid="98"/>
                                        </p:tgtEl>
                                        <p:attrNameLst>
                                          <p:attrName>style.visibility</p:attrName>
                                        </p:attrNameLst>
                                      </p:cBhvr>
                                      <p:to>
                                        <p:strVal val="visible"/>
                                      </p:to>
                                    </p:set>
                                  </p:childTnLst>
                                </p:cTn>
                              </p:par>
                            </p:childTnLst>
                          </p:cTn>
                        </p:par>
                        <p:par>
                          <p:cTn id="300" fill="hold">
                            <p:stCondLst>
                              <p:cond delay="93500"/>
                            </p:stCondLst>
                            <p:childTnLst>
                              <p:par>
                                <p:cTn id="301" presetID="1" presetClass="entr" presetSubtype="0" fill="hold" grpId="0" nodeType="afterEffect">
                                  <p:stCondLst>
                                    <p:cond delay="0"/>
                                  </p:stCondLst>
                                  <p:childTnLst>
                                    <p:set>
                                      <p:cBhvr>
                                        <p:cTn id="302" dur="1" fill="hold">
                                          <p:stCondLst>
                                            <p:cond delay="999"/>
                                          </p:stCondLst>
                                        </p:cTn>
                                        <p:tgtEl>
                                          <p:spTgt spid="99"/>
                                        </p:tgtEl>
                                        <p:attrNameLst>
                                          <p:attrName>style.visibility</p:attrName>
                                        </p:attrNameLst>
                                      </p:cBhvr>
                                      <p:to>
                                        <p:strVal val="visible"/>
                                      </p:to>
                                    </p:set>
                                  </p:childTnLst>
                                </p:cTn>
                              </p:par>
                            </p:childTnLst>
                          </p:cTn>
                        </p:par>
                        <p:par>
                          <p:cTn id="303" fill="hold">
                            <p:stCondLst>
                              <p:cond delay="94500"/>
                            </p:stCondLst>
                            <p:childTnLst>
                              <p:par>
                                <p:cTn id="304" presetID="1" presetClass="entr" presetSubtype="0" fill="hold" grpId="0" nodeType="afterEffect">
                                  <p:stCondLst>
                                    <p:cond delay="0"/>
                                  </p:stCondLst>
                                  <p:childTnLst>
                                    <p:set>
                                      <p:cBhvr>
                                        <p:cTn id="305" dur="1" fill="hold">
                                          <p:stCondLst>
                                            <p:cond delay="999"/>
                                          </p:stCondLst>
                                        </p:cTn>
                                        <p:tgtEl>
                                          <p:spTgt spid="100"/>
                                        </p:tgtEl>
                                        <p:attrNameLst>
                                          <p:attrName>style.visibility</p:attrName>
                                        </p:attrNameLst>
                                      </p:cBhvr>
                                      <p:to>
                                        <p:strVal val="visible"/>
                                      </p:to>
                                    </p:set>
                                  </p:childTnLst>
                                </p:cTn>
                              </p:par>
                            </p:childTnLst>
                          </p:cTn>
                        </p:par>
                        <p:par>
                          <p:cTn id="306" fill="hold">
                            <p:stCondLst>
                              <p:cond delay="95500"/>
                            </p:stCondLst>
                            <p:childTnLst>
                              <p:par>
                                <p:cTn id="307" presetID="1" presetClass="entr" presetSubtype="0" fill="hold" grpId="0" nodeType="afterEffect">
                                  <p:stCondLst>
                                    <p:cond delay="0"/>
                                  </p:stCondLst>
                                  <p:childTnLst>
                                    <p:set>
                                      <p:cBhvr>
                                        <p:cTn id="308" dur="1" fill="hold">
                                          <p:stCondLst>
                                            <p:cond delay="999"/>
                                          </p:stCondLst>
                                        </p:cTn>
                                        <p:tgtEl>
                                          <p:spTgt spid="101"/>
                                        </p:tgtEl>
                                        <p:attrNameLst>
                                          <p:attrName>style.visibility</p:attrName>
                                        </p:attrNameLst>
                                      </p:cBhvr>
                                      <p:to>
                                        <p:strVal val="visible"/>
                                      </p:to>
                                    </p:set>
                                  </p:childTnLst>
                                </p:cTn>
                              </p:par>
                            </p:childTnLst>
                          </p:cTn>
                        </p:par>
                        <p:par>
                          <p:cTn id="309" fill="hold">
                            <p:stCondLst>
                              <p:cond delay="96500"/>
                            </p:stCondLst>
                            <p:childTnLst>
                              <p:par>
                                <p:cTn id="310" presetID="1" presetClass="entr" presetSubtype="0" fill="hold" grpId="0" nodeType="afterEffect">
                                  <p:stCondLst>
                                    <p:cond delay="0"/>
                                  </p:stCondLst>
                                  <p:childTnLst>
                                    <p:set>
                                      <p:cBhvr>
                                        <p:cTn id="311" dur="1" fill="hold">
                                          <p:stCondLst>
                                            <p:cond delay="999"/>
                                          </p:stCondLst>
                                        </p:cTn>
                                        <p:tgtEl>
                                          <p:spTgt spid="102"/>
                                        </p:tgtEl>
                                        <p:attrNameLst>
                                          <p:attrName>style.visibility</p:attrName>
                                        </p:attrNameLst>
                                      </p:cBhvr>
                                      <p:to>
                                        <p:strVal val="visible"/>
                                      </p:to>
                                    </p:set>
                                  </p:childTnLst>
                                </p:cTn>
                              </p:par>
                            </p:childTnLst>
                          </p:cTn>
                        </p:par>
                        <p:par>
                          <p:cTn id="312" fill="hold">
                            <p:stCondLst>
                              <p:cond delay="97500"/>
                            </p:stCondLst>
                            <p:childTnLst>
                              <p:par>
                                <p:cTn id="313" presetID="1" presetClass="entr" presetSubtype="0" fill="hold" grpId="0" nodeType="afterEffect">
                                  <p:stCondLst>
                                    <p:cond delay="0"/>
                                  </p:stCondLst>
                                  <p:childTnLst>
                                    <p:set>
                                      <p:cBhvr>
                                        <p:cTn id="314" dur="1" fill="hold">
                                          <p:stCondLst>
                                            <p:cond delay="999"/>
                                          </p:stCondLst>
                                        </p:cTn>
                                        <p:tgtEl>
                                          <p:spTgt spid="103"/>
                                        </p:tgtEl>
                                        <p:attrNameLst>
                                          <p:attrName>style.visibility</p:attrName>
                                        </p:attrNameLst>
                                      </p:cBhvr>
                                      <p:to>
                                        <p:strVal val="visible"/>
                                      </p:to>
                                    </p:set>
                                  </p:childTnLst>
                                </p:cTn>
                              </p:par>
                            </p:childTnLst>
                          </p:cTn>
                        </p:par>
                        <p:par>
                          <p:cTn id="315" fill="hold">
                            <p:stCondLst>
                              <p:cond delay="98500"/>
                            </p:stCondLst>
                            <p:childTnLst>
                              <p:par>
                                <p:cTn id="316" presetID="1" presetClass="entr" presetSubtype="0" fill="hold" grpId="0" nodeType="afterEffect">
                                  <p:stCondLst>
                                    <p:cond delay="0"/>
                                  </p:stCondLst>
                                  <p:childTnLst>
                                    <p:set>
                                      <p:cBhvr>
                                        <p:cTn id="317" dur="1" fill="hold">
                                          <p:stCondLst>
                                            <p:cond delay="999"/>
                                          </p:stCondLst>
                                        </p:cTn>
                                        <p:tgtEl>
                                          <p:spTgt spid="104"/>
                                        </p:tgtEl>
                                        <p:attrNameLst>
                                          <p:attrName>style.visibility</p:attrName>
                                        </p:attrNameLst>
                                      </p:cBhvr>
                                      <p:to>
                                        <p:strVal val="visible"/>
                                      </p:to>
                                    </p:set>
                                  </p:childTnLst>
                                </p:cTn>
                              </p:par>
                            </p:childTnLst>
                          </p:cTn>
                        </p:par>
                        <p:par>
                          <p:cTn id="318" fill="hold">
                            <p:stCondLst>
                              <p:cond delay="99500"/>
                            </p:stCondLst>
                            <p:childTnLst>
                              <p:par>
                                <p:cTn id="319" presetID="1" presetClass="entr" presetSubtype="0" fill="hold" grpId="0" nodeType="afterEffect">
                                  <p:stCondLst>
                                    <p:cond delay="0"/>
                                  </p:stCondLst>
                                  <p:childTnLst>
                                    <p:set>
                                      <p:cBhvr>
                                        <p:cTn id="320" dur="1" fill="hold">
                                          <p:stCondLst>
                                            <p:cond delay="999"/>
                                          </p:stCondLst>
                                        </p:cTn>
                                        <p:tgtEl>
                                          <p:spTgt spid="105"/>
                                        </p:tgtEl>
                                        <p:attrNameLst>
                                          <p:attrName>style.visibility</p:attrName>
                                        </p:attrNameLst>
                                      </p:cBhvr>
                                      <p:to>
                                        <p:strVal val="visible"/>
                                      </p:to>
                                    </p:set>
                                  </p:childTnLst>
                                </p:cTn>
                              </p:par>
                            </p:childTnLst>
                          </p:cTn>
                        </p:par>
                        <p:par>
                          <p:cTn id="321" fill="hold">
                            <p:stCondLst>
                              <p:cond delay="100500"/>
                            </p:stCondLst>
                            <p:childTnLst>
                              <p:par>
                                <p:cTn id="322" presetID="1" presetClass="entr" presetSubtype="0" fill="hold" grpId="0" nodeType="afterEffect">
                                  <p:stCondLst>
                                    <p:cond delay="0"/>
                                  </p:stCondLst>
                                  <p:childTnLst>
                                    <p:set>
                                      <p:cBhvr>
                                        <p:cTn id="323" dur="1" fill="hold">
                                          <p:stCondLst>
                                            <p:cond delay="999"/>
                                          </p:stCondLst>
                                        </p:cTn>
                                        <p:tgtEl>
                                          <p:spTgt spid="106"/>
                                        </p:tgtEl>
                                        <p:attrNameLst>
                                          <p:attrName>style.visibility</p:attrName>
                                        </p:attrNameLst>
                                      </p:cBhvr>
                                      <p:to>
                                        <p:strVal val="visible"/>
                                      </p:to>
                                    </p:set>
                                  </p:childTnLst>
                                </p:cTn>
                              </p:par>
                            </p:childTnLst>
                          </p:cTn>
                        </p:par>
                        <p:par>
                          <p:cTn id="324" fill="hold">
                            <p:stCondLst>
                              <p:cond delay="101500"/>
                            </p:stCondLst>
                            <p:childTnLst>
                              <p:par>
                                <p:cTn id="325" presetID="1" presetClass="entr" presetSubtype="0" fill="hold" grpId="0" nodeType="afterEffect">
                                  <p:stCondLst>
                                    <p:cond delay="0"/>
                                  </p:stCondLst>
                                  <p:childTnLst>
                                    <p:set>
                                      <p:cBhvr>
                                        <p:cTn id="326" dur="1" fill="hold">
                                          <p:stCondLst>
                                            <p:cond delay="999"/>
                                          </p:stCondLst>
                                        </p:cTn>
                                        <p:tgtEl>
                                          <p:spTgt spid="107"/>
                                        </p:tgtEl>
                                        <p:attrNameLst>
                                          <p:attrName>style.visibility</p:attrName>
                                        </p:attrNameLst>
                                      </p:cBhvr>
                                      <p:to>
                                        <p:strVal val="visible"/>
                                      </p:to>
                                    </p:set>
                                  </p:childTnLst>
                                </p:cTn>
                              </p:par>
                            </p:childTnLst>
                          </p:cTn>
                        </p:par>
                        <p:par>
                          <p:cTn id="327" fill="hold">
                            <p:stCondLst>
                              <p:cond delay="102500"/>
                            </p:stCondLst>
                            <p:childTnLst>
                              <p:par>
                                <p:cTn id="328" presetID="1" presetClass="entr" presetSubtype="0" fill="hold" grpId="0" nodeType="afterEffect">
                                  <p:stCondLst>
                                    <p:cond delay="0"/>
                                  </p:stCondLst>
                                  <p:childTnLst>
                                    <p:set>
                                      <p:cBhvr>
                                        <p:cTn id="329" dur="1" fill="hold">
                                          <p:stCondLst>
                                            <p:cond delay="999"/>
                                          </p:stCondLst>
                                        </p:cTn>
                                        <p:tgtEl>
                                          <p:spTgt spid="108"/>
                                        </p:tgtEl>
                                        <p:attrNameLst>
                                          <p:attrName>style.visibility</p:attrName>
                                        </p:attrNameLst>
                                      </p:cBhvr>
                                      <p:to>
                                        <p:strVal val="visible"/>
                                      </p:to>
                                    </p:set>
                                  </p:childTnLst>
                                </p:cTn>
                              </p:par>
                            </p:childTnLst>
                          </p:cTn>
                        </p:par>
                        <p:par>
                          <p:cTn id="330" fill="hold">
                            <p:stCondLst>
                              <p:cond delay="103500"/>
                            </p:stCondLst>
                            <p:childTnLst>
                              <p:par>
                                <p:cTn id="331" presetID="1" presetClass="entr" presetSubtype="0" fill="hold" grpId="0" nodeType="afterEffect">
                                  <p:stCondLst>
                                    <p:cond delay="0"/>
                                  </p:stCondLst>
                                  <p:childTnLst>
                                    <p:set>
                                      <p:cBhvr>
                                        <p:cTn id="332" dur="1" fill="hold">
                                          <p:stCondLst>
                                            <p:cond delay="999"/>
                                          </p:stCondLst>
                                        </p:cTn>
                                        <p:tgtEl>
                                          <p:spTgt spid="109"/>
                                        </p:tgtEl>
                                        <p:attrNameLst>
                                          <p:attrName>style.visibility</p:attrName>
                                        </p:attrNameLst>
                                      </p:cBhvr>
                                      <p:to>
                                        <p:strVal val="visible"/>
                                      </p:to>
                                    </p:set>
                                  </p:childTnLst>
                                </p:cTn>
                              </p:par>
                            </p:childTnLst>
                          </p:cTn>
                        </p:par>
                        <p:par>
                          <p:cTn id="333" fill="hold">
                            <p:stCondLst>
                              <p:cond delay="104500"/>
                            </p:stCondLst>
                            <p:childTnLst>
                              <p:par>
                                <p:cTn id="334" presetID="1" presetClass="entr" presetSubtype="0" fill="hold" grpId="0" nodeType="afterEffect">
                                  <p:stCondLst>
                                    <p:cond delay="0"/>
                                  </p:stCondLst>
                                  <p:childTnLst>
                                    <p:set>
                                      <p:cBhvr>
                                        <p:cTn id="335" dur="1" fill="hold">
                                          <p:stCondLst>
                                            <p:cond delay="999"/>
                                          </p:stCondLst>
                                        </p:cTn>
                                        <p:tgtEl>
                                          <p:spTgt spid="110"/>
                                        </p:tgtEl>
                                        <p:attrNameLst>
                                          <p:attrName>style.visibility</p:attrName>
                                        </p:attrNameLst>
                                      </p:cBhvr>
                                      <p:to>
                                        <p:strVal val="visible"/>
                                      </p:to>
                                    </p:set>
                                  </p:childTnLst>
                                </p:cTn>
                              </p:par>
                            </p:childTnLst>
                          </p:cTn>
                        </p:par>
                        <p:par>
                          <p:cTn id="336" fill="hold">
                            <p:stCondLst>
                              <p:cond delay="105500"/>
                            </p:stCondLst>
                            <p:childTnLst>
                              <p:par>
                                <p:cTn id="337" presetID="1" presetClass="entr" presetSubtype="0" fill="hold" grpId="0" nodeType="afterEffect">
                                  <p:stCondLst>
                                    <p:cond delay="0"/>
                                  </p:stCondLst>
                                  <p:childTnLst>
                                    <p:set>
                                      <p:cBhvr>
                                        <p:cTn id="338" dur="1" fill="hold">
                                          <p:stCondLst>
                                            <p:cond delay="999"/>
                                          </p:stCondLst>
                                        </p:cTn>
                                        <p:tgtEl>
                                          <p:spTgt spid="111"/>
                                        </p:tgtEl>
                                        <p:attrNameLst>
                                          <p:attrName>style.visibility</p:attrName>
                                        </p:attrNameLst>
                                      </p:cBhvr>
                                      <p:to>
                                        <p:strVal val="visible"/>
                                      </p:to>
                                    </p:set>
                                  </p:childTnLst>
                                </p:cTn>
                              </p:par>
                            </p:childTnLst>
                          </p:cTn>
                        </p:par>
                        <p:par>
                          <p:cTn id="339" fill="hold">
                            <p:stCondLst>
                              <p:cond delay="106500"/>
                            </p:stCondLst>
                            <p:childTnLst>
                              <p:par>
                                <p:cTn id="340" presetID="1" presetClass="entr" presetSubtype="0" fill="hold" grpId="0" nodeType="afterEffect">
                                  <p:stCondLst>
                                    <p:cond delay="0"/>
                                  </p:stCondLst>
                                  <p:childTnLst>
                                    <p:set>
                                      <p:cBhvr>
                                        <p:cTn id="341" dur="1" fill="hold">
                                          <p:stCondLst>
                                            <p:cond delay="999"/>
                                          </p:stCondLst>
                                        </p:cTn>
                                        <p:tgtEl>
                                          <p:spTgt spid="112"/>
                                        </p:tgtEl>
                                        <p:attrNameLst>
                                          <p:attrName>style.visibility</p:attrName>
                                        </p:attrNameLst>
                                      </p:cBhvr>
                                      <p:to>
                                        <p:strVal val="visible"/>
                                      </p:to>
                                    </p:set>
                                  </p:childTnLst>
                                </p:cTn>
                              </p:par>
                            </p:childTnLst>
                          </p:cTn>
                        </p:par>
                        <p:par>
                          <p:cTn id="342" fill="hold">
                            <p:stCondLst>
                              <p:cond delay="107500"/>
                            </p:stCondLst>
                            <p:childTnLst>
                              <p:par>
                                <p:cTn id="343" presetID="1" presetClass="entr" presetSubtype="0" fill="hold" grpId="0" nodeType="afterEffect">
                                  <p:stCondLst>
                                    <p:cond delay="0"/>
                                  </p:stCondLst>
                                  <p:childTnLst>
                                    <p:set>
                                      <p:cBhvr>
                                        <p:cTn id="344" dur="1" fill="hold">
                                          <p:stCondLst>
                                            <p:cond delay="999"/>
                                          </p:stCondLst>
                                        </p:cTn>
                                        <p:tgtEl>
                                          <p:spTgt spid="113"/>
                                        </p:tgtEl>
                                        <p:attrNameLst>
                                          <p:attrName>style.visibility</p:attrName>
                                        </p:attrNameLst>
                                      </p:cBhvr>
                                      <p:to>
                                        <p:strVal val="visible"/>
                                      </p:to>
                                    </p:set>
                                  </p:childTnLst>
                                </p:cTn>
                              </p:par>
                            </p:childTnLst>
                          </p:cTn>
                        </p:par>
                        <p:par>
                          <p:cTn id="345" fill="hold">
                            <p:stCondLst>
                              <p:cond delay="108500"/>
                            </p:stCondLst>
                            <p:childTnLst>
                              <p:par>
                                <p:cTn id="346" presetID="1" presetClass="entr" presetSubtype="0" fill="hold" grpId="0" nodeType="afterEffect">
                                  <p:stCondLst>
                                    <p:cond delay="0"/>
                                  </p:stCondLst>
                                  <p:childTnLst>
                                    <p:set>
                                      <p:cBhvr>
                                        <p:cTn id="347" dur="1" fill="hold">
                                          <p:stCondLst>
                                            <p:cond delay="999"/>
                                          </p:stCondLst>
                                        </p:cTn>
                                        <p:tgtEl>
                                          <p:spTgt spid="114"/>
                                        </p:tgtEl>
                                        <p:attrNameLst>
                                          <p:attrName>style.visibility</p:attrName>
                                        </p:attrNameLst>
                                      </p:cBhvr>
                                      <p:to>
                                        <p:strVal val="visible"/>
                                      </p:to>
                                    </p:set>
                                  </p:childTnLst>
                                </p:cTn>
                              </p:par>
                            </p:childTnLst>
                          </p:cTn>
                        </p:par>
                        <p:par>
                          <p:cTn id="348" fill="hold">
                            <p:stCondLst>
                              <p:cond delay="109500"/>
                            </p:stCondLst>
                            <p:childTnLst>
                              <p:par>
                                <p:cTn id="349" presetID="1" presetClass="entr" presetSubtype="0" fill="hold" grpId="0" nodeType="afterEffect">
                                  <p:stCondLst>
                                    <p:cond delay="0"/>
                                  </p:stCondLst>
                                  <p:childTnLst>
                                    <p:set>
                                      <p:cBhvr>
                                        <p:cTn id="350" dur="1" fill="hold">
                                          <p:stCondLst>
                                            <p:cond delay="999"/>
                                          </p:stCondLst>
                                        </p:cTn>
                                        <p:tgtEl>
                                          <p:spTgt spid="115"/>
                                        </p:tgtEl>
                                        <p:attrNameLst>
                                          <p:attrName>style.visibility</p:attrName>
                                        </p:attrNameLst>
                                      </p:cBhvr>
                                      <p:to>
                                        <p:strVal val="visible"/>
                                      </p:to>
                                    </p:set>
                                  </p:childTnLst>
                                </p:cTn>
                              </p:par>
                            </p:childTnLst>
                          </p:cTn>
                        </p:par>
                        <p:par>
                          <p:cTn id="351" fill="hold">
                            <p:stCondLst>
                              <p:cond delay="110500"/>
                            </p:stCondLst>
                            <p:childTnLst>
                              <p:par>
                                <p:cTn id="352" presetID="1" presetClass="entr" presetSubtype="0" fill="hold" grpId="0" nodeType="afterEffect">
                                  <p:stCondLst>
                                    <p:cond delay="0"/>
                                  </p:stCondLst>
                                  <p:childTnLst>
                                    <p:set>
                                      <p:cBhvr>
                                        <p:cTn id="353" dur="1" fill="hold">
                                          <p:stCondLst>
                                            <p:cond delay="999"/>
                                          </p:stCondLst>
                                        </p:cTn>
                                        <p:tgtEl>
                                          <p:spTgt spid="116"/>
                                        </p:tgtEl>
                                        <p:attrNameLst>
                                          <p:attrName>style.visibility</p:attrName>
                                        </p:attrNameLst>
                                      </p:cBhvr>
                                      <p:to>
                                        <p:strVal val="visible"/>
                                      </p:to>
                                    </p:set>
                                  </p:childTnLst>
                                </p:cTn>
                              </p:par>
                            </p:childTnLst>
                          </p:cTn>
                        </p:par>
                        <p:par>
                          <p:cTn id="354" fill="hold">
                            <p:stCondLst>
                              <p:cond delay="111500"/>
                            </p:stCondLst>
                            <p:childTnLst>
                              <p:par>
                                <p:cTn id="355" presetID="1" presetClass="entr" presetSubtype="0" fill="hold" grpId="0" nodeType="afterEffect">
                                  <p:stCondLst>
                                    <p:cond delay="0"/>
                                  </p:stCondLst>
                                  <p:childTnLst>
                                    <p:set>
                                      <p:cBhvr>
                                        <p:cTn id="356" dur="1" fill="hold">
                                          <p:stCondLst>
                                            <p:cond delay="999"/>
                                          </p:stCondLst>
                                        </p:cTn>
                                        <p:tgtEl>
                                          <p:spTgt spid="117"/>
                                        </p:tgtEl>
                                        <p:attrNameLst>
                                          <p:attrName>style.visibility</p:attrName>
                                        </p:attrNameLst>
                                      </p:cBhvr>
                                      <p:to>
                                        <p:strVal val="visible"/>
                                      </p:to>
                                    </p:set>
                                  </p:childTnLst>
                                </p:cTn>
                              </p:par>
                            </p:childTnLst>
                          </p:cTn>
                        </p:par>
                        <p:par>
                          <p:cTn id="357" fill="hold">
                            <p:stCondLst>
                              <p:cond delay="112500"/>
                            </p:stCondLst>
                            <p:childTnLst>
                              <p:par>
                                <p:cTn id="358" presetID="1" presetClass="entr" presetSubtype="0" fill="hold" grpId="0" nodeType="afterEffect">
                                  <p:stCondLst>
                                    <p:cond delay="0"/>
                                  </p:stCondLst>
                                  <p:childTnLst>
                                    <p:set>
                                      <p:cBhvr>
                                        <p:cTn id="359" dur="1" fill="hold">
                                          <p:stCondLst>
                                            <p:cond delay="999"/>
                                          </p:stCondLst>
                                        </p:cTn>
                                        <p:tgtEl>
                                          <p:spTgt spid="118"/>
                                        </p:tgtEl>
                                        <p:attrNameLst>
                                          <p:attrName>style.visibility</p:attrName>
                                        </p:attrNameLst>
                                      </p:cBhvr>
                                      <p:to>
                                        <p:strVal val="visible"/>
                                      </p:to>
                                    </p:set>
                                  </p:childTnLst>
                                </p:cTn>
                              </p:par>
                            </p:childTnLst>
                          </p:cTn>
                        </p:par>
                        <p:par>
                          <p:cTn id="360" fill="hold">
                            <p:stCondLst>
                              <p:cond delay="113500"/>
                            </p:stCondLst>
                            <p:childTnLst>
                              <p:par>
                                <p:cTn id="361" presetID="1" presetClass="entr" presetSubtype="0" fill="hold" grpId="0" nodeType="afterEffect">
                                  <p:stCondLst>
                                    <p:cond delay="0"/>
                                  </p:stCondLst>
                                  <p:childTnLst>
                                    <p:set>
                                      <p:cBhvr>
                                        <p:cTn id="362" dur="1" fill="hold">
                                          <p:stCondLst>
                                            <p:cond delay="999"/>
                                          </p:stCondLst>
                                        </p:cTn>
                                        <p:tgtEl>
                                          <p:spTgt spid="119"/>
                                        </p:tgtEl>
                                        <p:attrNameLst>
                                          <p:attrName>style.visibility</p:attrName>
                                        </p:attrNameLst>
                                      </p:cBhvr>
                                      <p:to>
                                        <p:strVal val="visible"/>
                                      </p:to>
                                    </p:set>
                                  </p:childTnLst>
                                </p:cTn>
                              </p:par>
                            </p:childTnLst>
                          </p:cTn>
                        </p:par>
                        <p:par>
                          <p:cTn id="363" fill="hold">
                            <p:stCondLst>
                              <p:cond delay="114500"/>
                            </p:stCondLst>
                            <p:childTnLst>
                              <p:par>
                                <p:cTn id="364" presetID="1" presetClass="entr" presetSubtype="0" fill="hold" grpId="0" nodeType="afterEffect">
                                  <p:stCondLst>
                                    <p:cond delay="0"/>
                                  </p:stCondLst>
                                  <p:childTnLst>
                                    <p:set>
                                      <p:cBhvr>
                                        <p:cTn id="365" dur="1" fill="hold">
                                          <p:stCondLst>
                                            <p:cond delay="999"/>
                                          </p:stCondLst>
                                        </p:cTn>
                                        <p:tgtEl>
                                          <p:spTgt spid="120"/>
                                        </p:tgtEl>
                                        <p:attrNameLst>
                                          <p:attrName>style.visibility</p:attrName>
                                        </p:attrNameLst>
                                      </p:cBhvr>
                                      <p:to>
                                        <p:strVal val="visible"/>
                                      </p:to>
                                    </p:set>
                                  </p:childTnLst>
                                </p:cTn>
                              </p:par>
                            </p:childTnLst>
                          </p:cTn>
                        </p:par>
                        <p:par>
                          <p:cTn id="366" fill="hold">
                            <p:stCondLst>
                              <p:cond delay="115500"/>
                            </p:stCondLst>
                            <p:childTnLst>
                              <p:par>
                                <p:cTn id="367" presetID="1" presetClass="entr" presetSubtype="0" fill="hold" grpId="0" nodeType="afterEffect">
                                  <p:stCondLst>
                                    <p:cond delay="0"/>
                                  </p:stCondLst>
                                  <p:childTnLst>
                                    <p:set>
                                      <p:cBhvr>
                                        <p:cTn id="368" dur="1" fill="hold">
                                          <p:stCondLst>
                                            <p:cond delay="999"/>
                                          </p:stCondLst>
                                        </p:cTn>
                                        <p:tgtEl>
                                          <p:spTgt spid="121"/>
                                        </p:tgtEl>
                                        <p:attrNameLst>
                                          <p:attrName>style.visibility</p:attrName>
                                        </p:attrNameLst>
                                      </p:cBhvr>
                                      <p:to>
                                        <p:strVal val="visible"/>
                                      </p:to>
                                    </p:set>
                                  </p:childTnLst>
                                </p:cTn>
                              </p:par>
                            </p:childTnLst>
                          </p:cTn>
                        </p:par>
                        <p:par>
                          <p:cTn id="369" fill="hold">
                            <p:stCondLst>
                              <p:cond delay="116500"/>
                            </p:stCondLst>
                            <p:childTnLst>
                              <p:par>
                                <p:cTn id="370" presetID="1" presetClass="entr" presetSubtype="0" fill="hold" grpId="0" nodeType="afterEffect">
                                  <p:stCondLst>
                                    <p:cond delay="0"/>
                                  </p:stCondLst>
                                  <p:childTnLst>
                                    <p:set>
                                      <p:cBhvr>
                                        <p:cTn id="371" dur="1" fill="hold">
                                          <p:stCondLst>
                                            <p:cond delay="999"/>
                                          </p:stCondLst>
                                        </p:cTn>
                                        <p:tgtEl>
                                          <p:spTgt spid="122"/>
                                        </p:tgtEl>
                                        <p:attrNameLst>
                                          <p:attrName>style.visibility</p:attrName>
                                        </p:attrNameLst>
                                      </p:cBhvr>
                                      <p:to>
                                        <p:strVal val="visible"/>
                                      </p:to>
                                    </p:set>
                                  </p:childTnLst>
                                </p:cTn>
                              </p:par>
                            </p:childTnLst>
                          </p:cTn>
                        </p:par>
                        <p:par>
                          <p:cTn id="372" fill="hold">
                            <p:stCondLst>
                              <p:cond delay="117500"/>
                            </p:stCondLst>
                            <p:childTnLst>
                              <p:par>
                                <p:cTn id="373" presetID="1" presetClass="entr" presetSubtype="0" fill="hold" grpId="0" nodeType="afterEffect">
                                  <p:stCondLst>
                                    <p:cond delay="0"/>
                                  </p:stCondLst>
                                  <p:childTnLst>
                                    <p:set>
                                      <p:cBhvr>
                                        <p:cTn id="374" dur="1" fill="hold">
                                          <p:stCondLst>
                                            <p:cond delay="999"/>
                                          </p:stCondLst>
                                        </p:cTn>
                                        <p:tgtEl>
                                          <p:spTgt spid="123"/>
                                        </p:tgtEl>
                                        <p:attrNameLst>
                                          <p:attrName>style.visibility</p:attrName>
                                        </p:attrNameLst>
                                      </p:cBhvr>
                                      <p:to>
                                        <p:strVal val="visible"/>
                                      </p:to>
                                    </p:set>
                                  </p:childTnLst>
                                </p:cTn>
                              </p:par>
                            </p:childTnLst>
                          </p:cTn>
                        </p:par>
                        <p:par>
                          <p:cTn id="375" fill="hold">
                            <p:stCondLst>
                              <p:cond delay="118500"/>
                            </p:stCondLst>
                            <p:childTnLst>
                              <p:par>
                                <p:cTn id="376" presetID="1" presetClass="entr" presetSubtype="0" fill="hold" grpId="0" nodeType="afterEffect">
                                  <p:stCondLst>
                                    <p:cond delay="0"/>
                                  </p:stCondLst>
                                  <p:childTnLst>
                                    <p:set>
                                      <p:cBhvr>
                                        <p:cTn id="377" dur="1" fill="hold">
                                          <p:stCondLst>
                                            <p:cond delay="999"/>
                                          </p:stCondLst>
                                        </p:cTn>
                                        <p:tgtEl>
                                          <p:spTgt spid="124"/>
                                        </p:tgtEl>
                                        <p:attrNameLst>
                                          <p:attrName>style.visibility</p:attrName>
                                        </p:attrNameLst>
                                      </p:cBhvr>
                                      <p:to>
                                        <p:strVal val="visible"/>
                                      </p:to>
                                    </p:set>
                                  </p:childTnLst>
                                </p:cTn>
                              </p:par>
                            </p:childTnLst>
                          </p:cTn>
                        </p:par>
                        <p:par>
                          <p:cTn id="378" fill="hold">
                            <p:stCondLst>
                              <p:cond delay="119500"/>
                            </p:stCondLst>
                            <p:childTnLst>
                              <p:par>
                                <p:cTn id="379" presetID="1" presetClass="entr" presetSubtype="0" fill="hold" grpId="0" nodeType="afterEffect">
                                  <p:stCondLst>
                                    <p:cond delay="0"/>
                                  </p:stCondLst>
                                  <p:childTnLst>
                                    <p:set>
                                      <p:cBhvr>
                                        <p:cTn id="380" dur="1" fill="hold">
                                          <p:stCondLst>
                                            <p:cond delay="999"/>
                                          </p:stCondLst>
                                        </p:cTn>
                                        <p:tgtEl>
                                          <p:spTgt spid="125"/>
                                        </p:tgtEl>
                                        <p:attrNameLst>
                                          <p:attrName>style.visibility</p:attrName>
                                        </p:attrNameLst>
                                      </p:cBhvr>
                                      <p:to>
                                        <p:strVal val="visible"/>
                                      </p:to>
                                    </p:set>
                                  </p:childTnLst>
                                </p:cTn>
                              </p:par>
                            </p:childTnLst>
                          </p:cTn>
                        </p:par>
                        <p:par>
                          <p:cTn id="381" fill="hold">
                            <p:stCondLst>
                              <p:cond delay="120500"/>
                            </p:stCondLst>
                            <p:childTnLst>
                              <p:par>
                                <p:cTn id="382" presetID="1" presetClass="entr" presetSubtype="0" fill="hold" grpId="0" nodeType="afterEffect">
                                  <p:stCondLst>
                                    <p:cond delay="0"/>
                                  </p:stCondLst>
                                  <p:childTnLst>
                                    <p:set>
                                      <p:cBhvr>
                                        <p:cTn id="383" dur="1" fill="hold">
                                          <p:stCondLst>
                                            <p:cond delay="999"/>
                                          </p:stCondLst>
                                        </p:cTn>
                                        <p:tgtEl>
                                          <p:spTgt spid="126"/>
                                        </p:tgtEl>
                                        <p:attrNameLst>
                                          <p:attrName>style.visibility</p:attrName>
                                        </p:attrNameLst>
                                      </p:cBhvr>
                                      <p:to>
                                        <p:strVal val="visible"/>
                                      </p:to>
                                    </p:set>
                                  </p:childTnLst>
                                </p:cTn>
                              </p:par>
                            </p:childTnLst>
                          </p:cTn>
                        </p:par>
                        <p:par>
                          <p:cTn id="384" fill="hold">
                            <p:stCondLst>
                              <p:cond delay="121500"/>
                            </p:stCondLst>
                            <p:childTnLst>
                              <p:par>
                                <p:cTn id="385" presetID="1" presetClass="entr" presetSubtype="0" fill="hold" grpId="0" nodeType="afterEffect">
                                  <p:stCondLst>
                                    <p:cond delay="0"/>
                                  </p:stCondLst>
                                  <p:childTnLst>
                                    <p:set>
                                      <p:cBhvr>
                                        <p:cTn id="386" dur="1" fill="hold">
                                          <p:stCondLst>
                                            <p:cond delay="999"/>
                                          </p:stCondLst>
                                        </p:cTn>
                                        <p:tgtEl>
                                          <p:spTgt spid="127"/>
                                        </p:tgtEl>
                                        <p:attrNameLst>
                                          <p:attrName>style.visibility</p:attrName>
                                        </p:attrNameLst>
                                      </p:cBhvr>
                                      <p:to>
                                        <p:strVal val="visible"/>
                                      </p:to>
                                    </p:set>
                                  </p:childTnLst>
                                </p:cTn>
                              </p:par>
                            </p:childTnLst>
                          </p:cTn>
                        </p:par>
                        <p:par>
                          <p:cTn id="387" fill="hold">
                            <p:stCondLst>
                              <p:cond delay="122500"/>
                            </p:stCondLst>
                            <p:childTnLst>
                              <p:par>
                                <p:cTn id="388" presetID="1" presetClass="entr" presetSubtype="0" fill="hold" grpId="0" nodeType="afterEffect">
                                  <p:stCondLst>
                                    <p:cond delay="0"/>
                                  </p:stCondLst>
                                  <p:childTnLst>
                                    <p:set>
                                      <p:cBhvr>
                                        <p:cTn id="389" dur="1" fill="hold">
                                          <p:stCondLst>
                                            <p:cond delay="999"/>
                                          </p:stCondLst>
                                        </p:cTn>
                                        <p:tgtEl>
                                          <p:spTgt spid="128"/>
                                        </p:tgtEl>
                                        <p:attrNameLst>
                                          <p:attrName>style.visibility</p:attrName>
                                        </p:attrNameLst>
                                      </p:cBhvr>
                                      <p:to>
                                        <p:strVal val="visible"/>
                                      </p:to>
                                    </p:set>
                                  </p:childTnLst>
                                </p:cTn>
                              </p:par>
                            </p:childTnLst>
                          </p:cTn>
                        </p:par>
                        <p:par>
                          <p:cTn id="390" fill="hold">
                            <p:stCondLst>
                              <p:cond delay="123500"/>
                            </p:stCondLst>
                            <p:childTnLst>
                              <p:par>
                                <p:cTn id="391" presetID="1" presetClass="entr" presetSubtype="0" fill="hold" grpId="0" nodeType="afterEffect">
                                  <p:stCondLst>
                                    <p:cond delay="0"/>
                                  </p:stCondLst>
                                  <p:childTnLst>
                                    <p:set>
                                      <p:cBhvr>
                                        <p:cTn id="392" dur="1" fill="hold">
                                          <p:stCondLst>
                                            <p:cond delay="999"/>
                                          </p:stCondLst>
                                        </p:cTn>
                                        <p:tgtEl>
                                          <p:spTgt spid="129"/>
                                        </p:tgtEl>
                                        <p:attrNameLst>
                                          <p:attrName>style.visibility</p:attrName>
                                        </p:attrNameLst>
                                      </p:cBhvr>
                                      <p:to>
                                        <p:strVal val="visible"/>
                                      </p:to>
                                    </p:set>
                                  </p:childTnLst>
                                </p:cTn>
                              </p:par>
                            </p:childTnLst>
                          </p:cTn>
                        </p:par>
                        <p:par>
                          <p:cTn id="393" fill="hold">
                            <p:stCondLst>
                              <p:cond delay="124500"/>
                            </p:stCondLst>
                            <p:childTnLst>
                              <p:par>
                                <p:cTn id="394" presetID="1" presetClass="entr" presetSubtype="0" fill="hold" grpId="0" nodeType="afterEffect">
                                  <p:stCondLst>
                                    <p:cond delay="0"/>
                                  </p:stCondLst>
                                  <p:childTnLst>
                                    <p:set>
                                      <p:cBhvr>
                                        <p:cTn id="395" dur="1" fill="hold">
                                          <p:stCondLst>
                                            <p:cond delay="999"/>
                                          </p:stCondLst>
                                        </p:cTn>
                                        <p:tgtEl>
                                          <p:spTgt spid="130"/>
                                        </p:tgtEl>
                                        <p:attrNameLst>
                                          <p:attrName>style.visibility</p:attrName>
                                        </p:attrNameLst>
                                      </p:cBhvr>
                                      <p:to>
                                        <p:strVal val="visible"/>
                                      </p:to>
                                    </p:set>
                                  </p:childTnLst>
                                </p:cTn>
                              </p:par>
                            </p:childTnLst>
                          </p:cTn>
                        </p:par>
                        <p:par>
                          <p:cTn id="396" fill="hold">
                            <p:stCondLst>
                              <p:cond delay="125500"/>
                            </p:stCondLst>
                            <p:childTnLst>
                              <p:par>
                                <p:cTn id="397" presetID="1" presetClass="entr" presetSubtype="0" fill="hold" grpId="0" nodeType="afterEffect">
                                  <p:stCondLst>
                                    <p:cond delay="0"/>
                                  </p:stCondLst>
                                  <p:childTnLst>
                                    <p:set>
                                      <p:cBhvr>
                                        <p:cTn id="398" dur="1" fill="hold">
                                          <p:stCondLst>
                                            <p:cond delay="999"/>
                                          </p:stCondLst>
                                        </p:cTn>
                                        <p:tgtEl>
                                          <p:spTgt spid="131"/>
                                        </p:tgtEl>
                                        <p:attrNameLst>
                                          <p:attrName>style.visibility</p:attrName>
                                        </p:attrNameLst>
                                      </p:cBhvr>
                                      <p:to>
                                        <p:strVal val="visible"/>
                                      </p:to>
                                    </p:set>
                                  </p:childTnLst>
                                </p:cTn>
                              </p:par>
                            </p:childTnLst>
                          </p:cTn>
                        </p:par>
                        <p:par>
                          <p:cTn id="399" fill="hold">
                            <p:stCondLst>
                              <p:cond delay="126500"/>
                            </p:stCondLst>
                            <p:childTnLst>
                              <p:par>
                                <p:cTn id="400" presetID="1" presetClass="entr" presetSubtype="0" fill="hold" grpId="0" nodeType="afterEffect">
                                  <p:stCondLst>
                                    <p:cond delay="0"/>
                                  </p:stCondLst>
                                  <p:childTnLst>
                                    <p:set>
                                      <p:cBhvr>
                                        <p:cTn id="401" dur="1" fill="hold">
                                          <p:stCondLst>
                                            <p:cond delay="999"/>
                                          </p:stCondLst>
                                        </p:cTn>
                                        <p:tgtEl>
                                          <p:spTgt spid="132"/>
                                        </p:tgtEl>
                                        <p:attrNameLst>
                                          <p:attrName>style.visibility</p:attrName>
                                        </p:attrNameLst>
                                      </p:cBhvr>
                                      <p:to>
                                        <p:strVal val="visible"/>
                                      </p:to>
                                    </p:set>
                                  </p:childTnLst>
                                </p:cTn>
                              </p:par>
                            </p:childTnLst>
                          </p:cTn>
                        </p:par>
                        <p:par>
                          <p:cTn id="402" fill="hold">
                            <p:stCondLst>
                              <p:cond delay="127500"/>
                            </p:stCondLst>
                            <p:childTnLst>
                              <p:par>
                                <p:cTn id="403" presetID="1" presetClass="entr" presetSubtype="0" fill="hold" grpId="0" nodeType="afterEffect">
                                  <p:stCondLst>
                                    <p:cond delay="0"/>
                                  </p:stCondLst>
                                  <p:childTnLst>
                                    <p:set>
                                      <p:cBhvr>
                                        <p:cTn id="404" dur="1" fill="hold">
                                          <p:stCondLst>
                                            <p:cond delay="999"/>
                                          </p:stCondLst>
                                        </p:cTn>
                                        <p:tgtEl>
                                          <p:spTgt spid="133"/>
                                        </p:tgtEl>
                                        <p:attrNameLst>
                                          <p:attrName>style.visibility</p:attrName>
                                        </p:attrNameLst>
                                      </p:cBhvr>
                                      <p:to>
                                        <p:strVal val="visible"/>
                                      </p:to>
                                    </p:set>
                                  </p:childTnLst>
                                </p:cTn>
                              </p:par>
                            </p:childTnLst>
                          </p:cTn>
                        </p:par>
                        <p:par>
                          <p:cTn id="405" fill="hold">
                            <p:stCondLst>
                              <p:cond delay="128500"/>
                            </p:stCondLst>
                            <p:childTnLst>
                              <p:par>
                                <p:cTn id="406" presetID="1" presetClass="entr" presetSubtype="0" fill="hold" grpId="0" nodeType="afterEffect">
                                  <p:stCondLst>
                                    <p:cond delay="0"/>
                                  </p:stCondLst>
                                  <p:childTnLst>
                                    <p:set>
                                      <p:cBhvr>
                                        <p:cTn id="407" dur="1" fill="hold">
                                          <p:stCondLst>
                                            <p:cond delay="999"/>
                                          </p:stCondLst>
                                        </p:cTn>
                                        <p:tgtEl>
                                          <p:spTgt spid="134"/>
                                        </p:tgtEl>
                                        <p:attrNameLst>
                                          <p:attrName>style.visibility</p:attrName>
                                        </p:attrNameLst>
                                      </p:cBhvr>
                                      <p:to>
                                        <p:strVal val="visible"/>
                                      </p:to>
                                    </p:set>
                                  </p:childTnLst>
                                </p:cTn>
                              </p:par>
                            </p:childTnLst>
                          </p:cTn>
                        </p:par>
                        <p:par>
                          <p:cTn id="408" fill="hold">
                            <p:stCondLst>
                              <p:cond delay="129500"/>
                            </p:stCondLst>
                            <p:childTnLst>
                              <p:par>
                                <p:cTn id="409" presetID="1" presetClass="entr" presetSubtype="0" fill="hold" grpId="0" nodeType="afterEffect">
                                  <p:stCondLst>
                                    <p:cond delay="0"/>
                                  </p:stCondLst>
                                  <p:childTnLst>
                                    <p:set>
                                      <p:cBhvr>
                                        <p:cTn id="410" dur="1" fill="hold">
                                          <p:stCondLst>
                                            <p:cond delay="999"/>
                                          </p:stCondLst>
                                        </p:cTn>
                                        <p:tgtEl>
                                          <p:spTgt spid="135"/>
                                        </p:tgtEl>
                                        <p:attrNameLst>
                                          <p:attrName>style.visibility</p:attrName>
                                        </p:attrNameLst>
                                      </p:cBhvr>
                                      <p:to>
                                        <p:strVal val="visible"/>
                                      </p:to>
                                    </p:set>
                                  </p:childTnLst>
                                </p:cTn>
                              </p:par>
                            </p:childTnLst>
                          </p:cTn>
                        </p:par>
                        <p:par>
                          <p:cTn id="411" fill="hold">
                            <p:stCondLst>
                              <p:cond delay="130500"/>
                            </p:stCondLst>
                            <p:childTnLst>
                              <p:par>
                                <p:cTn id="412" presetID="1" presetClass="entr" presetSubtype="0" fill="hold" grpId="0" nodeType="afterEffect">
                                  <p:stCondLst>
                                    <p:cond delay="0"/>
                                  </p:stCondLst>
                                  <p:childTnLst>
                                    <p:set>
                                      <p:cBhvr>
                                        <p:cTn id="413" dur="1" fill="hold">
                                          <p:stCondLst>
                                            <p:cond delay="999"/>
                                          </p:stCondLst>
                                        </p:cTn>
                                        <p:tgtEl>
                                          <p:spTgt spid="136"/>
                                        </p:tgtEl>
                                        <p:attrNameLst>
                                          <p:attrName>style.visibility</p:attrName>
                                        </p:attrNameLst>
                                      </p:cBhvr>
                                      <p:to>
                                        <p:strVal val="visible"/>
                                      </p:to>
                                    </p:set>
                                  </p:childTnLst>
                                </p:cTn>
                              </p:par>
                            </p:childTnLst>
                          </p:cTn>
                        </p:par>
                        <p:par>
                          <p:cTn id="414" fill="hold">
                            <p:stCondLst>
                              <p:cond delay="131500"/>
                            </p:stCondLst>
                            <p:childTnLst>
                              <p:par>
                                <p:cTn id="415" presetID="1" presetClass="entr" presetSubtype="0" fill="hold" grpId="0" nodeType="afterEffect">
                                  <p:stCondLst>
                                    <p:cond delay="0"/>
                                  </p:stCondLst>
                                  <p:childTnLst>
                                    <p:set>
                                      <p:cBhvr>
                                        <p:cTn id="416" dur="1" fill="hold">
                                          <p:stCondLst>
                                            <p:cond delay="999"/>
                                          </p:stCondLst>
                                        </p:cTn>
                                        <p:tgtEl>
                                          <p:spTgt spid="137"/>
                                        </p:tgtEl>
                                        <p:attrNameLst>
                                          <p:attrName>style.visibility</p:attrName>
                                        </p:attrNameLst>
                                      </p:cBhvr>
                                      <p:to>
                                        <p:strVal val="visible"/>
                                      </p:to>
                                    </p:set>
                                  </p:childTnLst>
                                </p:cTn>
                              </p:par>
                            </p:childTnLst>
                          </p:cTn>
                        </p:par>
                        <p:par>
                          <p:cTn id="417" fill="hold">
                            <p:stCondLst>
                              <p:cond delay="132500"/>
                            </p:stCondLst>
                            <p:childTnLst>
                              <p:par>
                                <p:cTn id="418" presetID="1" presetClass="entr" presetSubtype="0" fill="hold" grpId="0" nodeType="afterEffect">
                                  <p:stCondLst>
                                    <p:cond delay="0"/>
                                  </p:stCondLst>
                                  <p:childTnLst>
                                    <p:set>
                                      <p:cBhvr>
                                        <p:cTn id="419" dur="1" fill="hold">
                                          <p:stCondLst>
                                            <p:cond delay="999"/>
                                          </p:stCondLst>
                                        </p:cTn>
                                        <p:tgtEl>
                                          <p:spTgt spid="138"/>
                                        </p:tgtEl>
                                        <p:attrNameLst>
                                          <p:attrName>style.visibility</p:attrName>
                                        </p:attrNameLst>
                                      </p:cBhvr>
                                      <p:to>
                                        <p:strVal val="visible"/>
                                      </p:to>
                                    </p:set>
                                  </p:childTnLst>
                                </p:cTn>
                              </p:par>
                            </p:childTnLst>
                          </p:cTn>
                        </p:par>
                        <p:par>
                          <p:cTn id="420" fill="hold">
                            <p:stCondLst>
                              <p:cond delay="133500"/>
                            </p:stCondLst>
                            <p:childTnLst>
                              <p:par>
                                <p:cTn id="421" presetID="1" presetClass="entr" presetSubtype="0" fill="hold" grpId="0" nodeType="afterEffect">
                                  <p:stCondLst>
                                    <p:cond delay="0"/>
                                  </p:stCondLst>
                                  <p:childTnLst>
                                    <p:set>
                                      <p:cBhvr>
                                        <p:cTn id="422" dur="1" fill="hold">
                                          <p:stCondLst>
                                            <p:cond delay="999"/>
                                          </p:stCondLst>
                                        </p:cTn>
                                        <p:tgtEl>
                                          <p:spTgt spid="139"/>
                                        </p:tgtEl>
                                        <p:attrNameLst>
                                          <p:attrName>style.visibility</p:attrName>
                                        </p:attrNameLst>
                                      </p:cBhvr>
                                      <p:to>
                                        <p:strVal val="visible"/>
                                      </p:to>
                                    </p:set>
                                  </p:childTnLst>
                                </p:cTn>
                              </p:par>
                            </p:childTnLst>
                          </p:cTn>
                        </p:par>
                        <p:par>
                          <p:cTn id="423" fill="hold">
                            <p:stCondLst>
                              <p:cond delay="134500"/>
                            </p:stCondLst>
                            <p:childTnLst>
                              <p:par>
                                <p:cTn id="424" presetID="1" presetClass="entr" presetSubtype="0" fill="hold" grpId="0" nodeType="afterEffect">
                                  <p:stCondLst>
                                    <p:cond delay="0"/>
                                  </p:stCondLst>
                                  <p:childTnLst>
                                    <p:set>
                                      <p:cBhvr>
                                        <p:cTn id="425" dur="1" fill="hold">
                                          <p:stCondLst>
                                            <p:cond delay="999"/>
                                          </p:stCondLst>
                                        </p:cTn>
                                        <p:tgtEl>
                                          <p:spTgt spid="140"/>
                                        </p:tgtEl>
                                        <p:attrNameLst>
                                          <p:attrName>style.visibility</p:attrName>
                                        </p:attrNameLst>
                                      </p:cBhvr>
                                      <p:to>
                                        <p:strVal val="visible"/>
                                      </p:to>
                                    </p:set>
                                  </p:childTnLst>
                                </p:cTn>
                              </p:par>
                            </p:childTnLst>
                          </p:cTn>
                        </p:par>
                        <p:par>
                          <p:cTn id="426" fill="hold">
                            <p:stCondLst>
                              <p:cond delay="135500"/>
                            </p:stCondLst>
                            <p:childTnLst>
                              <p:par>
                                <p:cTn id="427" presetID="1" presetClass="entr" presetSubtype="0" fill="hold" grpId="0" nodeType="afterEffect">
                                  <p:stCondLst>
                                    <p:cond delay="0"/>
                                  </p:stCondLst>
                                  <p:childTnLst>
                                    <p:set>
                                      <p:cBhvr>
                                        <p:cTn id="428" dur="1" fill="hold">
                                          <p:stCondLst>
                                            <p:cond delay="999"/>
                                          </p:stCondLst>
                                        </p:cTn>
                                        <p:tgtEl>
                                          <p:spTgt spid="141"/>
                                        </p:tgtEl>
                                        <p:attrNameLst>
                                          <p:attrName>style.visibility</p:attrName>
                                        </p:attrNameLst>
                                      </p:cBhvr>
                                      <p:to>
                                        <p:strVal val="visible"/>
                                      </p:to>
                                    </p:set>
                                  </p:childTnLst>
                                </p:cTn>
                              </p:par>
                            </p:childTnLst>
                          </p:cTn>
                        </p:par>
                        <p:par>
                          <p:cTn id="429" fill="hold">
                            <p:stCondLst>
                              <p:cond delay="136500"/>
                            </p:stCondLst>
                            <p:childTnLst>
                              <p:par>
                                <p:cTn id="430" presetID="1" presetClass="entr" presetSubtype="0" fill="hold" grpId="0" nodeType="afterEffect">
                                  <p:stCondLst>
                                    <p:cond delay="0"/>
                                  </p:stCondLst>
                                  <p:childTnLst>
                                    <p:set>
                                      <p:cBhvr>
                                        <p:cTn id="431" dur="1" fill="hold">
                                          <p:stCondLst>
                                            <p:cond delay="999"/>
                                          </p:stCondLst>
                                        </p:cTn>
                                        <p:tgtEl>
                                          <p:spTgt spid="142"/>
                                        </p:tgtEl>
                                        <p:attrNameLst>
                                          <p:attrName>style.visibility</p:attrName>
                                        </p:attrNameLst>
                                      </p:cBhvr>
                                      <p:to>
                                        <p:strVal val="visible"/>
                                      </p:to>
                                    </p:set>
                                  </p:childTnLst>
                                </p:cTn>
                              </p:par>
                            </p:childTnLst>
                          </p:cTn>
                        </p:par>
                        <p:par>
                          <p:cTn id="432" fill="hold">
                            <p:stCondLst>
                              <p:cond delay="137500"/>
                            </p:stCondLst>
                            <p:childTnLst>
                              <p:par>
                                <p:cTn id="433" presetID="1" presetClass="entr" presetSubtype="0" fill="hold" grpId="0" nodeType="afterEffect">
                                  <p:stCondLst>
                                    <p:cond delay="0"/>
                                  </p:stCondLst>
                                  <p:childTnLst>
                                    <p:set>
                                      <p:cBhvr>
                                        <p:cTn id="434" dur="1" fill="hold">
                                          <p:stCondLst>
                                            <p:cond delay="999"/>
                                          </p:stCondLst>
                                        </p:cTn>
                                        <p:tgtEl>
                                          <p:spTgt spid="143"/>
                                        </p:tgtEl>
                                        <p:attrNameLst>
                                          <p:attrName>style.visibility</p:attrName>
                                        </p:attrNameLst>
                                      </p:cBhvr>
                                      <p:to>
                                        <p:strVal val="visible"/>
                                      </p:to>
                                    </p:set>
                                  </p:childTnLst>
                                </p:cTn>
                              </p:par>
                            </p:childTnLst>
                          </p:cTn>
                        </p:par>
                        <p:par>
                          <p:cTn id="435" fill="hold">
                            <p:stCondLst>
                              <p:cond delay="138500"/>
                            </p:stCondLst>
                            <p:childTnLst>
                              <p:par>
                                <p:cTn id="436" presetID="1" presetClass="entr" presetSubtype="0" fill="hold" grpId="0" nodeType="afterEffect">
                                  <p:stCondLst>
                                    <p:cond delay="0"/>
                                  </p:stCondLst>
                                  <p:childTnLst>
                                    <p:set>
                                      <p:cBhvr>
                                        <p:cTn id="437" dur="1" fill="hold">
                                          <p:stCondLst>
                                            <p:cond delay="999"/>
                                          </p:stCondLst>
                                        </p:cTn>
                                        <p:tgtEl>
                                          <p:spTgt spid="144"/>
                                        </p:tgtEl>
                                        <p:attrNameLst>
                                          <p:attrName>style.visibility</p:attrName>
                                        </p:attrNameLst>
                                      </p:cBhvr>
                                      <p:to>
                                        <p:strVal val="visible"/>
                                      </p:to>
                                    </p:set>
                                  </p:childTnLst>
                                </p:cTn>
                              </p:par>
                            </p:childTnLst>
                          </p:cTn>
                        </p:par>
                        <p:par>
                          <p:cTn id="438" fill="hold">
                            <p:stCondLst>
                              <p:cond delay="139500"/>
                            </p:stCondLst>
                            <p:childTnLst>
                              <p:par>
                                <p:cTn id="439" presetID="1" presetClass="entr" presetSubtype="0" fill="hold" grpId="0" nodeType="afterEffect">
                                  <p:stCondLst>
                                    <p:cond delay="0"/>
                                  </p:stCondLst>
                                  <p:childTnLst>
                                    <p:set>
                                      <p:cBhvr>
                                        <p:cTn id="440" dur="1" fill="hold">
                                          <p:stCondLst>
                                            <p:cond delay="999"/>
                                          </p:stCondLst>
                                        </p:cTn>
                                        <p:tgtEl>
                                          <p:spTgt spid="145"/>
                                        </p:tgtEl>
                                        <p:attrNameLst>
                                          <p:attrName>style.visibility</p:attrName>
                                        </p:attrNameLst>
                                      </p:cBhvr>
                                      <p:to>
                                        <p:strVal val="visible"/>
                                      </p:to>
                                    </p:set>
                                  </p:childTnLst>
                                </p:cTn>
                              </p:par>
                            </p:childTnLst>
                          </p:cTn>
                        </p:par>
                        <p:par>
                          <p:cTn id="441" fill="hold">
                            <p:stCondLst>
                              <p:cond delay="140500"/>
                            </p:stCondLst>
                            <p:childTnLst>
                              <p:par>
                                <p:cTn id="442" presetID="1" presetClass="entr" presetSubtype="0" fill="hold" grpId="0" nodeType="afterEffect">
                                  <p:stCondLst>
                                    <p:cond delay="0"/>
                                  </p:stCondLst>
                                  <p:childTnLst>
                                    <p:set>
                                      <p:cBhvr>
                                        <p:cTn id="443" dur="1" fill="hold">
                                          <p:stCondLst>
                                            <p:cond delay="999"/>
                                          </p:stCondLst>
                                        </p:cTn>
                                        <p:tgtEl>
                                          <p:spTgt spid="146"/>
                                        </p:tgtEl>
                                        <p:attrNameLst>
                                          <p:attrName>style.visibility</p:attrName>
                                        </p:attrNameLst>
                                      </p:cBhvr>
                                      <p:to>
                                        <p:strVal val="visible"/>
                                      </p:to>
                                    </p:set>
                                  </p:childTnLst>
                                </p:cTn>
                              </p:par>
                            </p:childTnLst>
                          </p:cTn>
                        </p:par>
                        <p:par>
                          <p:cTn id="444" fill="hold">
                            <p:stCondLst>
                              <p:cond delay="141500"/>
                            </p:stCondLst>
                            <p:childTnLst>
                              <p:par>
                                <p:cTn id="445" presetID="1" presetClass="entr" presetSubtype="0" fill="hold" grpId="0" nodeType="afterEffect">
                                  <p:stCondLst>
                                    <p:cond delay="0"/>
                                  </p:stCondLst>
                                  <p:childTnLst>
                                    <p:set>
                                      <p:cBhvr>
                                        <p:cTn id="446" dur="1" fill="hold">
                                          <p:stCondLst>
                                            <p:cond delay="999"/>
                                          </p:stCondLst>
                                        </p:cTn>
                                        <p:tgtEl>
                                          <p:spTgt spid="147"/>
                                        </p:tgtEl>
                                        <p:attrNameLst>
                                          <p:attrName>style.visibility</p:attrName>
                                        </p:attrNameLst>
                                      </p:cBhvr>
                                      <p:to>
                                        <p:strVal val="visible"/>
                                      </p:to>
                                    </p:set>
                                  </p:childTnLst>
                                </p:cTn>
                              </p:par>
                            </p:childTnLst>
                          </p:cTn>
                        </p:par>
                        <p:par>
                          <p:cTn id="447" fill="hold">
                            <p:stCondLst>
                              <p:cond delay="142500"/>
                            </p:stCondLst>
                            <p:childTnLst>
                              <p:par>
                                <p:cTn id="448" presetID="1" presetClass="entr" presetSubtype="0" fill="hold" grpId="0" nodeType="afterEffect">
                                  <p:stCondLst>
                                    <p:cond delay="0"/>
                                  </p:stCondLst>
                                  <p:childTnLst>
                                    <p:set>
                                      <p:cBhvr>
                                        <p:cTn id="449" dur="1" fill="hold">
                                          <p:stCondLst>
                                            <p:cond delay="999"/>
                                          </p:stCondLst>
                                        </p:cTn>
                                        <p:tgtEl>
                                          <p:spTgt spid="148"/>
                                        </p:tgtEl>
                                        <p:attrNameLst>
                                          <p:attrName>style.visibility</p:attrName>
                                        </p:attrNameLst>
                                      </p:cBhvr>
                                      <p:to>
                                        <p:strVal val="visible"/>
                                      </p:to>
                                    </p:set>
                                  </p:childTnLst>
                                </p:cTn>
                              </p:par>
                            </p:childTnLst>
                          </p:cTn>
                        </p:par>
                        <p:par>
                          <p:cTn id="450" fill="hold">
                            <p:stCondLst>
                              <p:cond delay="143500"/>
                            </p:stCondLst>
                            <p:childTnLst>
                              <p:par>
                                <p:cTn id="451" presetID="1" presetClass="entr" presetSubtype="0" fill="hold" grpId="0" nodeType="afterEffect">
                                  <p:stCondLst>
                                    <p:cond delay="0"/>
                                  </p:stCondLst>
                                  <p:childTnLst>
                                    <p:set>
                                      <p:cBhvr>
                                        <p:cTn id="452" dur="1" fill="hold">
                                          <p:stCondLst>
                                            <p:cond delay="999"/>
                                          </p:stCondLst>
                                        </p:cTn>
                                        <p:tgtEl>
                                          <p:spTgt spid="149"/>
                                        </p:tgtEl>
                                        <p:attrNameLst>
                                          <p:attrName>style.visibility</p:attrName>
                                        </p:attrNameLst>
                                      </p:cBhvr>
                                      <p:to>
                                        <p:strVal val="visible"/>
                                      </p:to>
                                    </p:set>
                                  </p:childTnLst>
                                </p:cTn>
                              </p:par>
                            </p:childTnLst>
                          </p:cTn>
                        </p:par>
                        <p:par>
                          <p:cTn id="453" fill="hold">
                            <p:stCondLst>
                              <p:cond delay="144500"/>
                            </p:stCondLst>
                            <p:childTnLst>
                              <p:par>
                                <p:cTn id="454" presetID="1" presetClass="entr" presetSubtype="0" fill="hold" grpId="0" nodeType="afterEffect">
                                  <p:stCondLst>
                                    <p:cond delay="0"/>
                                  </p:stCondLst>
                                  <p:childTnLst>
                                    <p:set>
                                      <p:cBhvr>
                                        <p:cTn id="455" dur="1" fill="hold">
                                          <p:stCondLst>
                                            <p:cond delay="999"/>
                                          </p:stCondLst>
                                        </p:cTn>
                                        <p:tgtEl>
                                          <p:spTgt spid="150"/>
                                        </p:tgtEl>
                                        <p:attrNameLst>
                                          <p:attrName>style.visibility</p:attrName>
                                        </p:attrNameLst>
                                      </p:cBhvr>
                                      <p:to>
                                        <p:strVal val="visible"/>
                                      </p:to>
                                    </p:set>
                                  </p:childTnLst>
                                </p:cTn>
                              </p:par>
                            </p:childTnLst>
                          </p:cTn>
                        </p:par>
                        <p:par>
                          <p:cTn id="456" fill="hold">
                            <p:stCondLst>
                              <p:cond delay="145500"/>
                            </p:stCondLst>
                            <p:childTnLst>
                              <p:par>
                                <p:cTn id="457" presetID="1" presetClass="entr" presetSubtype="0" fill="hold" grpId="0" nodeType="afterEffect">
                                  <p:stCondLst>
                                    <p:cond delay="0"/>
                                  </p:stCondLst>
                                  <p:childTnLst>
                                    <p:set>
                                      <p:cBhvr>
                                        <p:cTn id="458" dur="1" fill="hold">
                                          <p:stCondLst>
                                            <p:cond delay="999"/>
                                          </p:stCondLst>
                                        </p:cTn>
                                        <p:tgtEl>
                                          <p:spTgt spid="151"/>
                                        </p:tgtEl>
                                        <p:attrNameLst>
                                          <p:attrName>style.visibility</p:attrName>
                                        </p:attrNameLst>
                                      </p:cBhvr>
                                      <p:to>
                                        <p:strVal val="visible"/>
                                      </p:to>
                                    </p:set>
                                  </p:childTnLst>
                                </p:cTn>
                              </p:par>
                            </p:childTnLst>
                          </p:cTn>
                        </p:par>
                        <p:par>
                          <p:cTn id="459" fill="hold">
                            <p:stCondLst>
                              <p:cond delay="146500"/>
                            </p:stCondLst>
                            <p:childTnLst>
                              <p:par>
                                <p:cTn id="460" presetID="1" presetClass="entr" presetSubtype="0" fill="hold" grpId="0" nodeType="afterEffect">
                                  <p:stCondLst>
                                    <p:cond delay="0"/>
                                  </p:stCondLst>
                                  <p:childTnLst>
                                    <p:set>
                                      <p:cBhvr>
                                        <p:cTn id="461" dur="1" fill="hold">
                                          <p:stCondLst>
                                            <p:cond delay="999"/>
                                          </p:stCondLst>
                                        </p:cTn>
                                        <p:tgtEl>
                                          <p:spTgt spid="152"/>
                                        </p:tgtEl>
                                        <p:attrNameLst>
                                          <p:attrName>style.visibility</p:attrName>
                                        </p:attrNameLst>
                                      </p:cBhvr>
                                      <p:to>
                                        <p:strVal val="visible"/>
                                      </p:to>
                                    </p:set>
                                  </p:childTnLst>
                                </p:cTn>
                              </p:par>
                            </p:childTnLst>
                          </p:cTn>
                        </p:par>
                        <p:par>
                          <p:cTn id="462" fill="hold">
                            <p:stCondLst>
                              <p:cond delay="147500"/>
                            </p:stCondLst>
                            <p:childTnLst>
                              <p:par>
                                <p:cTn id="463" presetID="1" presetClass="entr" presetSubtype="0" fill="hold" grpId="0" nodeType="afterEffect">
                                  <p:stCondLst>
                                    <p:cond delay="0"/>
                                  </p:stCondLst>
                                  <p:childTnLst>
                                    <p:set>
                                      <p:cBhvr>
                                        <p:cTn id="464" dur="1" fill="hold">
                                          <p:stCondLst>
                                            <p:cond delay="999"/>
                                          </p:stCondLst>
                                        </p:cTn>
                                        <p:tgtEl>
                                          <p:spTgt spid="153"/>
                                        </p:tgtEl>
                                        <p:attrNameLst>
                                          <p:attrName>style.visibility</p:attrName>
                                        </p:attrNameLst>
                                      </p:cBhvr>
                                      <p:to>
                                        <p:strVal val="visible"/>
                                      </p:to>
                                    </p:set>
                                  </p:childTnLst>
                                </p:cTn>
                              </p:par>
                            </p:childTnLst>
                          </p:cTn>
                        </p:par>
                        <p:par>
                          <p:cTn id="465" fill="hold">
                            <p:stCondLst>
                              <p:cond delay="148500"/>
                            </p:stCondLst>
                            <p:childTnLst>
                              <p:par>
                                <p:cTn id="466" presetID="1" presetClass="entr" presetSubtype="0" fill="hold" grpId="0" nodeType="afterEffect">
                                  <p:stCondLst>
                                    <p:cond delay="0"/>
                                  </p:stCondLst>
                                  <p:childTnLst>
                                    <p:set>
                                      <p:cBhvr>
                                        <p:cTn id="467" dur="1" fill="hold">
                                          <p:stCondLst>
                                            <p:cond delay="999"/>
                                          </p:stCondLst>
                                        </p:cTn>
                                        <p:tgtEl>
                                          <p:spTgt spid="154"/>
                                        </p:tgtEl>
                                        <p:attrNameLst>
                                          <p:attrName>style.visibility</p:attrName>
                                        </p:attrNameLst>
                                      </p:cBhvr>
                                      <p:to>
                                        <p:strVal val="visible"/>
                                      </p:to>
                                    </p:set>
                                  </p:childTnLst>
                                </p:cTn>
                              </p:par>
                            </p:childTnLst>
                          </p:cTn>
                        </p:par>
                        <p:par>
                          <p:cTn id="468" fill="hold">
                            <p:stCondLst>
                              <p:cond delay="149500"/>
                            </p:stCondLst>
                            <p:childTnLst>
                              <p:par>
                                <p:cTn id="469" presetID="1" presetClass="entr" presetSubtype="0" fill="hold" grpId="0" nodeType="afterEffect">
                                  <p:stCondLst>
                                    <p:cond delay="0"/>
                                  </p:stCondLst>
                                  <p:childTnLst>
                                    <p:set>
                                      <p:cBhvr>
                                        <p:cTn id="470" dur="1" fill="hold">
                                          <p:stCondLst>
                                            <p:cond delay="999"/>
                                          </p:stCondLst>
                                        </p:cTn>
                                        <p:tgtEl>
                                          <p:spTgt spid="155"/>
                                        </p:tgtEl>
                                        <p:attrNameLst>
                                          <p:attrName>style.visibility</p:attrName>
                                        </p:attrNameLst>
                                      </p:cBhvr>
                                      <p:to>
                                        <p:strVal val="visible"/>
                                      </p:to>
                                    </p:set>
                                  </p:childTnLst>
                                </p:cTn>
                              </p:par>
                            </p:childTnLst>
                          </p:cTn>
                        </p:par>
                        <p:par>
                          <p:cTn id="471" fill="hold">
                            <p:stCondLst>
                              <p:cond delay="150500"/>
                            </p:stCondLst>
                            <p:childTnLst>
                              <p:par>
                                <p:cTn id="472" presetID="1" presetClass="entr" presetSubtype="0" fill="hold" grpId="0" nodeType="afterEffect">
                                  <p:stCondLst>
                                    <p:cond delay="0"/>
                                  </p:stCondLst>
                                  <p:childTnLst>
                                    <p:set>
                                      <p:cBhvr>
                                        <p:cTn id="473" dur="1" fill="hold">
                                          <p:stCondLst>
                                            <p:cond delay="999"/>
                                          </p:stCondLst>
                                        </p:cTn>
                                        <p:tgtEl>
                                          <p:spTgt spid="156"/>
                                        </p:tgtEl>
                                        <p:attrNameLst>
                                          <p:attrName>style.visibility</p:attrName>
                                        </p:attrNameLst>
                                      </p:cBhvr>
                                      <p:to>
                                        <p:strVal val="visible"/>
                                      </p:to>
                                    </p:set>
                                  </p:childTnLst>
                                </p:cTn>
                              </p:par>
                            </p:childTnLst>
                          </p:cTn>
                        </p:par>
                        <p:par>
                          <p:cTn id="474" fill="hold">
                            <p:stCondLst>
                              <p:cond delay="151500"/>
                            </p:stCondLst>
                            <p:childTnLst>
                              <p:par>
                                <p:cTn id="475" presetID="1" presetClass="entr" presetSubtype="0" fill="hold" grpId="0" nodeType="afterEffect">
                                  <p:stCondLst>
                                    <p:cond delay="0"/>
                                  </p:stCondLst>
                                  <p:childTnLst>
                                    <p:set>
                                      <p:cBhvr>
                                        <p:cTn id="476" dur="1" fill="hold">
                                          <p:stCondLst>
                                            <p:cond delay="999"/>
                                          </p:stCondLst>
                                        </p:cTn>
                                        <p:tgtEl>
                                          <p:spTgt spid="157"/>
                                        </p:tgtEl>
                                        <p:attrNameLst>
                                          <p:attrName>style.visibility</p:attrName>
                                        </p:attrNameLst>
                                      </p:cBhvr>
                                      <p:to>
                                        <p:strVal val="visible"/>
                                      </p:to>
                                    </p:set>
                                  </p:childTnLst>
                                </p:cTn>
                              </p:par>
                            </p:childTnLst>
                          </p:cTn>
                        </p:par>
                        <p:par>
                          <p:cTn id="477" fill="hold">
                            <p:stCondLst>
                              <p:cond delay="152500"/>
                            </p:stCondLst>
                            <p:childTnLst>
                              <p:par>
                                <p:cTn id="478" presetID="1" presetClass="entr" presetSubtype="0" fill="hold" grpId="0" nodeType="afterEffect">
                                  <p:stCondLst>
                                    <p:cond delay="0"/>
                                  </p:stCondLst>
                                  <p:childTnLst>
                                    <p:set>
                                      <p:cBhvr>
                                        <p:cTn id="479" dur="1" fill="hold">
                                          <p:stCondLst>
                                            <p:cond delay="999"/>
                                          </p:stCondLst>
                                        </p:cTn>
                                        <p:tgtEl>
                                          <p:spTgt spid="158"/>
                                        </p:tgtEl>
                                        <p:attrNameLst>
                                          <p:attrName>style.visibility</p:attrName>
                                        </p:attrNameLst>
                                      </p:cBhvr>
                                      <p:to>
                                        <p:strVal val="visible"/>
                                      </p:to>
                                    </p:set>
                                  </p:childTnLst>
                                </p:cTn>
                              </p:par>
                            </p:childTnLst>
                          </p:cTn>
                        </p:par>
                        <p:par>
                          <p:cTn id="480" fill="hold">
                            <p:stCondLst>
                              <p:cond delay="153500"/>
                            </p:stCondLst>
                            <p:childTnLst>
                              <p:par>
                                <p:cTn id="481" presetID="1" presetClass="entr" presetSubtype="0" fill="hold" grpId="0" nodeType="afterEffect">
                                  <p:stCondLst>
                                    <p:cond delay="0"/>
                                  </p:stCondLst>
                                  <p:childTnLst>
                                    <p:set>
                                      <p:cBhvr>
                                        <p:cTn id="482" dur="1" fill="hold">
                                          <p:stCondLst>
                                            <p:cond delay="999"/>
                                          </p:stCondLst>
                                        </p:cTn>
                                        <p:tgtEl>
                                          <p:spTgt spid="159"/>
                                        </p:tgtEl>
                                        <p:attrNameLst>
                                          <p:attrName>style.visibility</p:attrName>
                                        </p:attrNameLst>
                                      </p:cBhvr>
                                      <p:to>
                                        <p:strVal val="visible"/>
                                      </p:to>
                                    </p:set>
                                  </p:childTnLst>
                                </p:cTn>
                              </p:par>
                            </p:childTnLst>
                          </p:cTn>
                        </p:par>
                        <p:par>
                          <p:cTn id="483" fill="hold">
                            <p:stCondLst>
                              <p:cond delay="154500"/>
                            </p:stCondLst>
                            <p:childTnLst>
                              <p:par>
                                <p:cTn id="484" presetID="1" presetClass="entr" presetSubtype="0" fill="hold" grpId="0" nodeType="afterEffect">
                                  <p:stCondLst>
                                    <p:cond delay="0"/>
                                  </p:stCondLst>
                                  <p:childTnLst>
                                    <p:set>
                                      <p:cBhvr>
                                        <p:cTn id="485" dur="1" fill="hold">
                                          <p:stCondLst>
                                            <p:cond delay="999"/>
                                          </p:stCondLst>
                                        </p:cTn>
                                        <p:tgtEl>
                                          <p:spTgt spid="160"/>
                                        </p:tgtEl>
                                        <p:attrNameLst>
                                          <p:attrName>style.visibility</p:attrName>
                                        </p:attrNameLst>
                                      </p:cBhvr>
                                      <p:to>
                                        <p:strVal val="visible"/>
                                      </p:to>
                                    </p:set>
                                  </p:childTnLst>
                                </p:cTn>
                              </p:par>
                            </p:childTnLst>
                          </p:cTn>
                        </p:par>
                        <p:par>
                          <p:cTn id="486" fill="hold">
                            <p:stCondLst>
                              <p:cond delay="155500"/>
                            </p:stCondLst>
                            <p:childTnLst>
                              <p:par>
                                <p:cTn id="487" presetID="1" presetClass="entr" presetSubtype="0" fill="hold" grpId="0" nodeType="afterEffect">
                                  <p:stCondLst>
                                    <p:cond delay="0"/>
                                  </p:stCondLst>
                                  <p:childTnLst>
                                    <p:set>
                                      <p:cBhvr>
                                        <p:cTn id="488" dur="1" fill="hold">
                                          <p:stCondLst>
                                            <p:cond delay="999"/>
                                          </p:stCondLst>
                                        </p:cTn>
                                        <p:tgtEl>
                                          <p:spTgt spid="161"/>
                                        </p:tgtEl>
                                        <p:attrNameLst>
                                          <p:attrName>style.visibility</p:attrName>
                                        </p:attrNameLst>
                                      </p:cBhvr>
                                      <p:to>
                                        <p:strVal val="visible"/>
                                      </p:to>
                                    </p:set>
                                  </p:childTnLst>
                                </p:cTn>
                              </p:par>
                            </p:childTnLst>
                          </p:cTn>
                        </p:par>
                        <p:par>
                          <p:cTn id="489" fill="hold">
                            <p:stCondLst>
                              <p:cond delay="156500"/>
                            </p:stCondLst>
                            <p:childTnLst>
                              <p:par>
                                <p:cTn id="490" presetID="1" presetClass="entr" presetSubtype="0" fill="hold" grpId="0" nodeType="afterEffect">
                                  <p:stCondLst>
                                    <p:cond delay="0"/>
                                  </p:stCondLst>
                                  <p:childTnLst>
                                    <p:set>
                                      <p:cBhvr>
                                        <p:cTn id="491" dur="1" fill="hold">
                                          <p:stCondLst>
                                            <p:cond delay="999"/>
                                          </p:stCondLst>
                                        </p:cTn>
                                        <p:tgtEl>
                                          <p:spTgt spid="162"/>
                                        </p:tgtEl>
                                        <p:attrNameLst>
                                          <p:attrName>style.visibility</p:attrName>
                                        </p:attrNameLst>
                                      </p:cBhvr>
                                      <p:to>
                                        <p:strVal val="visible"/>
                                      </p:to>
                                    </p:set>
                                  </p:childTnLst>
                                </p:cTn>
                              </p:par>
                            </p:childTnLst>
                          </p:cTn>
                        </p:par>
                        <p:par>
                          <p:cTn id="492" fill="hold">
                            <p:stCondLst>
                              <p:cond delay="157500"/>
                            </p:stCondLst>
                            <p:childTnLst>
                              <p:par>
                                <p:cTn id="493" presetID="1" presetClass="entr" presetSubtype="0" fill="hold" grpId="0" nodeType="afterEffect">
                                  <p:stCondLst>
                                    <p:cond delay="0"/>
                                  </p:stCondLst>
                                  <p:childTnLst>
                                    <p:set>
                                      <p:cBhvr>
                                        <p:cTn id="494" dur="1" fill="hold">
                                          <p:stCondLst>
                                            <p:cond delay="999"/>
                                          </p:stCondLst>
                                        </p:cTn>
                                        <p:tgtEl>
                                          <p:spTgt spid="163"/>
                                        </p:tgtEl>
                                        <p:attrNameLst>
                                          <p:attrName>style.visibility</p:attrName>
                                        </p:attrNameLst>
                                      </p:cBhvr>
                                      <p:to>
                                        <p:strVal val="visible"/>
                                      </p:to>
                                    </p:set>
                                  </p:childTnLst>
                                </p:cTn>
                              </p:par>
                            </p:childTnLst>
                          </p:cTn>
                        </p:par>
                        <p:par>
                          <p:cTn id="495" fill="hold">
                            <p:stCondLst>
                              <p:cond delay="158500"/>
                            </p:stCondLst>
                            <p:childTnLst>
                              <p:par>
                                <p:cTn id="496" presetID="1" presetClass="entr" presetSubtype="0" fill="hold" grpId="0" nodeType="afterEffect">
                                  <p:stCondLst>
                                    <p:cond delay="0"/>
                                  </p:stCondLst>
                                  <p:childTnLst>
                                    <p:set>
                                      <p:cBhvr>
                                        <p:cTn id="497" dur="1" fill="hold">
                                          <p:stCondLst>
                                            <p:cond delay="999"/>
                                          </p:stCondLst>
                                        </p:cTn>
                                        <p:tgtEl>
                                          <p:spTgt spid="164"/>
                                        </p:tgtEl>
                                        <p:attrNameLst>
                                          <p:attrName>style.visibility</p:attrName>
                                        </p:attrNameLst>
                                      </p:cBhvr>
                                      <p:to>
                                        <p:strVal val="visible"/>
                                      </p:to>
                                    </p:set>
                                  </p:childTnLst>
                                </p:cTn>
                              </p:par>
                            </p:childTnLst>
                          </p:cTn>
                        </p:par>
                        <p:par>
                          <p:cTn id="498" fill="hold">
                            <p:stCondLst>
                              <p:cond delay="159500"/>
                            </p:stCondLst>
                            <p:childTnLst>
                              <p:par>
                                <p:cTn id="499" presetID="1" presetClass="entr" presetSubtype="0" fill="hold" grpId="0" nodeType="afterEffect">
                                  <p:stCondLst>
                                    <p:cond delay="0"/>
                                  </p:stCondLst>
                                  <p:childTnLst>
                                    <p:set>
                                      <p:cBhvr>
                                        <p:cTn id="500" dur="1" fill="hold">
                                          <p:stCondLst>
                                            <p:cond delay="999"/>
                                          </p:stCondLst>
                                        </p:cTn>
                                        <p:tgtEl>
                                          <p:spTgt spid="165"/>
                                        </p:tgtEl>
                                        <p:attrNameLst>
                                          <p:attrName>style.visibility</p:attrName>
                                        </p:attrNameLst>
                                      </p:cBhvr>
                                      <p:to>
                                        <p:strVal val="visible"/>
                                      </p:to>
                                    </p:set>
                                  </p:childTnLst>
                                </p:cTn>
                              </p:par>
                            </p:childTnLst>
                          </p:cTn>
                        </p:par>
                        <p:par>
                          <p:cTn id="501" fill="hold">
                            <p:stCondLst>
                              <p:cond delay="160500"/>
                            </p:stCondLst>
                            <p:childTnLst>
                              <p:par>
                                <p:cTn id="502" presetID="1" presetClass="entr" presetSubtype="0" fill="hold" grpId="0" nodeType="afterEffect">
                                  <p:stCondLst>
                                    <p:cond delay="0"/>
                                  </p:stCondLst>
                                  <p:childTnLst>
                                    <p:set>
                                      <p:cBhvr>
                                        <p:cTn id="503" dur="1" fill="hold">
                                          <p:stCondLst>
                                            <p:cond delay="999"/>
                                          </p:stCondLst>
                                        </p:cTn>
                                        <p:tgtEl>
                                          <p:spTgt spid="166"/>
                                        </p:tgtEl>
                                        <p:attrNameLst>
                                          <p:attrName>style.visibility</p:attrName>
                                        </p:attrNameLst>
                                      </p:cBhvr>
                                      <p:to>
                                        <p:strVal val="visible"/>
                                      </p:to>
                                    </p:set>
                                  </p:childTnLst>
                                </p:cTn>
                              </p:par>
                            </p:childTnLst>
                          </p:cTn>
                        </p:par>
                        <p:par>
                          <p:cTn id="504" fill="hold">
                            <p:stCondLst>
                              <p:cond delay="161500"/>
                            </p:stCondLst>
                            <p:childTnLst>
                              <p:par>
                                <p:cTn id="505" presetID="1" presetClass="entr" presetSubtype="0" fill="hold" grpId="0" nodeType="afterEffect">
                                  <p:stCondLst>
                                    <p:cond delay="0"/>
                                  </p:stCondLst>
                                  <p:childTnLst>
                                    <p:set>
                                      <p:cBhvr>
                                        <p:cTn id="506" dur="1" fill="hold">
                                          <p:stCondLst>
                                            <p:cond delay="999"/>
                                          </p:stCondLst>
                                        </p:cTn>
                                        <p:tgtEl>
                                          <p:spTgt spid="167"/>
                                        </p:tgtEl>
                                        <p:attrNameLst>
                                          <p:attrName>style.visibility</p:attrName>
                                        </p:attrNameLst>
                                      </p:cBhvr>
                                      <p:to>
                                        <p:strVal val="visible"/>
                                      </p:to>
                                    </p:set>
                                  </p:childTnLst>
                                </p:cTn>
                              </p:par>
                            </p:childTnLst>
                          </p:cTn>
                        </p:par>
                        <p:par>
                          <p:cTn id="507" fill="hold">
                            <p:stCondLst>
                              <p:cond delay="162500"/>
                            </p:stCondLst>
                            <p:childTnLst>
                              <p:par>
                                <p:cTn id="508" presetID="1" presetClass="entr" presetSubtype="0" fill="hold" grpId="0" nodeType="afterEffect">
                                  <p:stCondLst>
                                    <p:cond delay="0"/>
                                  </p:stCondLst>
                                  <p:childTnLst>
                                    <p:set>
                                      <p:cBhvr>
                                        <p:cTn id="509" dur="1" fill="hold">
                                          <p:stCondLst>
                                            <p:cond delay="999"/>
                                          </p:stCondLst>
                                        </p:cTn>
                                        <p:tgtEl>
                                          <p:spTgt spid="168"/>
                                        </p:tgtEl>
                                        <p:attrNameLst>
                                          <p:attrName>style.visibility</p:attrName>
                                        </p:attrNameLst>
                                      </p:cBhvr>
                                      <p:to>
                                        <p:strVal val="visible"/>
                                      </p:to>
                                    </p:set>
                                  </p:childTnLst>
                                </p:cTn>
                              </p:par>
                            </p:childTnLst>
                          </p:cTn>
                        </p:par>
                        <p:par>
                          <p:cTn id="510" fill="hold">
                            <p:stCondLst>
                              <p:cond delay="163500"/>
                            </p:stCondLst>
                            <p:childTnLst>
                              <p:par>
                                <p:cTn id="511" presetID="1" presetClass="entr" presetSubtype="0" fill="hold" grpId="0" nodeType="afterEffect">
                                  <p:stCondLst>
                                    <p:cond delay="0"/>
                                  </p:stCondLst>
                                  <p:childTnLst>
                                    <p:set>
                                      <p:cBhvr>
                                        <p:cTn id="512" dur="1" fill="hold">
                                          <p:stCondLst>
                                            <p:cond delay="999"/>
                                          </p:stCondLst>
                                        </p:cTn>
                                        <p:tgtEl>
                                          <p:spTgt spid="169"/>
                                        </p:tgtEl>
                                        <p:attrNameLst>
                                          <p:attrName>style.visibility</p:attrName>
                                        </p:attrNameLst>
                                      </p:cBhvr>
                                      <p:to>
                                        <p:strVal val="visible"/>
                                      </p:to>
                                    </p:set>
                                  </p:childTnLst>
                                </p:cTn>
                              </p:par>
                            </p:childTnLst>
                          </p:cTn>
                        </p:par>
                        <p:par>
                          <p:cTn id="513" fill="hold">
                            <p:stCondLst>
                              <p:cond delay="164500"/>
                            </p:stCondLst>
                            <p:childTnLst>
                              <p:par>
                                <p:cTn id="514" presetID="1" presetClass="entr" presetSubtype="0" fill="hold" grpId="0" nodeType="afterEffect">
                                  <p:stCondLst>
                                    <p:cond delay="0"/>
                                  </p:stCondLst>
                                  <p:childTnLst>
                                    <p:set>
                                      <p:cBhvr>
                                        <p:cTn id="515" dur="1" fill="hold">
                                          <p:stCondLst>
                                            <p:cond delay="999"/>
                                          </p:stCondLst>
                                        </p:cTn>
                                        <p:tgtEl>
                                          <p:spTgt spid="170"/>
                                        </p:tgtEl>
                                        <p:attrNameLst>
                                          <p:attrName>style.visibility</p:attrName>
                                        </p:attrNameLst>
                                      </p:cBhvr>
                                      <p:to>
                                        <p:strVal val="visible"/>
                                      </p:to>
                                    </p:set>
                                  </p:childTnLst>
                                </p:cTn>
                              </p:par>
                            </p:childTnLst>
                          </p:cTn>
                        </p:par>
                        <p:par>
                          <p:cTn id="516" fill="hold">
                            <p:stCondLst>
                              <p:cond delay="165500"/>
                            </p:stCondLst>
                            <p:childTnLst>
                              <p:par>
                                <p:cTn id="517" presetID="1" presetClass="entr" presetSubtype="0" fill="hold" grpId="0" nodeType="afterEffect">
                                  <p:stCondLst>
                                    <p:cond delay="0"/>
                                  </p:stCondLst>
                                  <p:childTnLst>
                                    <p:set>
                                      <p:cBhvr>
                                        <p:cTn id="518" dur="1" fill="hold">
                                          <p:stCondLst>
                                            <p:cond delay="999"/>
                                          </p:stCondLst>
                                        </p:cTn>
                                        <p:tgtEl>
                                          <p:spTgt spid="171"/>
                                        </p:tgtEl>
                                        <p:attrNameLst>
                                          <p:attrName>style.visibility</p:attrName>
                                        </p:attrNameLst>
                                      </p:cBhvr>
                                      <p:to>
                                        <p:strVal val="visible"/>
                                      </p:to>
                                    </p:set>
                                  </p:childTnLst>
                                </p:cTn>
                              </p:par>
                            </p:childTnLst>
                          </p:cTn>
                        </p:par>
                        <p:par>
                          <p:cTn id="519" fill="hold">
                            <p:stCondLst>
                              <p:cond delay="166500"/>
                            </p:stCondLst>
                            <p:childTnLst>
                              <p:par>
                                <p:cTn id="520" presetID="1" presetClass="entr" presetSubtype="0" fill="hold" grpId="0" nodeType="afterEffect">
                                  <p:stCondLst>
                                    <p:cond delay="0"/>
                                  </p:stCondLst>
                                  <p:childTnLst>
                                    <p:set>
                                      <p:cBhvr>
                                        <p:cTn id="521" dur="1" fill="hold">
                                          <p:stCondLst>
                                            <p:cond delay="999"/>
                                          </p:stCondLst>
                                        </p:cTn>
                                        <p:tgtEl>
                                          <p:spTgt spid="172"/>
                                        </p:tgtEl>
                                        <p:attrNameLst>
                                          <p:attrName>style.visibility</p:attrName>
                                        </p:attrNameLst>
                                      </p:cBhvr>
                                      <p:to>
                                        <p:strVal val="visible"/>
                                      </p:to>
                                    </p:set>
                                  </p:childTnLst>
                                </p:cTn>
                              </p:par>
                            </p:childTnLst>
                          </p:cTn>
                        </p:par>
                        <p:par>
                          <p:cTn id="522" fill="hold">
                            <p:stCondLst>
                              <p:cond delay="167500"/>
                            </p:stCondLst>
                            <p:childTnLst>
                              <p:par>
                                <p:cTn id="523" presetID="1" presetClass="entr" presetSubtype="0" fill="hold" grpId="0" nodeType="afterEffect">
                                  <p:stCondLst>
                                    <p:cond delay="0"/>
                                  </p:stCondLst>
                                  <p:childTnLst>
                                    <p:set>
                                      <p:cBhvr>
                                        <p:cTn id="524" dur="1" fill="hold">
                                          <p:stCondLst>
                                            <p:cond delay="999"/>
                                          </p:stCondLst>
                                        </p:cTn>
                                        <p:tgtEl>
                                          <p:spTgt spid="173"/>
                                        </p:tgtEl>
                                        <p:attrNameLst>
                                          <p:attrName>style.visibility</p:attrName>
                                        </p:attrNameLst>
                                      </p:cBhvr>
                                      <p:to>
                                        <p:strVal val="visible"/>
                                      </p:to>
                                    </p:set>
                                  </p:childTnLst>
                                </p:cTn>
                              </p:par>
                            </p:childTnLst>
                          </p:cTn>
                        </p:par>
                        <p:par>
                          <p:cTn id="525" fill="hold">
                            <p:stCondLst>
                              <p:cond delay="168500"/>
                            </p:stCondLst>
                            <p:childTnLst>
                              <p:par>
                                <p:cTn id="526" presetID="1" presetClass="entr" presetSubtype="0" fill="hold" grpId="0" nodeType="afterEffect">
                                  <p:stCondLst>
                                    <p:cond delay="0"/>
                                  </p:stCondLst>
                                  <p:childTnLst>
                                    <p:set>
                                      <p:cBhvr>
                                        <p:cTn id="527" dur="1" fill="hold">
                                          <p:stCondLst>
                                            <p:cond delay="999"/>
                                          </p:stCondLst>
                                        </p:cTn>
                                        <p:tgtEl>
                                          <p:spTgt spid="174"/>
                                        </p:tgtEl>
                                        <p:attrNameLst>
                                          <p:attrName>style.visibility</p:attrName>
                                        </p:attrNameLst>
                                      </p:cBhvr>
                                      <p:to>
                                        <p:strVal val="visible"/>
                                      </p:to>
                                    </p:set>
                                  </p:childTnLst>
                                </p:cTn>
                              </p:par>
                            </p:childTnLst>
                          </p:cTn>
                        </p:par>
                        <p:par>
                          <p:cTn id="528" fill="hold">
                            <p:stCondLst>
                              <p:cond delay="169500"/>
                            </p:stCondLst>
                            <p:childTnLst>
                              <p:par>
                                <p:cTn id="529" presetID="1" presetClass="entr" presetSubtype="0" fill="hold" grpId="0" nodeType="afterEffect">
                                  <p:stCondLst>
                                    <p:cond delay="0"/>
                                  </p:stCondLst>
                                  <p:childTnLst>
                                    <p:set>
                                      <p:cBhvr>
                                        <p:cTn id="530" dur="1" fill="hold">
                                          <p:stCondLst>
                                            <p:cond delay="999"/>
                                          </p:stCondLst>
                                        </p:cTn>
                                        <p:tgtEl>
                                          <p:spTgt spid="175"/>
                                        </p:tgtEl>
                                        <p:attrNameLst>
                                          <p:attrName>style.visibility</p:attrName>
                                        </p:attrNameLst>
                                      </p:cBhvr>
                                      <p:to>
                                        <p:strVal val="visible"/>
                                      </p:to>
                                    </p:set>
                                  </p:childTnLst>
                                </p:cTn>
                              </p:par>
                            </p:childTnLst>
                          </p:cTn>
                        </p:par>
                        <p:par>
                          <p:cTn id="531" fill="hold">
                            <p:stCondLst>
                              <p:cond delay="170500"/>
                            </p:stCondLst>
                            <p:childTnLst>
                              <p:par>
                                <p:cTn id="532" presetID="1" presetClass="entr" presetSubtype="0" fill="hold" grpId="0" nodeType="afterEffect">
                                  <p:stCondLst>
                                    <p:cond delay="0"/>
                                  </p:stCondLst>
                                  <p:childTnLst>
                                    <p:set>
                                      <p:cBhvr>
                                        <p:cTn id="533" dur="1" fill="hold">
                                          <p:stCondLst>
                                            <p:cond delay="999"/>
                                          </p:stCondLst>
                                        </p:cTn>
                                        <p:tgtEl>
                                          <p:spTgt spid="176"/>
                                        </p:tgtEl>
                                        <p:attrNameLst>
                                          <p:attrName>style.visibility</p:attrName>
                                        </p:attrNameLst>
                                      </p:cBhvr>
                                      <p:to>
                                        <p:strVal val="visible"/>
                                      </p:to>
                                    </p:set>
                                  </p:childTnLst>
                                </p:cTn>
                              </p:par>
                            </p:childTnLst>
                          </p:cTn>
                        </p:par>
                        <p:par>
                          <p:cTn id="534" fill="hold">
                            <p:stCondLst>
                              <p:cond delay="171500"/>
                            </p:stCondLst>
                            <p:childTnLst>
                              <p:par>
                                <p:cTn id="535" presetID="1" presetClass="entr" presetSubtype="0" fill="hold" grpId="0" nodeType="afterEffect">
                                  <p:stCondLst>
                                    <p:cond delay="0"/>
                                  </p:stCondLst>
                                  <p:childTnLst>
                                    <p:set>
                                      <p:cBhvr>
                                        <p:cTn id="536" dur="1" fill="hold">
                                          <p:stCondLst>
                                            <p:cond delay="999"/>
                                          </p:stCondLst>
                                        </p:cTn>
                                        <p:tgtEl>
                                          <p:spTgt spid="177"/>
                                        </p:tgtEl>
                                        <p:attrNameLst>
                                          <p:attrName>style.visibility</p:attrName>
                                        </p:attrNameLst>
                                      </p:cBhvr>
                                      <p:to>
                                        <p:strVal val="visible"/>
                                      </p:to>
                                    </p:set>
                                  </p:childTnLst>
                                </p:cTn>
                              </p:par>
                            </p:childTnLst>
                          </p:cTn>
                        </p:par>
                        <p:par>
                          <p:cTn id="537" fill="hold">
                            <p:stCondLst>
                              <p:cond delay="172500"/>
                            </p:stCondLst>
                            <p:childTnLst>
                              <p:par>
                                <p:cTn id="538" presetID="1" presetClass="entr" presetSubtype="0" fill="hold" grpId="0" nodeType="afterEffect">
                                  <p:stCondLst>
                                    <p:cond delay="0"/>
                                  </p:stCondLst>
                                  <p:childTnLst>
                                    <p:set>
                                      <p:cBhvr>
                                        <p:cTn id="539" dur="1" fill="hold">
                                          <p:stCondLst>
                                            <p:cond delay="999"/>
                                          </p:stCondLst>
                                        </p:cTn>
                                        <p:tgtEl>
                                          <p:spTgt spid="178"/>
                                        </p:tgtEl>
                                        <p:attrNameLst>
                                          <p:attrName>style.visibility</p:attrName>
                                        </p:attrNameLst>
                                      </p:cBhvr>
                                      <p:to>
                                        <p:strVal val="visible"/>
                                      </p:to>
                                    </p:set>
                                  </p:childTnLst>
                                </p:cTn>
                              </p:par>
                            </p:childTnLst>
                          </p:cTn>
                        </p:par>
                        <p:par>
                          <p:cTn id="540" fill="hold">
                            <p:stCondLst>
                              <p:cond delay="173500"/>
                            </p:stCondLst>
                            <p:childTnLst>
                              <p:par>
                                <p:cTn id="541" presetID="1" presetClass="entr" presetSubtype="0" fill="hold" grpId="0" nodeType="afterEffect">
                                  <p:stCondLst>
                                    <p:cond delay="0"/>
                                  </p:stCondLst>
                                  <p:childTnLst>
                                    <p:set>
                                      <p:cBhvr>
                                        <p:cTn id="542" dur="1" fill="hold">
                                          <p:stCondLst>
                                            <p:cond delay="999"/>
                                          </p:stCondLst>
                                        </p:cTn>
                                        <p:tgtEl>
                                          <p:spTgt spid="179"/>
                                        </p:tgtEl>
                                        <p:attrNameLst>
                                          <p:attrName>style.visibility</p:attrName>
                                        </p:attrNameLst>
                                      </p:cBhvr>
                                      <p:to>
                                        <p:strVal val="visible"/>
                                      </p:to>
                                    </p:set>
                                  </p:childTnLst>
                                </p:cTn>
                              </p:par>
                            </p:childTnLst>
                          </p:cTn>
                        </p:par>
                        <p:par>
                          <p:cTn id="543" fill="hold">
                            <p:stCondLst>
                              <p:cond delay="174500"/>
                            </p:stCondLst>
                            <p:childTnLst>
                              <p:par>
                                <p:cTn id="544" presetID="1" presetClass="entr" presetSubtype="0" fill="hold" grpId="0" nodeType="afterEffect">
                                  <p:stCondLst>
                                    <p:cond delay="0"/>
                                  </p:stCondLst>
                                  <p:childTnLst>
                                    <p:set>
                                      <p:cBhvr>
                                        <p:cTn id="545" dur="1" fill="hold">
                                          <p:stCondLst>
                                            <p:cond delay="999"/>
                                          </p:stCondLst>
                                        </p:cTn>
                                        <p:tgtEl>
                                          <p:spTgt spid="180"/>
                                        </p:tgtEl>
                                        <p:attrNameLst>
                                          <p:attrName>style.visibility</p:attrName>
                                        </p:attrNameLst>
                                      </p:cBhvr>
                                      <p:to>
                                        <p:strVal val="visible"/>
                                      </p:to>
                                    </p:set>
                                  </p:childTnLst>
                                </p:cTn>
                              </p:par>
                            </p:childTnLst>
                          </p:cTn>
                        </p:par>
                        <p:par>
                          <p:cTn id="546" fill="hold">
                            <p:stCondLst>
                              <p:cond delay="175500"/>
                            </p:stCondLst>
                            <p:childTnLst>
                              <p:par>
                                <p:cTn id="547" presetID="1" presetClass="entr" presetSubtype="0" fill="hold" grpId="0" nodeType="afterEffect">
                                  <p:stCondLst>
                                    <p:cond delay="0"/>
                                  </p:stCondLst>
                                  <p:childTnLst>
                                    <p:set>
                                      <p:cBhvr>
                                        <p:cTn id="548" dur="1" fill="hold">
                                          <p:stCondLst>
                                            <p:cond delay="999"/>
                                          </p:stCondLst>
                                        </p:cTn>
                                        <p:tgtEl>
                                          <p:spTgt spid="181"/>
                                        </p:tgtEl>
                                        <p:attrNameLst>
                                          <p:attrName>style.visibility</p:attrName>
                                        </p:attrNameLst>
                                      </p:cBhvr>
                                      <p:to>
                                        <p:strVal val="visible"/>
                                      </p:to>
                                    </p:set>
                                  </p:childTnLst>
                                </p:cTn>
                              </p:par>
                            </p:childTnLst>
                          </p:cTn>
                        </p:par>
                        <p:par>
                          <p:cTn id="549" fill="hold">
                            <p:stCondLst>
                              <p:cond delay="176500"/>
                            </p:stCondLst>
                            <p:childTnLst>
                              <p:par>
                                <p:cTn id="550" presetID="1" presetClass="entr" presetSubtype="0" fill="hold" grpId="0" nodeType="afterEffect">
                                  <p:stCondLst>
                                    <p:cond delay="0"/>
                                  </p:stCondLst>
                                  <p:childTnLst>
                                    <p:set>
                                      <p:cBhvr>
                                        <p:cTn id="551" dur="1" fill="hold">
                                          <p:stCondLst>
                                            <p:cond delay="999"/>
                                          </p:stCondLst>
                                        </p:cTn>
                                        <p:tgtEl>
                                          <p:spTgt spid="182"/>
                                        </p:tgtEl>
                                        <p:attrNameLst>
                                          <p:attrName>style.visibility</p:attrName>
                                        </p:attrNameLst>
                                      </p:cBhvr>
                                      <p:to>
                                        <p:strVal val="visible"/>
                                      </p:to>
                                    </p:set>
                                  </p:childTnLst>
                                </p:cTn>
                              </p:par>
                            </p:childTnLst>
                          </p:cTn>
                        </p:par>
                        <p:par>
                          <p:cTn id="552" fill="hold">
                            <p:stCondLst>
                              <p:cond delay="177500"/>
                            </p:stCondLst>
                            <p:childTnLst>
                              <p:par>
                                <p:cTn id="553" presetID="1" presetClass="entr" presetSubtype="0" fill="hold" grpId="0" nodeType="afterEffect">
                                  <p:stCondLst>
                                    <p:cond delay="0"/>
                                  </p:stCondLst>
                                  <p:childTnLst>
                                    <p:set>
                                      <p:cBhvr>
                                        <p:cTn id="554" dur="1" fill="hold">
                                          <p:stCondLst>
                                            <p:cond delay="999"/>
                                          </p:stCondLst>
                                        </p:cTn>
                                        <p:tgtEl>
                                          <p:spTgt spid="183"/>
                                        </p:tgtEl>
                                        <p:attrNameLst>
                                          <p:attrName>style.visibility</p:attrName>
                                        </p:attrNameLst>
                                      </p:cBhvr>
                                      <p:to>
                                        <p:strVal val="visible"/>
                                      </p:to>
                                    </p:set>
                                  </p:childTnLst>
                                </p:cTn>
                              </p:par>
                            </p:childTnLst>
                          </p:cTn>
                        </p:par>
                        <p:par>
                          <p:cTn id="555" fill="hold">
                            <p:stCondLst>
                              <p:cond delay="178500"/>
                            </p:stCondLst>
                            <p:childTnLst>
                              <p:par>
                                <p:cTn id="556" presetID="1" presetClass="entr" presetSubtype="0" fill="hold" grpId="0" nodeType="afterEffect">
                                  <p:stCondLst>
                                    <p:cond delay="0"/>
                                  </p:stCondLst>
                                  <p:childTnLst>
                                    <p:set>
                                      <p:cBhvr>
                                        <p:cTn id="557" dur="1" fill="hold">
                                          <p:stCondLst>
                                            <p:cond delay="999"/>
                                          </p:stCondLst>
                                        </p:cTn>
                                        <p:tgtEl>
                                          <p:spTgt spid="184"/>
                                        </p:tgtEl>
                                        <p:attrNameLst>
                                          <p:attrName>style.visibility</p:attrName>
                                        </p:attrNameLst>
                                      </p:cBhvr>
                                      <p:to>
                                        <p:strVal val="visible"/>
                                      </p:to>
                                    </p:set>
                                  </p:childTnLst>
                                </p:cTn>
                              </p:par>
                            </p:childTnLst>
                          </p:cTn>
                        </p:par>
                        <p:par>
                          <p:cTn id="558" fill="hold">
                            <p:stCondLst>
                              <p:cond delay="179500"/>
                            </p:stCondLst>
                            <p:childTnLst>
                              <p:par>
                                <p:cTn id="559" presetID="1" presetClass="entr" presetSubtype="0" fill="hold" grpId="0" nodeType="afterEffect">
                                  <p:stCondLst>
                                    <p:cond delay="0"/>
                                  </p:stCondLst>
                                  <p:childTnLst>
                                    <p:set>
                                      <p:cBhvr>
                                        <p:cTn id="560" dur="1" fill="hold">
                                          <p:stCondLst>
                                            <p:cond delay="999"/>
                                          </p:stCondLst>
                                        </p:cTn>
                                        <p:tgtEl>
                                          <p:spTgt spid="185"/>
                                        </p:tgtEl>
                                        <p:attrNameLst>
                                          <p:attrName>style.visibility</p:attrName>
                                        </p:attrNameLst>
                                      </p:cBhvr>
                                      <p:to>
                                        <p:strVal val="visible"/>
                                      </p:to>
                                    </p:set>
                                  </p:childTnLst>
                                </p:cTn>
                              </p:par>
                            </p:childTnLst>
                          </p:cTn>
                        </p:par>
                        <p:par>
                          <p:cTn id="561" fill="hold">
                            <p:stCondLst>
                              <p:cond delay="180500"/>
                            </p:stCondLst>
                            <p:childTnLst>
                              <p:par>
                                <p:cTn id="562" presetID="1" presetClass="entr" presetSubtype="0" fill="hold" grpId="0" nodeType="afterEffect">
                                  <p:stCondLst>
                                    <p:cond delay="0"/>
                                  </p:stCondLst>
                                  <p:childTnLst>
                                    <p:set>
                                      <p:cBhvr>
                                        <p:cTn id="563" dur="1" fill="hold">
                                          <p:stCondLst>
                                            <p:cond delay="999"/>
                                          </p:stCondLst>
                                        </p:cTn>
                                        <p:tgtEl>
                                          <p:spTgt spid="186"/>
                                        </p:tgtEl>
                                        <p:attrNameLst>
                                          <p:attrName>style.visibility</p:attrName>
                                        </p:attrNameLst>
                                      </p:cBhvr>
                                      <p:to>
                                        <p:strVal val="visible"/>
                                      </p:to>
                                    </p:set>
                                  </p:childTnLst>
                                </p:cTn>
                              </p:par>
                            </p:childTnLst>
                          </p:cTn>
                        </p:par>
                        <p:par>
                          <p:cTn id="564" fill="hold">
                            <p:stCondLst>
                              <p:cond delay="181500"/>
                            </p:stCondLst>
                            <p:childTnLst>
                              <p:par>
                                <p:cTn id="565" presetID="1" presetClass="entr" presetSubtype="0" fill="hold" grpId="0" nodeType="afterEffect">
                                  <p:stCondLst>
                                    <p:cond delay="0"/>
                                  </p:stCondLst>
                                  <p:childTnLst>
                                    <p:set>
                                      <p:cBhvr>
                                        <p:cTn id="566" dur="1" fill="hold">
                                          <p:stCondLst>
                                            <p:cond delay="999"/>
                                          </p:stCondLst>
                                        </p:cTn>
                                        <p:tgtEl>
                                          <p:spTgt spid="187"/>
                                        </p:tgtEl>
                                        <p:attrNameLst>
                                          <p:attrName>style.visibility</p:attrName>
                                        </p:attrNameLst>
                                      </p:cBhvr>
                                      <p:to>
                                        <p:strVal val="visible"/>
                                      </p:to>
                                    </p:set>
                                  </p:childTnLst>
                                  <p:subTnLst>
                                    <p:audio>
                                      <p:cMediaNode>
                                        <p:cTn display="0" masterRel="sameClick">
                                          <p:stCondLst>
                                            <p:cond evt="begin" delay="0">
                                              <p:tn val="565"/>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100000">
              <a:schemeClr val="accent5">
                <a:lumMod val="20000"/>
                <a:lumOff val="80000"/>
              </a:schemeClr>
            </a:gs>
            <a:gs pos="0">
              <a:schemeClr val="tx2"/>
            </a:gs>
            <a:gs pos="100000">
              <a:srgbClr val="FF6600"/>
            </a:gs>
          </a:gsLst>
          <a:path path="rect">
            <a:fillToRect l="50000" t="50000" r="50000" b="50000"/>
          </a:path>
        </a:gradFill>
        <a:effectLst/>
      </p:bgPr>
    </p:bg>
    <p:spTree>
      <p:nvGrpSpPr>
        <p:cNvPr id="1" name=""/>
        <p:cNvGrpSpPr/>
        <p:nvPr/>
      </p:nvGrpSpPr>
      <p:grpSpPr>
        <a:xfrm>
          <a:off x="0" y="0"/>
          <a:ext cx="0" cy="0"/>
          <a:chOff x="0" y="0"/>
          <a:chExt cx="0" cy="0"/>
        </a:xfrm>
      </p:grpSpPr>
      <p:sp>
        <p:nvSpPr>
          <p:cNvPr id="5" name="Cloud Callout 4"/>
          <p:cNvSpPr/>
          <p:nvPr/>
        </p:nvSpPr>
        <p:spPr>
          <a:xfrm>
            <a:off x="1863690" y="103210"/>
            <a:ext cx="8399282" cy="2734584"/>
          </a:xfrm>
          <a:prstGeom prst="cloudCallout">
            <a:avLst>
              <a:gd name="adj1" fmla="val -42526"/>
              <a:gd name="adj2" fmla="val 5473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3333CC"/>
              </a:solidFill>
              <a:latin typeface="Times New Roman" panose="02020603050405020304" pitchFamily="18" charset="0"/>
              <a:cs typeface="Times New Roman" panose="02020603050405020304" pitchFamily="18" charset="0"/>
            </a:endParaRPr>
          </a:p>
        </p:txBody>
      </p:sp>
      <p:sp>
        <p:nvSpPr>
          <p:cNvPr id="4" name="Rectangle 3"/>
          <p:cNvSpPr/>
          <p:nvPr/>
        </p:nvSpPr>
        <p:spPr>
          <a:xfrm>
            <a:off x="2779662" y="521991"/>
            <a:ext cx="6096000" cy="1643527"/>
          </a:xfrm>
          <a:prstGeom prst="rect">
            <a:avLst/>
          </a:prstGeom>
        </p:spPr>
        <p:txBody>
          <a:bodyPr>
            <a:spAutoFit/>
          </a:bodyPr>
          <a:lstStyle/>
          <a:p>
            <a:pPr indent="254000" algn="ctr">
              <a:lnSpc>
                <a:spcPct val="120000"/>
              </a:lnSpc>
              <a:spcBef>
                <a:spcPts val="300"/>
              </a:spcBef>
              <a:spcAft>
                <a:spcPts val="300"/>
              </a:spcAft>
              <a:tabLst>
                <a:tab pos="562610" algn="l"/>
              </a:tabLst>
            </a:pPr>
            <a:r>
              <a:rPr lang="en-US" sz="2800" b="1" i="1" dirty="0">
                <a:solidFill>
                  <a:srgbClr val="3333CC"/>
                </a:solidFill>
                <a:latin typeface="Times New Roman" panose="02020603050405020304" pitchFamily="18" charset="0"/>
                <a:cs typeface="Times New Roman" panose="02020603050405020304" pitchFamily="18" charset="0"/>
              </a:rPr>
              <a:t>Theo </a:t>
            </a:r>
            <a:r>
              <a:rPr lang="en-US" sz="2800" b="1" i="1" dirty="0" err="1">
                <a:solidFill>
                  <a:srgbClr val="3333CC"/>
                </a:solidFill>
                <a:latin typeface="Times New Roman" panose="02020603050405020304" pitchFamily="18" charset="0"/>
                <a:cs typeface="Times New Roman" panose="02020603050405020304" pitchFamily="18" charset="0"/>
              </a:rPr>
              <a:t>em</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máy</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tính</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thu</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nhỏ</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dần</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kích</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thước</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tới</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mức</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như</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một</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điện</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thoại</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thông</a:t>
            </a:r>
            <a:r>
              <a:rPr lang="en-US" sz="2800" b="1" i="1" dirty="0">
                <a:solidFill>
                  <a:srgbClr val="3333CC"/>
                </a:solidFill>
                <a:latin typeface="Times New Roman" panose="02020603050405020304" pitchFamily="18" charset="0"/>
                <a:cs typeface="Times New Roman" panose="02020603050405020304" pitchFamily="18" charset="0"/>
              </a:rPr>
              <a:t> minh </a:t>
            </a:r>
            <a:r>
              <a:rPr lang="en-US" sz="2800" b="1" i="1" dirty="0" err="1">
                <a:solidFill>
                  <a:srgbClr val="3333CC"/>
                </a:solidFill>
                <a:latin typeface="Times New Roman" panose="02020603050405020304" pitchFamily="18" charset="0"/>
                <a:cs typeface="Times New Roman" panose="02020603050405020304" pitchFamily="18" charset="0"/>
              </a:rPr>
              <a:t>có</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ưu</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điểm</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gì</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có</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nhược</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điểm</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gì</a:t>
            </a:r>
            <a:r>
              <a:rPr lang="en-US" sz="2800" b="1" i="1" dirty="0">
                <a:solidFill>
                  <a:srgbClr val="3333CC"/>
                </a:solidFill>
                <a:latin typeface="Times New Roman" panose="02020603050405020304" pitchFamily="18" charset="0"/>
                <a:cs typeface="Times New Roman" panose="02020603050405020304" pitchFamily="18" charset="0"/>
              </a:rPr>
              <a:t>?</a:t>
            </a:r>
            <a:endParaRPr lang="en-US" sz="2800" b="1" i="1" dirty="0">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3314" name="Picture 2" descr="https://cdn-icons-png.flaticon.com/512/3240/32408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453" y="3415517"/>
            <a:ext cx="2672466" cy="267246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90041" y="3601120"/>
            <a:ext cx="6503628" cy="1815882"/>
          </a:xfrm>
          <a:prstGeom prst="rect">
            <a:avLst/>
          </a:prstGeom>
          <a:solidFill>
            <a:srgbClr val="FFFF00"/>
          </a:solidFill>
        </p:spPr>
        <p:txBody>
          <a:bodyPr wrap="square">
            <a:spAutoFit/>
          </a:bodyPr>
          <a:lstStyle/>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Ưu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điểm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nhỏ</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gọn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mang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theo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dụng</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điểm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máy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nhỏ</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gọn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dễ</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bị</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trộm</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3316" name="Picture 4" descr="https://cdn-icons-png.flaticon.com/512/3240/324086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3669" y="4503212"/>
            <a:ext cx="2226265" cy="22262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16" presetClass="entr" presetSubtype="21" fill="hold" nodeType="withEffect">
                                  <p:stCondLst>
                                    <p:cond delay="0"/>
                                  </p:stCondLst>
                                  <p:childTnLst>
                                    <p:set>
                                      <p:cBhvr>
                                        <p:cTn id="23" dur="1" fill="hold">
                                          <p:stCondLst>
                                            <p:cond delay="0"/>
                                          </p:stCondLst>
                                        </p:cTn>
                                        <p:tgtEl>
                                          <p:spTgt spid="13316"/>
                                        </p:tgtEl>
                                        <p:attrNameLst>
                                          <p:attrName>style.visibility</p:attrName>
                                        </p:attrNameLst>
                                      </p:cBhvr>
                                      <p:to>
                                        <p:strVal val="visible"/>
                                      </p:to>
                                    </p:set>
                                    <p:animEffect transition="in" filter="barn(inVertical)">
                                      <p:cBhvr>
                                        <p:cTn id="24"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381501" y="76200"/>
            <a:ext cx="4003039" cy="64008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2082" y="294289"/>
            <a:ext cx="8946075" cy="6432331"/>
          </a:xfrm>
          <a:prstGeom prst="rect">
            <a:avLst/>
          </a:prstGeom>
        </p:spPr>
      </p:pic>
      <p:sp>
        <p:nvSpPr>
          <p:cNvPr id="7" name="Rectangle 6"/>
          <p:cNvSpPr/>
          <p:nvPr/>
        </p:nvSpPr>
        <p:spPr>
          <a:xfrm>
            <a:off x="2761920" y="3118945"/>
            <a:ext cx="7496177" cy="3323987"/>
          </a:xfrm>
          <a:prstGeom prst="rect">
            <a:avLst/>
          </a:prstGeom>
        </p:spPr>
        <p:txBody>
          <a:bodyPr wrap="square">
            <a:spAutoFit/>
          </a:bodyPr>
          <a:lstStyle/>
          <a:p>
            <a:pPr marL="457200" indent="-457200">
              <a:lnSpc>
                <a:spcPct val="150000"/>
              </a:lnSpc>
              <a:buFont typeface="Arial" panose="020B0604020202020204" pitchFamily="34" charset="0"/>
              <a:buChar char="•"/>
            </a:pPr>
            <a:r>
              <a:rPr lang="en-US" sz="2800" dirty="0" err="1">
                <a:solidFill>
                  <a:srgbClr val="3333CC"/>
                </a:solidFill>
                <a:latin typeface="Times New Roman" panose="02020603050405020304" pitchFamily="18" charset="0"/>
                <a:cs typeface="Times New Roman" panose="02020603050405020304" pitchFamily="18" charset="0"/>
              </a:rPr>
              <a:t>Ôn</a:t>
            </a:r>
            <a:r>
              <a:rPr lang="en-US" sz="2800" dirty="0">
                <a:solidFill>
                  <a:srgbClr val="3333CC"/>
                </a:solidFill>
                <a:latin typeface="Times New Roman" panose="02020603050405020304" pitchFamily="18" charset="0"/>
                <a:cs typeface="Times New Roman" panose="02020603050405020304" pitchFamily="18" charset="0"/>
              </a:rPr>
              <a:t> </a:t>
            </a:r>
            <a:r>
              <a:rPr lang="en-US" sz="2800" dirty="0" err="1">
                <a:solidFill>
                  <a:srgbClr val="3333CC"/>
                </a:solidFill>
                <a:latin typeface="Times New Roman" panose="02020603050405020304" pitchFamily="18" charset="0"/>
                <a:cs typeface="Times New Roman" panose="02020603050405020304" pitchFamily="18" charset="0"/>
              </a:rPr>
              <a:t>lại</a:t>
            </a:r>
            <a:r>
              <a:rPr lang="en-US" sz="2800" dirty="0">
                <a:solidFill>
                  <a:srgbClr val="3333CC"/>
                </a:solidFill>
                <a:latin typeface="Times New Roman" panose="02020603050405020304" pitchFamily="18" charset="0"/>
                <a:cs typeface="Times New Roman" panose="02020603050405020304" pitchFamily="18" charset="0"/>
              </a:rPr>
              <a:t> </a:t>
            </a:r>
            <a:r>
              <a:rPr lang="en-US" sz="2800" dirty="0" err="1">
                <a:solidFill>
                  <a:srgbClr val="3333CC"/>
                </a:solidFill>
                <a:latin typeface="Times New Roman" panose="02020603050405020304" pitchFamily="18" charset="0"/>
                <a:cs typeface="Times New Roman" panose="02020603050405020304" pitchFamily="18" charset="0"/>
              </a:rPr>
              <a:t>kiến</a:t>
            </a:r>
            <a:r>
              <a:rPr lang="en-US" sz="2800" dirty="0">
                <a:solidFill>
                  <a:srgbClr val="3333CC"/>
                </a:solidFill>
                <a:latin typeface="Times New Roman" panose="02020603050405020304" pitchFamily="18" charset="0"/>
                <a:cs typeface="Times New Roman" panose="02020603050405020304" pitchFamily="18" charset="0"/>
              </a:rPr>
              <a:t> </a:t>
            </a:r>
            <a:r>
              <a:rPr lang="en-US" sz="2800" dirty="0" err="1">
                <a:solidFill>
                  <a:srgbClr val="3333CC"/>
                </a:solidFill>
                <a:latin typeface="Times New Roman" panose="02020603050405020304" pitchFamily="18" charset="0"/>
                <a:cs typeface="Times New Roman" panose="02020603050405020304" pitchFamily="18" charset="0"/>
              </a:rPr>
              <a:t>thức</a:t>
            </a:r>
            <a:r>
              <a:rPr lang="en-US" sz="2800" dirty="0">
                <a:solidFill>
                  <a:srgbClr val="3333CC"/>
                </a:solidFill>
                <a:latin typeface="Times New Roman" panose="02020603050405020304" pitchFamily="18" charset="0"/>
                <a:cs typeface="Times New Roman" panose="02020603050405020304" pitchFamily="18" charset="0"/>
              </a:rPr>
              <a:t> </a:t>
            </a:r>
            <a:r>
              <a:rPr lang="en-US" sz="2800" dirty="0" err="1">
                <a:solidFill>
                  <a:srgbClr val="3333CC"/>
                </a:solidFill>
                <a:latin typeface="Times New Roman" panose="02020603050405020304" pitchFamily="18" charset="0"/>
                <a:cs typeface="Times New Roman" panose="02020603050405020304" pitchFamily="18" charset="0"/>
              </a:rPr>
              <a:t>đã</a:t>
            </a:r>
            <a:r>
              <a:rPr lang="en-US" sz="2800" dirty="0">
                <a:solidFill>
                  <a:srgbClr val="3333CC"/>
                </a:solidFill>
                <a:latin typeface="Times New Roman" panose="02020603050405020304" pitchFamily="18" charset="0"/>
                <a:cs typeface="Times New Roman" panose="02020603050405020304" pitchFamily="18" charset="0"/>
              </a:rPr>
              <a:t> </a:t>
            </a:r>
            <a:r>
              <a:rPr lang="en-US" sz="2800" dirty="0" err="1">
                <a:solidFill>
                  <a:srgbClr val="3333CC"/>
                </a:solidFill>
                <a:latin typeface="Times New Roman" panose="02020603050405020304" pitchFamily="18" charset="0"/>
                <a:cs typeface="Times New Roman" panose="02020603050405020304" pitchFamily="18" charset="0"/>
              </a:rPr>
              <a:t>học</a:t>
            </a:r>
            <a:r>
              <a:rPr lang="en-US" sz="2800" dirty="0">
                <a:solidFill>
                  <a:srgbClr val="3333CC"/>
                </a:solidFill>
                <a:latin typeface="Times New Roman" panose="02020603050405020304" pitchFamily="18" charset="0"/>
                <a:cs typeface="Times New Roman" panose="02020603050405020304" pitchFamily="18" charset="0"/>
              </a:rPr>
              <a:t>.</a:t>
            </a:r>
          </a:p>
          <a:p>
            <a:pPr marL="457200" indent="-457200">
              <a:lnSpc>
                <a:spcPct val="150000"/>
              </a:lnSpc>
              <a:buFont typeface="Arial" panose="020B0604020202020204" pitchFamily="34" charset="0"/>
              <a:buChar char="•"/>
            </a:pPr>
            <a:r>
              <a:rPr lang="en-US" sz="2800" dirty="0" err="1" smtClean="0">
                <a:solidFill>
                  <a:srgbClr val="3333CC"/>
                </a:solidFill>
                <a:latin typeface="Times New Roman" panose="02020603050405020304" pitchFamily="18" charset="0"/>
                <a:cs typeface="Times New Roman" panose="02020603050405020304" pitchFamily="18" charset="0"/>
              </a:rPr>
              <a:t>Hoàn</a:t>
            </a:r>
            <a:r>
              <a:rPr lang="en-US" sz="2800" dirty="0" smtClean="0">
                <a:solidFill>
                  <a:srgbClr val="3333CC"/>
                </a:solidFill>
                <a:latin typeface="Times New Roman" panose="02020603050405020304" pitchFamily="18" charset="0"/>
                <a:cs typeface="Times New Roman" panose="02020603050405020304" pitchFamily="18" charset="0"/>
              </a:rPr>
              <a:t> </a:t>
            </a:r>
            <a:r>
              <a:rPr lang="en-US" sz="2800" dirty="0" err="1">
                <a:solidFill>
                  <a:srgbClr val="3333CC"/>
                </a:solidFill>
                <a:latin typeface="Times New Roman" panose="02020603050405020304" pitchFamily="18" charset="0"/>
                <a:cs typeface="Times New Roman" panose="02020603050405020304" pitchFamily="18" charset="0"/>
              </a:rPr>
              <a:t>thành</a:t>
            </a:r>
            <a:r>
              <a:rPr lang="en-US" sz="2800" dirty="0">
                <a:solidFill>
                  <a:srgbClr val="3333CC"/>
                </a:solidFill>
                <a:latin typeface="Times New Roman" panose="02020603050405020304" pitchFamily="18" charset="0"/>
                <a:cs typeface="Times New Roman" panose="02020603050405020304" pitchFamily="18" charset="0"/>
              </a:rPr>
              <a:t> </a:t>
            </a:r>
            <a:r>
              <a:rPr lang="en-US" sz="2800" dirty="0" err="1">
                <a:solidFill>
                  <a:srgbClr val="3333CC"/>
                </a:solidFill>
                <a:latin typeface="Times New Roman" panose="02020603050405020304" pitchFamily="18" charset="0"/>
                <a:cs typeface="Times New Roman" panose="02020603050405020304" pitchFamily="18" charset="0"/>
              </a:rPr>
              <a:t>bài</a:t>
            </a:r>
            <a:r>
              <a:rPr lang="en-US" sz="2800" dirty="0">
                <a:solidFill>
                  <a:srgbClr val="3333CC"/>
                </a:solidFill>
                <a:latin typeface="Times New Roman" panose="02020603050405020304" pitchFamily="18" charset="0"/>
                <a:cs typeface="Times New Roman" panose="02020603050405020304" pitchFamily="18" charset="0"/>
              </a:rPr>
              <a:t> </a:t>
            </a:r>
            <a:r>
              <a:rPr lang="en-US" sz="2800" dirty="0" err="1">
                <a:solidFill>
                  <a:srgbClr val="3333CC"/>
                </a:solidFill>
                <a:latin typeface="Times New Roman" panose="02020603050405020304" pitchFamily="18" charset="0"/>
                <a:cs typeface="Times New Roman" panose="02020603050405020304" pitchFamily="18" charset="0"/>
              </a:rPr>
              <a:t>tập</a:t>
            </a:r>
            <a:r>
              <a:rPr lang="en-US" sz="2800" dirty="0">
                <a:solidFill>
                  <a:srgbClr val="3333CC"/>
                </a:solidFill>
                <a:latin typeface="Times New Roman" panose="02020603050405020304" pitchFamily="18" charset="0"/>
                <a:cs typeface="Times New Roman" panose="02020603050405020304" pitchFamily="18" charset="0"/>
              </a:rPr>
              <a:t> </a:t>
            </a:r>
            <a:r>
              <a:rPr lang="en-US" sz="2800" dirty="0" err="1">
                <a:solidFill>
                  <a:srgbClr val="3333CC"/>
                </a:solidFill>
                <a:latin typeface="Times New Roman" panose="02020603050405020304" pitchFamily="18" charset="0"/>
                <a:cs typeface="Times New Roman" panose="02020603050405020304" pitchFamily="18" charset="0"/>
              </a:rPr>
              <a:t>phần</a:t>
            </a:r>
            <a:r>
              <a:rPr lang="en-US" sz="2800"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Câu</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hỏi</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tự</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kiểm</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tra</a:t>
            </a:r>
            <a:r>
              <a:rPr lang="en-US" sz="2800" dirty="0">
                <a:solidFill>
                  <a:srgbClr val="3333CC"/>
                </a:solidFill>
                <a:latin typeface="Times New Roman" panose="02020603050405020304" pitchFamily="18" charset="0"/>
                <a:cs typeface="Times New Roman" panose="02020603050405020304" pitchFamily="18" charset="0"/>
              </a:rPr>
              <a:t> – SGK tr.7</a:t>
            </a:r>
          </a:p>
          <a:p>
            <a:pPr marL="457200" indent="-457200">
              <a:lnSpc>
                <a:spcPct val="150000"/>
              </a:lnSpc>
              <a:buFont typeface="Arial" panose="020B0604020202020204" pitchFamily="34" charset="0"/>
              <a:buChar char="•"/>
            </a:pPr>
            <a:r>
              <a:rPr lang="en-US" sz="2800" dirty="0" err="1" smtClean="0">
                <a:solidFill>
                  <a:srgbClr val="3333CC"/>
                </a:solidFill>
                <a:latin typeface="Times New Roman" panose="02020603050405020304" pitchFamily="18" charset="0"/>
                <a:cs typeface="Times New Roman" panose="02020603050405020304" pitchFamily="18" charset="0"/>
              </a:rPr>
              <a:t>Đọc</a:t>
            </a:r>
            <a:r>
              <a:rPr lang="en-US" sz="2800" dirty="0" smtClean="0">
                <a:solidFill>
                  <a:srgbClr val="3333CC"/>
                </a:solidFill>
                <a:latin typeface="Times New Roman" panose="02020603050405020304" pitchFamily="18" charset="0"/>
                <a:cs typeface="Times New Roman" panose="02020603050405020304" pitchFamily="18" charset="0"/>
              </a:rPr>
              <a:t> </a:t>
            </a:r>
            <a:r>
              <a:rPr lang="en-US" sz="2800" dirty="0" err="1">
                <a:solidFill>
                  <a:srgbClr val="3333CC"/>
                </a:solidFill>
                <a:latin typeface="Times New Roman" panose="02020603050405020304" pitchFamily="18" charset="0"/>
                <a:cs typeface="Times New Roman" panose="02020603050405020304" pitchFamily="18" charset="0"/>
              </a:rPr>
              <a:t>và</a:t>
            </a:r>
            <a:r>
              <a:rPr lang="en-US" sz="2800" dirty="0">
                <a:solidFill>
                  <a:srgbClr val="3333CC"/>
                </a:solidFill>
                <a:latin typeface="Times New Roman" panose="02020603050405020304" pitchFamily="18" charset="0"/>
                <a:cs typeface="Times New Roman" panose="02020603050405020304" pitchFamily="18" charset="0"/>
              </a:rPr>
              <a:t> </a:t>
            </a:r>
            <a:r>
              <a:rPr lang="en-US" sz="2800" dirty="0" err="1">
                <a:solidFill>
                  <a:srgbClr val="3333CC"/>
                </a:solidFill>
                <a:latin typeface="Times New Roman" panose="02020603050405020304" pitchFamily="18" charset="0"/>
                <a:cs typeface="Times New Roman" panose="02020603050405020304" pitchFamily="18" charset="0"/>
              </a:rPr>
              <a:t>tìm</a:t>
            </a:r>
            <a:r>
              <a:rPr lang="en-US" sz="2800" dirty="0">
                <a:solidFill>
                  <a:srgbClr val="3333CC"/>
                </a:solidFill>
                <a:latin typeface="Times New Roman" panose="02020603050405020304" pitchFamily="18" charset="0"/>
                <a:cs typeface="Times New Roman" panose="02020603050405020304" pitchFamily="18" charset="0"/>
              </a:rPr>
              <a:t> </a:t>
            </a:r>
            <a:r>
              <a:rPr lang="en-US" sz="2800" dirty="0" err="1">
                <a:solidFill>
                  <a:srgbClr val="3333CC"/>
                </a:solidFill>
                <a:latin typeface="Times New Roman" panose="02020603050405020304" pitchFamily="18" charset="0"/>
                <a:cs typeface="Times New Roman" panose="02020603050405020304" pitchFamily="18" charset="0"/>
              </a:rPr>
              <a:t>hiểu</a:t>
            </a:r>
            <a:r>
              <a:rPr lang="en-US" sz="2800" dirty="0">
                <a:solidFill>
                  <a:srgbClr val="3333CC"/>
                </a:solidFill>
                <a:latin typeface="Times New Roman" panose="02020603050405020304" pitchFamily="18" charset="0"/>
                <a:cs typeface="Times New Roman" panose="02020603050405020304" pitchFamily="18" charset="0"/>
              </a:rPr>
              <a:t> </a:t>
            </a:r>
            <a:r>
              <a:rPr lang="en-US" sz="2800" dirty="0" err="1">
                <a:solidFill>
                  <a:srgbClr val="3333CC"/>
                </a:solidFill>
                <a:latin typeface="Times New Roman" panose="02020603050405020304" pitchFamily="18" charset="0"/>
                <a:cs typeface="Times New Roman" panose="02020603050405020304" pitchFamily="18" charset="0"/>
              </a:rPr>
              <a:t>trước</a:t>
            </a:r>
            <a:r>
              <a:rPr lang="en-US" sz="2800"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Bài</a:t>
            </a:r>
            <a:r>
              <a:rPr lang="en-US" sz="2800" b="1" i="1" dirty="0">
                <a:solidFill>
                  <a:srgbClr val="3333CC"/>
                </a:solidFill>
                <a:latin typeface="Times New Roman" panose="02020603050405020304" pitchFamily="18" charset="0"/>
                <a:cs typeface="Times New Roman" panose="02020603050405020304" pitchFamily="18" charset="0"/>
              </a:rPr>
              <a:t> 2: </a:t>
            </a:r>
            <a:r>
              <a:rPr lang="en-US" sz="2800" b="1" i="1" dirty="0" err="1">
                <a:solidFill>
                  <a:srgbClr val="3333CC"/>
                </a:solidFill>
                <a:latin typeface="Times New Roman" panose="02020603050405020304" pitchFamily="18" charset="0"/>
                <a:cs typeface="Times New Roman" panose="02020603050405020304" pitchFamily="18" charset="0"/>
              </a:rPr>
              <a:t>Vài</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nét</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lịch</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sử</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phát</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triển</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máy</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tính</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tiếp</a:t>
            </a:r>
            <a:r>
              <a:rPr lang="en-US" sz="2800" b="1" i="1" dirty="0">
                <a:solidFill>
                  <a:srgbClr val="3333CC"/>
                </a:solidFill>
                <a:latin typeface="Times New Roman" panose="02020603050405020304" pitchFamily="18" charset="0"/>
                <a:cs typeface="Times New Roman" panose="02020603050405020304" pitchFamily="18" charset="0"/>
              </a:rPr>
              <a:t> </a:t>
            </a:r>
            <a:r>
              <a:rPr lang="en-US" sz="2800" b="1" i="1" dirty="0" err="1">
                <a:solidFill>
                  <a:srgbClr val="3333CC"/>
                </a:solidFill>
                <a:latin typeface="Times New Roman" panose="02020603050405020304" pitchFamily="18" charset="0"/>
                <a:cs typeface="Times New Roman" panose="02020603050405020304" pitchFamily="18" charset="0"/>
              </a:rPr>
              <a:t>theo</a:t>
            </a:r>
            <a:r>
              <a:rPr lang="en-US" sz="2800" b="1" i="1" dirty="0">
                <a:solidFill>
                  <a:srgbClr val="3333CC"/>
                </a:solidFill>
                <a:latin typeface="Times New Roman" panose="02020603050405020304" pitchFamily="18" charset="0"/>
                <a:cs typeface="Times New Roman" panose="02020603050405020304" pitchFamily="18" charset="0"/>
              </a:rPr>
              <a:t>)</a:t>
            </a:r>
            <a:endParaRPr lang="en-US" sz="2800" dirty="0">
              <a:solidFill>
                <a:srgbClr val="3333CC"/>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p:cNvGrpSpPr/>
          <p:nvPr/>
        </p:nvGrpSpPr>
        <p:grpSpPr>
          <a:xfrm>
            <a:off x="2980607" y="1150453"/>
            <a:ext cx="5976143" cy="4679926"/>
            <a:chOff x="2424113" y="688975"/>
            <a:chExt cx="6713537" cy="5619751"/>
          </a:xfrm>
        </p:grpSpPr>
        <p:sp>
          <p:nvSpPr>
            <p:cNvPr id="24" name="AutoShape 3"/>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Segoe Print" panose="02000600000000000000"/>
                <a:cs typeface="+mn-cs"/>
              </a:endParaRPr>
            </a:p>
          </p:txBody>
        </p:sp>
        <p:sp>
          <p:nvSpPr>
            <p:cNvPr id="25" name="Freeform 24"/>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26" name="Freeform 6"/>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27" name="Freeform 7"/>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28" name="Freeform 8"/>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29" name="Freeform 9"/>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0" name="Freeform 10"/>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1" name="Freeform 11"/>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2" name="Freeform 12"/>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3" name="Freeform 13"/>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4" name="Freeform 14"/>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5" name="Freeform 15"/>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6" name="Freeform 16"/>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7" name="Freeform 17"/>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38" name="Freeform 18"/>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68D91"/>
                </a:solidFill>
                <a:effectLst/>
                <a:uLnTx/>
                <a:uFillTx/>
                <a:latin typeface="iCiel Cadena"/>
                <a:cs typeface="+mn-cs"/>
              </a:endParaRPr>
            </a:p>
          </p:txBody>
        </p:sp>
        <p:sp>
          <p:nvSpPr>
            <p:cNvPr id="39" name="Freeform 19"/>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0" name="Freeform 20"/>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68D91"/>
                </a:solidFill>
                <a:effectLst/>
                <a:uLnTx/>
                <a:uFillTx/>
                <a:latin typeface="iCiel Cadena"/>
                <a:cs typeface="+mn-cs"/>
              </a:endParaRPr>
            </a:p>
          </p:txBody>
        </p:sp>
        <p:sp>
          <p:nvSpPr>
            <p:cNvPr id="41" name="Freeform 21"/>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2" name="Freeform 22"/>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3" name="Freeform 23"/>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4" name="Freeform 24"/>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5" name="Freeform 25"/>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6" name="Freeform 26"/>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7" name="Freeform 27"/>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8" name="Freeform 28"/>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49" name="Freeform 29"/>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68D91"/>
                </a:solidFill>
                <a:effectLst/>
                <a:uLnTx/>
                <a:uFillTx/>
                <a:latin typeface="iCiel Cadena"/>
                <a:cs typeface="+mn-cs"/>
              </a:endParaRPr>
            </a:p>
          </p:txBody>
        </p:sp>
        <p:sp>
          <p:nvSpPr>
            <p:cNvPr id="50" name="Freeform 30"/>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1" name="Freeform 31"/>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2" name="Freeform 32"/>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3" name="Freeform 33"/>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4" name="Freeform 34"/>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68D91"/>
                </a:solidFill>
                <a:effectLst/>
                <a:uLnTx/>
                <a:uFillTx/>
                <a:latin typeface="iCiel Cadena"/>
                <a:cs typeface="+mn-cs"/>
              </a:endParaRPr>
            </a:p>
          </p:txBody>
        </p:sp>
        <p:sp>
          <p:nvSpPr>
            <p:cNvPr id="55" name="Freeform 35"/>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6" name="Freeform 36"/>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7" name="Freeform 37"/>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8" name="Freeform 38"/>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59" name="Freeform 39"/>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0" name="Freeform 40"/>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1" name="Freeform 41"/>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2" name="Freeform 42"/>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3" name="Freeform 43"/>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4" name="Freeform 44"/>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5" name="Freeform 45"/>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6" name="Freeform 46"/>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7" name="Freeform 47"/>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8" name="Freeform 48"/>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iCiel Cadena"/>
                <a:cs typeface="+mn-cs"/>
              </a:endParaRPr>
            </a:p>
          </p:txBody>
        </p:sp>
        <p:sp>
          <p:nvSpPr>
            <p:cNvPr id="69" name="Rectangle 49"/>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000" b="0" i="0" u="none" strike="noStrike" kern="1200" cap="none" spc="0" normalizeH="0" baseline="0" noProof="0" dirty="0">
                  <a:ln>
                    <a:noFill/>
                  </a:ln>
                  <a:solidFill>
                    <a:srgbClr val="FFFFFF"/>
                  </a:solidFill>
                  <a:effectLst/>
                  <a:uLnTx/>
                  <a:uFillTx/>
                  <a:latin typeface="iCiel Cadena"/>
                  <a:ea typeface="Microsoft YaHei" panose="020B0503020204020204" charset="-122"/>
                  <a:cs typeface="+mn-cs"/>
                </a:rPr>
                <a:t>LOVE</a:t>
              </a:r>
              <a:endParaRPr kumimoji="0" lang="zh-CN" altLang="zh-CN" sz="1600" b="0" i="0" u="none" strike="noStrike" kern="1200" cap="none" spc="0" normalizeH="0" baseline="0" noProof="0" dirty="0">
                <a:ln>
                  <a:noFill/>
                </a:ln>
                <a:solidFill>
                  <a:srgbClr val="000000"/>
                </a:solidFill>
                <a:effectLst/>
                <a:uLnTx/>
                <a:uFillTx/>
                <a:latin typeface="iCiel Cadena"/>
                <a:cs typeface="+mn-cs"/>
              </a:endParaRPr>
            </a:p>
          </p:txBody>
        </p:sp>
        <p:sp>
          <p:nvSpPr>
            <p:cNvPr id="70" name="Rectangle 50"/>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300" b="0" i="0" u="none" strike="noStrike" kern="1200" cap="none" spc="0" normalizeH="0" baseline="0" noProof="0" dirty="0">
                  <a:ln>
                    <a:noFill/>
                  </a:ln>
                  <a:solidFill>
                    <a:srgbClr val="FFFFFF"/>
                  </a:solidFill>
                  <a:effectLst/>
                  <a:uLnTx/>
                  <a:uFillTx/>
                  <a:latin typeface="iCiel Cadena"/>
                  <a:ea typeface="Microsoft YaHei" panose="020B0503020204020204" charset="-122"/>
                  <a:cs typeface="+mn-cs"/>
                </a:rPr>
                <a:t>L</a:t>
              </a:r>
              <a:endParaRPr kumimoji="0" lang="zh-CN" altLang="zh-CN" sz="1800" b="0" i="0" u="none" strike="noStrike" kern="1200" cap="none" spc="0" normalizeH="0" baseline="0" noProof="0" dirty="0">
                <a:ln>
                  <a:noFill/>
                </a:ln>
                <a:solidFill>
                  <a:srgbClr val="000000"/>
                </a:solidFill>
                <a:effectLst/>
                <a:uLnTx/>
                <a:uFillTx/>
                <a:latin typeface="iCiel Cadena"/>
                <a:cs typeface="+mn-cs"/>
              </a:endParaRPr>
            </a:p>
          </p:txBody>
        </p:sp>
        <p:sp>
          <p:nvSpPr>
            <p:cNvPr id="71" name="Rectangle 51"/>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iCiel Cadena"/>
                  <a:ea typeface="Microsoft YaHei" panose="020B0503020204020204" charset="-122"/>
                  <a:cs typeface="+mn-cs"/>
                </a:rPr>
                <a:t>L</a:t>
              </a:r>
              <a:endParaRPr kumimoji="0" lang="zh-CN" altLang="zh-CN" sz="1800" b="0" i="0" u="none" strike="noStrike" kern="1200" cap="none" spc="0" normalizeH="0" baseline="0" noProof="0" dirty="0">
                <a:ln>
                  <a:noFill/>
                </a:ln>
                <a:solidFill>
                  <a:srgbClr val="000000"/>
                </a:solidFill>
                <a:effectLst/>
                <a:uLnTx/>
                <a:uFillTx/>
                <a:latin typeface="iCiel Cadena"/>
                <a:cs typeface="+mn-cs"/>
              </a:endParaRPr>
            </a:p>
          </p:txBody>
        </p:sp>
        <p:sp>
          <p:nvSpPr>
            <p:cNvPr id="72" name="Rectangle 52"/>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300" b="0" i="0" u="none" strike="noStrike" kern="1200" cap="none" spc="0" normalizeH="0" baseline="0" noProof="0" dirty="0">
                  <a:ln>
                    <a:noFill/>
                  </a:ln>
                  <a:solidFill>
                    <a:srgbClr val="FFFFFF"/>
                  </a:solidFill>
                  <a:effectLst/>
                  <a:uLnTx/>
                  <a:uFillTx/>
                  <a:latin typeface="iCiel Cadena"/>
                  <a:ea typeface="Microsoft YaHei" panose="020B0503020204020204" charset="-122"/>
                  <a:cs typeface="+mn-cs"/>
                </a:rPr>
                <a:t>L</a:t>
              </a:r>
              <a:endParaRPr kumimoji="0" lang="zh-CN" altLang="zh-CN" sz="1800" b="0" i="0" u="none" strike="noStrike" kern="1200" cap="none" spc="0" normalizeH="0" baseline="0" noProof="0" dirty="0">
                <a:ln>
                  <a:noFill/>
                </a:ln>
                <a:solidFill>
                  <a:srgbClr val="FFFFFF"/>
                </a:solidFill>
                <a:effectLst/>
                <a:uLnTx/>
                <a:uFillTx/>
                <a:latin typeface="iCiel Cadena"/>
                <a:cs typeface="+mn-cs"/>
              </a:endParaRPr>
            </a:p>
          </p:txBody>
        </p:sp>
        <p:sp>
          <p:nvSpPr>
            <p:cNvPr id="73" name="Rectangle 53"/>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iCiel Cadena"/>
                  <a:ea typeface="Microsoft YaHei" panose="020B0503020204020204" charset="-122"/>
                  <a:cs typeface="+mn-cs"/>
                </a:rPr>
                <a:t>L</a:t>
              </a:r>
              <a:endParaRPr kumimoji="0" lang="zh-CN" altLang="zh-CN" sz="1800" b="0" i="0" u="none" strike="noStrike" kern="1200" cap="none" spc="0" normalizeH="0" baseline="0" noProof="0" dirty="0">
                <a:ln>
                  <a:noFill/>
                </a:ln>
                <a:solidFill>
                  <a:srgbClr val="000000"/>
                </a:solidFill>
                <a:effectLst/>
                <a:uLnTx/>
                <a:uFillTx/>
                <a:latin typeface="iCiel Cadena"/>
                <a:cs typeface="+mn-cs"/>
              </a:endParaRPr>
            </a:p>
          </p:txBody>
        </p:sp>
        <p:sp>
          <p:nvSpPr>
            <p:cNvPr id="74" name="Rectangle 54"/>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800" b="0" i="0" u="none" strike="noStrike" kern="1200" cap="none" spc="0" normalizeH="0" baseline="0" noProof="0" dirty="0">
                  <a:ln>
                    <a:noFill/>
                  </a:ln>
                  <a:solidFill>
                    <a:srgbClr val="FFFFFF"/>
                  </a:solidFill>
                  <a:effectLst/>
                  <a:uLnTx/>
                  <a:uFillTx/>
                  <a:latin typeface="iCiel Cadena"/>
                  <a:ea typeface="Microsoft YaHei" panose="020B0503020204020204" charset="-122"/>
                  <a:cs typeface="+mn-cs"/>
                </a:rPr>
                <a:t>PIRCE</a:t>
              </a:r>
              <a:endParaRPr kumimoji="0" lang="zh-CN" altLang="zh-CN" sz="1400" b="0" i="0" u="none" strike="noStrike" kern="1200" cap="none" spc="0" normalizeH="0" baseline="0" noProof="0" dirty="0">
                <a:ln>
                  <a:noFill/>
                </a:ln>
                <a:solidFill>
                  <a:srgbClr val="FFFFFF"/>
                </a:solidFill>
                <a:effectLst/>
                <a:uLnTx/>
                <a:uFillTx/>
                <a:latin typeface="iCiel Cadena"/>
                <a:cs typeface="+mn-cs"/>
              </a:endParaRPr>
            </a:p>
          </p:txBody>
        </p:sp>
        <p:sp>
          <p:nvSpPr>
            <p:cNvPr id="75" name="Rectangle 55"/>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iCiel Cadena"/>
                  <a:ea typeface="Microsoft YaHei" panose="020B0503020204020204" charset="-122"/>
                  <a:cs typeface="+mn-cs"/>
                </a:rPr>
                <a:t>G</a:t>
              </a:r>
              <a:endParaRPr kumimoji="0" lang="zh-CN" altLang="zh-CN" sz="1800" b="0" i="0" u="none" strike="noStrike" kern="1200" cap="none" spc="0" normalizeH="0" baseline="0" noProof="0" dirty="0">
                <a:ln>
                  <a:noFill/>
                </a:ln>
                <a:solidFill>
                  <a:srgbClr val="000000"/>
                </a:solidFill>
                <a:effectLst/>
                <a:uLnTx/>
                <a:uFillTx/>
                <a:latin typeface="iCiel Cadena"/>
                <a:cs typeface="+mn-cs"/>
              </a:endParaRPr>
            </a:p>
          </p:txBody>
        </p:sp>
        <p:sp>
          <p:nvSpPr>
            <p:cNvPr id="76" name="Rectangle 56"/>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iCiel Cadena"/>
                  <a:ea typeface="Microsoft YaHei" panose="020B0503020204020204" charset="-122"/>
                  <a:cs typeface="+mn-cs"/>
                </a:rPr>
                <a:t>S</a:t>
              </a:r>
              <a:endParaRPr kumimoji="0" lang="zh-CN" altLang="zh-CN" sz="1800" b="0" i="0" u="none" strike="noStrike" kern="1200" cap="none" spc="0" normalizeH="0" baseline="0" noProof="0" dirty="0">
                <a:ln>
                  <a:noFill/>
                </a:ln>
                <a:solidFill>
                  <a:srgbClr val="000000"/>
                </a:solidFill>
                <a:effectLst/>
                <a:uLnTx/>
                <a:uFillTx/>
                <a:latin typeface="iCiel Cadena"/>
                <a:cs typeface="+mn-cs"/>
              </a:endParaRPr>
            </a:p>
          </p:txBody>
        </p:sp>
        <p:sp>
          <p:nvSpPr>
            <p:cNvPr id="77" name="Rectangle 57"/>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iCiel Cadena"/>
                  <a:ea typeface="Microsoft YaHei" panose="020B0503020204020204" charset="-122"/>
                  <a:cs typeface="+mn-cs"/>
                </a:rPr>
                <a:t>T</a:t>
              </a:r>
              <a:endParaRPr kumimoji="0" lang="zh-CN" altLang="zh-CN" sz="1800" b="0" i="0" u="none" strike="noStrike" kern="1200" cap="none" spc="0" normalizeH="0" baseline="0" noProof="0" dirty="0">
                <a:ln>
                  <a:noFill/>
                </a:ln>
                <a:solidFill>
                  <a:srgbClr val="000000"/>
                </a:solidFill>
                <a:effectLst/>
                <a:uLnTx/>
                <a:uFillTx/>
                <a:latin typeface="iCiel Cadena"/>
                <a:cs typeface="+mn-cs"/>
              </a:endParaRPr>
            </a:p>
          </p:txBody>
        </p:sp>
        <p:sp>
          <p:nvSpPr>
            <p:cNvPr id="78" name="Rectangle 58"/>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rgbClr val="FFFFFF"/>
                  </a:solidFill>
                  <a:effectLst/>
                  <a:uLnTx/>
                  <a:uFillTx/>
                  <a:latin typeface="iCiel Cadena"/>
                  <a:ea typeface="Microsoft YaHei" panose="020B0503020204020204" charset="-122"/>
                  <a:cs typeface="+mn-cs"/>
                </a:rPr>
                <a:t>H</a:t>
              </a:r>
              <a:endParaRPr kumimoji="0" lang="zh-CN" altLang="zh-CN" sz="1800" b="0" i="0" u="none" strike="noStrike" kern="1200" cap="none" spc="0" normalizeH="0" baseline="0" noProof="0" dirty="0">
                <a:ln>
                  <a:noFill/>
                </a:ln>
                <a:solidFill>
                  <a:srgbClr val="000000"/>
                </a:solidFill>
                <a:effectLst/>
                <a:uLnTx/>
                <a:uFillTx/>
                <a:latin typeface="iCiel Cadena"/>
                <a:cs typeface="+mn-cs"/>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w="22225">
                  <a:solidFill>
                    <a:srgbClr val="7DC8FF"/>
                  </a:solidFill>
                  <a:prstDash val="solid"/>
                </a:ln>
                <a:solidFill>
                  <a:srgbClr val="7DC8FF">
                    <a:lumMod val="75000"/>
                  </a:srgbClr>
                </a:solidFill>
                <a:effectLst/>
                <a:uLnTx/>
                <a:uFillTx/>
                <a:latin typeface="Times New Roman" panose="02020603050405020304" pitchFamily="18" charset="0"/>
                <a:cs typeface="Times New Roman" panose="02020603050405020304" pitchFamily="18" charset="0"/>
              </a:rPr>
              <a:t>TẠM BIỆT VÀ HẸN GẶP LẠI</a:t>
            </a:r>
          </a:p>
        </p:txBody>
      </p:sp>
      <p:pic>
        <p:nvPicPr>
          <p:cNvPr id="83"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7270" y="4748311"/>
            <a:ext cx="4084635" cy="20415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197772" y="1534511"/>
            <a:ext cx="5638800" cy="2123658"/>
          </a:xfrm>
          <a:prstGeom prst="rect">
            <a:avLst/>
          </a:prstGeom>
          <a:solidFill>
            <a:schemeClr val="accent6">
              <a:lumMod val="60000"/>
              <a:lumOff val="40000"/>
            </a:schemeClr>
          </a:solidFill>
        </p:spPr>
        <p:txBody>
          <a:bodyPr wrap="square" rtlCol="0">
            <a:spAutoFit/>
          </a:bodyPr>
          <a:lstStyle/>
          <a:p>
            <a:pPr algn="ctr"/>
            <a:r>
              <a:rPr lang="vi-VN" sz="6600" b="1" noProof="1">
                <a:solidFill>
                  <a:srgbClr val="0070C0"/>
                </a:solidFill>
                <a:latin typeface="Times New Roman" panose="02020603050405020304" pitchFamily="18" charset="0"/>
                <a:cs typeface="Times New Roman" panose="02020603050405020304" pitchFamily="18" charset="0"/>
              </a:rPr>
              <a:t>Hình thành kiến thức</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Graphical user interface, applicati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1692" y="4526277"/>
            <a:ext cx="2059470" cy="2053292"/>
          </a:xfrm>
          <a:prstGeom prst="rect">
            <a:avLst/>
          </a:prstGeom>
        </p:spPr>
      </p:pic>
      <p:grpSp>
        <p:nvGrpSpPr>
          <p:cNvPr id="19" name="Group 18"/>
          <p:cNvGrpSpPr/>
          <p:nvPr/>
        </p:nvGrpSpPr>
        <p:grpSpPr>
          <a:xfrm>
            <a:off x="901861" y="1325539"/>
            <a:ext cx="10190480" cy="3107816"/>
            <a:chOff x="1778000" y="402270"/>
            <a:chExt cx="10190480" cy="3107816"/>
          </a:xfrm>
        </p:grpSpPr>
        <p:sp>
          <p:nvSpPr>
            <p:cNvPr id="10" name="Freeform: Shape 9"/>
            <p:cNvSpPr/>
            <p:nvPr/>
          </p:nvSpPr>
          <p:spPr>
            <a:xfrm>
              <a:off x="3291840" y="402270"/>
              <a:ext cx="867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CBE7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grpSp>
          <p:nvGrpSpPr>
            <p:cNvPr id="8" name="Group 7"/>
            <p:cNvGrpSpPr/>
            <p:nvPr/>
          </p:nvGrpSpPr>
          <p:grpSpPr>
            <a:xfrm>
              <a:off x="1778000" y="1519412"/>
              <a:ext cx="10190480" cy="1990674"/>
              <a:chOff x="1442720" y="3140126"/>
              <a:chExt cx="10190480" cy="1990674"/>
            </a:xfrm>
          </p:grpSpPr>
          <p:sp>
            <p:nvSpPr>
              <p:cNvPr id="6" name="Freeform: Shape 5"/>
              <p:cNvSpPr/>
              <p:nvPr/>
            </p:nvSpPr>
            <p:spPr>
              <a:xfrm>
                <a:off x="1686560" y="3309963"/>
                <a:ext cx="994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1BB0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sp>
            <p:nvSpPr>
              <p:cNvPr id="7" name="Speech Bubble: Rectangle with Corners Rounded 6"/>
              <p:cNvSpPr/>
              <p:nvPr/>
            </p:nvSpPr>
            <p:spPr>
              <a:xfrm>
                <a:off x="1442720" y="3140126"/>
                <a:ext cx="2042160" cy="1990674"/>
              </a:xfrm>
              <a:prstGeom prst="wedgeRoundRectCallout">
                <a:avLst>
                  <a:gd name="adj1" fmla="val 20461"/>
                  <a:gd name="adj2" fmla="val 65052"/>
                  <a:gd name="adj3" fmla="val 16667"/>
                </a:avLst>
              </a:prstGeom>
              <a:noFill/>
              <a:ln w="57150">
                <a:solidFill>
                  <a:srgbClr val="ED3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Segoe Print" panose="02000600000000000000"/>
                  <a:cs typeface="+mn-cs"/>
                </a:endParaRPr>
              </a:p>
            </p:txBody>
          </p:sp>
        </p:grpSp>
        <p:grpSp>
          <p:nvGrpSpPr>
            <p:cNvPr id="13" name="Group 12"/>
            <p:cNvGrpSpPr/>
            <p:nvPr/>
          </p:nvGrpSpPr>
          <p:grpSpPr>
            <a:xfrm>
              <a:off x="2285505" y="1773525"/>
              <a:ext cx="1240510" cy="1482448"/>
              <a:chOff x="700050" y="3208754"/>
              <a:chExt cx="935710" cy="1482448"/>
            </a:xfrm>
          </p:grpSpPr>
          <p:sp>
            <p:nvSpPr>
              <p:cNvPr id="11" name="Rectangle 10"/>
              <p:cNvSpPr/>
              <p:nvPr/>
            </p:nvSpPr>
            <p:spPr>
              <a:xfrm>
                <a:off x="700050" y="3208754"/>
                <a:ext cx="935710" cy="707886"/>
              </a:xfrm>
              <a:prstGeom prst="rect">
                <a:avLst/>
              </a:prstGeom>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w="19050">
                      <a:solidFill>
                        <a:srgbClr val="FFFFFF"/>
                      </a:solidFill>
                    </a:ln>
                    <a:solidFill>
                      <a:srgbClr val="000000"/>
                    </a:solidFill>
                    <a:effectLst/>
                    <a:uLnTx/>
                    <a:uFillTx/>
                    <a:latin typeface="UTM Kabel KT" panose="02040603050506020204" pitchFamily="18" charset="0"/>
                    <a:cs typeface="Times New Roman" panose="02020603050405020304" pitchFamily="18" charset="0"/>
                  </a:rPr>
                  <a:t>BÀI</a:t>
                </a:r>
                <a:r>
                  <a:rPr kumimoji="0" lang="en-US" sz="4000" b="1" i="0" u="none" strike="noStrike" kern="1200" cap="none" spc="0" normalizeH="0" baseline="0" noProof="0">
                    <a:ln w="19050">
                      <a:solidFill>
                        <a:srgbClr val="FFFFFF"/>
                      </a:solidFill>
                    </a:ln>
                    <a:solidFill>
                      <a:srgbClr val="000000"/>
                    </a:solidFill>
                    <a:effectLst/>
                    <a:uLnTx/>
                    <a:uFillTx/>
                    <a:latin typeface="UTM Kabel KT" panose="02040603050506020204" pitchFamily="18" charset="0"/>
                    <a:cs typeface="Times New Roman" panose="02020603050405020304" pitchFamily="18" charset="0"/>
                  </a:rPr>
                  <a:t> </a:t>
                </a:r>
              </a:p>
            </p:txBody>
          </p:sp>
          <p:sp>
            <p:nvSpPr>
              <p:cNvPr id="12" name="Rectangle 11"/>
              <p:cNvSpPr/>
              <p:nvPr/>
            </p:nvSpPr>
            <p:spPr>
              <a:xfrm>
                <a:off x="700050" y="3583206"/>
                <a:ext cx="935710" cy="1107996"/>
              </a:xfrm>
              <a:prstGeom prst="rect">
                <a:avLst/>
              </a:prstGeom>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dirty="0">
                    <a:ln w="19050">
                      <a:solidFill>
                        <a:srgbClr val="FFFFFF"/>
                      </a:solidFill>
                    </a:ln>
                    <a:solidFill>
                      <a:srgbClr val="000000"/>
                    </a:solidFill>
                    <a:effectLst/>
                    <a:uLnTx/>
                    <a:uFillTx/>
                    <a:latin typeface="UTM Kabel KT" panose="02040603050506020204" pitchFamily="18" charset="0"/>
                    <a:cs typeface="Times New Roman" panose="02020603050405020304" pitchFamily="18" charset="0"/>
                  </a:rPr>
                  <a:t>1</a:t>
                </a:r>
                <a:endParaRPr kumimoji="0" lang="vi-VN" sz="4000" b="1" i="0" u="none" strike="noStrike" kern="1200" cap="none" spc="0" normalizeH="0" baseline="0" noProof="0" dirty="0">
                  <a:ln w="19050">
                    <a:solidFill>
                      <a:srgbClr val="FFFFFF"/>
                    </a:solidFill>
                  </a:ln>
                  <a:solidFill>
                    <a:srgbClr val="000000"/>
                  </a:solidFill>
                  <a:effectLst/>
                  <a:uLnTx/>
                  <a:uFillTx/>
                  <a:latin typeface="SVN-SAF" panose="02040603050506020204" pitchFamily="18" charset="0"/>
                  <a:cs typeface="Times New Roman" panose="02020603050405020304" pitchFamily="18" charset="0"/>
                </a:endParaRPr>
              </a:p>
            </p:txBody>
          </p:sp>
        </p:grpSp>
      </p:grpSp>
      <p:sp>
        <p:nvSpPr>
          <p:cNvPr id="3" name="TextBox 2"/>
          <p:cNvSpPr txBox="1"/>
          <p:nvPr/>
        </p:nvSpPr>
        <p:spPr>
          <a:xfrm>
            <a:off x="2625922" y="1732575"/>
            <a:ext cx="782533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CHỦ ĐỀ A: MÁY TÍNH VÀ CỘNG ĐỒNG</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5" name="TextBox 14"/>
          <p:cNvSpPr txBox="1"/>
          <p:nvPr/>
        </p:nvSpPr>
        <p:spPr>
          <a:xfrm>
            <a:off x="3105511" y="2631853"/>
            <a:ext cx="7825339" cy="1569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3200" b="1" i="0" u="none" strike="noStrike" kern="1200" cap="none" spc="0" normalizeH="0" baseline="0" noProof="0" dirty="0" smtClean="0">
                <a:ln>
                  <a:noFill/>
                </a:ln>
                <a:solidFill>
                  <a:srgbClr val="FFC000"/>
                </a:solidFill>
                <a:effectLst/>
                <a:uLnTx/>
                <a:uFillTx/>
                <a:latin typeface="Times New Roman" panose="02020603050405020304" pitchFamily="18" charset="0"/>
                <a:cs typeface="Times New Roman" panose="02020603050405020304" pitchFamily="18" charset="0"/>
              </a:rPr>
              <a:t>VÀI NÉT LỊCH SỬ PHÁT TRIỂN CỦA MÁY TÍNH</a:t>
            </a:r>
            <a:endParaRPr kumimoji="0" lang="en-US" sz="3200" b="1"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9035" y="437353"/>
            <a:ext cx="888648" cy="903074"/>
          </a:xfrm>
          <a:prstGeom prst="rect">
            <a:avLst/>
          </a:prstGeom>
        </p:spPr>
      </p:pic>
      <p:pic>
        <p:nvPicPr>
          <p:cNvPr id="4" name="Picture 3"/>
          <p:cNvPicPr>
            <a:picLocks noChangeAspect="1"/>
          </p:cNvPicPr>
          <p:nvPr/>
        </p:nvPicPr>
        <p:blipFill>
          <a:blip r:embed="rId3"/>
          <a:stretch>
            <a:fillRect/>
          </a:stretch>
        </p:blipFill>
        <p:spPr>
          <a:xfrm>
            <a:off x="3784007" y="748386"/>
            <a:ext cx="4267200" cy="1352056"/>
          </a:xfrm>
          <a:prstGeom prst="rect">
            <a:avLst/>
          </a:prstGeom>
        </p:spPr>
      </p:pic>
      <p:pic>
        <p:nvPicPr>
          <p:cNvPr id="5" name="Picture 4"/>
          <p:cNvPicPr>
            <a:picLocks noChangeAspect="1"/>
          </p:cNvPicPr>
          <p:nvPr/>
        </p:nvPicPr>
        <p:blipFill>
          <a:blip r:embed="rId4"/>
          <a:stretch>
            <a:fillRect/>
          </a:stretch>
        </p:blipFill>
        <p:spPr>
          <a:xfrm>
            <a:off x="1587063" y="2490458"/>
            <a:ext cx="9049406" cy="1408880"/>
          </a:xfrm>
          <a:prstGeom prst="rect">
            <a:avLst/>
          </a:prstGeom>
        </p:spPr>
      </p:pic>
      <p:pic>
        <p:nvPicPr>
          <p:cNvPr id="6" name="Picture 5"/>
          <p:cNvPicPr>
            <a:picLocks noChangeAspect="1"/>
          </p:cNvPicPr>
          <p:nvPr/>
        </p:nvPicPr>
        <p:blipFill>
          <a:blip r:embed="rId5"/>
          <a:stretch>
            <a:fillRect/>
          </a:stretch>
        </p:blipFill>
        <p:spPr>
          <a:xfrm>
            <a:off x="1274052" y="4212512"/>
            <a:ext cx="9068127" cy="16732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0" y="0"/>
            <a:ext cx="9998763" cy="646331"/>
          </a:xfrm>
          <a:prstGeom prst="rect">
            <a:avLst/>
          </a:prstGeom>
          <a:solidFill>
            <a:srgbClr val="66FF99"/>
          </a:solidFill>
        </p:spPr>
        <p:txBody>
          <a:bodyPr wrap="none">
            <a:spAutoFit/>
          </a:bodyPr>
          <a:lstStyle/>
          <a:p>
            <a:pPr algn="just">
              <a:lnSpc>
                <a:spcPct val="120000"/>
              </a:lnSpc>
              <a:spcBef>
                <a:spcPts val="300"/>
              </a:spcBef>
              <a:spcAft>
                <a:spcPts val="300"/>
              </a:spcAft>
            </a:pPr>
            <a:r>
              <a:rPr lang="vi-VN" sz="3000" b="1" u="sng" dirty="0">
                <a:solidFill>
                  <a:srgbClr val="FF0000"/>
                </a:solidFill>
                <a:latin typeface="Times New Roman" panose="02020603050405020304" pitchFamily="18" charset="0"/>
                <a:ea typeface="Times New Roman" panose="02020603050405020304" pitchFamily="18" charset="0"/>
              </a:rPr>
              <a:t>1</a:t>
            </a:r>
            <a:r>
              <a:rPr lang="vi-VN" sz="3000" b="1" u="sng" dirty="0" smtClean="0">
                <a:solidFill>
                  <a:srgbClr val="FF0000"/>
                </a:solidFill>
                <a:latin typeface="Times New Roman" panose="02020603050405020304" pitchFamily="18" charset="0"/>
                <a:ea typeface="Times New Roman" panose="02020603050405020304" pitchFamily="18" charset="0"/>
              </a:rPr>
              <a:t>.</a:t>
            </a:r>
            <a:r>
              <a:rPr lang="en-US" sz="3000" b="1" u="sng" dirty="0" smtClean="0">
                <a:solidFill>
                  <a:srgbClr val="FF0000"/>
                </a:solidFill>
                <a:latin typeface="Times New Roman" panose="02020603050405020304" pitchFamily="18" charset="0"/>
                <a:ea typeface="Times New Roman" panose="02020603050405020304" pitchFamily="18" charset="0"/>
              </a:rPr>
              <a:t> </a:t>
            </a:r>
            <a:r>
              <a:rPr lang="en-US" sz="3000" b="1" u="sng" dirty="0" err="1" smtClean="0">
                <a:solidFill>
                  <a:srgbClr val="FF0000"/>
                </a:solidFill>
                <a:latin typeface="Times New Roman" panose="02020603050405020304" pitchFamily="18" charset="0"/>
                <a:ea typeface="Times New Roman" panose="02020603050405020304" pitchFamily="18" charset="0"/>
              </a:rPr>
              <a:t>Vài</a:t>
            </a:r>
            <a:r>
              <a:rPr lang="en-US" sz="3000" b="1" u="sng" dirty="0" smtClean="0">
                <a:solidFill>
                  <a:srgbClr val="FF0000"/>
                </a:solidFill>
                <a:latin typeface="Times New Roman" panose="02020603050405020304" pitchFamily="18" charset="0"/>
                <a:ea typeface="Times New Roman" panose="02020603050405020304" pitchFamily="18" charset="0"/>
              </a:rPr>
              <a:t> </a:t>
            </a:r>
            <a:r>
              <a:rPr lang="en-US" sz="3000" b="1" u="sng" dirty="0" err="1" smtClean="0">
                <a:solidFill>
                  <a:srgbClr val="FF0000"/>
                </a:solidFill>
                <a:latin typeface="Times New Roman" panose="02020603050405020304" pitchFamily="18" charset="0"/>
                <a:ea typeface="Times New Roman" panose="02020603050405020304" pitchFamily="18" charset="0"/>
              </a:rPr>
              <a:t>nét</a:t>
            </a:r>
            <a:r>
              <a:rPr lang="en-US" sz="3000" b="1" u="sng" dirty="0" smtClean="0">
                <a:solidFill>
                  <a:srgbClr val="FF0000"/>
                </a:solidFill>
                <a:latin typeface="Times New Roman" panose="02020603050405020304" pitchFamily="18" charset="0"/>
                <a:ea typeface="Times New Roman" panose="02020603050405020304" pitchFamily="18" charset="0"/>
              </a:rPr>
              <a:t> </a:t>
            </a:r>
            <a:r>
              <a:rPr lang="en-US" sz="3000" b="1" u="sng" dirty="0" err="1" smtClean="0">
                <a:solidFill>
                  <a:srgbClr val="FF0000"/>
                </a:solidFill>
                <a:latin typeface="Times New Roman" panose="02020603050405020304" pitchFamily="18" charset="0"/>
                <a:ea typeface="Times New Roman" panose="02020603050405020304" pitchFamily="18" charset="0"/>
              </a:rPr>
              <a:t>về</a:t>
            </a:r>
            <a:r>
              <a:rPr lang="en-US" sz="3000" b="1" u="sng" dirty="0" smtClean="0">
                <a:solidFill>
                  <a:srgbClr val="FF0000"/>
                </a:solidFill>
                <a:latin typeface="Times New Roman" panose="02020603050405020304" pitchFamily="18" charset="0"/>
                <a:ea typeface="Times New Roman" panose="02020603050405020304" pitchFamily="18" charset="0"/>
              </a:rPr>
              <a:t> </a:t>
            </a:r>
            <a:r>
              <a:rPr lang="en-US" sz="3000" b="1" u="sng" dirty="0" err="1" smtClean="0">
                <a:solidFill>
                  <a:srgbClr val="FF0000"/>
                </a:solidFill>
                <a:latin typeface="Times New Roman" panose="02020603050405020304" pitchFamily="18" charset="0"/>
                <a:ea typeface="Times New Roman" panose="02020603050405020304" pitchFamily="18" charset="0"/>
              </a:rPr>
              <a:t>các</a:t>
            </a:r>
            <a:r>
              <a:rPr lang="en-US" sz="3000" b="1" u="sng" dirty="0" smtClean="0">
                <a:solidFill>
                  <a:srgbClr val="FF0000"/>
                </a:solidFill>
                <a:latin typeface="Times New Roman" panose="02020603050405020304" pitchFamily="18" charset="0"/>
                <a:ea typeface="Times New Roman" panose="02020603050405020304" pitchFamily="18" charset="0"/>
              </a:rPr>
              <a:t> </a:t>
            </a:r>
            <a:r>
              <a:rPr lang="en-US" sz="3000" b="1" u="sng" dirty="0" err="1" smtClean="0">
                <a:solidFill>
                  <a:srgbClr val="FF0000"/>
                </a:solidFill>
                <a:latin typeface="Times New Roman" panose="02020603050405020304" pitchFamily="18" charset="0"/>
                <a:ea typeface="Times New Roman" panose="02020603050405020304" pitchFamily="18" charset="0"/>
              </a:rPr>
              <a:t>máy</a:t>
            </a:r>
            <a:r>
              <a:rPr lang="en-US" sz="3000" b="1" u="sng" dirty="0" smtClean="0">
                <a:solidFill>
                  <a:srgbClr val="FF0000"/>
                </a:solidFill>
                <a:latin typeface="Times New Roman" panose="02020603050405020304" pitchFamily="18" charset="0"/>
                <a:ea typeface="Times New Roman" panose="02020603050405020304" pitchFamily="18" charset="0"/>
              </a:rPr>
              <a:t> </a:t>
            </a:r>
            <a:r>
              <a:rPr lang="en-US" sz="3000" b="1" u="sng" dirty="0" err="1" smtClean="0">
                <a:solidFill>
                  <a:srgbClr val="FF0000"/>
                </a:solidFill>
                <a:latin typeface="Times New Roman" panose="02020603050405020304" pitchFamily="18" charset="0"/>
                <a:ea typeface="Times New Roman" panose="02020603050405020304" pitchFamily="18" charset="0"/>
              </a:rPr>
              <a:t>tính</a:t>
            </a:r>
            <a:r>
              <a:rPr lang="en-US" sz="3000" b="1" u="sng" dirty="0" smtClean="0">
                <a:solidFill>
                  <a:srgbClr val="FF0000"/>
                </a:solidFill>
                <a:latin typeface="Times New Roman" panose="02020603050405020304" pitchFamily="18" charset="0"/>
                <a:ea typeface="Times New Roman" panose="02020603050405020304" pitchFamily="18" charset="0"/>
              </a:rPr>
              <a:t> </a:t>
            </a:r>
            <a:r>
              <a:rPr lang="en-US" sz="3000" b="1" u="sng" dirty="0" err="1" smtClean="0">
                <a:solidFill>
                  <a:srgbClr val="FF0000"/>
                </a:solidFill>
                <a:latin typeface="Times New Roman" panose="02020603050405020304" pitchFamily="18" charset="0"/>
                <a:ea typeface="Times New Roman" panose="02020603050405020304" pitchFamily="18" charset="0"/>
              </a:rPr>
              <a:t>điện</a:t>
            </a:r>
            <a:r>
              <a:rPr lang="en-US" sz="3000" b="1" u="sng" dirty="0" smtClean="0">
                <a:solidFill>
                  <a:srgbClr val="FF0000"/>
                </a:solidFill>
                <a:latin typeface="Times New Roman" panose="02020603050405020304" pitchFamily="18" charset="0"/>
                <a:ea typeface="Times New Roman" panose="02020603050405020304" pitchFamily="18" charset="0"/>
              </a:rPr>
              <a:t> </a:t>
            </a:r>
            <a:r>
              <a:rPr lang="en-US" sz="3000" b="1" u="sng" dirty="0" err="1" smtClean="0">
                <a:solidFill>
                  <a:srgbClr val="FF0000"/>
                </a:solidFill>
                <a:latin typeface="Times New Roman" panose="02020603050405020304" pitchFamily="18" charset="0"/>
                <a:ea typeface="Times New Roman" panose="02020603050405020304" pitchFamily="18" charset="0"/>
              </a:rPr>
              <a:t>cơ</a:t>
            </a:r>
            <a:r>
              <a:rPr lang="en-US" sz="3000" b="1" u="sng" dirty="0" smtClean="0">
                <a:solidFill>
                  <a:srgbClr val="FF0000"/>
                </a:solidFill>
                <a:latin typeface="Times New Roman" panose="02020603050405020304" pitchFamily="18" charset="0"/>
                <a:ea typeface="Times New Roman" panose="02020603050405020304" pitchFamily="18" charset="0"/>
              </a:rPr>
              <a:t> </a:t>
            </a:r>
            <a:r>
              <a:rPr lang="en-US" sz="3000" b="1" u="sng" dirty="0" err="1" smtClean="0">
                <a:solidFill>
                  <a:srgbClr val="FF0000"/>
                </a:solidFill>
                <a:latin typeface="Times New Roman" panose="02020603050405020304" pitchFamily="18" charset="0"/>
                <a:ea typeface="Times New Roman" panose="02020603050405020304" pitchFamily="18" charset="0"/>
              </a:rPr>
              <a:t>và</a:t>
            </a:r>
            <a:r>
              <a:rPr lang="en-US" sz="3000" b="1" u="sng" dirty="0" smtClean="0">
                <a:solidFill>
                  <a:srgbClr val="FF0000"/>
                </a:solidFill>
                <a:latin typeface="Times New Roman" panose="02020603050405020304" pitchFamily="18" charset="0"/>
                <a:ea typeface="Times New Roman" panose="02020603050405020304" pitchFamily="18" charset="0"/>
              </a:rPr>
              <a:t> </a:t>
            </a:r>
            <a:r>
              <a:rPr lang="en-US" sz="3000" b="1" u="sng" dirty="0" err="1" smtClean="0">
                <a:solidFill>
                  <a:srgbClr val="FF0000"/>
                </a:solidFill>
                <a:latin typeface="Times New Roman" panose="02020603050405020304" pitchFamily="18" charset="0"/>
                <a:ea typeface="Times New Roman" panose="02020603050405020304" pitchFamily="18" charset="0"/>
              </a:rPr>
              <a:t>kiến</a:t>
            </a:r>
            <a:r>
              <a:rPr lang="en-US" sz="3000" b="1" u="sng" dirty="0" smtClean="0">
                <a:solidFill>
                  <a:srgbClr val="FF0000"/>
                </a:solidFill>
                <a:latin typeface="Times New Roman" panose="02020603050405020304" pitchFamily="18" charset="0"/>
                <a:ea typeface="Times New Roman" panose="02020603050405020304" pitchFamily="18" charset="0"/>
              </a:rPr>
              <a:t> </a:t>
            </a:r>
            <a:r>
              <a:rPr lang="en-US" sz="3000" b="1" u="sng" dirty="0" err="1" smtClean="0">
                <a:solidFill>
                  <a:srgbClr val="FF0000"/>
                </a:solidFill>
                <a:latin typeface="Times New Roman" panose="02020603050405020304" pitchFamily="18" charset="0"/>
                <a:ea typeface="Times New Roman" panose="02020603050405020304" pitchFamily="18" charset="0"/>
              </a:rPr>
              <a:t>trúc</a:t>
            </a:r>
            <a:r>
              <a:rPr lang="en-US" sz="3000" b="1" u="sng" dirty="0" smtClean="0">
                <a:solidFill>
                  <a:srgbClr val="FF0000"/>
                </a:solidFill>
                <a:latin typeface="Times New Roman" panose="02020603050405020304" pitchFamily="18" charset="0"/>
                <a:ea typeface="Times New Roman" panose="02020603050405020304" pitchFamily="18" charset="0"/>
              </a:rPr>
              <a:t> Von </a:t>
            </a:r>
            <a:r>
              <a:rPr lang="en-US" sz="3000" b="1" u="sng" dirty="0" err="1" smtClean="0">
                <a:solidFill>
                  <a:srgbClr val="FF0000"/>
                </a:solidFill>
                <a:latin typeface="Times New Roman" panose="02020603050405020304" pitchFamily="18" charset="0"/>
                <a:ea typeface="Times New Roman" panose="02020603050405020304" pitchFamily="18" charset="0"/>
              </a:rPr>
              <a:t>neuman</a:t>
            </a:r>
            <a:r>
              <a:rPr lang="vi-VN" sz="3000" b="1" u="sng" dirty="0" smtClean="0">
                <a:solidFill>
                  <a:srgbClr val="FF0000"/>
                </a:solidFill>
                <a:latin typeface="Times New Roman" panose="02020603050405020304" pitchFamily="18" charset="0"/>
                <a:ea typeface="Times New Roman" panose="02020603050405020304" pitchFamily="18" charset="0"/>
              </a:rPr>
              <a:t> </a:t>
            </a:r>
            <a:endParaRPr lang="en-US" sz="3000" u="sng" dirty="0">
              <a:solidFill>
                <a:srgbClr val="FF0000"/>
              </a:solidFill>
              <a:effectLst/>
              <a:latin typeface="Times New Roman" panose="02020603050405020304" pitchFamily="18" charset="0"/>
              <a:ea typeface="Times New Roman" panose="02020603050405020304" pitchFamily="18" charset="0"/>
            </a:endParaRPr>
          </a:p>
        </p:txBody>
      </p:sp>
      <p:sp>
        <p:nvSpPr>
          <p:cNvPr id="6" name="Rectangle 5"/>
          <p:cNvSpPr/>
          <p:nvPr/>
        </p:nvSpPr>
        <p:spPr>
          <a:xfrm>
            <a:off x="1814451" y="784759"/>
            <a:ext cx="8464177" cy="584775"/>
          </a:xfrm>
          <a:prstGeom prst="rect">
            <a:avLst/>
          </a:prstGeom>
        </p:spPr>
        <p:txBody>
          <a:bodyPr wrap="none">
            <a:spAutoFit/>
          </a:bodyPr>
          <a:lstStyle/>
          <a:p>
            <a:pPr algn="just">
              <a:spcAft>
                <a:spcPts val="0"/>
              </a:spcAft>
            </a:pPr>
            <a:r>
              <a:rPr lang="en-US" sz="3200" i="1" dirty="0">
                <a:latin typeface="Times New Roman" panose="02020603050405020304" pitchFamily="18" charset="0"/>
                <a:ea typeface="Times New Roman" panose="02020603050405020304" pitchFamily="18" charset="0"/>
              </a:rPr>
              <a:t>Thảo </a:t>
            </a:r>
            <a:r>
              <a:rPr lang="en-US" sz="3200" i="1" dirty="0" err="1">
                <a:latin typeface="Times New Roman" panose="02020603050405020304" pitchFamily="18" charset="0"/>
                <a:ea typeface="Times New Roman" panose="02020603050405020304" pitchFamily="18" charset="0"/>
              </a:rPr>
              <a:t>luận</a:t>
            </a:r>
            <a:r>
              <a:rPr lang="en-US" sz="3200" i="1" dirty="0">
                <a:latin typeface="Times New Roman" panose="02020603050405020304" pitchFamily="18" charset="0"/>
                <a:ea typeface="Times New Roman" panose="02020603050405020304" pitchFamily="18" charset="0"/>
              </a:rPr>
              <a:t> </a:t>
            </a:r>
            <a:r>
              <a:rPr lang="en-US" sz="3200" i="1" dirty="0" err="1" smtClean="0">
                <a:latin typeface="Times New Roman" panose="02020603050405020304" pitchFamily="18" charset="0"/>
                <a:ea typeface="Times New Roman" panose="02020603050405020304" pitchFamily="18" charset="0"/>
              </a:rPr>
              <a:t>theo</a:t>
            </a:r>
            <a:r>
              <a:rPr lang="en-US" sz="3200" i="1" dirty="0" smtClean="0">
                <a:latin typeface="Times New Roman" panose="02020603050405020304" pitchFamily="18" charset="0"/>
                <a:ea typeface="Times New Roman" panose="02020603050405020304" pitchFamily="18" charset="0"/>
              </a:rPr>
              <a:t> </a:t>
            </a:r>
            <a:r>
              <a:rPr lang="en-US" sz="3200" i="1" dirty="0" err="1" smtClean="0">
                <a:latin typeface="Times New Roman" panose="02020603050405020304" pitchFamily="18" charset="0"/>
                <a:ea typeface="Times New Roman" panose="02020603050405020304" pitchFamily="18" charset="0"/>
              </a:rPr>
              <a:t>nhóm</a:t>
            </a:r>
            <a:r>
              <a:rPr lang="en-US" sz="3200" i="1" dirty="0" smtClean="0">
                <a:latin typeface="Times New Roman" panose="02020603050405020304" pitchFamily="18" charset="0"/>
                <a:ea typeface="Times New Roman" panose="02020603050405020304" pitchFamily="18" charset="0"/>
              </a:rPr>
              <a:t> </a:t>
            </a:r>
            <a:r>
              <a:rPr lang="en-US" sz="3200" i="1" dirty="0" err="1" smtClean="0">
                <a:latin typeface="Times New Roman" panose="02020603050405020304" pitchFamily="18" charset="0"/>
                <a:ea typeface="Times New Roman" panose="02020603050405020304" pitchFamily="18" charset="0"/>
              </a:rPr>
              <a:t>đôi</a:t>
            </a:r>
            <a:r>
              <a:rPr lang="en-US" sz="3200" i="1" dirty="0" smtClean="0">
                <a:latin typeface="Times New Roman" panose="02020603050405020304" pitchFamily="18" charset="0"/>
                <a:ea typeface="Times New Roman" panose="02020603050405020304" pitchFamily="18" charset="0"/>
              </a:rPr>
              <a:t> </a:t>
            </a:r>
            <a:r>
              <a:rPr lang="en-US" sz="3200" i="1" dirty="0" err="1" smtClean="0">
                <a:latin typeface="Times New Roman" panose="02020603050405020304" pitchFamily="18" charset="0"/>
                <a:ea typeface="Times New Roman" panose="02020603050405020304" pitchFamily="18" charset="0"/>
              </a:rPr>
              <a:t>trả</a:t>
            </a:r>
            <a:r>
              <a:rPr lang="en-US" sz="3200" i="1" dirty="0" smtClean="0">
                <a:latin typeface="Times New Roman" panose="02020603050405020304" pitchFamily="18" charset="0"/>
                <a:ea typeface="Times New Roman" panose="02020603050405020304" pitchFamily="18" charset="0"/>
              </a:rPr>
              <a:t> </a:t>
            </a:r>
            <a:r>
              <a:rPr lang="en-US" sz="3200" i="1" dirty="0" err="1" smtClean="0">
                <a:latin typeface="Times New Roman" panose="02020603050405020304" pitchFamily="18" charset="0"/>
                <a:ea typeface="Times New Roman" panose="02020603050405020304" pitchFamily="18" charset="0"/>
              </a:rPr>
              <a:t>lời</a:t>
            </a:r>
            <a:r>
              <a:rPr lang="en-US" sz="3200" i="1" dirty="0" smtClean="0">
                <a:latin typeface="Times New Roman" panose="02020603050405020304" pitchFamily="18" charset="0"/>
                <a:ea typeface="Times New Roman" panose="02020603050405020304" pitchFamily="18" charset="0"/>
              </a:rPr>
              <a:t> </a:t>
            </a:r>
            <a:r>
              <a:rPr lang="en-US" sz="3200" i="1" dirty="0">
                <a:latin typeface="Times New Roman" panose="02020603050405020304" pitchFamily="18" charset="0"/>
                <a:ea typeface="Times New Roman" panose="02020603050405020304" pitchFamily="18" charset="0"/>
              </a:rPr>
              <a:t>các câu hỏi sau: </a:t>
            </a:r>
          </a:p>
        </p:txBody>
      </p:sp>
      <p:pic>
        <p:nvPicPr>
          <p:cNvPr id="7" name="Picture 6" descr="A picture containing toy, doll&#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35267" y="5396182"/>
            <a:ext cx="1456733" cy="1456733"/>
          </a:xfrm>
          <a:prstGeom prst="rect">
            <a:avLst/>
          </a:prstGeom>
        </p:spPr>
      </p:pic>
      <p:sp>
        <p:nvSpPr>
          <p:cNvPr id="9" name="Google Shape;575;p17"/>
          <p:cNvSpPr/>
          <p:nvPr/>
        </p:nvSpPr>
        <p:spPr>
          <a:xfrm rot="10800000" flipH="1">
            <a:off x="1458417" y="3219989"/>
            <a:ext cx="1088556" cy="1514498"/>
          </a:xfrm>
          <a:custGeom>
            <a:avLst/>
            <a:gdLst/>
            <a:ahLst/>
            <a:cxnLst/>
            <a:rect l="l" t="t" r="r" b="b"/>
            <a:pathLst>
              <a:path w="933" h="1182" extrusionOk="0">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A5A5A5"/>
          </a:solidFill>
          <a:ln>
            <a:noFill/>
          </a:ln>
        </p:spPr>
        <p:txBody>
          <a:bodyPr spcFirstLastPara="1" wrap="square" lIns="62100" tIns="31050" rIns="62100" bIns="31050" anchor="ctr" anchorCtr="0">
            <a:noAutofit/>
          </a:bodyPr>
          <a:lstStyle/>
          <a:p>
            <a:pPr marL="0" marR="0" lvl="0" indent="0" algn="l" rtl="0">
              <a:spcBef>
                <a:spcPts val="0"/>
              </a:spcBef>
              <a:spcAft>
                <a:spcPts val="0"/>
              </a:spcAft>
              <a:buNone/>
            </a:pPr>
            <a:endParaRPr sz="900">
              <a:solidFill>
                <a:srgbClr val="0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0" name="Google Shape;576;p17"/>
          <p:cNvSpPr/>
          <p:nvPr/>
        </p:nvSpPr>
        <p:spPr>
          <a:xfrm rot="16200000">
            <a:off x="1768880" y="2772566"/>
            <a:ext cx="323536" cy="1293906"/>
          </a:xfrm>
          <a:custGeom>
            <a:avLst/>
            <a:gdLst/>
            <a:ahLst/>
            <a:cxnLst/>
            <a:rect l="l" t="t" r="r" b="b"/>
            <a:pathLst>
              <a:path w="142" h="604" extrusionOk="0">
                <a:moveTo>
                  <a:pt x="37" y="1"/>
                </a:moveTo>
                <a:lnTo>
                  <a:pt x="45" y="472"/>
                </a:lnTo>
                <a:lnTo>
                  <a:pt x="0" y="474"/>
                </a:lnTo>
                <a:lnTo>
                  <a:pt x="72" y="604"/>
                </a:lnTo>
                <a:lnTo>
                  <a:pt x="142" y="474"/>
                </a:lnTo>
                <a:lnTo>
                  <a:pt x="100" y="474"/>
                </a:lnTo>
                <a:lnTo>
                  <a:pt x="99" y="0"/>
                </a:lnTo>
                <a:lnTo>
                  <a:pt x="37" y="1"/>
                </a:lnTo>
                <a:close/>
              </a:path>
            </a:pathLst>
          </a:custGeom>
          <a:solidFill>
            <a:srgbClr val="A5A5A5"/>
          </a:solidFill>
          <a:ln>
            <a:noFill/>
          </a:ln>
        </p:spPr>
        <p:txBody>
          <a:bodyPr spcFirstLastPara="1" wrap="square" lIns="62100" tIns="31050" rIns="62100" bIns="31050" anchor="ctr" anchorCtr="0">
            <a:noAutofit/>
          </a:bodyPr>
          <a:lstStyle/>
          <a:p>
            <a:pPr marL="0" marR="0" lvl="0" indent="0" algn="l" rtl="0">
              <a:spcBef>
                <a:spcPts val="0"/>
              </a:spcBef>
              <a:spcAft>
                <a:spcPts val="0"/>
              </a:spcAft>
              <a:buNone/>
            </a:pPr>
            <a:endParaRPr sz="900">
              <a:solidFill>
                <a:srgbClr val="0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1" name="Google Shape;577;p17"/>
          <p:cNvSpPr/>
          <p:nvPr/>
        </p:nvSpPr>
        <p:spPr>
          <a:xfrm>
            <a:off x="1453146" y="1944462"/>
            <a:ext cx="1088556" cy="1754398"/>
          </a:xfrm>
          <a:custGeom>
            <a:avLst/>
            <a:gdLst/>
            <a:ahLst/>
            <a:cxnLst/>
            <a:rect l="l" t="t" r="r" b="b"/>
            <a:pathLst>
              <a:path w="933" h="1182" extrusionOk="0">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A5A5A5"/>
          </a:solidFill>
          <a:ln>
            <a:noFill/>
          </a:ln>
        </p:spPr>
        <p:txBody>
          <a:bodyPr spcFirstLastPara="1" wrap="square" lIns="62100" tIns="31050" rIns="62100" bIns="31050" anchor="ctr" anchorCtr="0">
            <a:noAutofit/>
          </a:bodyPr>
          <a:lstStyle/>
          <a:p>
            <a:pPr marL="0" marR="0" lvl="0" indent="0" algn="l" rtl="0">
              <a:spcBef>
                <a:spcPts val="0"/>
              </a:spcBef>
              <a:spcAft>
                <a:spcPts val="0"/>
              </a:spcAft>
              <a:buNone/>
            </a:pPr>
            <a:endParaRPr sz="900">
              <a:solidFill>
                <a:srgbClr val="000000"/>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2" name="Google Shape;578;p17"/>
          <p:cNvSpPr/>
          <p:nvPr/>
        </p:nvSpPr>
        <p:spPr>
          <a:xfrm>
            <a:off x="2548996" y="1593287"/>
            <a:ext cx="9163050" cy="1191110"/>
          </a:xfrm>
          <a:prstGeom prst="roundRect">
            <a:avLst>
              <a:gd name="adj" fmla="val 11505"/>
            </a:avLst>
          </a:prstGeom>
          <a:solidFill>
            <a:srgbClr val="6DC1B5"/>
          </a:solidFill>
          <a:ln>
            <a:noFill/>
          </a:ln>
        </p:spPr>
        <p:txBody>
          <a:bodyPr spcFirstLastPara="1" wrap="square" lIns="62100" tIns="31050" rIns="62100" bIns="31050" anchor="ctr" anchorCtr="0">
            <a:noAutofit/>
          </a:bodyPr>
          <a:lstStyle/>
          <a:p>
            <a:pPr>
              <a:lnSpc>
                <a:spcPct val="120000"/>
              </a:lnSpc>
            </a:pPr>
            <a:r>
              <a:rPr lang="en-US" sz="2800" dirty="0" smtClean="0">
                <a:solidFill>
                  <a:schemeClr val="bg1"/>
                </a:solidFill>
                <a:latin typeface="Times New Roman" panose="02020603050405020304" pitchFamily="18" charset="0"/>
                <a:cs typeface="Times New Roman" panose="02020603050405020304" pitchFamily="18" charset="0"/>
              </a:rPr>
              <a:t>1.</a:t>
            </a:r>
            <a:r>
              <a:rPr lang="vi-VN" sz="2800" dirty="0" smtClean="0">
                <a:solidFill>
                  <a:schemeClr val="bg1"/>
                </a:solidFill>
                <a:latin typeface="Times New Roman" panose="02020603050405020304" pitchFamily="18" charset="0"/>
                <a:cs typeface="Times New Roman" panose="02020603050405020304" pitchFamily="18" charset="0"/>
              </a:rPr>
              <a:t>Theo </a:t>
            </a:r>
            <a:r>
              <a:rPr lang="vi-VN" sz="2800" dirty="0">
                <a:solidFill>
                  <a:schemeClr val="bg1"/>
                </a:solidFill>
                <a:latin typeface="Times New Roman" panose="02020603050405020304" pitchFamily="18" charset="0"/>
                <a:cs typeface="Times New Roman" panose="02020603050405020304" pitchFamily="18" charset="0"/>
              </a:rPr>
              <a:t>em, vì sao chiếc máy tính em dùng lại được gọi là máy tính điện tử? </a:t>
            </a:r>
            <a:endParaRPr sz="2800" dirty="0">
              <a:solidFill>
                <a:schemeClr val="bg1"/>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endParaRPr>
          </a:p>
        </p:txBody>
      </p:sp>
      <p:sp>
        <p:nvSpPr>
          <p:cNvPr id="13" name="Google Shape;579;p17"/>
          <p:cNvSpPr/>
          <p:nvPr/>
        </p:nvSpPr>
        <p:spPr>
          <a:xfrm>
            <a:off x="2548996" y="2930545"/>
            <a:ext cx="9163048" cy="1599414"/>
          </a:xfrm>
          <a:prstGeom prst="roundRect">
            <a:avLst>
              <a:gd name="adj" fmla="val 11505"/>
            </a:avLst>
          </a:prstGeom>
          <a:solidFill>
            <a:srgbClr val="6DC1B5"/>
          </a:solidFill>
          <a:ln>
            <a:noFill/>
          </a:ln>
        </p:spPr>
        <p:txBody>
          <a:bodyPr spcFirstLastPara="1" wrap="square" lIns="62100" tIns="31050" rIns="62100" bIns="31050" anchor="ctr" anchorCtr="0">
            <a:noAutofit/>
          </a:bodyPr>
          <a:lstStyle/>
          <a:p>
            <a:pPr>
              <a:lnSpc>
                <a:spcPct val="120000"/>
              </a:lnSpc>
            </a:pPr>
            <a:endParaRPr lang="en-US" sz="2800" dirty="0">
              <a:solidFill>
                <a:schemeClr val="bg1"/>
              </a:solidFill>
              <a:latin typeface="Times New Roman" panose="02020603050405020304" pitchFamily="18" charset="0"/>
              <a:cs typeface="Times New Roman" panose="02020603050405020304" pitchFamily="18" charset="0"/>
            </a:endParaRPr>
          </a:p>
          <a:p>
            <a:pPr>
              <a:lnSpc>
                <a:spcPct val="120000"/>
              </a:lnSpc>
            </a:pPr>
            <a:r>
              <a:rPr lang="en-US" sz="2800" dirty="0">
                <a:solidFill>
                  <a:schemeClr val="bg1"/>
                </a:solidFill>
                <a:latin typeface="Times New Roman" panose="02020603050405020304" pitchFamily="18" charset="0"/>
                <a:cs typeface="Times New Roman" panose="02020603050405020304" pitchFamily="18" charset="0"/>
              </a:rPr>
              <a:t>2. </a:t>
            </a:r>
            <a:r>
              <a:rPr lang="vi-VN" sz="2800" dirty="0">
                <a:solidFill>
                  <a:schemeClr val="bg1"/>
                </a:solidFill>
                <a:latin typeface="Times New Roman" panose="02020603050405020304" pitchFamily="18" charset="0"/>
                <a:ea typeface="Times New Roman" panose="02020603050405020304" pitchFamily="18" charset="0"/>
              </a:rPr>
              <a:t>Em hãy tìm đặc điểm về các máy tính điện cơ và kiến trúc Von Neumann theo các ý sau: Thời gian, người phát minh, tên phát minh, đặc điểm, sự ảnh hưởng?</a:t>
            </a:r>
            <a:endParaRPr lang="en-US" sz="2800" dirty="0">
              <a:solidFill>
                <a:schemeClr val="bg1"/>
              </a:solidFill>
              <a:latin typeface="Times New Roman" panose="02020603050405020304" pitchFamily="18" charset="0"/>
              <a:ea typeface="Times New Roman" panose="02020603050405020304" pitchFamily="18" charset="0"/>
            </a:endParaRPr>
          </a:p>
          <a:p>
            <a:pPr>
              <a:lnSpc>
                <a:spcPct val="120000"/>
              </a:lnSpc>
            </a:pPr>
            <a:endParaRPr sz="2800" dirty="0">
              <a:solidFill>
                <a:schemeClr val="bg1"/>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endParaRPr>
          </a:p>
        </p:txBody>
      </p:sp>
      <p:sp>
        <p:nvSpPr>
          <p:cNvPr id="14" name="Google Shape;580;p17"/>
          <p:cNvSpPr/>
          <p:nvPr/>
        </p:nvSpPr>
        <p:spPr>
          <a:xfrm>
            <a:off x="2541702" y="4647062"/>
            <a:ext cx="9163048" cy="1176580"/>
          </a:xfrm>
          <a:prstGeom prst="roundRect">
            <a:avLst>
              <a:gd name="adj" fmla="val 11505"/>
            </a:avLst>
          </a:prstGeom>
          <a:solidFill>
            <a:srgbClr val="6DC1B5"/>
          </a:solidFill>
          <a:ln>
            <a:noFill/>
          </a:ln>
        </p:spPr>
        <p:txBody>
          <a:bodyPr spcFirstLastPara="1" wrap="square" lIns="62100" tIns="31050" rIns="62100" bIns="31050" anchor="ctr" anchorCtr="0">
            <a:noAutofit/>
          </a:bodyPr>
          <a:lstStyle/>
          <a:p>
            <a:pPr algn="just">
              <a:spcAft>
                <a:spcPts val="0"/>
              </a:spcAft>
            </a:pPr>
            <a:r>
              <a:rPr lang="en-US" sz="2800" dirty="0" smtClean="0">
                <a:solidFill>
                  <a:schemeClr val="bg1"/>
                </a:solidFill>
                <a:latin typeface="Times New Roman" panose="02020603050405020304" pitchFamily="18" charset="0"/>
                <a:ea typeface="Times New Roman" panose="02020603050405020304" pitchFamily="18" charset="0"/>
              </a:rPr>
              <a:t>3.</a:t>
            </a:r>
            <a:r>
              <a:rPr lang="vi-VN" sz="2800" dirty="0" smtClean="0">
                <a:solidFill>
                  <a:schemeClr val="bg1"/>
                </a:solidFill>
                <a:latin typeface="Times New Roman" panose="02020603050405020304" pitchFamily="18" charset="0"/>
                <a:ea typeface="Times New Roman" panose="02020603050405020304" pitchFamily="18" charset="0"/>
              </a:rPr>
              <a:t>Vẽ </a:t>
            </a:r>
            <a:r>
              <a:rPr lang="vi-VN" sz="2800" dirty="0">
                <a:solidFill>
                  <a:schemeClr val="bg1"/>
                </a:solidFill>
                <a:latin typeface="Times New Roman" panose="02020603050405020304" pitchFamily="18" charset="0"/>
                <a:ea typeface="Times New Roman" panose="02020603050405020304" pitchFamily="18" charset="0"/>
              </a:rPr>
              <a:t>đường thời gian mô tả các giai đoạn phát triển của máy tính điện cơ?</a:t>
            </a:r>
            <a:endParaRPr lang="en-US" sz="2800" dirty="0">
              <a:solidFill>
                <a:schemeClr val="bg1"/>
              </a:solidFill>
              <a:latin typeface="Times New Roman" panose="02020603050405020304" pitchFamily="18" charset="0"/>
              <a:ea typeface="Times New Roman" panose="02020603050405020304" pitchFamily="18" charset="0"/>
            </a:endParaRPr>
          </a:p>
        </p:txBody>
      </p:sp>
      <p:sp>
        <p:nvSpPr>
          <p:cNvPr id="15" name="Google Shape;581;p17"/>
          <p:cNvSpPr/>
          <p:nvPr/>
        </p:nvSpPr>
        <p:spPr>
          <a:xfrm>
            <a:off x="462007" y="2654908"/>
            <a:ext cx="1531224" cy="1531224"/>
          </a:xfrm>
          <a:prstGeom prst="ellipse">
            <a:avLst/>
          </a:prstGeom>
          <a:solidFill>
            <a:srgbClr val="6DC1B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Microsoft YaHei" panose="020B0503020204020204" charset="-122"/>
              <a:ea typeface="Microsoft YaHei" panose="020B0503020204020204" charset="-122"/>
              <a:cs typeface="Microsoft YaHei" panose="020B0503020204020204" charset="-122"/>
              <a:sym typeface="Microsoft YaHei" panose="020B0503020204020204" charset="-122"/>
            </a:endParaRPr>
          </a:p>
        </p:txBody>
      </p:sp>
      <p:sp>
        <p:nvSpPr>
          <p:cNvPr id="16" name="Rectangle 15"/>
          <p:cNvSpPr/>
          <p:nvPr/>
        </p:nvSpPr>
        <p:spPr>
          <a:xfrm>
            <a:off x="611038" y="2937115"/>
            <a:ext cx="1155145" cy="1015663"/>
          </a:xfrm>
          <a:prstGeom prst="rect">
            <a:avLst/>
          </a:prstGeom>
        </p:spPr>
        <p:txBody>
          <a:bodyPr wrap="square">
            <a:spAutoFit/>
          </a:bodyPr>
          <a:lstStyle/>
          <a:p>
            <a:pPr algn="ctr"/>
            <a:r>
              <a:rPr lang="en-US" sz="3000" b="1" dirty="0">
                <a:solidFill>
                  <a:srgbClr val="FF0000"/>
                </a:solidFill>
                <a:latin typeface="Times New Roman" panose="02020603050405020304" pitchFamily="18" charset="0"/>
                <a:ea typeface="Times New Roman" panose="02020603050405020304" pitchFamily="18" charset="0"/>
              </a:rPr>
              <a:t>Thảo luận </a:t>
            </a:r>
            <a:endParaRPr lang="en-US" sz="3000" b="1" dirty="0">
              <a:solidFill>
                <a:srgbClr val="FF0000"/>
              </a:solidFill>
            </a:endParaRPr>
          </a:p>
        </p:txBody>
      </p:sp>
      <p:sp>
        <p:nvSpPr>
          <p:cNvPr id="17" name="Rounded Rectangle 16"/>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05:00</a:t>
            </a:r>
          </a:p>
        </p:txBody>
      </p:sp>
      <p:sp>
        <p:nvSpPr>
          <p:cNvPr id="18" name="Rounded Rectangle 17"/>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04:59</a:t>
            </a:r>
          </a:p>
        </p:txBody>
      </p:sp>
      <p:sp>
        <p:nvSpPr>
          <p:cNvPr id="19" name="Rounded Rectangle 18"/>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04:58</a:t>
            </a:r>
          </a:p>
        </p:txBody>
      </p:sp>
      <p:sp>
        <p:nvSpPr>
          <p:cNvPr id="20" name="Rounded Rectangle 19"/>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04:57</a:t>
            </a:r>
          </a:p>
        </p:txBody>
      </p:sp>
      <p:sp>
        <p:nvSpPr>
          <p:cNvPr id="21" name="Rounded Rectangle 20"/>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04:56</a:t>
            </a:r>
          </a:p>
        </p:txBody>
      </p:sp>
      <p:sp>
        <p:nvSpPr>
          <p:cNvPr id="22" name="Rounded Rectangle 21"/>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04:55</a:t>
            </a:r>
          </a:p>
        </p:txBody>
      </p:sp>
      <p:sp>
        <p:nvSpPr>
          <p:cNvPr id="23" name="Rounded Rectangle 22"/>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04:54</a:t>
            </a:r>
          </a:p>
        </p:txBody>
      </p:sp>
      <p:sp>
        <p:nvSpPr>
          <p:cNvPr id="24" name="Rounded Rectangle 23"/>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04:53</a:t>
            </a:r>
          </a:p>
        </p:txBody>
      </p:sp>
      <p:sp>
        <p:nvSpPr>
          <p:cNvPr id="25" name="Rounded Rectangle 24"/>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04:52</a:t>
            </a:r>
          </a:p>
        </p:txBody>
      </p:sp>
      <p:sp>
        <p:nvSpPr>
          <p:cNvPr id="26" name="Rounded Rectangle 25"/>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04:51</a:t>
            </a:r>
          </a:p>
        </p:txBody>
      </p:sp>
      <p:sp>
        <p:nvSpPr>
          <p:cNvPr id="27" name="Rounded Rectangle 26"/>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04:50</a:t>
            </a:r>
          </a:p>
        </p:txBody>
      </p:sp>
      <p:sp>
        <p:nvSpPr>
          <p:cNvPr id="28" name="Rounded Rectangle 27"/>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04:49</a:t>
            </a:r>
          </a:p>
        </p:txBody>
      </p:sp>
      <p:sp>
        <p:nvSpPr>
          <p:cNvPr id="29" name="Rounded Rectangle 28"/>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04:48</a:t>
            </a:r>
          </a:p>
        </p:txBody>
      </p:sp>
      <p:sp>
        <p:nvSpPr>
          <p:cNvPr id="30" name="Rounded Rectangle 29"/>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04:47</a:t>
            </a:r>
          </a:p>
        </p:txBody>
      </p:sp>
      <p:sp>
        <p:nvSpPr>
          <p:cNvPr id="31" name="Rounded Rectangle 30"/>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04:46</a:t>
            </a:r>
          </a:p>
        </p:txBody>
      </p:sp>
      <p:sp>
        <p:nvSpPr>
          <p:cNvPr id="32" name="Rounded Rectangle 31"/>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04:45</a:t>
            </a:r>
          </a:p>
        </p:txBody>
      </p:sp>
      <p:sp>
        <p:nvSpPr>
          <p:cNvPr id="33" name="Rounded Rectangle 32"/>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04:44</a:t>
            </a:r>
          </a:p>
        </p:txBody>
      </p:sp>
      <p:sp>
        <p:nvSpPr>
          <p:cNvPr id="34" name="Rounded Rectangle 33"/>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04:43</a:t>
            </a:r>
          </a:p>
        </p:txBody>
      </p:sp>
      <p:sp>
        <p:nvSpPr>
          <p:cNvPr id="35" name="Rounded Rectangle 34"/>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04:42</a:t>
            </a:r>
          </a:p>
        </p:txBody>
      </p:sp>
      <p:sp>
        <p:nvSpPr>
          <p:cNvPr id="36" name="Rounded Rectangle 35"/>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04:41</a:t>
            </a:r>
          </a:p>
        </p:txBody>
      </p:sp>
      <p:sp>
        <p:nvSpPr>
          <p:cNvPr id="37" name="Rounded Rectangle 36"/>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04:40</a:t>
            </a:r>
          </a:p>
        </p:txBody>
      </p:sp>
      <p:sp>
        <p:nvSpPr>
          <p:cNvPr id="38" name="Rounded Rectangle 37"/>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04:39</a:t>
            </a:r>
          </a:p>
        </p:txBody>
      </p:sp>
      <p:sp>
        <p:nvSpPr>
          <p:cNvPr id="39" name="Rounded Rectangle 38"/>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04:38</a:t>
            </a:r>
          </a:p>
        </p:txBody>
      </p:sp>
      <p:sp>
        <p:nvSpPr>
          <p:cNvPr id="40" name="Rounded Rectangle 39"/>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04:37</a:t>
            </a:r>
          </a:p>
        </p:txBody>
      </p:sp>
      <p:sp>
        <p:nvSpPr>
          <p:cNvPr id="41" name="Rounded Rectangle 40"/>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04:36</a:t>
            </a:r>
          </a:p>
        </p:txBody>
      </p:sp>
      <p:sp>
        <p:nvSpPr>
          <p:cNvPr id="42" name="Rounded Rectangle 41"/>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04:35</a:t>
            </a:r>
          </a:p>
        </p:txBody>
      </p:sp>
      <p:sp>
        <p:nvSpPr>
          <p:cNvPr id="43" name="Rounded Rectangle 42"/>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04:34</a:t>
            </a:r>
          </a:p>
        </p:txBody>
      </p:sp>
      <p:sp>
        <p:nvSpPr>
          <p:cNvPr id="44" name="Rounded Rectangle 43"/>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04:33</a:t>
            </a:r>
          </a:p>
        </p:txBody>
      </p:sp>
      <p:sp>
        <p:nvSpPr>
          <p:cNvPr id="45" name="Rounded Rectangle 44"/>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04:32</a:t>
            </a:r>
          </a:p>
        </p:txBody>
      </p:sp>
      <p:sp>
        <p:nvSpPr>
          <p:cNvPr id="46" name="Rounded Rectangle 45"/>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04:31</a:t>
            </a:r>
          </a:p>
        </p:txBody>
      </p:sp>
      <p:sp>
        <p:nvSpPr>
          <p:cNvPr id="47" name="Rounded Rectangle 46"/>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04:30</a:t>
            </a:r>
          </a:p>
        </p:txBody>
      </p:sp>
      <p:sp>
        <p:nvSpPr>
          <p:cNvPr id="48" name="Rounded Rectangle 47"/>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04:29</a:t>
            </a:r>
          </a:p>
        </p:txBody>
      </p:sp>
      <p:sp>
        <p:nvSpPr>
          <p:cNvPr id="49" name="Rounded Rectangle 48"/>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04:28</a:t>
            </a:r>
          </a:p>
        </p:txBody>
      </p:sp>
      <p:sp>
        <p:nvSpPr>
          <p:cNvPr id="50" name="Rounded Rectangle 49"/>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04:27</a:t>
            </a:r>
          </a:p>
        </p:txBody>
      </p:sp>
      <p:sp>
        <p:nvSpPr>
          <p:cNvPr id="51" name="Rounded Rectangle 50"/>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04:26</a:t>
            </a:r>
          </a:p>
        </p:txBody>
      </p:sp>
      <p:sp>
        <p:nvSpPr>
          <p:cNvPr id="52" name="Rounded Rectangle 51"/>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04:25</a:t>
            </a:r>
          </a:p>
        </p:txBody>
      </p:sp>
      <p:sp>
        <p:nvSpPr>
          <p:cNvPr id="53" name="Rounded Rectangle 52"/>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04:24</a:t>
            </a:r>
          </a:p>
        </p:txBody>
      </p:sp>
      <p:sp>
        <p:nvSpPr>
          <p:cNvPr id="54" name="Rounded Rectangle 53"/>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04:23</a:t>
            </a:r>
          </a:p>
        </p:txBody>
      </p:sp>
      <p:sp>
        <p:nvSpPr>
          <p:cNvPr id="55" name="Rounded Rectangle 54"/>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04:22</a:t>
            </a:r>
          </a:p>
        </p:txBody>
      </p:sp>
      <p:sp>
        <p:nvSpPr>
          <p:cNvPr id="56" name="Rounded Rectangle 55"/>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04:21</a:t>
            </a:r>
          </a:p>
        </p:txBody>
      </p:sp>
      <p:sp>
        <p:nvSpPr>
          <p:cNvPr id="57" name="Rounded Rectangle 56"/>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04:20</a:t>
            </a:r>
          </a:p>
        </p:txBody>
      </p:sp>
      <p:sp>
        <p:nvSpPr>
          <p:cNvPr id="58" name="Rounded Rectangle 57"/>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04:19</a:t>
            </a:r>
          </a:p>
        </p:txBody>
      </p:sp>
      <p:sp>
        <p:nvSpPr>
          <p:cNvPr id="59" name="Rounded Rectangle 58"/>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04:18</a:t>
            </a:r>
          </a:p>
        </p:txBody>
      </p:sp>
      <p:sp>
        <p:nvSpPr>
          <p:cNvPr id="60" name="Rounded Rectangle 59"/>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04:17</a:t>
            </a:r>
          </a:p>
        </p:txBody>
      </p:sp>
      <p:sp>
        <p:nvSpPr>
          <p:cNvPr id="61" name="Rounded Rectangle 60"/>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04:16</a:t>
            </a:r>
          </a:p>
        </p:txBody>
      </p:sp>
      <p:sp>
        <p:nvSpPr>
          <p:cNvPr id="62" name="Rounded Rectangle 61"/>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04:15</a:t>
            </a:r>
          </a:p>
        </p:txBody>
      </p:sp>
      <p:sp>
        <p:nvSpPr>
          <p:cNvPr id="63" name="Rounded Rectangle 62"/>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04:14</a:t>
            </a:r>
          </a:p>
        </p:txBody>
      </p:sp>
      <p:sp>
        <p:nvSpPr>
          <p:cNvPr id="64" name="Rounded Rectangle 63"/>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04:13</a:t>
            </a:r>
          </a:p>
        </p:txBody>
      </p:sp>
      <p:sp>
        <p:nvSpPr>
          <p:cNvPr id="65" name="Rounded Rectangle 64"/>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04:12</a:t>
            </a:r>
          </a:p>
        </p:txBody>
      </p:sp>
      <p:sp>
        <p:nvSpPr>
          <p:cNvPr id="66" name="Rounded Rectangle 65"/>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04:11</a:t>
            </a:r>
          </a:p>
        </p:txBody>
      </p:sp>
      <p:sp>
        <p:nvSpPr>
          <p:cNvPr id="67" name="Rounded Rectangle 66"/>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04:10</a:t>
            </a:r>
          </a:p>
        </p:txBody>
      </p:sp>
      <p:sp>
        <p:nvSpPr>
          <p:cNvPr id="68" name="Rounded Rectangle 67"/>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04:09</a:t>
            </a:r>
          </a:p>
        </p:txBody>
      </p:sp>
      <p:sp>
        <p:nvSpPr>
          <p:cNvPr id="69" name="Rounded Rectangle 68"/>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04:08</a:t>
            </a:r>
          </a:p>
        </p:txBody>
      </p:sp>
      <p:sp>
        <p:nvSpPr>
          <p:cNvPr id="70" name="Rounded Rectangle 69"/>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04:07</a:t>
            </a:r>
          </a:p>
        </p:txBody>
      </p:sp>
      <p:sp>
        <p:nvSpPr>
          <p:cNvPr id="71" name="Rounded Rectangle 70"/>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04:06</a:t>
            </a:r>
          </a:p>
        </p:txBody>
      </p:sp>
      <p:sp>
        <p:nvSpPr>
          <p:cNvPr id="72" name="Rounded Rectangle 71"/>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04:05</a:t>
            </a:r>
          </a:p>
        </p:txBody>
      </p:sp>
      <p:sp>
        <p:nvSpPr>
          <p:cNvPr id="73" name="Rounded Rectangle 72"/>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04:04</a:t>
            </a:r>
          </a:p>
        </p:txBody>
      </p:sp>
      <p:sp>
        <p:nvSpPr>
          <p:cNvPr id="74" name="Rounded Rectangle 73"/>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04:03</a:t>
            </a:r>
          </a:p>
        </p:txBody>
      </p:sp>
      <p:sp>
        <p:nvSpPr>
          <p:cNvPr id="75" name="Rounded Rectangle 74"/>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04:02</a:t>
            </a:r>
          </a:p>
        </p:txBody>
      </p:sp>
      <p:sp>
        <p:nvSpPr>
          <p:cNvPr id="76" name="Rounded Rectangle 75"/>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04:01</a:t>
            </a:r>
          </a:p>
        </p:txBody>
      </p:sp>
      <p:sp>
        <p:nvSpPr>
          <p:cNvPr id="77" name="Rounded Rectangle 76"/>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04:00</a:t>
            </a:r>
          </a:p>
        </p:txBody>
      </p:sp>
      <p:sp>
        <p:nvSpPr>
          <p:cNvPr id="78" name="Rounded Rectangle 77"/>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03:59</a:t>
            </a:r>
          </a:p>
        </p:txBody>
      </p:sp>
      <p:sp>
        <p:nvSpPr>
          <p:cNvPr id="79" name="Rounded Rectangle 78"/>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03:58</a:t>
            </a:r>
          </a:p>
        </p:txBody>
      </p:sp>
      <p:sp>
        <p:nvSpPr>
          <p:cNvPr id="80" name="Rounded Rectangle 79"/>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03:57</a:t>
            </a:r>
          </a:p>
        </p:txBody>
      </p:sp>
      <p:sp>
        <p:nvSpPr>
          <p:cNvPr id="81" name="Rounded Rectangle 80"/>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03:56</a:t>
            </a:r>
          </a:p>
        </p:txBody>
      </p:sp>
      <p:sp>
        <p:nvSpPr>
          <p:cNvPr id="82" name="Rounded Rectangle 81"/>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03:55</a:t>
            </a:r>
          </a:p>
        </p:txBody>
      </p:sp>
      <p:sp>
        <p:nvSpPr>
          <p:cNvPr id="83" name="Rounded Rectangle 82"/>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03:54</a:t>
            </a:r>
          </a:p>
        </p:txBody>
      </p:sp>
      <p:sp>
        <p:nvSpPr>
          <p:cNvPr id="84" name="Rounded Rectangle 83"/>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03:53</a:t>
            </a:r>
          </a:p>
        </p:txBody>
      </p:sp>
      <p:sp>
        <p:nvSpPr>
          <p:cNvPr id="85" name="Rounded Rectangle 84"/>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03:52</a:t>
            </a:r>
          </a:p>
        </p:txBody>
      </p:sp>
      <p:sp>
        <p:nvSpPr>
          <p:cNvPr id="86" name="Rounded Rectangle 85"/>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03:51</a:t>
            </a:r>
          </a:p>
        </p:txBody>
      </p:sp>
      <p:sp>
        <p:nvSpPr>
          <p:cNvPr id="87" name="Rounded Rectangle 86"/>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03:50</a:t>
            </a:r>
          </a:p>
        </p:txBody>
      </p:sp>
      <p:sp>
        <p:nvSpPr>
          <p:cNvPr id="88" name="Rounded Rectangle 87"/>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03:49</a:t>
            </a:r>
          </a:p>
        </p:txBody>
      </p:sp>
      <p:sp>
        <p:nvSpPr>
          <p:cNvPr id="89" name="Rounded Rectangle 88"/>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03:48</a:t>
            </a:r>
          </a:p>
        </p:txBody>
      </p:sp>
      <p:sp>
        <p:nvSpPr>
          <p:cNvPr id="90" name="Rounded Rectangle 89"/>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03:47</a:t>
            </a:r>
          </a:p>
        </p:txBody>
      </p:sp>
      <p:sp>
        <p:nvSpPr>
          <p:cNvPr id="91" name="Rounded Rectangle 90"/>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03:46</a:t>
            </a:r>
          </a:p>
        </p:txBody>
      </p:sp>
      <p:sp>
        <p:nvSpPr>
          <p:cNvPr id="92" name="Rounded Rectangle 91"/>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03:45</a:t>
            </a:r>
          </a:p>
        </p:txBody>
      </p:sp>
      <p:sp>
        <p:nvSpPr>
          <p:cNvPr id="93" name="Rounded Rectangle 92"/>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03:44</a:t>
            </a:r>
          </a:p>
        </p:txBody>
      </p:sp>
      <p:sp>
        <p:nvSpPr>
          <p:cNvPr id="94" name="Rounded Rectangle 93"/>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03:43</a:t>
            </a:r>
          </a:p>
        </p:txBody>
      </p:sp>
      <p:sp>
        <p:nvSpPr>
          <p:cNvPr id="95" name="Rounded Rectangle 94"/>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03:42</a:t>
            </a:r>
          </a:p>
        </p:txBody>
      </p:sp>
      <p:sp>
        <p:nvSpPr>
          <p:cNvPr id="96" name="Rounded Rectangle 95"/>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03:41</a:t>
            </a:r>
          </a:p>
        </p:txBody>
      </p:sp>
      <p:sp>
        <p:nvSpPr>
          <p:cNvPr id="97" name="Rounded Rectangle 96"/>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03:40</a:t>
            </a:r>
          </a:p>
        </p:txBody>
      </p:sp>
      <p:sp>
        <p:nvSpPr>
          <p:cNvPr id="98" name="Rounded Rectangle 97"/>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03:39</a:t>
            </a:r>
          </a:p>
        </p:txBody>
      </p:sp>
      <p:sp>
        <p:nvSpPr>
          <p:cNvPr id="99" name="Rounded Rectangle 98"/>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03:38</a:t>
            </a:r>
          </a:p>
        </p:txBody>
      </p:sp>
      <p:sp>
        <p:nvSpPr>
          <p:cNvPr id="100" name="Rounded Rectangle 99"/>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03:37</a:t>
            </a:r>
          </a:p>
        </p:txBody>
      </p:sp>
      <p:sp>
        <p:nvSpPr>
          <p:cNvPr id="101" name="Rounded Rectangle 100"/>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03:36</a:t>
            </a:r>
          </a:p>
        </p:txBody>
      </p:sp>
      <p:sp>
        <p:nvSpPr>
          <p:cNvPr id="102" name="Rounded Rectangle 101"/>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03:35</a:t>
            </a:r>
          </a:p>
        </p:txBody>
      </p:sp>
      <p:sp>
        <p:nvSpPr>
          <p:cNvPr id="103" name="Rounded Rectangle 102"/>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03:34</a:t>
            </a:r>
          </a:p>
        </p:txBody>
      </p:sp>
      <p:sp>
        <p:nvSpPr>
          <p:cNvPr id="104" name="Rounded Rectangle 103"/>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03:33</a:t>
            </a:r>
          </a:p>
        </p:txBody>
      </p:sp>
      <p:sp>
        <p:nvSpPr>
          <p:cNvPr id="105" name="Rounded Rectangle 104"/>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03:32</a:t>
            </a:r>
          </a:p>
        </p:txBody>
      </p:sp>
      <p:sp>
        <p:nvSpPr>
          <p:cNvPr id="106" name="Rounded Rectangle 105"/>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03:31</a:t>
            </a:r>
          </a:p>
        </p:txBody>
      </p:sp>
      <p:sp>
        <p:nvSpPr>
          <p:cNvPr id="107" name="Rounded Rectangle 106"/>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03:30</a:t>
            </a:r>
          </a:p>
        </p:txBody>
      </p:sp>
      <p:sp>
        <p:nvSpPr>
          <p:cNvPr id="108" name="Rounded Rectangle 107"/>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03:29</a:t>
            </a:r>
          </a:p>
        </p:txBody>
      </p:sp>
      <p:sp>
        <p:nvSpPr>
          <p:cNvPr id="109" name="Rounded Rectangle 108"/>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03:28</a:t>
            </a:r>
          </a:p>
        </p:txBody>
      </p:sp>
      <p:sp>
        <p:nvSpPr>
          <p:cNvPr id="110" name="Rounded Rectangle 109"/>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03:27</a:t>
            </a:r>
          </a:p>
        </p:txBody>
      </p:sp>
      <p:sp>
        <p:nvSpPr>
          <p:cNvPr id="111" name="Rounded Rectangle 110"/>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03:26</a:t>
            </a:r>
          </a:p>
        </p:txBody>
      </p:sp>
      <p:sp>
        <p:nvSpPr>
          <p:cNvPr id="112" name="Rounded Rectangle 111"/>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03:25</a:t>
            </a:r>
          </a:p>
        </p:txBody>
      </p:sp>
      <p:sp>
        <p:nvSpPr>
          <p:cNvPr id="113" name="Rounded Rectangle 112"/>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03:24</a:t>
            </a:r>
          </a:p>
        </p:txBody>
      </p:sp>
      <p:sp>
        <p:nvSpPr>
          <p:cNvPr id="114" name="Rounded Rectangle 113"/>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03:23</a:t>
            </a:r>
          </a:p>
        </p:txBody>
      </p:sp>
      <p:sp>
        <p:nvSpPr>
          <p:cNvPr id="115" name="Rounded Rectangle 114"/>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03:22</a:t>
            </a:r>
          </a:p>
        </p:txBody>
      </p:sp>
      <p:sp>
        <p:nvSpPr>
          <p:cNvPr id="116" name="Rounded Rectangle 115"/>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03:21</a:t>
            </a:r>
          </a:p>
        </p:txBody>
      </p:sp>
      <p:sp>
        <p:nvSpPr>
          <p:cNvPr id="117" name="Rounded Rectangle 116"/>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03:20</a:t>
            </a:r>
          </a:p>
        </p:txBody>
      </p:sp>
      <p:sp>
        <p:nvSpPr>
          <p:cNvPr id="118" name="Rounded Rectangle 117"/>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03:19</a:t>
            </a:r>
          </a:p>
        </p:txBody>
      </p:sp>
      <p:sp>
        <p:nvSpPr>
          <p:cNvPr id="119" name="Rounded Rectangle 118"/>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03:18</a:t>
            </a:r>
          </a:p>
        </p:txBody>
      </p:sp>
      <p:sp>
        <p:nvSpPr>
          <p:cNvPr id="120" name="Rounded Rectangle 119"/>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03:17</a:t>
            </a:r>
          </a:p>
        </p:txBody>
      </p:sp>
      <p:sp>
        <p:nvSpPr>
          <p:cNvPr id="121" name="Rounded Rectangle 120"/>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03:16</a:t>
            </a:r>
          </a:p>
        </p:txBody>
      </p:sp>
      <p:sp>
        <p:nvSpPr>
          <p:cNvPr id="122" name="Rounded Rectangle 121"/>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03:15</a:t>
            </a:r>
          </a:p>
        </p:txBody>
      </p:sp>
      <p:sp>
        <p:nvSpPr>
          <p:cNvPr id="123" name="Rounded Rectangle 122"/>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03:14</a:t>
            </a:r>
          </a:p>
        </p:txBody>
      </p:sp>
      <p:sp>
        <p:nvSpPr>
          <p:cNvPr id="124" name="Rounded Rectangle 123"/>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03:13</a:t>
            </a:r>
          </a:p>
        </p:txBody>
      </p:sp>
      <p:sp>
        <p:nvSpPr>
          <p:cNvPr id="125" name="Rounded Rectangle 124"/>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03:12</a:t>
            </a:r>
          </a:p>
        </p:txBody>
      </p:sp>
      <p:sp>
        <p:nvSpPr>
          <p:cNvPr id="126" name="Rounded Rectangle 125"/>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03:11</a:t>
            </a:r>
          </a:p>
        </p:txBody>
      </p:sp>
      <p:sp>
        <p:nvSpPr>
          <p:cNvPr id="127" name="Rounded Rectangle 126"/>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03:10</a:t>
            </a:r>
          </a:p>
        </p:txBody>
      </p:sp>
      <p:sp>
        <p:nvSpPr>
          <p:cNvPr id="128" name="Rounded Rectangle 127"/>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03:09</a:t>
            </a:r>
          </a:p>
        </p:txBody>
      </p:sp>
      <p:sp>
        <p:nvSpPr>
          <p:cNvPr id="129" name="Rounded Rectangle 128"/>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03:08</a:t>
            </a:r>
          </a:p>
        </p:txBody>
      </p:sp>
      <p:sp>
        <p:nvSpPr>
          <p:cNvPr id="130" name="Rounded Rectangle 129"/>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03:07</a:t>
            </a:r>
          </a:p>
        </p:txBody>
      </p:sp>
      <p:sp>
        <p:nvSpPr>
          <p:cNvPr id="131" name="Rounded Rectangle 130"/>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03:06</a:t>
            </a:r>
          </a:p>
        </p:txBody>
      </p:sp>
      <p:sp>
        <p:nvSpPr>
          <p:cNvPr id="132" name="Rounded Rectangle 131"/>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03:05</a:t>
            </a:r>
          </a:p>
        </p:txBody>
      </p:sp>
      <p:sp>
        <p:nvSpPr>
          <p:cNvPr id="133" name="Rounded Rectangle 132"/>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03:04</a:t>
            </a:r>
          </a:p>
        </p:txBody>
      </p:sp>
      <p:sp>
        <p:nvSpPr>
          <p:cNvPr id="134" name="Rounded Rectangle 133"/>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03:03</a:t>
            </a:r>
          </a:p>
        </p:txBody>
      </p:sp>
      <p:sp>
        <p:nvSpPr>
          <p:cNvPr id="135" name="Rounded Rectangle 134"/>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03:02</a:t>
            </a:r>
          </a:p>
        </p:txBody>
      </p:sp>
      <p:sp>
        <p:nvSpPr>
          <p:cNvPr id="136" name="Rounded Rectangle 135"/>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03:01</a:t>
            </a:r>
          </a:p>
        </p:txBody>
      </p:sp>
      <p:sp>
        <p:nvSpPr>
          <p:cNvPr id="137" name="Rounded Rectangle 136"/>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03:00</a:t>
            </a:r>
          </a:p>
        </p:txBody>
      </p:sp>
      <p:sp>
        <p:nvSpPr>
          <p:cNvPr id="138" name="Rounded Rectangle 137"/>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02:59</a:t>
            </a:r>
          </a:p>
        </p:txBody>
      </p:sp>
      <p:sp>
        <p:nvSpPr>
          <p:cNvPr id="139" name="Rounded Rectangle 138"/>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02:58</a:t>
            </a:r>
          </a:p>
        </p:txBody>
      </p:sp>
      <p:sp>
        <p:nvSpPr>
          <p:cNvPr id="140" name="Rounded Rectangle 139"/>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02:57</a:t>
            </a:r>
          </a:p>
        </p:txBody>
      </p:sp>
      <p:sp>
        <p:nvSpPr>
          <p:cNvPr id="141" name="Rounded Rectangle 140"/>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02:56</a:t>
            </a:r>
          </a:p>
        </p:txBody>
      </p:sp>
      <p:sp>
        <p:nvSpPr>
          <p:cNvPr id="142" name="Rounded Rectangle 141"/>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02:55</a:t>
            </a:r>
          </a:p>
        </p:txBody>
      </p:sp>
      <p:sp>
        <p:nvSpPr>
          <p:cNvPr id="143" name="Rounded Rectangle 142"/>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02:54</a:t>
            </a:r>
          </a:p>
        </p:txBody>
      </p:sp>
      <p:sp>
        <p:nvSpPr>
          <p:cNvPr id="144" name="Rounded Rectangle 143"/>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02:53</a:t>
            </a:r>
          </a:p>
        </p:txBody>
      </p:sp>
      <p:sp>
        <p:nvSpPr>
          <p:cNvPr id="145" name="Rounded Rectangle 144"/>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02:52</a:t>
            </a:r>
          </a:p>
        </p:txBody>
      </p:sp>
      <p:sp>
        <p:nvSpPr>
          <p:cNvPr id="146" name="Rounded Rectangle 145"/>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02:51</a:t>
            </a:r>
          </a:p>
        </p:txBody>
      </p:sp>
      <p:sp>
        <p:nvSpPr>
          <p:cNvPr id="147" name="Rounded Rectangle 146"/>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02:50</a:t>
            </a:r>
          </a:p>
        </p:txBody>
      </p:sp>
      <p:sp>
        <p:nvSpPr>
          <p:cNvPr id="148" name="Rounded Rectangle 147"/>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02:49</a:t>
            </a:r>
          </a:p>
        </p:txBody>
      </p:sp>
      <p:sp>
        <p:nvSpPr>
          <p:cNvPr id="149" name="Rounded Rectangle 148"/>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02:48</a:t>
            </a:r>
          </a:p>
        </p:txBody>
      </p:sp>
      <p:sp>
        <p:nvSpPr>
          <p:cNvPr id="150" name="Rounded Rectangle 149"/>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02:47</a:t>
            </a:r>
          </a:p>
        </p:txBody>
      </p:sp>
      <p:sp>
        <p:nvSpPr>
          <p:cNvPr id="151" name="Rounded Rectangle 150"/>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02:46</a:t>
            </a:r>
          </a:p>
        </p:txBody>
      </p:sp>
      <p:sp>
        <p:nvSpPr>
          <p:cNvPr id="152" name="Rounded Rectangle 151"/>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02:45</a:t>
            </a:r>
          </a:p>
        </p:txBody>
      </p:sp>
      <p:sp>
        <p:nvSpPr>
          <p:cNvPr id="153" name="Rounded Rectangle 152"/>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02:44</a:t>
            </a:r>
          </a:p>
        </p:txBody>
      </p:sp>
      <p:sp>
        <p:nvSpPr>
          <p:cNvPr id="154" name="Rounded Rectangle 153"/>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02:43</a:t>
            </a:r>
          </a:p>
        </p:txBody>
      </p:sp>
      <p:sp>
        <p:nvSpPr>
          <p:cNvPr id="155" name="Rounded Rectangle 154"/>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02:42</a:t>
            </a:r>
          </a:p>
        </p:txBody>
      </p:sp>
      <p:sp>
        <p:nvSpPr>
          <p:cNvPr id="156" name="Rounded Rectangle 155"/>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02:41</a:t>
            </a:r>
          </a:p>
        </p:txBody>
      </p:sp>
      <p:sp>
        <p:nvSpPr>
          <p:cNvPr id="157" name="Rounded Rectangle 156"/>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02:40</a:t>
            </a:r>
          </a:p>
        </p:txBody>
      </p:sp>
      <p:sp>
        <p:nvSpPr>
          <p:cNvPr id="158" name="Rounded Rectangle 157"/>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02:39</a:t>
            </a:r>
          </a:p>
        </p:txBody>
      </p:sp>
      <p:sp>
        <p:nvSpPr>
          <p:cNvPr id="159" name="Rounded Rectangle 158"/>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02:38</a:t>
            </a:r>
          </a:p>
        </p:txBody>
      </p:sp>
      <p:sp>
        <p:nvSpPr>
          <p:cNvPr id="160" name="Rounded Rectangle 159"/>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02:37</a:t>
            </a:r>
          </a:p>
        </p:txBody>
      </p:sp>
      <p:sp>
        <p:nvSpPr>
          <p:cNvPr id="161" name="Rounded Rectangle 160"/>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02:36</a:t>
            </a:r>
          </a:p>
        </p:txBody>
      </p:sp>
      <p:sp>
        <p:nvSpPr>
          <p:cNvPr id="162" name="Rounded Rectangle 161"/>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02:35</a:t>
            </a:r>
          </a:p>
        </p:txBody>
      </p:sp>
      <p:sp>
        <p:nvSpPr>
          <p:cNvPr id="163" name="Rounded Rectangle 162"/>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02:34</a:t>
            </a:r>
          </a:p>
        </p:txBody>
      </p:sp>
      <p:sp>
        <p:nvSpPr>
          <p:cNvPr id="164" name="Rounded Rectangle 163"/>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02:33</a:t>
            </a:r>
          </a:p>
        </p:txBody>
      </p:sp>
      <p:sp>
        <p:nvSpPr>
          <p:cNvPr id="165" name="Rounded Rectangle 164"/>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02:32</a:t>
            </a:r>
          </a:p>
        </p:txBody>
      </p:sp>
      <p:sp>
        <p:nvSpPr>
          <p:cNvPr id="166" name="Rounded Rectangle 165"/>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02:31</a:t>
            </a:r>
          </a:p>
        </p:txBody>
      </p:sp>
      <p:sp>
        <p:nvSpPr>
          <p:cNvPr id="167" name="Rounded Rectangle 166"/>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02:30</a:t>
            </a:r>
          </a:p>
        </p:txBody>
      </p:sp>
      <p:sp>
        <p:nvSpPr>
          <p:cNvPr id="168" name="Rounded Rectangle 167"/>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02:29</a:t>
            </a:r>
          </a:p>
        </p:txBody>
      </p:sp>
      <p:sp>
        <p:nvSpPr>
          <p:cNvPr id="169" name="Rounded Rectangle 168"/>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02:28</a:t>
            </a:r>
          </a:p>
        </p:txBody>
      </p:sp>
      <p:sp>
        <p:nvSpPr>
          <p:cNvPr id="170" name="Rounded Rectangle 169"/>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02:27</a:t>
            </a:r>
          </a:p>
        </p:txBody>
      </p:sp>
      <p:sp>
        <p:nvSpPr>
          <p:cNvPr id="171" name="Rounded Rectangle 170"/>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02:26</a:t>
            </a:r>
          </a:p>
        </p:txBody>
      </p:sp>
      <p:sp>
        <p:nvSpPr>
          <p:cNvPr id="172" name="Rounded Rectangle 171"/>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02:25</a:t>
            </a:r>
          </a:p>
        </p:txBody>
      </p:sp>
      <p:sp>
        <p:nvSpPr>
          <p:cNvPr id="173" name="Rounded Rectangle 172"/>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02:24</a:t>
            </a:r>
          </a:p>
        </p:txBody>
      </p:sp>
      <p:sp>
        <p:nvSpPr>
          <p:cNvPr id="174" name="Rounded Rectangle 173"/>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02:23</a:t>
            </a:r>
          </a:p>
        </p:txBody>
      </p:sp>
      <p:sp>
        <p:nvSpPr>
          <p:cNvPr id="175" name="Rounded Rectangle 174"/>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02:22</a:t>
            </a:r>
          </a:p>
        </p:txBody>
      </p:sp>
      <p:sp>
        <p:nvSpPr>
          <p:cNvPr id="176" name="Rounded Rectangle 175"/>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02:21</a:t>
            </a:r>
          </a:p>
        </p:txBody>
      </p:sp>
      <p:sp>
        <p:nvSpPr>
          <p:cNvPr id="177" name="Rounded Rectangle 176"/>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02:20</a:t>
            </a:r>
          </a:p>
        </p:txBody>
      </p:sp>
      <p:sp>
        <p:nvSpPr>
          <p:cNvPr id="178" name="Rounded Rectangle 177"/>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02:19</a:t>
            </a:r>
          </a:p>
        </p:txBody>
      </p:sp>
      <p:sp>
        <p:nvSpPr>
          <p:cNvPr id="179" name="Rounded Rectangle 178"/>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02:18</a:t>
            </a:r>
          </a:p>
        </p:txBody>
      </p:sp>
      <p:sp>
        <p:nvSpPr>
          <p:cNvPr id="180" name="Rounded Rectangle 179"/>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02:17</a:t>
            </a:r>
          </a:p>
        </p:txBody>
      </p:sp>
      <p:sp>
        <p:nvSpPr>
          <p:cNvPr id="181" name="Rounded Rectangle 180"/>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02:16</a:t>
            </a:r>
          </a:p>
        </p:txBody>
      </p:sp>
      <p:sp>
        <p:nvSpPr>
          <p:cNvPr id="182" name="Rounded Rectangle 181"/>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02:15</a:t>
            </a:r>
          </a:p>
        </p:txBody>
      </p:sp>
      <p:sp>
        <p:nvSpPr>
          <p:cNvPr id="183" name="Rounded Rectangle 182"/>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02:14</a:t>
            </a:r>
          </a:p>
        </p:txBody>
      </p:sp>
      <p:sp>
        <p:nvSpPr>
          <p:cNvPr id="184" name="Rounded Rectangle 183"/>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02:13</a:t>
            </a:r>
          </a:p>
        </p:txBody>
      </p:sp>
      <p:sp>
        <p:nvSpPr>
          <p:cNvPr id="185" name="Rounded Rectangle 184"/>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02:12</a:t>
            </a:r>
          </a:p>
        </p:txBody>
      </p:sp>
      <p:sp>
        <p:nvSpPr>
          <p:cNvPr id="186" name="Rounded Rectangle 185"/>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02:11</a:t>
            </a:r>
          </a:p>
        </p:txBody>
      </p:sp>
      <p:sp>
        <p:nvSpPr>
          <p:cNvPr id="187" name="Rounded Rectangle 186"/>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02:10</a:t>
            </a:r>
          </a:p>
        </p:txBody>
      </p:sp>
      <p:sp>
        <p:nvSpPr>
          <p:cNvPr id="188" name="Rounded Rectangle 187"/>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02:09</a:t>
            </a:r>
          </a:p>
        </p:txBody>
      </p:sp>
      <p:sp>
        <p:nvSpPr>
          <p:cNvPr id="189" name="Rounded Rectangle 188"/>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02:08</a:t>
            </a:r>
          </a:p>
        </p:txBody>
      </p:sp>
      <p:sp>
        <p:nvSpPr>
          <p:cNvPr id="190" name="Rounded Rectangle 189"/>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02:07</a:t>
            </a:r>
          </a:p>
        </p:txBody>
      </p:sp>
      <p:sp>
        <p:nvSpPr>
          <p:cNvPr id="191" name="Rounded Rectangle 190"/>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02:06</a:t>
            </a:r>
          </a:p>
        </p:txBody>
      </p:sp>
      <p:sp>
        <p:nvSpPr>
          <p:cNvPr id="192" name="Rounded Rectangle 191"/>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02:05</a:t>
            </a:r>
          </a:p>
        </p:txBody>
      </p:sp>
      <p:sp>
        <p:nvSpPr>
          <p:cNvPr id="193" name="Rounded Rectangle 192"/>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02:04</a:t>
            </a:r>
          </a:p>
        </p:txBody>
      </p:sp>
      <p:sp>
        <p:nvSpPr>
          <p:cNvPr id="194" name="Rounded Rectangle 193"/>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02:03</a:t>
            </a:r>
          </a:p>
        </p:txBody>
      </p:sp>
      <p:sp>
        <p:nvSpPr>
          <p:cNvPr id="195" name="Rounded Rectangle 194"/>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02:02</a:t>
            </a:r>
          </a:p>
        </p:txBody>
      </p:sp>
      <p:sp>
        <p:nvSpPr>
          <p:cNvPr id="196" name="Rounded Rectangle 195"/>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02:01</a:t>
            </a:r>
          </a:p>
        </p:txBody>
      </p:sp>
      <p:sp>
        <p:nvSpPr>
          <p:cNvPr id="197" name="Rounded Rectangle 196"/>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02:00</a:t>
            </a:r>
          </a:p>
        </p:txBody>
      </p:sp>
      <p:sp>
        <p:nvSpPr>
          <p:cNvPr id="198" name="Rounded Rectangle 197"/>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01:59</a:t>
            </a:r>
          </a:p>
        </p:txBody>
      </p:sp>
      <p:sp>
        <p:nvSpPr>
          <p:cNvPr id="199" name="Rounded Rectangle 198"/>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01:58</a:t>
            </a:r>
          </a:p>
        </p:txBody>
      </p:sp>
      <p:sp>
        <p:nvSpPr>
          <p:cNvPr id="200" name="Rounded Rectangle 199"/>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01:57</a:t>
            </a:r>
          </a:p>
        </p:txBody>
      </p:sp>
      <p:sp>
        <p:nvSpPr>
          <p:cNvPr id="201" name="Rounded Rectangle 200"/>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01:56</a:t>
            </a:r>
          </a:p>
        </p:txBody>
      </p:sp>
      <p:sp>
        <p:nvSpPr>
          <p:cNvPr id="202" name="Rounded Rectangle 201"/>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01:55</a:t>
            </a:r>
          </a:p>
        </p:txBody>
      </p:sp>
      <p:sp>
        <p:nvSpPr>
          <p:cNvPr id="203" name="Rounded Rectangle 202"/>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01:54</a:t>
            </a:r>
          </a:p>
        </p:txBody>
      </p:sp>
      <p:sp>
        <p:nvSpPr>
          <p:cNvPr id="204" name="Rounded Rectangle 203"/>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01:53</a:t>
            </a:r>
          </a:p>
        </p:txBody>
      </p:sp>
      <p:sp>
        <p:nvSpPr>
          <p:cNvPr id="205" name="Rounded Rectangle 204"/>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01:52</a:t>
            </a:r>
          </a:p>
        </p:txBody>
      </p:sp>
      <p:sp>
        <p:nvSpPr>
          <p:cNvPr id="206" name="Rounded Rectangle 205"/>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01:51</a:t>
            </a:r>
          </a:p>
        </p:txBody>
      </p:sp>
      <p:sp>
        <p:nvSpPr>
          <p:cNvPr id="207" name="Rounded Rectangle 206"/>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01:50</a:t>
            </a:r>
          </a:p>
        </p:txBody>
      </p:sp>
      <p:sp>
        <p:nvSpPr>
          <p:cNvPr id="208" name="Rounded Rectangle 207"/>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01:49</a:t>
            </a:r>
          </a:p>
        </p:txBody>
      </p:sp>
      <p:sp>
        <p:nvSpPr>
          <p:cNvPr id="209" name="Rounded Rectangle 208"/>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01:48</a:t>
            </a:r>
          </a:p>
        </p:txBody>
      </p:sp>
      <p:sp>
        <p:nvSpPr>
          <p:cNvPr id="210" name="Rounded Rectangle 209"/>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01:47</a:t>
            </a:r>
          </a:p>
        </p:txBody>
      </p:sp>
      <p:sp>
        <p:nvSpPr>
          <p:cNvPr id="211" name="Rounded Rectangle 210"/>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01:46</a:t>
            </a:r>
          </a:p>
        </p:txBody>
      </p:sp>
      <p:sp>
        <p:nvSpPr>
          <p:cNvPr id="212" name="Rounded Rectangle 211"/>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01:45</a:t>
            </a:r>
          </a:p>
        </p:txBody>
      </p:sp>
      <p:sp>
        <p:nvSpPr>
          <p:cNvPr id="213" name="Rounded Rectangle 212"/>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01:44</a:t>
            </a:r>
          </a:p>
        </p:txBody>
      </p:sp>
      <p:sp>
        <p:nvSpPr>
          <p:cNvPr id="214" name="Rounded Rectangle 213"/>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01:43</a:t>
            </a:r>
          </a:p>
        </p:txBody>
      </p:sp>
      <p:sp>
        <p:nvSpPr>
          <p:cNvPr id="215" name="Rounded Rectangle 214"/>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01:42</a:t>
            </a:r>
          </a:p>
        </p:txBody>
      </p:sp>
      <p:sp>
        <p:nvSpPr>
          <p:cNvPr id="216" name="Rounded Rectangle 215"/>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01:41</a:t>
            </a:r>
          </a:p>
        </p:txBody>
      </p:sp>
      <p:sp>
        <p:nvSpPr>
          <p:cNvPr id="217" name="Rounded Rectangle 216"/>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01:40</a:t>
            </a:r>
          </a:p>
        </p:txBody>
      </p:sp>
      <p:sp>
        <p:nvSpPr>
          <p:cNvPr id="218" name="Rounded Rectangle 217"/>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01:39</a:t>
            </a:r>
          </a:p>
        </p:txBody>
      </p:sp>
      <p:sp>
        <p:nvSpPr>
          <p:cNvPr id="219" name="Rounded Rectangle 218"/>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01:38</a:t>
            </a:r>
          </a:p>
        </p:txBody>
      </p:sp>
      <p:sp>
        <p:nvSpPr>
          <p:cNvPr id="220" name="Rounded Rectangle 219"/>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01:37</a:t>
            </a:r>
          </a:p>
        </p:txBody>
      </p:sp>
      <p:sp>
        <p:nvSpPr>
          <p:cNvPr id="221" name="Rounded Rectangle 220"/>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01:36</a:t>
            </a:r>
          </a:p>
        </p:txBody>
      </p:sp>
      <p:sp>
        <p:nvSpPr>
          <p:cNvPr id="222" name="Rounded Rectangle 221"/>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01:35</a:t>
            </a:r>
          </a:p>
        </p:txBody>
      </p:sp>
      <p:sp>
        <p:nvSpPr>
          <p:cNvPr id="223" name="Rounded Rectangle 222"/>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01:34</a:t>
            </a:r>
          </a:p>
        </p:txBody>
      </p:sp>
      <p:sp>
        <p:nvSpPr>
          <p:cNvPr id="224" name="Rounded Rectangle 223"/>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01:33</a:t>
            </a:r>
          </a:p>
        </p:txBody>
      </p:sp>
      <p:sp>
        <p:nvSpPr>
          <p:cNvPr id="225" name="Rounded Rectangle 224"/>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01:32</a:t>
            </a:r>
          </a:p>
        </p:txBody>
      </p:sp>
      <p:sp>
        <p:nvSpPr>
          <p:cNvPr id="226" name="Rounded Rectangle 225"/>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01:31</a:t>
            </a:r>
          </a:p>
        </p:txBody>
      </p:sp>
      <p:sp>
        <p:nvSpPr>
          <p:cNvPr id="227" name="Rounded Rectangle 226"/>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01:30</a:t>
            </a:r>
          </a:p>
        </p:txBody>
      </p:sp>
      <p:sp>
        <p:nvSpPr>
          <p:cNvPr id="228" name="Rounded Rectangle 227"/>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01:29</a:t>
            </a:r>
          </a:p>
        </p:txBody>
      </p:sp>
      <p:sp>
        <p:nvSpPr>
          <p:cNvPr id="229" name="Rounded Rectangle 228"/>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01:28</a:t>
            </a:r>
          </a:p>
        </p:txBody>
      </p:sp>
      <p:sp>
        <p:nvSpPr>
          <p:cNvPr id="230" name="Rounded Rectangle 229"/>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01:27</a:t>
            </a:r>
          </a:p>
        </p:txBody>
      </p:sp>
      <p:sp>
        <p:nvSpPr>
          <p:cNvPr id="231" name="Rounded Rectangle 230"/>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01:26</a:t>
            </a:r>
          </a:p>
        </p:txBody>
      </p:sp>
      <p:sp>
        <p:nvSpPr>
          <p:cNvPr id="232" name="Rounded Rectangle 231"/>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01:25</a:t>
            </a:r>
          </a:p>
        </p:txBody>
      </p:sp>
      <p:sp>
        <p:nvSpPr>
          <p:cNvPr id="233" name="Rounded Rectangle 232"/>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01:24</a:t>
            </a:r>
          </a:p>
        </p:txBody>
      </p:sp>
      <p:sp>
        <p:nvSpPr>
          <p:cNvPr id="234" name="Rounded Rectangle 233"/>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01:23</a:t>
            </a:r>
          </a:p>
        </p:txBody>
      </p:sp>
      <p:sp>
        <p:nvSpPr>
          <p:cNvPr id="235" name="Rounded Rectangle 234"/>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01:22</a:t>
            </a:r>
          </a:p>
        </p:txBody>
      </p:sp>
      <p:sp>
        <p:nvSpPr>
          <p:cNvPr id="236" name="Rounded Rectangle 235"/>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01:21</a:t>
            </a:r>
          </a:p>
        </p:txBody>
      </p:sp>
      <p:sp>
        <p:nvSpPr>
          <p:cNvPr id="237" name="Rounded Rectangle 236"/>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01:20</a:t>
            </a:r>
          </a:p>
        </p:txBody>
      </p:sp>
      <p:sp>
        <p:nvSpPr>
          <p:cNvPr id="238" name="Rounded Rectangle 237"/>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01:19</a:t>
            </a:r>
          </a:p>
        </p:txBody>
      </p:sp>
      <p:sp>
        <p:nvSpPr>
          <p:cNvPr id="239" name="Rounded Rectangle 238"/>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01:18</a:t>
            </a:r>
          </a:p>
        </p:txBody>
      </p:sp>
      <p:sp>
        <p:nvSpPr>
          <p:cNvPr id="240" name="Rounded Rectangle 239"/>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01:17</a:t>
            </a:r>
          </a:p>
        </p:txBody>
      </p:sp>
      <p:sp>
        <p:nvSpPr>
          <p:cNvPr id="241" name="Rounded Rectangle 240"/>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01:16</a:t>
            </a:r>
          </a:p>
        </p:txBody>
      </p:sp>
      <p:sp>
        <p:nvSpPr>
          <p:cNvPr id="242" name="Rounded Rectangle 241"/>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01:15</a:t>
            </a:r>
          </a:p>
        </p:txBody>
      </p:sp>
      <p:sp>
        <p:nvSpPr>
          <p:cNvPr id="243" name="Rounded Rectangle 242"/>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01:14</a:t>
            </a:r>
          </a:p>
        </p:txBody>
      </p:sp>
      <p:sp>
        <p:nvSpPr>
          <p:cNvPr id="244" name="Rounded Rectangle 243"/>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01:13</a:t>
            </a:r>
          </a:p>
        </p:txBody>
      </p:sp>
      <p:sp>
        <p:nvSpPr>
          <p:cNvPr id="245" name="Rounded Rectangle 244"/>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01:12</a:t>
            </a:r>
          </a:p>
        </p:txBody>
      </p:sp>
      <p:sp>
        <p:nvSpPr>
          <p:cNvPr id="246" name="Rounded Rectangle 245"/>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01:11</a:t>
            </a:r>
          </a:p>
        </p:txBody>
      </p:sp>
      <p:sp>
        <p:nvSpPr>
          <p:cNvPr id="247" name="Rounded Rectangle 246"/>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01:10</a:t>
            </a:r>
          </a:p>
        </p:txBody>
      </p:sp>
      <p:sp>
        <p:nvSpPr>
          <p:cNvPr id="248" name="Rounded Rectangle 247"/>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01:09</a:t>
            </a:r>
          </a:p>
        </p:txBody>
      </p:sp>
      <p:sp>
        <p:nvSpPr>
          <p:cNvPr id="249" name="Rounded Rectangle 248"/>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01:08</a:t>
            </a:r>
          </a:p>
        </p:txBody>
      </p:sp>
      <p:sp>
        <p:nvSpPr>
          <p:cNvPr id="250" name="Rounded Rectangle 249"/>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01:07</a:t>
            </a:r>
          </a:p>
        </p:txBody>
      </p:sp>
      <p:sp>
        <p:nvSpPr>
          <p:cNvPr id="251" name="Rounded Rectangle 250"/>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01:06</a:t>
            </a:r>
          </a:p>
        </p:txBody>
      </p:sp>
      <p:sp>
        <p:nvSpPr>
          <p:cNvPr id="252" name="Rounded Rectangle 251"/>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01:05</a:t>
            </a:r>
          </a:p>
        </p:txBody>
      </p:sp>
      <p:sp>
        <p:nvSpPr>
          <p:cNvPr id="253" name="Rounded Rectangle 252"/>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01:04</a:t>
            </a:r>
          </a:p>
        </p:txBody>
      </p:sp>
      <p:sp>
        <p:nvSpPr>
          <p:cNvPr id="254" name="Rounded Rectangle 253"/>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01:03</a:t>
            </a:r>
          </a:p>
        </p:txBody>
      </p:sp>
      <p:sp>
        <p:nvSpPr>
          <p:cNvPr id="255" name="Rounded Rectangle 254"/>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01:02</a:t>
            </a:r>
          </a:p>
        </p:txBody>
      </p:sp>
      <p:sp>
        <p:nvSpPr>
          <p:cNvPr id="256" name="Rounded Rectangle 255"/>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01:01</a:t>
            </a:r>
          </a:p>
        </p:txBody>
      </p:sp>
      <p:sp>
        <p:nvSpPr>
          <p:cNvPr id="257" name="Rounded Rectangle 256"/>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01:00</a:t>
            </a:r>
          </a:p>
        </p:txBody>
      </p:sp>
      <p:sp>
        <p:nvSpPr>
          <p:cNvPr id="258" name="Rounded Rectangle 257"/>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00:59</a:t>
            </a:r>
          </a:p>
        </p:txBody>
      </p:sp>
      <p:sp>
        <p:nvSpPr>
          <p:cNvPr id="259" name="Rounded Rectangle 258"/>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00:58</a:t>
            </a:r>
          </a:p>
        </p:txBody>
      </p:sp>
      <p:sp>
        <p:nvSpPr>
          <p:cNvPr id="260" name="Rounded Rectangle 259"/>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00:57</a:t>
            </a:r>
          </a:p>
        </p:txBody>
      </p:sp>
      <p:sp>
        <p:nvSpPr>
          <p:cNvPr id="261" name="Rounded Rectangle 260"/>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00:56</a:t>
            </a:r>
          </a:p>
        </p:txBody>
      </p:sp>
      <p:sp>
        <p:nvSpPr>
          <p:cNvPr id="262" name="Rounded Rectangle 261"/>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00:55</a:t>
            </a:r>
          </a:p>
        </p:txBody>
      </p:sp>
      <p:sp>
        <p:nvSpPr>
          <p:cNvPr id="263" name="Rounded Rectangle 262"/>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00:54</a:t>
            </a:r>
          </a:p>
        </p:txBody>
      </p:sp>
      <p:sp>
        <p:nvSpPr>
          <p:cNvPr id="264" name="Rounded Rectangle 263"/>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00:53</a:t>
            </a:r>
          </a:p>
        </p:txBody>
      </p:sp>
      <p:sp>
        <p:nvSpPr>
          <p:cNvPr id="265" name="Rounded Rectangle 264"/>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00:52</a:t>
            </a:r>
          </a:p>
        </p:txBody>
      </p:sp>
      <p:sp>
        <p:nvSpPr>
          <p:cNvPr id="266" name="Rounded Rectangle 265"/>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00:51</a:t>
            </a:r>
          </a:p>
        </p:txBody>
      </p:sp>
      <p:sp>
        <p:nvSpPr>
          <p:cNvPr id="267" name="Rounded Rectangle 266"/>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00:50</a:t>
            </a:r>
          </a:p>
        </p:txBody>
      </p:sp>
      <p:sp>
        <p:nvSpPr>
          <p:cNvPr id="268" name="Rounded Rectangle 267"/>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00:49</a:t>
            </a:r>
          </a:p>
        </p:txBody>
      </p:sp>
      <p:sp>
        <p:nvSpPr>
          <p:cNvPr id="269" name="Rounded Rectangle 268"/>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00:48</a:t>
            </a:r>
          </a:p>
        </p:txBody>
      </p:sp>
      <p:sp>
        <p:nvSpPr>
          <p:cNvPr id="270" name="Rounded Rectangle 269"/>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00:47</a:t>
            </a:r>
          </a:p>
        </p:txBody>
      </p:sp>
      <p:sp>
        <p:nvSpPr>
          <p:cNvPr id="271" name="Rounded Rectangle 270"/>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00:46</a:t>
            </a:r>
          </a:p>
        </p:txBody>
      </p:sp>
      <p:sp>
        <p:nvSpPr>
          <p:cNvPr id="272" name="Rounded Rectangle 271"/>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00:45</a:t>
            </a:r>
          </a:p>
        </p:txBody>
      </p:sp>
      <p:sp>
        <p:nvSpPr>
          <p:cNvPr id="273" name="Rounded Rectangle 272"/>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00:44</a:t>
            </a:r>
          </a:p>
        </p:txBody>
      </p:sp>
      <p:sp>
        <p:nvSpPr>
          <p:cNvPr id="274" name="Rounded Rectangle 273"/>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00:43</a:t>
            </a:r>
          </a:p>
        </p:txBody>
      </p:sp>
      <p:sp>
        <p:nvSpPr>
          <p:cNvPr id="275" name="Rounded Rectangle 274"/>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00:42</a:t>
            </a:r>
          </a:p>
        </p:txBody>
      </p:sp>
      <p:sp>
        <p:nvSpPr>
          <p:cNvPr id="276" name="Rounded Rectangle 275"/>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00:41</a:t>
            </a:r>
          </a:p>
        </p:txBody>
      </p:sp>
      <p:sp>
        <p:nvSpPr>
          <p:cNvPr id="277" name="Rounded Rectangle 276"/>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00:40</a:t>
            </a:r>
          </a:p>
        </p:txBody>
      </p:sp>
      <p:sp>
        <p:nvSpPr>
          <p:cNvPr id="278" name="Rounded Rectangle 277"/>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00:39</a:t>
            </a:r>
          </a:p>
        </p:txBody>
      </p:sp>
      <p:sp>
        <p:nvSpPr>
          <p:cNvPr id="279" name="Rounded Rectangle 278"/>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00:38</a:t>
            </a:r>
          </a:p>
        </p:txBody>
      </p:sp>
      <p:sp>
        <p:nvSpPr>
          <p:cNvPr id="280" name="Rounded Rectangle 279"/>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00:37</a:t>
            </a:r>
          </a:p>
        </p:txBody>
      </p:sp>
      <p:sp>
        <p:nvSpPr>
          <p:cNvPr id="281" name="Rounded Rectangle 280"/>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00:36</a:t>
            </a:r>
          </a:p>
        </p:txBody>
      </p:sp>
      <p:sp>
        <p:nvSpPr>
          <p:cNvPr id="282" name="Rounded Rectangle 281"/>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00:35</a:t>
            </a:r>
          </a:p>
        </p:txBody>
      </p:sp>
      <p:sp>
        <p:nvSpPr>
          <p:cNvPr id="283" name="Rounded Rectangle 282"/>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00:34</a:t>
            </a:r>
          </a:p>
        </p:txBody>
      </p:sp>
      <p:sp>
        <p:nvSpPr>
          <p:cNvPr id="284" name="Rounded Rectangle 283"/>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00:33</a:t>
            </a:r>
          </a:p>
        </p:txBody>
      </p:sp>
      <p:sp>
        <p:nvSpPr>
          <p:cNvPr id="285" name="Rounded Rectangle 284"/>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00:32</a:t>
            </a:r>
          </a:p>
        </p:txBody>
      </p:sp>
      <p:sp>
        <p:nvSpPr>
          <p:cNvPr id="286" name="Rounded Rectangle 285"/>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00:31</a:t>
            </a:r>
          </a:p>
        </p:txBody>
      </p:sp>
      <p:sp>
        <p:nvSpPr>
          <p:cNvPr id="287" name="Rounded Rectangle 286"/>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00:30</a:t>
            </a:r>
          </a:p>
        </p:txBody>
      </p:sp>
      <p:sp>
        <p:nvSpPr>
          <p:cNvPr id="288" name="Rounded Rectangle 287"/>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00:29</a:t>
            </a:r>
          </a:p>
        </p:txBody>
      </p:sp>
      <p:sp>
        <p:nvSpPr>
          <p:cNvPr id="289" name="Rounded Rectangle 288"/>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00:28</a:t>
            </a:r>
          </a:p>
        </p:txBody>
      </p:sp>
      <p:sp>
        <p:nvSpPr>
          <p:cNvPr id="290" name="Rounded Rectangle 289"/>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00:27</a:t>
            </a:r>
          </a:p>
        </p:txBody>
      </p:sp>
      <p:sp>
        <p:nvSpPr>
          <p:cNvPr id="291" name="Rounded Rectangle 290"/>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00:26</a:t>
            </a:r>
          </a:p>
        </p:txBody>
      </p:sp>
      <p:sp>
        <p:nvSpPr>
          <p:cNvPr id="292" name="Rounded Rectangle 291"/>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00:25</a:t>
            </a:r>
          </a:p>
        </p:txBody>
      </p:sp>
      <p:sp>
        <p:nvSpPr>
          <p:cNvPr id="293" name="Rounded Rectangle 292"/>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00:24</a:t>
            </a:r>
          </a:p>
        </p:txBody>
      </p:sp>
      <p:sp>
        <p:nvSpPr>
          <p:cNvPr id="294" name="Rounded Rectangle 293"/>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00:23</a:t>
            </a:r>
          </a:p>
        </p:txBody>
      </p:sp>
      <p:sp>
        <p:nvSpPr>
          <p:cNvPr id="295" name="Rounded Rectangle 294"/>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00:22</a:t>
            </a:r>
          </a:p>
        </p:txBody>
      </p:sp>
      <p:sp>
        <p:nvSpPr>
          <p:cNvPr id="296" name="Rounded Rectangle 295"/>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00:21</a:t>
            </a:r>
          </a:p>
        </p:txBody>
      </p:sp>
      <p:sp>
        <p:nvSpPr>
          <p:cNvPr id="297" name="Rounded Rectangle 296"/>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00:20</a:t>
            </a:r>
          </a:p>
        </p:txBody>
      </p:sp>
      <p:sp>
        <p:nvSpPr>
          <p:cNvPr id="298" name="Rounded Rectangle 297"/>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00:19</a:t>
            </a:r>
          </a:p>
        </p:txBody>
      </p:sp>
      <p:sp>
        <p:nvSpPr>
          <p:cNvPr id="299" name="Rounded Rectangle 298"/>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00:18</a:t>
            </a:r>
          </a:p>
        </p:txBody>
      </p:sp>
      <p:sp>
        <p:nvSpPr>
          <p:cNvPr id="300" name="Rounded Rectangle 299"/>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00:17</a:t>
            </a:r>
          </a:p>
        </p:txBody>
      </p:sp>
      <p:sp>
        <p:nvSpPr>
          <p:cNvPr id="301" name="Rounded Rectangle 300"/>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00:16</a:t>
            </a:r>
          </a:p>
        </p:txBody>
      </p:sp>
      <p:sp>
        <p:nvSpPr>
          <p:cNvPr id="302" name="Rounded Rectangle 301"/>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00:15</a:t>
            </a:r>
          </a:p>
        </p:txBody>
      </p:sp>
      <p:sp>
        <p:nvSpPr>
          <p:cNvPr id="303" name="Rounded Rectangle 302"/>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00:14</a:t>
            </a:r>
          </a:p>
        </p:txBody>
      </p:sp>
      <p:sp>
        <p:nvSpPr>
          <p:cNvPr id="304" name="Rounded Rectangle 303"/>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00:13</a:t>
            </a:r>
          </a:p>
        </p:txBody>
      </p:sp>
      <p:sp>
        <p:nvSpPr>
          <p:cNvPr id="305" name="Rounded Rectangle 304"/>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00:12</a:t>
            </a:r>
          </a:p>
        </p:txBody>
      </p:sp>
      <p:sp>
        <p:nvSpPr>
          <p:cNvPr id="306" name="Rounded Rectangle 305"/>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00:11</a:t>
            </a:r>
          </a:p>
        </p:txBody>
      </p:sp>
      <p:sp>
        <p:nvSpPr>
          <p:cNvPr id="307" name="Rounded Rectangle 306"/>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00:10</a:t>
            </a:r>
          </a:p>
        </p:txBody>
      </p:sp>
      <p:sp>
        <p:nvSpPr>
          <p:cNvPr id="308" name="Rounded Rectangle 307"/>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00:09</a:t>
            </a:r>
          </a:p>
        </p:txBody>
      </p:sp>
      <p:sp>
        <p:nvSpPr>
          <p:cNvPr id="309" name="Rounded Rectangle 308"/>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00:08</a:t>
            </a:r>
          </a:p>
        </p:txBody>
      </p:sp>
      <p:sp>
        <p:nvSpPr>
          <p:cNvPr id="310" name="Rounded Rectangle 309"/>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00:07</a:t>
            </a:r>
          </a:p>
        </p:txBody>
      </p:sp>
      <p:sp>
        <p:nvSpPr>
          <p:cNvPr id="311" name="Rounded Rectangle 310"/>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00:06</a:t>
            </a:r>
          </a:p>
        </p:txBody>
      </p:sp>
      <p:sp>
        <p:nvSpPr>
          <p:cNvPr id="312" name="Rounded Rectangle 311"/>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00:05</a:t>
            </a:r>
          </a:p>
        </p:txBody>
      </p:sp>
      <p:sp>
        <p:nvSpPr>
          <p:cNvPr id="313" name="Rounded Rectangle 312"/>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00:04</a:t>
            </a:r>
          </a:p>
        </p:txBody>
      </p:sp>
      <p:sp>
        <p:nvSpPr>
          <p:cNvPr id="314" name="Rounded Rectangle 313"/>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00:03</a:t>
            </a:r>
          </a:p>
        </p:txBody>
      </p:sp>
      <p:sp>
        <p:nvSpPr>
          <p:cNvPr id="315" name="Rounded Rectangle 314"/>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00:02</a:t>
            </a:r>
          </a:p>
        </p:txBody>
      </p:sp>
      <p:sp>
        <p:nvSpPr>
          <p:cNvPr id="316" name="Rounded Rectangle 315"/>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Times New Roman" panose="02020603050405020304" pitchFamily="18" charset="0"/>
                <a:cs typeface="Times New Roman" panose="02020603050405020304" pitchFamily="18" charset="0"/>
              </a:rPr>
              <a:t>00:01</a:t>
            </a:r>
          </a:p>
        </p:txBody>
      </p:sp>
      <p:sp>
        <p:nvSpPr>
          <p:cNvPr id="317" name="Rounded Rectangle 316"/>
          <p:cNvSpPr/>
          <p:nvPr/>
        </p:nvSpPr>
        <p:spPr>
          <a:xfrm>
            <a:off x="611038" y="5637230"/>
            <a:ext cx="1732509" cy="8851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Times New Roman" panose="02020603050405020304" pitchFamily="18" charset="0"/>
                <a:cs typeface="Times New Roman" panose="02020603050405020304" pitchFamily="18" charset="0"/>
              </a:rPr>
              <a:t>00:00</a:t>
            </a:r>
          </a:p>
        </p:txBody>
      </p:sp>
      <p:sp>
        <p:nvSpPr>
          <p:cNvPr id="318" name="Oval 317"/>
          <p:cNvSpPr/>
          <p:nvPr/>
        </p:nvSpPr>
        <p:spPr>
          <a:xfrm>
            <a:off x="2577601" y="5924085"/>
            <a:ext cx="2701409" cy="5982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0-#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0-#ppt_w/2"/>
                                          </p:val>
                                        </p:tav>
                                        <p:tav tm="100000">
                                          <p:val>
                                            <p:strVal val="#ppt_x"/>
                                          </p:val>
                                        </p:tav>
                                      </p:tavLst>
                                    </p:anim>
                                    <p:anim calcmode="lin" valueType="num">
                                      <p:cBhvr additive="base">
                                        <p:cTn id="29" dur="500" fill="hold"/>
                                        <p:tgtEl>
                                          <p:spTgt spid="9"/>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1+#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1+#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1+#ppt_w/2"/>
                                          </p:val>
                                        </p:tav>
                                        <p:tav tm="100000">
                                          <p:val>
                                            <p:strVal val="#ppt_x"/>
                                          </p:val>
                                        </p:tav>
                                      </p:tavLst>
                                    </p:anim>
                                    <p:anim calcmode="lin" valueType="num">
                                      <p:cBhvr additive="base">
                                        <p:cTn id="41"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318"/>
                    </p:tgtEl>
                  </p:cond>
                </p:stCondLst>
                <p:endSync evt="end" delay="0">
                  <p:rtn val="all"/>
                </p:endSync>
                <p:childTnLst>
                  <p:par>
                    <p:cTn id="43" fill="hold">
                      <p:stCondLst>
                        <p:cond delay="0"/>
                      </p:stCondLst>
                      <p:childTnLst>
                        <p:par>
                          <p:cTn id="44" fill="hold">
                            <p:stCondLst>
                              <p:cond delay="0"/>
                            </p:stCondLst>
                            <p:childTnLst>
                              <p:par>
                                <p:cTn id="45" presetID="4" presetClass="exit" presetSubtype="16" fill="hold" grpId="0" nodeType="clickEffect">
                                  <p:stCondLst>
                                    <p:cond delay="0"/>
                                  </p:stCondLst>
                                  <p:childTnLst>
                                    <p:animEffect transition="out" filter="box(in)">
                                      <p:cBhvr>
                                        <p:cTn id="46" dur="500"/>
                                        <p:tgtEl>
                                          <p:spTgt spid="318"/>
                                        </p:tgtEl>
                                      </p:cBhvr>
                                    </p:animEffect>
                                    <p:set>
                                      <p:cBhvr>
                                        <p:cTn id="47" dur="1" fill="hold">
                                          <p:stCondLst>
                                            <p:cond delay="499"/>
                                          </p:stCondLst>
                                        </p:cTn>
                                        <p:tgtEl>
                                          <p:spTgt spid="318"/>
                                        </p:tgtEl>
                                        <p:attrNameLst>
                                          <p:attrName>style.visibility</p:attrName>
                                        </p:attrNameLst>
                                      </p:cBhvr>
                                      <p:to>
                                        <p:strVal val="hidden"/>
                                      </p:to>
                                    </p:set>
                                  </p:childTnLst>
                                </p:cTn>
                              </p:par>
                            </p:childTnLst>
                          </p:cTn>
                        </p:par>
                        <p:par>
                          <p:cTn id="48" fill="hold">
                            <p:stCondLst>
                              <p:cond delay="500"/>
                            </p:stCondLst>
                            <p:childTnLst>
                              <p:par>
                                <p:cTn id="49" presetID="11" presetClass="entr" presetSubtype="0" fill="hold" grpId="0" nodeType="afterEffect">
                                  <p:stCondLst>
                                    <p:cond delay="0"/>
                                  </p:stCondLst>
                                  <p:childTnLst>
                                    <p:set>
                                      <p:cBhvr>
                                        <p:cTn id="50" dur="1000">
                                          <p:stCondLst>
                                            <p:cond delay="0"/>
                                          </p:stCondLst>
                                        </p:cTn>
                                        <p:tgtEl>
                                          <p:spTgt spid="17"/>
                                        </p:tgtEl>
                                        <p:attrNameLst>
                                          <p:attrName>style.visibility</p:attrName>
                                        </p:attrNameLst>
                                      </p:cBhvr>
                                      <p:to>
                                        <p:strVal val="visible"/>
                                      </p:to>
                                    </p:set>
                                  </p:childTnLst>
                                </p:cTn>
                              </p:par>
                            </p:childTnLst>
                          </p:cTn>
                        </p:par>
                        <p:par>
                          <p:cTn id="51" fill="hold">
                            <p:stCondLst>
                              <p:cond delay="1500"/>
                            </p:stCondLst>
                            <p:childTnLst>
                              <p:par>
                                <p:cTn id="52" presetID="11" presetClass="entr" presetSubtype="0" fill="hold" grpId="0" nodeType="afterEffect">
                                  <p:stCondLst>
                                    <p:cond delay="0"/>
                                  </p:stCondLst>
                                  <p:childTnLst>
                                    <p:set>
                                      <p:cBhvr>
                                        <p:cTn id="53" dur="1000">
                                          <p:stCondLst>
                                            <p:cond delay="0"/>
                                          </p:stCondLst>
                                        </p:cTn>
                                        <p:tgtEl>
                                          <p:spTgt spid="18"/>
                                        </p:tgtEl>
                                        <p:attrNameLst>
                                          <p:attrName>style.visibility</p:attrName>
                                        </p:attrNameLst>
                                      </p:cBhvr>
                                      <p:to>
                                        <p:strVal val="visible"/>
                                      </p:to>
                                    </p:set>
                                  </p:childTnLst>
                                </p:cTn>
                              </p:par>
                            </p:childTnLst>
                          </p:cTn>
                        </p:par>
                        <p:par>
                          <p:cTn id="54" fill="hold">
                            <p:stCondLst>
                              <p:cond delay="2500"/>
                            </p:stCondLst>
                            <p:childTnLst>
                              <p:par>
                                <p:cTn id="55" presetID="11" presetClass="entr" presetSubtype="0" fill="hold" grpId="0" nodeType="afterEffect">
                                  <p:stCondLst>
                                    <p:cond delay="0"/>
                                  </p:stCondLst>
                                  <p:childTnLst>
                                    <p:set>
                                      <p:cBhvr>
                                        <p:cTn id="56" dur="1000">
                                          <p:stCondLst>
                                            <p:cond delay="0"/>
                                          </p:stCondLst>
                                        </p:cTn>
                                        <p:tgtEl>
                                          <p:spTgt spid="19"/>
                                        </p:tgtEl>
                                        <p:attrNameLst>
                                          <p:attrName>style.visibility</p:attrName>
                                        </p:attrNameLst>
                                      </p:cBhvr>
                                      <p:to>
                                        <p:strVal val="visible"/>
                                      </p:to>
                                    </p:set>
                                  </p:childTnLst>
                                </p:cTn>
                              </p:par>
                            </p:childTnLst>
                          </p:cTn>
                        </p:par>
                        <p:par>
                          <p:cTn id="57" fill="hold">
                            <p:stCondLst>
                              <p:cond delay="3500"/>
                            </p:stCondLst>
                            <p:childTnLst>
                              <p:par>
                                <p:cTn id="58" presetID="11" presetClass="entr" presetSubtype="0" fill="hold" grpId="0" nodeType="afterEffect">
                                  <p:stCondLst>
                                    <p:cond delay="0"/>
                                  </p:stCondLst>
                                  <p:childTnLst>
                                    <p:set>
                                      <p:cBhvr>
                                        <p:cTn id="59" dur="1000">
                                          <p:stCondLst>
                                            <p:cond delay="0"/>
                                          </p:stCondLst>
                                        </p:cTn>
                                        <p:tgtEl>
                                          <p:spTgt spid="20"/>
                                        </p:tgtEl>
                                        <p:attrNameLst>
                                          <p:attrName>style.visibility</p:attrName>
                                        </p:attrNameLst>
                                      </p:cBhvr>
                                      <p:to>
                                        <p:strVal val="visible"/>
                                      </p:to>
                                    </p:set>
                                  </p:childTnLst>
                                </p:cTn>
                              </p:par>
                            </p:childTnLst>
                          </p:cTn>
                        </p:par>
                        <p:par>
                          <p:cTn id="60" fill="hold">
                            <p:stCondLst>
                              <p:cond delay="4500"/>
                            </p:stCondLst>
                            <p:childTnLst>
                              <p:par>
                                <p:cTn id="61" presetID="11" presetClass="entr" presetSubtype="0" fill="hold" grpId="0" nodeType="afterEffect">
                                  <p:stCondLst>
                                    <p:cond delay="0"/>
                                  </p:stCondLst>
                                  <p:childTnLst>
                                    <p:set>
                                      <p:cBhvr>
                                        <p:cTn id="62" dur="1000">
                                          <p:stCondLst>
                                            <p:cond delay="0"/>
                                          </p:stCondLst>
                                        </p:cTn>
                                        <p:tgtEl>
                                          <p:spTgt spid="21"/>
                                        </p:tgtEl>
                                        <p:attrNameLst>
                                          <p:attrName>style.visibility</p:attrName>
                                        </p:attrNameLst>
                                      </p:cBhvr>
                                      <p:to>
                                        <p:strVal val="visible"/>
                                      </p:to>
                                    </p:set>
                                  </p:childTnLst>
                                </p:cTn>
                              </p:par>
                            </p:childTnLst>
                          </p:cTn>
                        </p:par>
                        <p:par>
                          <p:cTn id="63" fill="hold">
                            <p:stCondLst>
                              <p:cond delay="5500"/>
                            </p:stCondLst>
                            <p:childTnLst>
                              <p:par>
                                <p:cTn id="64" presetID="11" presetClass="entr" presetSubtype="0" fill="hold" grpId="0" nodeType="afterEffect">
                                  <p:stCondLst>
                                    <p:cond delay="0"/>
                                  </p:stCondLst>
                                  <p:childTnLst>
                                    <p:set>
                                      <p:cBhvr>
                                        <p:cTn id="65" dur="1000">
                                          <p:stCondLst>
                                            <p:cond delay="0"/>
                                          </p:stCondLst>
                                        </p:cTn>
                                        <p:tgtEl>
                                          <p:spTgt spid="22"/>
                                        </p:tgtEl>
                                        <p:attrNameLst>
                                          <p:attrName>style.visibility</p:attrName>
                                        </p:attrNameLst>
                                      </p:cBhvr>
                                      <p:to>
                                        <p:strVal val="visible"/>
                                      </p:to>
                                    </p:set>
                                  </p:childTnLst>
                                </p:cTn>
                              </p:par>
                            </p:childTnLst>
                          </p:cTn>
                        </p:par>
                        <p:par>
                          <p:cTn id="66" fill="hold">
                            <p:stCondLst>
                              <p:cond delay="6500"/>
                            </p:stCondLst>
                            <p:childTnLst>
                              <p:par>
                                <p:cTn id="67" presetID="11" presetClass="entr" presetSubtype="0" fill="hold" grpId="0" nodeType="afterEffect">
                                  <p:stCondLst>
                                    <p:cond delay="0"/>
                                  </p:stCondLst>
                                  <p:childTnLst>
                                    <p:set>
                                      <p:cBhvr>
                                        <p:cTn id="68" dur="1000">
                                          <p:stCondLst>
                                            <p:cond delay="0"/>
                                          </p:stCondLst>
                                        </p:cTn>
                                        <p:tgtEl>
                                          <p:spTgt spid="23"/>
                                        </p:tgtEl>
                                        <p:attrNameLst>
                                          <p:attrName>style.visibility</p:attrName>
                                        </p:attrNameLst>
                                      </p:cBhvr>
                                      <p:to>
                                        <p:strVal val="visible"/>
                                      </p:to>
                                    </p:set>
                                  </p:childTnLst>
                                </p:cTn>
                              </p:par>
                            </p:childTnLst>
                          </p:cTn>
                        </p:par>
                        <p:par>
                          <p:cTn id="69" fill="hold">
                            <p:stCondLst>
                              <p:cond delay="7500"/>
                            </p:stCondLst>
                            <p:childTnLst>
                              <p:par>
                                <p:cTn id="70" presetID="11" presetClass="entr" presetSubtype="0" fill="hold" grpId="0" nodeType="afterEffect">
                                  <p:stCondLst>
                                    <p:cond delay="0"/>
                                  </p:stCondLst>
                                  <p:childTnLst>
                                    <p:set>
                                      <p:cBhvr>
                                        <p:cTn id="71" dur="1000">
                                          <p:stCondLst>
                                            <p:cond delay="0"/>
                                          </p:stCondLst>
                                        </p:cTn>
                                        <p:tgtEl>
                                          <p:spTgt spid="24"/>
                                        </p:tgtEl>
                                        <p:attrNameLst>
                                          <p:attrName>style.visibility</p:attrName>
                                        </p:attrNameLst>
                                      </p:cBhvr>
                                      <p:to>
                                        <p:strVal val="visible"/>
                                      </p:to>
                                    </p:set>
                                  </p:childTnLst>
                                </p:cTn>
                              </p:par>
                            </p:childTnLst>
                          </p:cTn>
                        </p:par>
                        <p:par>
                          <p:cTn id="72" fill="hold">
                            <p:stCondLst>
                              <p:cond delay="8500"/>
                            </p:stCondLst>
                            <p:childTnLst>
                              <p:par>
                                <p:cTn id="73" presetID="11" presetClass="entr" presetSubtype="0" fill="hold" grpId="0" nodeType="afterEffect">
                                  <p:stCondLst>
                                    <p:cond delay="0"/>
                                  </p:stCondLst>
                                  <p:childTnLst>
                                    <p:set>
                                      <p:cBhvr>
                                        <p:cTn id="74" dur="1000">
                                          <p:stCondLst>
                                            <p:cond delay="0"/>
                                          </p:stCondLst>
                                        </p:cTn>
                                        <p:tgtEl>
                                          <p:spTgt spid="25"/>
                                        </p:tgtEl>
                                        <p:attrNameLst>
                                          <p:attrName>style.visibility</p:attrName>
                                        </p:attrNameLst>
                                      </p:cBhvr>
                                      <p:to>
                                        <p:strVal val="visible"/>
                                      </p:to>
                                    </p:set>
                                  </p:childTnLst>
                                </p:cTn>
                              </p:par>
                            </p:childTnLst>
                          </p:cTn>
                        </p:par>
                        <p:par>
                          <p:cTn id="75" fill="hold">
                            <p:stCondLst>
                              <p:cond delay="9500"/>
                            </p:stCondLst>
                            <p:childTnLst>
                              <p:par>
                                <p:cTn id="76" presetID="11" presetClass="entr" presetSubtype="0" fill="hold" grpId="0" nodeType="afterEffect">
                                  <p:stCondLst>
                                    <p:cond delay="0"/>
                                  </p:stCondLst>
                                  <p:childTnLst>
                                    <p:set>
                                      <p:cBhvr>
                                        <p:cTn id="77" dur="1000">
                                          <p:stCondLst>
                                            <p:cond delay="0"/>
                                          </p:stCondLst>
                                        </p:cTn>
                                        <p:tgtEl>
                                          <p:spTgt spid="26"/>
                                        </p:tgtEl>
                                        <p:attrNameLst>
                                          <p:attrName>style.visibility</p:attrName>
                                        </p:attrNameLst>
                                      </p:cBhvr>
                                      <p:to>
                                        <p:strVal val="visible"/>
                                      </p:to>
                                    </p:set>
                                  </p:childTnLst>
                                </p:cTn>
                              </p:par>
                            </p:childTnLst>
                          </p:cTn>
                        </p:par>
                        <p:par>
                          <p:cTn id="78" fill="hold">
                            <p:stCondLst>
                              <p:cond delay="10500"/>
                            </p:stCondLst>
                            <p:childTnLst>
                              <p:par>
                                <p:cTn id="79" presetID="11" presetClass="entr" presetSubtype="0" fill="hold" grpId="0" nodeType="afterEffect">
                                  <p:stCondLst>
                                    <p:cond delay="0"/>
                                  </p:stCondLst>
                                  <p:childTnLst>
                                    <p:set>
                                      <p:cBhvr>
                                        <p:cTn id="80" dur="1000">
                                          <p:stCondLst>
                                            <p:cond delay="0"/>
                                          </p:stCondLst>
                                        </p:cTn>
                                        <p:tgtEl>
                                          <p:spTgt spid="27"/>
                                        </p:tgtEl>
                                        <p:attrNameLst>
                                          <p:attrName>style.visibility</p:attrName>
                                        </p:attrNameLst>
                                      </p:cBhvr>
                                      <p:to>
                                        <p:strVal val="visible"/>
                                      </p:to>
                                    </p:set>
                                  </p:childTnLst>
                                </p:cTn>
                              </p:par>
                            </p:childTnLst>
                          </p:cTn>
                        </p:par>
                        <p:par>
                          <p:cTn id="81" fill="hold">
                            <p:stCondLst>
                              <p:cond delay="11500"/>
                            </p:stCondLst>
                            <p:childTnLst>
                              <p:par>
                                <p:cTn id="82" presetID="11" presetClass="entr" presetSubtype="0" fill="hold" grpId="0" nodeType="afterEffect">
                                  <p:stCondLst>
                                    <p:cond delay="0"/>
                                  </p:stCondLst>
                                  <p:childTnLst>
                                    <p:set>
                                      <p:cBhvr>
                                        <p:cTn id="83" dur="1000">
                                          <p:stCondLst>
                                            <p:cond delay="0"/>
                                          </p:stCondLst>
                                        </p:cTn>
                                        <p:tgtEl>
                                          <p:spTgt spid="28"/>
                                        </p:tgtEl>
                                        <p:attrNameLst>
                                          <p:attrName>style.visibility</p:attrName>
                                        </p:attrNameLst>
                                      </p:cBhvr>
                                      <p:to>
                                        <p:strVal val="visible"/>
                                      </p:to>
                                    </p:set>
                                  </p:childTnLst>
                                </p:cTn>
                              </p:par>
                            </p:childTnLst>
                          </p:cTn>
                        </p:par>
                        <p:par>
                          <p:cTn id="84" fill="hold">
                            <p:stCondLst>
                              <p:cond delay="12500"/>
                            </p:stCondLst>
                            <p:childTnLst>
                              <p:par>
                                <p:cTn id="85" presetID="11" presetClass="entr" presetSubtype="0" fill="hold" grpId="0" nodeType="afterEffect">
                                  <p:stCondLst>
                                    <p:cond delay="0"/>
                                  </p:stCondLst>
                                  <p:childTnLst>
                                    <p:set>
                                      <p:cBhvr>
                                        <p:cTn id="86" dur="1000">
                                          <p:stCondLst>
                                            <p:cond delay="0"/>
                                          </p:stCondLst>
                                        </p:cTn>
                                        <p:tgtEl>
                                          <p:spTgt spid="29"/>
                                        </p:tgtEl>
                                        <p:attrNameLst>
                                          <p:attrName>style.visibility</p:attrName>
                                        </p:attrNameLst>
                                      </p:cBhvr>
                                      <p:to>
                                        <p:strVal val="visible"/>
                                      </p:to>
                                    </p:set>
                                  </p:childTnLst>
                                </p:cTn>
                              </p:par>
                            </p:childTnLst>
                          </p:cTn>
                        </p:par>
                        <p:par>
                          <p:cTn id="87" fill="hold">
                            <p:stCondLst>
                              <p:cond delay="13500"/>
                            </p:stCondLst>
                            <p:childTnLst>
                              <p:par>
                                <p:cTn id="88" presetID="11" presetClass="entr" presetSubtype="0" fill="hold" grpId="0" nodeType="afterEffect">
                                  <p:stCondLst>
                                    <p:cond delay="0"/>
                                  </p:stCondLst>
                                  <p:childTnLst>
                                    <p:set>
                                      <p:cBhvr>
                                        <p:cTn id="89" dur="1000">
                                          <p:stCondLst>
                                            <p:cond delay="0"/>
                                          </p:stCondLst>
                                        </p:cTn>
                                        <p:tgtEl>
                                          <p:spTgt spid="30"/>
                                        </p:tgtEl>
                                        <p:attrNameLst>
                                          <p:attrName>style.visibility</p:attrName>
                                        </p:attrNameLst>
                                      </p:cBhvr>
                                      <p:to>
                                        <p:strVal val="visible"/>
                                      </p:to>
                                    </p:set>
                                  </p:childTnLst>
                                </p:cTn>
                              </p:par>
                            </p:childTnLst>
                          </p:cTn>
                        </p:par>
                        <p:par>
                          <p:cTn id="90" fill="hold">
                            <p:stCondLst>
                              <p:cond delay="14500"/>
                            </p:stCondLst>
                            <p:childTnLst>
                              <p:par>
                                <p:cTn id="91" presetID="11" presetClass="entr" presetSubtype="0" fill="hold" grpId="0" nodeType="afterEffect">
                                  <p:stCondLst>
                                    <p:cond delay="0"/>
                                  </p:stCondLst>
                                  <p:childTnLst>
                                    <p:set>
                                      <p:cBhvr>
                                        <p:cTn id="92" dur="1000">
                                          <p:stCondLst>
                                            <p:cond delay="0"/>
                                          </p:stCondLst>
                                        </p:cTn>
                                        <p:tgtEl>
                                          <p:spTgt spid="31"/>
                                        </p:tgtEl>
                                        <p:attrNameLst>
                                          <p:attrName>style.visibility</p:attrName>
                                        </p:attrNameLst>
                                      </p:cBhvr>
                                      <p:to>
                                        <p:strVal val="visible"/>
                                      </p:to>
                                    </p:set>
                                  </p:childTnLst>
                                </p:cTn>
                              </p:par>
                            </p:childTnLst>
                          </p:cTn>
                        </p:par>
                        <p:par>
                          <p:cTn id="93" fill="hold">
                            <p:stCondLst>
                              <p:cond delay="15500"/>
                            </p:stCondLst>
                            <p:childTnLst>
                              <p:par>
                                <p:cTn id="94" presetID="11" presetClass="entr" presetSubtype="0" fill="hold" grpId="0" nodeType="afterEffect">
                                  <p:stCondLst>
                                    <p:cond delay="0"/>
                                  </p:stCondLst>
                                  <p:childTnLst>
                                    <p:set>
                                      <p:cBhvr>
                                        <p:cTn id="95" dur="1000">
                                          <p:stCondLst>
                                            <p:cond delay="0"/>
                                          </p:stCondLst>
                                        </p:cTn>
                                        <p:tgtEl>
                                          <p:spTgt spid="32"/>
                                        </p:tgtEl>
                                        <p:attrNameLst>
                                          <p:attrName>style.visibility</p:attrName>
                                        </p:attrNameLst>
                                      </p:cBhvr>
                                      <p:to>
                                        <p:strVal val="visible"/>
                                      </p:to>
                                    </p:set>
                                  </p:childTnLst>
                                </p:cTn>
                              </p:par>
                            </p:childTnLst>
                          </p:cTn>
                        </p:par>
                        <p:par>
                          <p:cTn id="96" fill="hold">
                            <p:stCondLst>
                              <p:cond delay="16500"/>
                            </p:stCondLst>
                            <p:childTnLst>
                              <p:par>
                                <p:cTn id="97" presetID="11" presetClass="entr" presetSubtype="0" fill="hold" grpId="0" nodeType="afterEffect">
                                  <p:stCondLst>
                                    <p:cond delay="0"/>
                                  </p:stCondLst>
                                  <p:childTnLst>
                                    <p:set>
                                      <p:cBhvr>
                                        <p:cTn id="98" dur="1000">
                                          <p:stCondLst>
                                            <p:cond delay="0"/>
                                          </p:stCondLst>
                                        </p:cTn>
                                        <p:tgtEl>
                                          <p:spTgt spid="33"/>
                                        </p:tgtEl>
                                        <p:attrNameLst>
                                          <p:attrName>style.visibility</p:attrName>
                                        </p:attrNameLst>
                                      </p:cBhvr>
                                      <p:to>
                                        <p:strVal val="visible"/>
                                      </p:to>
                                    </p:set>
                                  </p:childTnLst>
                                </p:cTn>
                              </p:par>
                            </p:childTnLst>
                          </p:cTn>
                        </p:par>
                        <p:par>
                          <p:cTn id="99" fill="hold">
                            <p:stCondLst>
                              <p:cond delay="17500"/>
                            </p:stCondLst>
                            <p:childTnLst>
                              <p:par>
                                <p:cTn id="100" presetID="11" presetClass="entr" presetSubtype="0" fill="hold" grpId="0" nodeType="afterEffect">
                                  <p:stCondLst>
                                    <p:cond delay="0"/>
                                  </p:stCondLst>
                                  <p:childTnLst>
                                    <p:set>
                                      <p:cBhvr>
                                        <p:cTn id="101" dur="1000">
                                          <p:stCondLst>
                                            <p:cond delay="0"/>
                                          </p:stCondLst>
                                        </p:cTn>
                                        <p:tgtEl>
                                          <p:spTgt spid="34"/>
                                        </p:tgtEl>
                                        <p:attrNameLst>
                                          <p:attrName>style.visibility</p:attrName>
                                        </p:attrNameLst>
                                      </p:cBhvr>
                                      <p:to>
                                        <p:strVal val="visible"/>
                                      </p:to>
                                    </p:set>
                                  </p:childTnLst>
                                </p:cTn>
                              </p:par>
                            </p:childTnLst>
                          </p:cTn>
                        </p:par>
                        <p:par>
                          <p:cTn id="102" fill="hold">
                            <p:stCondLst>
                              <p:cond delay="18500"/>
                            </p:stCondLst>
                            <p:childTnLst>
                              <p:par>
                                <p:cTn id="103" presetID="11" presetClass="entr" presetSubtype="0" fill="hold" grpId="0" nodeType="afterEffect">
                                  <p:stCondLst>
                                    <p:cond delay="0"/>
                                  </p:stCondLst>
                                  <p:childTnLst>
                                    <p:set>
                                      <p:cBhvr>
                                        <p:cTn id="104" dur="1000">
                                          <p:stCondLst>
                                            <p:cond delay="0"/>
                                          </p:stCondLst>
                                        </p:cTn>
                                        <p:tgtEl>
                                          <p:spTgt spid="35"/>
                                        </p:tgtEl>
                                        <p:attrNameLst>
                                          <p:attrName>style.visibility</p:attrName>
                                        </p:attrNameLst>
                                      </p:cBhvr>
                                      <p:to>
                                        <p:strVal val="visible"/>
                                      </p:to>
                                    </p:set>
                                  </p:childTnLst>
                                </p:cTn>
                              </p:par>
                            </p:childTnLst>
                          </p:cTn>
                        </p:par>
                        <p:par>
                          <p:cTn id="105" fill="hold">
                            <p:stCondLst>
                              <p:cond delay="19500"/>
                            </p:stCondLst>
                            <p:childTnLst>
                              <p:par>
                                <p:cTn id="106" presetID="11" presetClass="entr" presetSubtype="0" fill="hold" grpId="0" nodeType="afterEffect">
                                  <p:stCondLst>
                                    <p:cond delay="0"/>
                                  </p:stCondLst>
                                  <p:childTnLst>
                                    <p:set>
                                      <p:cBhvr>
                                        <p:cTn id="107" dur="1000">
                                          <p:stCondLst>
                                            <p:cond delay="0"/>
                                          </p:stCondLst>
                                        </p:cTn>
                                        <p:tgtEl>
                                          <p:spTgt spid="36"/>
                                        </p:tgtEl>
                                        <p:attrNameLst>
                                          <p:attrName>style.visibility</p:attrName>
                                        </p:attrNameLst>
                                      </p:cBhvr>
                                      <p:to>
                                        <p:strVal val="visible"/>
                                      </p:to>
                                    </p:set>
                                  </p:childTnLst>
                                </p:cTn>
                              </p:par>
                            </p:childTnLst>
                          </p:cTn>
                        </p:par>
                        <p:par>
                          <p:cTn id="108" fill="hold">
                            <p:stCondLst>
                              <p:cond delay="20500"/>
                            </p:stCondLst>
                            <p:childTnLst>
                              <p:par>
                                <p:cTn id="109" presetID="11" presetClass="entr" presetSubtype="0" fill="hold" grpId="0" nodeType="afterEffect">
                                  <p:stCondLst>
                                    <p:cond delay="0"/>
                                  </p:stCondLst>
                                  <p:childTnLst>
                                    <p:set>
                                      <p:cBhvr>
                                        <p:cTn id="110" dur="1000">
                                          <p:stCondLst>
                                            <p:cond delay="0"/>
                                          </p:stCondLst>
                                        </p:cTn>
                                        <p:tgtEl>
                                          <p:spTgt spid="37"/>
                                        </p:tgtEl>
                                        <p:attrNameLst>
                                          <p:attrName>style.visibility</p:attrName>
                                        </p:attrNameLst>
                                      </p:cBhvr>
                                      <p:to>
                                        <p:strVal val="visible"/>
                                      </p:to>
                                    </p:set>
                                  </p:childTnLst>
                                </p:cTn>
                              </p:par>
                            </p:childTnLst>
                          </p:cTn>
                        </p:par>
                        <p:par>
                          <p:cTn id="111" fill="hold">
                            <p:stCondLst>
                              <p:cond delay="21500"/>
                            </p:stCondLst>
                            <p:childTnLst>
                              <p:par>
                                <p:cTn id="112" presetID="11" presetClass="entr" presetSubtype="0" fill="hold" grpId="0" nodeType="afterEffect">
                                  <p:stCondLst>
                                    <p:cond delay="0"/>
                                  </p:stCondLst>
                                  <p:childTnLst>
                                    <p:set>
                                      <p:cBhvr>
                                        <p:cTn id="113" dur="1000">
                                          <p:stCondLst>
                                            <p:cond delay="0"/>
                                          </p:stCondLst>
                                        </p:cTn>
                                        <p:tgtEl>
                                          <p:spTgt spid="38"/>
                                        </p:tgtEl>
                                        <p:attrNameLst>
                                          <p:attrName>style.visibility</p:attrName>
                                        </p:attrNameLst>
                                      </p:cBhvr>
                                      <p:to>
                                        <p:strVal val="visible"/>
                                      </p:to>
                                    </p:set>
                                  </p:childTnLst>
                                </p:cTn>
                              </p:par>
                            </p:childTnLst>
                          </p:cTn>
                        </p:par>
                        <p:par>
                          <p:cTn id="114" fill="hold">
                            <p:stCondLst>
                              <p:cond delay="22500"/>
                            </p:stCondLst>
                            <p:childTnLst>
                              <p:par>
                                <p:cTn id="115" presetID="11" presetClass="entr" presetSubtype="0" fill="hold" grpId="0" nodeType="afterEffect">
                                  <p:stCondLst>
                                    <p:cond delay="0"/>
                                  </p:stCondLst>
                                  <p:childTnLst>
                                    <p:set>
                                      <p:cBhvr>
                                        <p:cTn id="116" dur="1000">
                                          <p:stCondLst>
                                            <p:cond delay="0"/>
                                          </p:stCondLst>
                                        </p:cTn>
                                        <p:tgtEl>
                                          <p:spTgt spid="39"/>
                                        </p:tgtEl>
                                        <p:attrNameLst>
                                          <p:attrName>style.visibility</p:attrName>
                                        </p:attrNameLst>
                                      </p:cBhvr>
                                      <p:to>
                                        <p:strVal val="visible"/>
                                      </p:to>
                                    </p:set>
                                  </p:childTnLst>
                                </p:cTn>
                              </p:par>
                            </p:childTnLst>
                          </p:cTn>
                        </p:par>
                        <p:par>
                          <p:cTn id="117" fill="hold">
                            <p:stCondLst>
                              <p:cond delay="23500"/>
                            </p:stCondLst>
                            <p:childTnLst>
                              <p:par>
                                <p:cTn id="118" presetID="11" presetClass="entr" presetSubtype="0" fill="hold" grpId="0" nodeType="afterEffect">
                                  <p:stCondLst>
                                    <p:cond delay="0"/>
                                  </p:stCondLst>
                                  <p:childTnLst>
                                    <p:set>
                                      <p:cBhvr>
                                        <p:cTn id="119" dur="1000">
                                          <p:stCondLst>
                                            <p:cond delay="0"/>
                                          </p:stCondLst>
                                        </p:cTn>
                                        <p:tgtEl>
                                          <p:spTgt spid="40"/>
                                        </p:tgtEl>
                                        <p:attrNameLst>
                                          <p:attrName>style.visibility</p:attrName>
                                        </p:attrNameLst>
                                      </p:cBhvr>
                                      <p:to>
                                        <p:strVal val="visible"/>
                                      </p:to>
                                    </p:set>
                                  </p:childTnLst>
                                </p:cTn>
                              </p:par>
                            </p:childTnLst>
                          </p:cTn>
                        </p:par>
                        <p:par>
                          <p:cTn id="120" fill="hold">
                            <p:stCondLst>
                              <p:cond delay="24500"/>
                            </p:stCondLst>
                            <p:childTnLst>
                              <p:par>
                                <p:cTn id="121" presetID="11" presetClass="entr" presetSubtype="0" fill="hold" grpId="0" nodeType="afterEffect">
                                  <p:stCondLst>
                                    <p:cond delay="0"/>
                                  </p:stCondLst>
                                  <p:childTnLst>
                                    <p:set>
                                      <p:cBhvr>
                                        <p:cTn id="122" dur="1000">
                                          <p:stCondLst>
                                            <p:cond delay="0"/>
                                          </p:stCondLst>
                                        </p:cTn>
                                        <p:tgtEl>
                                          <p:spTgt spid="41"/>
                                        </p:tgtEl>
                                        <p:attrNameLst>
                                          <p:attrName>style.visibility</p:attrName>
                                        </p:attrNameLst>
                                      </p:cBhvr>
                                      <p:to>
                                        <p:strVal val="visible"/>
                                      </p:to>
                                    </p:set>
                                  </p:childTnLst>
                                </p:cTn>
                              </p:par>
                            </p:childTnLst>
                          </p:cTn>
                        </p:par>
                        <p:par>
                          <p:cTn id="123" fill="hold">
                            <p:stCondLst>
                              <p:cond delay="25500"/>
                            </p:stCondLst>
                            <p:childTnLst>
                              <p:par>
                                <p:cTn id="124" presetID="11" presetClass="entr" presetSubtype="0" fill="hold" grpId="0" nodeType="afterEffect">
                                  <p:stCondLst>
                                    <p:cond delay="0"/>
                                  </p:stCondLst>
                                  <p:childTnLst>
                                    <p:set>
                                      <p:cBhvr>
                                        <p:cTn id="125" dur="1000">
                                          <p:stCondLst>
                                            <p:cond delay="0"/>
                                          </p:stCondLst>
                                        </p:cTn>
                                        <p:tgtEl>
                                          <p:spTgt spid="42"/>
                                        </p:tgtEl>
                                        <p:attrNameLst>
                                          <p:attrName>style.visibility</p:attrName>
                                        </p:attrNameLst>
                                      </p:cBhvr>
                                      <p:to>
                                        <p:strVal val="visible"/>
                                      </p:to>
                                    </p:set>
                                  </p:childTnLst>
                                </p:cTn>
                              </p:par>
                            </p:childTnLst>
                          </p:cTn>
                        </p:par>
                        <p:par>
                          <p:cTn id="126" fill="hold">
                            <p:stCondLst>
                              <p:cond delay="26500"/>
                            </p:stCondLst>
                            <p:childTnLst>
                              <p:par>
                                <p:cTn id="127" presetID="11" presetClass="entr" presetSubtype="0" fill="hold" grpId="0" nodeType="afterEffect">
                                  <p:stCondLst>
                                    <p:cond delay="0"/>
                                  </p:stCondLst>
                                  <p:childTnLst>
                                    <p:set>
                                      <p:cBhvr>
                                        <p:cTn id="128" dur="1000">
                                          <p:stCondLst>
                                            <p:cond delay="0"/>
                                          </p:stCondLst>
                                        </p:cTn>
                                        <p:tgtEl>
                                          <p:spTgt spid="43"/>
                                        </p:tgtEl>
                                        <p:attrNameLst>
                                          <p:attrName>style.visibility</p:attrName>
                                        </p:attrNameLst>
                                      </p:cBhvr>
                                      <p:to>
                                        <p:strVal val="visible"/>
                                      </p:to>
                                    </p:set>
                                  </p:childTnLst>
                                </p:cTn>
                              </p:par>
                            </p:childTnLst>
                          </p:cTn>
                        </p:par>
                        <p:par>
                          <p:cTn id="129" fill="hold">
                            <p:stCondLst>
                              <p:cond delay="27500"/>
                            </p:stCondLst>
                            <p:childTnLst>
                              <p:par>
                                <p:cTn id="130" presetID="11" presetClass="entr" presetSubtype="0" fill="hold" grpId="0" nodeType="afterEffect">
                                  <p:stCondLst>
                                    <p:cond delay="0"/>
                                  </p:stCondLst>
                                  <p:childTnLst>
                                    <p:set>
                                      <p:cBhvr>
                                        <p:cTn id="131" dur="1000">
                                          <p:stCondLst>
                                            <p:cond delay="0"/>
                                          </p:stCondLst>
                                        </p:cTn>
                                        <p:tgtEl>
                                          <p:spTgt spid="44"/>
                                        </p:tgtEl>
                                        <p:attrNameLst>
                                          <p:attrName>style.visibility</p:attrName>
                                        </p:attrNameLst>
                                      </p:cBhvr>
                                      <p:to>
                                        <p:strVal val="visible"/>
                                      </p:to>
                                    </p:set>
                                  </p:childTnLst>
                                </p:cTn>
                              </p:par>
                            </p:childTnLst>
                          </p:cTn>
                        </p:par>
                        <p:par>
                          <p:cTn id="132" fill="hold">
                            <p:stCondLst>
                              <p:cond delay="28500"/>
                            </p:stCondLst>
                            <p:childTnLst>
                              <p:par>
                                <p:cTn id="133" presetID="11" presetClass="entr" presetSubtype="0" fill="hold" grpId="0" nodeType="afterEffect">
                                  <p:stCondLst>
                                    <p:cond delay="0"/>
                                  </p:stCondLst>
                                  <p:childTnLst>
                                    <p:set>
                                      <p:cBhvr>
                                        <p:cTn id="134" dur="1000">
                                          <p:stCondLst>
                                            <p:cond delay="0"/>
                                          </p:stCondLst>
                                        </p:cTn>
                                        <p:tgtEl>
                                          <p:spTgt spid="45"/>
                                        </p:tgtEl>
                                        <p:attrNameLst>
                                          <p:attrName>style.visibility</p:attrName>
                                        </p:attrNameLst>
                                      </p:cBhvr>
                                      <p:to>
                                        <p:strVal val="visible"/>
                                      </p:to>
                                    </p:set>
                                  </p:childTnLst>
                                </p:cTn>
                              </p:par>
                            </p:childTnLst>
                          </p:cTn>
                        </p:par>
                        <p:par>
                          <p:cTn id="135" fill="hold">
                            <p:stCondLst>
                              <p:cond delay="29500"/>
                            </p:stCondLst>
                            <p:childTnLst>
                              <p:par>
                                <p:cTn id="136" presetID="11" presetClass="entr" presetSubtype="0" fill="hold" grpId="0" nodeType="afterEffect">
                                  <p:stCondLst>
                                    <p:cond delay="0"/>
                                  </p:stCondLst>
                                  <p:childTnLst>
                                    <p:set>
                                      <p:cBhvr>
                                        <p:cTn id="137" dur="1000">
                                          <p:stCondLst>
                                            <p:cond delay="0"/>
                                          </p:stCondLst>
                                        </p:cTn>
                                        <p:tgtEl>
                                          <p:spTgt spid="46"/>
                                        </p:tgtEl>
                                        <p:attrNameLst>
                                          <p:attrName>style.visibility</p:attrName>
                                        </p:attrNameLst>
                                      </p:cBhvr>
                                      <p:to>
                                        <p:strVal val="visible"/>
                                      </p:to>
                                    </p:set>
                                  </p:childTnLst>
                                </p:cTn>
                              </p:par>
                            </p:childTnLst>
                          </p:cTn>
                        </p:par>
                        <p:par>
                          <p:cTn id="138" fill="hold">
                            <p:stCondLst>
                              <p:cond delay="30500"/>
                            </p:stCondLst>
                            <p:childTnLst>
                              <p:par>
                                <p:cTn id="139" presetID="11" presetClass="entr" presetSubtype="0" fill="hold" grpId="0" nodeType="afterEffect">
                                  <p:stCondLst>
                                    <p:cond delay="0"/>
                                  </p:stCondLst>
                                  <p:childTnLst>
                                    <p:set>
                                      <p:cBhvr>
                                        <p:cTn id="140" dur="1000">
                                          <p:stCondLst>
                                            <p:cond delay="0"/>
                                          </p:stCondLst>
                                        </p:cTn>
                                        <p:tgtEl>
                                          <p:spTgt spid="47"/>
                                        </p:tgtEl>
                                        <p:attrNameLst>
                                          <p:attrName>style.visibility</p:attrName>
                                        </p:attrNameLst>
                                      </p:cBhvr>
                                      <p:to>
                                        <p:strVal val="visible"/>
                                      </p:to>
                                    </p:set>
                                  </p:childTnLst>
                                </p:cTn>
                              </p:par>
                            </p:childTnLst>
                          </p:cTn>
                        </p:par>
                        <p:par>
                          <p:cTn id="141" fill="hold">
                            <p:stCondLst>
                              <p:cond delay="31500"/>
                            </p:stCondLst>
                            <p:childTnLst>
                              <p:par>
                                <p:cTn id="142" presetID="11" presetClass="entr" presetSubtype="0" fill="hold" grpId="0" nodeType="afterEffect">
                                  <p:stCondLst>
                                    <p:cond delay="0"/>
                                  </p:stCondLst>
                                  <p:childTnLst>
                                    <p:set>
                                      <p:cBhvr>
                                        <p:cTn id="143" dur="1000">
                                          <p:stCondLst>
                                            <p:cond delay="0"/>
                                          </p:stCondLst>
                                        </p:cTn>
                                        <p:tgtEl>
                                          <p:spTgt spid="48"/>
                                        </p:tgtEl>
                                        <p:attrNameLst>
                                          <p:attrName>style.visibility</p:attrName>
                                        </p:attrNameLst>
                                      </p:cBhvr>
                                      <p:to>
                                        <p:strVal val="visible"/>
                                      </p:to>
                                    </p:set>
                                  </p:childTnLst>
                                </p:cTn>
                              </p:par>
                            </p:childTnLst>
                          </p:cTn>
                        </p:par>
                        <p:par>
                          <p:cTn id="144" fill="hold">
                            <p:stCondLst>
                              <p:cond delay="32500"/>
                            </p:stCondLst>
                            <p:childTnLst>
                              <p:par>
                                <p:cTn id="145" presetID="11" presetClass="entr" presetSubtype="0" fill="hold" grpId="0" nodeType="afterEffect">
                                  <p:stCondLst>
                                    <p:cond delay="0"/>
                                  </p:stCondLst>
                                  <p:childTnLst>
                                    <p:set>
                                      <p:cBhvr>
                                        <p:cTn id="146" dur="1000">
                                          <p:stCondLst>
                                            <p:cond delay="0"/>
                                          </p:stCondLst>
                                        </p:cTn>
                                        <p:tgtEl>
                                          <p:spTgt spid="49"/>
                                        </p:tgtEl>
                                        <p:attrNameLst>
                                          <p:attrName>style.visibility</p:attrName>
                                        </p:attrNameLst>
                                      </p:cBhvr>
                                      <p:to>
                                        <p:strVal val="visible"/>
                                      </p:to>
                                    </p:set>
                                  </p:childTnLst>
                                </p:cTn>
                              </p:par>
                            </p:childTnLst>
                          </p:cTn>
                        </p:par>
                        <p:par>
                          <p:cTn id="147" fill="hold">
                            <p:stCondLst>
                              <p:cond delay="33500"/>
                            </p:stCondLst>
                            <p:childTnLst>
                              <p:par>
                                <p:cTn id="148" presetID="11" presetClass="entr" presetSubtype="0" fill="hold" grpId="0" nodeType="afterEffect">
                                  <p:stCondLst>
                                    <p:cond delay="0"/>
                                  </p:stCondLst>
                                  <p:childTnLst>
                                    <p:set>
                                      <p:cBhvr>
                                        <p:cTn id="149" dur="1000">
                                          <p:stCondLst>
                                            <p:cond delay="0"/>
                                          </p:stCondLst>
                                        </p:cTn>
                                        <p:tgtEl>
                                          <p:spTgt spid="50"/>
                                        </p:tgtEl>
                                        <p:attrNameLst>
                                          <p:attrName>style.visibility</p:attrName>
                                        </p:attrNameLst>
                                      </p:cBhvr>
                                      <p:to>
                                        <p:strVal val="visible"/>
                                      </p:to>
                                    </p:set>
                                  </p:childTnLst>
                                </p:cTn>
                              </p:par>
                            </p:childTnLst>
                          </p:cTn>
                        </p:par>
                        <p:par>
                          <p:cTn id="150" fill="hold">
                            <p:stCondLst>
                              <p:cond delay="34500"/>
                            </p:stCondLst>
                            <p:childTnLst>
                              <p:par>
                                <p:cTn id="151" presetID="11" presetClass="entr" presetSubtype="0" fill="hold" grpId="0" nodeType="afterEffect">
                                  <p:stCondLst>
                                    <p:cond delay="0"/>
                                  </p:stCondLst>
                                  <p:childTnLst>
                                    <p:set>
                                      <p:cBhvr>
                                        <p:cTn id="152" dur="1000">
                                          <p:stCondLst>
                                            <p:cond delay="0"/>
                                          </p:stCondLst>
                                        </p:cTn>
                                        <p:tgtEl>
                                          <p:spTgt spid="51"/>
                                        </p:tgtEl>
                                        <p:attrNameLst>
                                          <p:attrName>style.visibility</p:attrName>
                                        </p:attrNameLst>
                                      </p:cBhvr>
                                      <p:to>
                                        <p:strVal val="visible"/>
                                      </p:to>
                                    </p:set>
                                  </p:childTnLst>
                                </p:cTn>
                              </p:par>
                            </p:childTnLst>
                          </p:cTn>
                        </p:par>
                        <p:par>
                          <p:cTn id="153" fill="hold">
                            <p:stCondLst>
                              <p:cond delay="35500"/>
                            </p:stCondLst>
                            <p:childTnLst>
                              <p:par>
                                <p:cTn id="154" presetID="11" presetClass="entr" presetSubtype="0" fill="hold" grpId="0" nodeType="afterEffect">
                                  <p:stCondLst>
                                    <p:cond delay="0"/>
                                  </p:stCondLst>
                                  <p:childTnLst>
                                    <p:set>
                                      <p:cBhvr>
                                        <p:cTn id="155" dur="1000">
                                          <p:stCondLst>
                                            <p:cond delay="0"/>
                                          </p:stCondLst>
                                        </p:cTn>
                                        <p:tgtEl>
                                          <p:spTgt spid="52"/>
                                        </p:tgtEl>
                                        <p:attrNameLst>
                                          <p:attrName>style.visibility</p:attrName>
                                        </p:attrNameLst>
                                      </p:cBhvr>
                                      <p:to>
                                        <p:strVal val="visible"/>
                                      </p:to>
                                    </p:set>
                                  </p:childTnLst>
                                </p:cTn>
                              </p:par>
                            </p:childTnLst>
                          </p:cTn>
                        </p:par>
                        <p:par>
                          <p:cTn id="156" fill="hold">
                            <p:stCondLst>
                              <p:cond delay="36500"/>
                            </p:stCondLst>
                            <p:childTnLst>
                              <p:par>
                                <p:cTn id="157" presetID="11" presetClass="entr" presetSubtype="0" fill="hold" grpId="0" nodeType="afterEffect">
                                  <p:stCondLst>
                                    <p:cond delay="0"/>
                                  </p:stCondLst>
                                  <p:childTnLst>
                                    <p:set>
                                      <p:cBhvr>
                                        <p:cTn id="158" dur="1000">
                                          <p:stCondLst>
                                            <p:cond delay="0"/>
                                          </p:stCondLst>
                                        </p:cTn>
                                        <p:tgtEl>
                                          <p:spTgt spid="53"/>
                                        </p:tgtEl>
                                        <p:attrNameLst>
                                          <p:attrName>style.visibility</p:attrName>
                                        </p:attrNameLst>
                                      </p:cBhvr>
                                      <p:to>
                                        <p:strVal val="visible"/>
                                      </p:to>
                                    </p:set>
                                  </p:childTnLst>
                                </p:cTn>
                              </p:par>
                            </p:childTnLst>
                          </p:cTn>
                        </p:par>
                        <p:par>
                          <p:cTn id="159" fill="hold">
                            <p:stCondLst>
                              <p:cond delay="37500"/>
                            </p:stCondLst>
                            <p:childTnLst>
                              <p:par>
                                <p:cTn id="160" presetID="11" presetClass="entr" presetSubtype="0" fill="hold" grpId="0" nodeType="afterEffect">
                                  <p:stCondLst>
                                    <p:cond delay="0"/>
                                  </p:stCondLst>
                                  <p:childTnLst>
                                    <p:set>
                                      <p:cBhvr>
                                        <p:cTn id="161" dur="1000">
                                          <p:stCondLst>
                                            <p:cond delay="0"/>
                                          </p:stCondLst>
                                        </p:cTn>
                                        <p:tgtEl>
                                          <p:spTgt spid="54"/>
                                        </p:tgtEl>
                                        <p:attrNameLst>
                                          <p:attrName>style.visibility</p:attrName>
                                        </p:attrNameLst>
                                      </p:cBhvr>
                                      <p:to>
                                        <p:strVal val="visible"/>
                                      </p:to>
                                    </p:set>
                                  </p:childTnLst>
                                </p:cTn>
                              </p:par>
                            </p:childTnLst>
                          </p:cTn>
                        </p:par>
                        <p:par>
                          <p:cTn id="162" fill="hold">
                            <p:stCondLst>
                              <p:cond delay="38500"/>
                            </p:stCondLst>
                            <p:childTnLst>
                              <p:par>
                                <p:cTn id="163" presetID="11" presetClass="entr" presetSubtype="0" fill="hold" grpId="0" nodeType="afterEffect">
                                  <p:stCondLst>
                                    <p:cond delay="0"/>
                                  </p:stCondLst>
                                  <p:childTnLst>
                                    <p:set>
                                      <p:cBhvr>
                                        <p:cTn id="164" dur="1000">
                                          <p:stCondLst>
                                            <p:cond delay="0"/>
                                          </p:stCondLst>
                                        </p:cTn>
                                        <p:tgtEl>
                                          <p:spTgt spid="55"/>
                                        </p:tgtEl>
                                        <p:attrNameLst>
                                          <p:attrName>style.visibility</p:attrName>
                                        </p:attrNameLst>
                                      </p:cBhvr>
                                      <p:to>
                                        <p:strVal val="visible"/>
                                      </p:to>
                                    </p:set>
                                  </p:childTnLst>
                                </p:cTn>
                              </p:par>
                            </p:childTnLst>
                          </p:cTn>
                        </p:par>
                        <p:par>
                          <p:cTn id="165" fill="hold">
                            <p:stCondLst>
                              <p:cond delay="39500"/>
                            </p:stCondLst>
                            <p:childTnLst>
                              <p:par>
                                <p:cTn id="166" presetID="11" presetClass="entr" presetSubtype="0" fill="hold" grpId="0" nodeType="afterEffect">
                                  <p:stCondLst>
                                    <p:cond delay="0"/>
                                  </p:stCondLst>
                                  <p:childTnLst>
                                    <p:set>
                                      <p:cBhvr>
                                        <p:cTn id="167" dur="1000">
                                          <p:stCondLst>
                                            <p:cond delay="0"/>
                                          </p:stCondLst>
                                        </p:cTn>
                                        <p:tgtEl>
                                          <p:spTgt spid="56"/>
                                        </p:tgtEl>
                                        <p:attrNameLst>
                                          <p:attrName>style.visibility</p:attrName>
                                        </p:attrNameLst>
                                      </p:cBhvr>
                                      <p:to>
                                        <p:strVal val="visible"/>
                                      </p:to>
                                    </p:set>
                                  </p:childTnLst>
                                </p:cTn>
                              </p:par>
                            </p:childTnLst>
                          </p:cTn>
                        </p:par>
                        <p:par>
                          <p:cTn id="168" fill="hold">
                            <p:stCondLst>
                              <p:cond delay="40500"/>
                            </p:stCondLst>
                            <p:childTnLst>
                              <p:par>
                                <p:cTn id="169" presetID="11" presetClass="entr" presetSubtype="0" fill="hold" grpId="0" nodeType="afterEffect">
                                  <p:stCondLst>
                                    <p:cond delay="0"/>
                                  </p:stCondLst>
                                  <p:childTnLst>
                                    <p:set>
                                      <p:cBhvr>
                                        <p:cTn id="170" dur="1000">
                                          <p:stCondLst>
                                            <p:cond delay="0"/>
                                          </p:stCondLst>
                                        </p:cTn>
                                        <p:tgtEl>
                                          <p:spTgt spid="57"/>
                                        </p:tgtEl>
                                        <p:attrNameLst>
                                          <p:attrName>style.visibility</p:attrName>
                                        </p:attrNameLst>
                                      </p:cBhvr>
                                      <p:to>
                                        <p:strVal val="visible"/>
                                      </p:to>
                                    </p:set>
                                  </p:childTnLst>
                                </p:cTn>
                              </p:par>
                            </p:childTnLst>
                          </p:cTn>
                        </p:par>
                        <p:par>
                          <p:cTn id="171" fill="hold">
                            <p:stCondLst>
                              <p:cond delay="41500"/>
                            </p:stCondLst>
                            <p:childTnLst>
                              <p:par>
                                <p:cTn id="172" presetID="11" presetClass="entr" presetSubtype="0" fill="hold" grpId="0" nodeType="afterEffect">
                                  <p:stCondLst>
                                    <p:cond delay="0"/>
                                  </p:stCondLst>
                                  <p:childTnLst>
                                    <p:set>
                                      <p:cBhvr>
                                        <p:cTn id="173" dur="1000">
                                          <p:stCondLst>
                                            <p:cond delay="0"/>
                                          </p:stCondLst>
                                        </p:cTn>
                                        <p:tgtEl>
                                          <p:spTgt spid="58"/>
                                        </p:tgtEl>
                                        <p:attrNameLst>
                                          <p:attrName>style.visibility</p:attrName>
                                        </p:attrNameLst>
                                      </p:cBhvr>
                                      <p:to>
                                        <p:strVal val="visible"/>
                                      </p:to>
                                    </p:set>
                                  </p:childTnLst>
                                </p:cTn>
                              </p:par>
                            </p:childTnLst>
                          </p:cTn>
                        </p:par>
                        <p:par>
                          <p:cTn id="174" fill="hold">
                            <p:stCondLst>
                              <p:cond delay="42500"/>
                            </p:stCondLst>
                            <p:childTnLst>
                              <p:par>
                                <p:cTn id="175" presetID="11" presetClass="entr" presetSubtype="0" fill="hold" grpId="0" nodeType="afterEffect">
                                  <p:stCondLst>
                                    <p:cond delay="0"/>
                                  </p:stCondLst>
                                  <p:childTnLst>
                                    <p:set>
                                      <p:cBhvr>
                                        <p:cTn id="176" dur="1000">
                                          <p:stCondLst>
                                            <p:cond delay="0"/>
                                          </p:stCondLst>
                                        </p:cTn>
                                        <p:tgtEl>
                                          <p:spTgt spid="59"/>
                                        </p:tgtEl>
                                        <p:attrNameLst>
                                          <p:attrName>style.visibility</p:attrName>
                                        </p:attrNameLst>
                                      </p:cBhvr>
                                      <p:to>
                                        <p:strVal val="visible"/>
                                      </p:to>
                                    </p:set>
                                  </p:childTnLst>
                                </p:cTn>
                              </p:par>
                            </p:childTnLst>
                          </p:cTn>
                        </p:par>
                        <p:par>
                          <p:cTn id="177" fill="hold">
                            <p:stCondLst>
                              <p:cond delay="43500"/>
                            </p:stCondLst>
                            <p:childTnLst>
                              <p:par>
                                <p:cTn id="178" presetID="11" presetClass="entr" presetSubtype="0" fill="hold" grpId="0" nodeType="afterEffect">
                                  <p:stCondLst>
                                    <p:cond delay="0"/>
                                  </p:stCondLst>
                                  <p:childTnLst>
                                    <p:set>
                                      <p:cBhvr>
                                        <p:cTn id="179" dur="1000">
                                          <p:stCondLst>
                                            <p:cond delay="0"/>
                                          </p:stCondLst>
                                        </p:cTn>
                                        <p:tgtEl>
                                          <p:spTgt spid="60"/>
                                        </p:tgtEl>
                                        <p:attrNameLst>
                                          <p:attrName>style.visibility</p:attrName>
                                        </p:attrNameLst>
                                      </p:cBhvr>
                                      <p:to>
                                        <p:strVal val="visible"/>
                                      </p:to>
                                    </p:set>
                                  </p:childTnLst>
                                </p:cTn>
                              </p:par>
                            </p:childTnLst>
                          </p:cTn>
                        </p:par>
                        <p:par>
                          <p:cTn id="180" fill="hold">
                            <p:stCondLst>
                              <p:cond delay="44500"/>
                            </p:stCondLst>
                            <p:childTnLst>
                              <p:par>
                                <p:cTn id="181" presetID="11" presetClass="entr" presetSubtype="0" fill="hold" grpId="0" nodeType="afterEffect">
                                  <p:stCondLst>
                                    <p:cond delay="0"/>
                                  </p:stCondLst>
                                  <p:childTnLst>
                                    <p:set>
                                      <p:cBhvr>
                                        <p:cTn id="182" dur="1000">
                                          <p:stCondLst>
                                            <p:cond delay="0"/>
                                          </p:stCondLst>
                                        </p:cTn>
                                        <p:tgtEl>
                                          <p:spTgt spid="61"/>
                                        </p:tgtEl>
                                        <p:attrNameLst>
                                          <p:attrName>style.visibility</p:attrName>
                                        </p:attrNameLst>
                                      </p:cBhvr>
                                      <p:to>
                                        <p:strVal val="visible"/>
                                      </p:to>
                                    </p:set>
                                  </p:childTnLst>
                                </p:cTn>
                              </p:par>
                            </p:childTnLst>
                          </p:cTn>
                        </p:par>
                        <p:par>
                          <p:cTn id="183" fill="hold">
                            <p:stCondLst>
                              <p:cond delay="45500"/>
                            </p:stCondLst>
                            <p:childTnLst>
                              <p:par>
                                <p:cTn id="184" presetID="11" presetClass="entr" presetSubtype="0" fill="hold" grpId="0" nodeType="afterEffect">
                                  <p:stCondLst>
                                    <p:cond delay="0"/>
                                  </p:stCondLst>
                                  <p:childTnLst>
                                    <p:set>
                                      <p:cBhvr>
                                        <p:cTn id="185" dur="1000">
                                          <p:stCondLst>
                                            <p:cond delay="0"/>
                                          </p:stCondLst>
                                        </p:cTn>
                                        <p:tgtEl>
                                          <p:spTgt spid="62"/>
                                        </p:tgtEl>
                                        <p:attrNameLst>
                                          <p:attrName>style.visibility</p:attrName>
                                        </p:attrNameLst>
                                      </p:cBhvr>
                                      <p:to>
                                        <p:strVal val="visible"/>
                                      </p:to>
                                    </p:set>
                                  </p:childTnLst>
                                </p:cTn>
                              </p:par>
                            </p:childTnLst>
                          </p:cTn>
                        </p:par>
                        <p:par>
                          <p:cTn id="186" fill="hold">
                            <p:stCondLst>
                              <p:cond delay="46500"/>
                            </p:stCondLst>
                            <p:childTnLst>
                              <p:par>
                                <p:cTn id="187" presetID="11" presetClass="entr" presetSubtype="0" fill="hold" grpId="0" nodeType="afterEffect">
                                  <p:stCondLst>
                                    <p:cond delay="0"/>
                                  </p:stCondLst>
                                  <p:childTnLst>
                                    <p:set>
                                      <p:cBhvr>
                                        <p:cTn id="188" dur="1000">
                                          <p:stCondLst>
                                            <p:cond delay="0"/>
                                          </p:stCondLst>
                                        </p:cTn>
                                        <p:tgtEl>
                                          <p:spTgt spid="63"/>
                                        </p:tgtEl>
                                        <p:attrNameLst>
                                          <p:attrName>style.visibility</p:attrName>
                                        </p:attrNameLst>
                                      </p:cBhvr>
                                      <p:to>
                                        <p:strVal val="visible"/>
                                      </p:to>
                                    </p:set>
                                  </p:childTnLst>
                                </p:cTn>
                              </p:par>
                            </p:childTnLst>
                          </p:cTn>
                        </p:par>
                        <p:par>
                          <p:cTn id="189" fill="hold">
                            <p:stCondLst>
                              <p:cond delay="47500"/>
                            </p:stCondLst>
                            <p:childTnLst>
                              <p:par>
                                <p:cTn id="190" presetID="11" presetClass="entr" presetSubtype="0" fill="hold" grpId="0" nodeType="afterEffect">
                                  <p:stCondLst>
                                    <p:cond delay="0"/>
                                  </p:stCondLst>
                                  <p:childTnLst>
                                    <p:set>
                                      <p:cBhvr>
                                        <p:cTn id="191" dur="1000">
                                          <p:stCondLst>
                                            <p:cond delay="0"/>
                                          </p:stCondLst>
                                        </p:cTn>
                                        <p:tgtEl>
                                          <p:spTgt spid="64"/>
                                        </p:tgtEl>
                                        <p:attrNameLst>
                                          <p:attrName>style.visibility</p:attrName>
                                        </p:attrNameLst>
                                      </p:cBhvr>
                                      <p:to>
                                        <p:strVal val="visible"/>
                                      </p:to>
                                    </p:set>
                                  </p:childTnLst>
                                </p:cTn>
                              </p:par>
                            </p:childTnLst>
                          </p:cTn>
                        </p:par>
                        <p:par>
                          <p:cTn id="192" fill="hold">
                            <p:stCondLst>
                              <p:cond delay="48500"/>
                            </p:stCondLst>
                            <p:childTnLst>
                              <p:par>
                                <p:cTn id="193" presetID="11" presetClass="entr" presetSubtype="0" fill="hold" grpId="0" nodeType="afterEffect">
                                  <p:stCondLst>
                                    <p:cond delay="0"/>
                                  </p:stCondLst>
                                  <p:childTnLst>
                                    <p:set>
                                      <p:cBhvr>
                                        <p:cTn id="194" dur="1000">
                                          <p:stCondLst>
                                            <p:cond delay="0"/>
                                          </p:stCondLst>
                                        </p:cTn>
                                        <p:tgtEl>
                                          <p:spTgt spid="65"/>
                                        </p:tgtEl>
                                        <p:attrNameLst>
                                          <p:attrName>style.visibility</p:attrName>
                                        </p:attrNameLst>
                                      </p:cBhvr>
                                      <p:to>
                                        <p:strVal val="visible"/>
                                      </p:to>
                                    </p:set>
                                  </p:childTnLst>
                                </p:cTn>
                              </p:par>
                            </p:childTnLst>
                          </p:cTn>
                        </p:par>
                        <p:par>
                          <p:cTn id="195" fill="hold">
                            <p:stCondLst>
                              <p:cond delay="49500"/>
                            </p:stCondLst>
                            <p:childTnLst>
                              <p:par>
                                <p:cTn id="196" presetID="11" presetClass="entr" presetSubtype="0" fill="hold" grpId="0" nodeType="afterEffect">
                                  <p:stCondLst>
                                    <p:cond delay="0"/>
                                  </p:stCondLst>
                                  <p:childTnLst>
                                    <p:set>
                                      <p:cBhvr>
                                        <p:cTn id="197" dur="1000">
                                          <p:stCondLst>
                                            <p:cond delay="0"/>
                                          </p:stCondLst>
                                        </p:cTn>
                                        <p:tgtEl>
                                          <p:spTgt spid="66"/>
                                        </p:tgtEl>
                                        <p:attrNameLst>
                                          <p:attrName>style.visibility</p:attrName>
                                        </p:attrNameLst>
                                      </p:cBhvr>
                                      <p:to>
                                        <p:strVal val="visible"/>
                                      </p:to>
                                    </p:set>
                                  </p:childTnLst>
                                </p:cTn>
                              </p:par>
                            </p:childTnLst>
                          </p:cTn>
                        </p:par>
                        <p:par>
                          <p:cTn id="198" fill="hold">
                            <p:stCondLst>
                              <p:cond delay="50500"/>
                            </p:stCondLst>
                            <p:childTnLst>
                              <p:par>
                                <p:cTn id="199" presetID="11" presetClass="entr" presetSubtype="0" fill="hold" grpId="0" nodeType="afterEffect">
                                  <p:stCondLst>
                                    <p:cond delay="0"/>
                                  </p:stCondLst>
                                  <p:childTnLst>
                                    <p:set>
                                      <p:cBhvr>
                                        <p:cTn id="200" dur="1000">
                                          <p:stCondLst>
                                            <p:cond delay="0"/>
                                          </p:stCondLst>
                                        </p:cTn>
                                        <p:tgtEl>
                                          <p:spTgt spid="67"/>
                                        </p:tgtEl>
                                        <p:attrNameLst>
                                          <p:attrName>style.visibility</p:attrName>
                                        </p:attrNameLst>
                                      </p:cBhvr>
                                      <p:to>
                                        <p:strVal val="visible"/>
                                      </p:to>
                                    </p:set>
                                  </p:childTnLst>
                                </p:cTn>
                              </p:par>
                            </p:childTnLst>
                          </p:cTn>
                        </p:par>
                        <p:par>
                          <p:cTn id="201" fill="hold">
                            <p:stCondLst>
                              <p:cond delay="51500"/>
                            </p:stCondLst>
                            <p:childTnLst>
                              <p:par>
                                <p:cTn id="202" presetID="11" presetClass="entr" presetSubtype="0" fill="hold" grpId="0" nodeType="afterEffect">
                                  <p:stCondLst>
                                    <p:cond delay="0"/>
                                  </p:stCondLst>
                                  <p:childTnLst>
                                    <p:set>
                                      <p:cBhvr>
                                        <p:cTn id="203" dur="1000">
                                          <p:stCondLst>
                                            <p:cond delay="0"/>
                                          </p:stCondLst>
                                        </p:cTn>
                                        <p:tgtEl>
                                          <p:spTgt spid="68"/>
                                        </p:tgtEl>
                                        <p:attrNameLst>
                                          <p:attrName>style.visibility</p:attrName>
                                        </p:attrNameLst>
                                      </p:cBhvr>
                                      <p:to>
                                        <p:strVal val="visible"/>
                                      </p:to>
                                    </p:set>
                                  </p:childTnLst>
                                </p:cTn>
                              </p:par>
                            </p:childTnLst>
                          </p:cTn>
                        </p:par>
                        <p:par>
                          <p:cTn id="204" fill="hold">
                            <p:stCondLst>
                              <p:cond delay="52500"/>
                            </p:stCondLst>
                            <p:childTnLst>
                              <p:par>
                                <p:cTn id="205" presetID="11" presetClass="entr" presetSubtype="0" fill="hold" grpId="0" nodeType="afterEffect">
                                  <p:stCondLst>
                                    <p:cond delay="0"/>
                                  </p:stCondLst>
                                  <p:childTnLst>
                                    <p:set>
                                      <p:cBhvr>
                                        <p:cTn id="206" dur="1000">
                                          <p:stCondLst>
                                            <p:cond delay="0"/>
                                          </p:stCondLst>
                                        </p:cTn>
                                        <p:tgtEl>
                                          <p:spTgt spid="69"/>
                                        </p:tgtEl>
                                        <p:attrNameLst>
                                          <p:attrName>style.visibility</p:attrName>
                                        </p:attrNameLst>
                                      </p:cBhvr>
                                      <p:to>
                                        <p:strVal val="visible"/>
                                      </p:to>
                                    </p:set>
                                  </p:childTnLst>
                                </p:cTn>
                              </p:par>
                            </p:childTnLst>
                          </p:cTn>
                        </p:par>
                        <p:par>
                          <p:cTn id="207" fill="hold">
                            <p:stCondLst>
                              <p:cond delay="53500"/>
                            </p:stCondLst>
                            <p:childTnLst>
                              <p:par>
                                <p:cTn id="208" presetID="11" presetClass="entr" presetSubtype="0" fill="hold" grpId="0" nodeType="afterEffect">
                                  <p:stCondLst>
                                    <p:cond delay="0"/>
                                  </p:stCondLst>
                                  <p:childTnLst>
                                    <p:set>
                                      <p:cBhvr>
                                        <p:cTn id="209" dur="1000">
                                          <p:stCondLst>
                                            <p:cond delay="0"/>
                                          </p:stCondLst>
                                        </p:cTn>
                                        <p:tgtEl>
                                          <p:spTgt spid="70"/>
                                        </p:tgtEl>
                                        <p:attrNameLst>
                                          <p:attrName>style.visibility</p:attrName>
                                        </p:attrNameLst>
                                      </p:cBhvr>
                                      <p:to>
                                        <p:strVal val="visible"/>
                                      </p:to>
                                    </p:set>
                                  </p:childTnLst>
                                </p:cTn>
                              </p:par>
                            </p:childTnLst>
                          </p:cTn>
                        </p:par>
                        <p:par>
                          <p:cTn id="210" fill="hold">
                            <p:stCondLst>
                              <p:cond delay="54500"/>
                            </p:stCondLst>
                            <p:childTnLst>
                              <p:par>
                                <p:cTn id="211" presetID="11" presetClass="entr" presetSubtype="0" fill="hold" grpId="0" nodeType="afterEffect">
                                  <p:stCondLst>
                                    <p:cond delay="0"/>
                                  </p:stCondLst>
                                  <p:childTnLst>
                                    <p:set>
                                      <p:cBhvr>
                                        <p:cTn id="212" dur="1000">
                                          <p:stCondLst>
                                            <p:cond delay="0"/>
                                          </p:stCondLst>
                                        </p:cTn>
                                        <p:tgtEl>
                                          <p:spTgt spid="71"/>
                                        </p:tgtEl>
                                        <p:attrNameLst>
                                          <p:attrName>style.visibility</p:attrName>
                                        </p:attrNameLst>
                                      </p:cBhvr>
                                      <p:to>
                                        <p:strVal val="visible"/>
                                      </p:to>
                                    </p:set>
                                  </p:childTnLst>
                                </p:cTn>
                              </p:par>
                            </p:childTnLst>
                          </p:cTn>
                        </p:par>
                        <p:par>
                          <p:cTn id="213" fill="hold">
                            <p:stCondLst>
                              <p:cond delay="55500"/>
                            </p:stCondLst>
                            <p:childTnLst>
                              <p:par>
                                <p:cTn id="214" presetID="11" presetClass="entr" presetSubtype="0" fill="hold" grpId="0" nodeType="afterEffect">
                                  <p:stCondLst>
                                    <p:cond delay="0"/>
                                  </p:stCondLst>
                                  <p:childTnLst>
                                    <p:set>
                                      <p:cBhvr>
                                        <p:cTn id="215" dur="1000">
                                          <p:stCondLst>
                                            <p:cond delay="0"/>
                                          </p:stCondLst>
                                        </p:cTn>
                                        <p:tgtEl>
                                          <p:spTgt spid="72"/>
                                        </p:tgtEl>
                                        <p:attrNameLst>
                                          <p:attrName>style.visibility</p:attrName>
                                        </p:attrNameLst>
                                      </p:cBhvr>
                                      <p:to>
                                        <p:strVal val="visible"/>
                                      </p:to>
                                    </p:set>
                                  </p:childTnLst>
                                </p:cTn>
                              </p:par>
                            </p:childTnLst>
                          </p:cTn>
                        </p:par>
                        <p:par>
                          <p:cTn id="216" fill="hold">
                            <p:stCondLst>
                              <p:cond delay="56500"/>
                            </p:stCondLst>
                            <p:childTnLst>
                              <p:par>
                                <p:cTn id="217" presetID="11" presetClass="entr" presetSubtype="0" fill="hold" grpId="0" nodeType="afterEffect">
                                  <p:stCondLst>
                                    <p:cond delay="0"/>
                                  </p:stCondLst>
                                  <p:childTnLst>
                                    <p:set>
                                      <p:cBhvr>
                                        <p:cTn id="218" dur="1000">
                                          <p:stCondLst>
                                            <p:cond delay="0"/>
                                          </p:stCondLst>
                                        </p:cTn>
                                        <p:tgtEl>
                                          <p:spTgt spid="73"/>
                                        </p:tgtEl>
                                        <p:attrNameLst>
                                          <p:attrName>style.visibility</p:attrName>
                                        </p:attrNameLst>
                                      </p:cBhvr>
                                      <p:to>
                                        <p:strVal val="visible"/>
                                      </p:to>
                                    </p:set>
                                  </p:childTnLst>
                                </p:cTn>
                              </p:par>
                            </p:childTnLst>
                          </p:cTn>
                        </p:par>
                        <p:par>
                          <p:cTn id="219" fill="hold">
                            <p:stCondLst>
                              <p:cond delay="57500"/>
                            </p:stCondLst>
                            <p:childTnLst>
                              <p:par>
                                <p:cTn id="220" presetID="11" presetClass="entr" presetSubtype="0" fill="hold" grpId="0" nodeType="afterEffect">
                                  <p:stCondLst>
                                    <p:cond delay="0"/>
                                  </p:stCondLst>
                                  <p:childTnLst>
                                    <p:set>
                                      <p:cBhvr>
                                        <p:cTn id="221" dur="1000">
                                          <p:stCondLst>
                                            <p:cond delay="0"/>
                                          </p:stCondLst>
                                        </p:cTn>
                                        <p:tgtEl>
                                          <p:spTgt spid="74"/>
                                        </p:tgtEl>
                                        <p:attrNameLst>
                                          <p:attrName>style.visibility</p:attrName>
                                        </p:attrNameLst>
                                      </p:cBhvr>
                                      <p:to>
                                        <p:strVal val="visible"/>
                                      </p:to>
                                    </p:set>
                                  </p:childTnLst>
                                </p:cTn>
                              </p:par>
                            </p:childTnLst>
                          </p:cTn>
                        </p:par>
                        <p:par>
                          <p:cTn id="222" fill="hold">
                            <p:stCondLst>
                              <p:cond delay="58500"/>
                            </p:stCondLst>
                            <p:childTnLst>
                              <p:par>
                                <p:cTn id="223" presetID="11" presetClass="entr" presetSubtype="0" fill="hold" grpId="0" nodeType="afterEffect">
                                  <p:stCondLst>
                                    <p:cond delay="0"/>
                                  </p:stCondLst>
                                  <p:childTnLst>
                                    <p:set>
                                      <p:cBhvr>
                                        <p:cTn id="224" dur="1000">
                                          <p:stCondLst>
                                            <p:cond delay="0"/>
                                          </p:stCondLst>
                                        </p:cTn>
                                        <p:tgtEl>
                                          <p:spTgt spid="75"/>
                                        </p:tgtEl>
                                        <p:attrNameLst>
                                          <p:attrName>style.visibility</p:attrName>
                                        </p:attrNameLst>
                                      </p:cBhvr>
                                      <p:to>
                                        <p:strVal val="visible"/>
                                      </p:to>
                                    </p:set>
                                  </p:childTnLst>
                                </p:cTn>
                              </p:par>
                            </p:childTnLst>
                          </p:cTn>
                        </p:par>
                        <p:par>
                          <p:cTn id="225" fill="hold">
                            <p:stCondLst>
                              <p:cond delay="59500"/>
                            </p:stCondLst>
                            <p:childTnLst>
                              <p:par>
                                <p:cTn id="226" presetID="11" presetClass="entr" presetSubtype="0" fill="hold" grpId="0" nodeType="afterEffect">
                                  <p:stCondLst>
                                    <p:cond delay="0"/>
                                  </p:stCondLst>
                                  <p:childTnLst>
                                    <p:set>
                                      <p:cBhvr>
                                        <p:cTn id="227" dur="1000">
                                          <p:stCondLst>
                                            <p:cond delay="0"/>
                                          </p:stCondLst>
                                        </p:cTn>
                                        <p:tgtEl>
                                          <p:spTgt spid="76"/>
                                        </p:tgtEl>
                                        <p:attrNameLst>
                                          <p:attrName>style.visibility</p:attrName>
                                        </p:attrNameLst>
                                      </p:cBhvr>
                                      <p:to>
                                        <p:strVal val="visible"/>
                                      </p:to>
                                    </p:set>
                                  </p:childTnLst>
                                </p:cTn>
                              </p:par>
                            </p:childTnLst>
                          </p:cTn>
                        </p:par>
                        <p:par>
                          <p:cTn id="228" fill="hold">
                            <p:stCondLst>
                              <p:cond delay="60500"/>
                            </p:stCondLst>
                            <p:childTnLst>
                              <p:par>
                                <p:cTn id="229" presetID="11" presetClass="entr" presetSubtype="0" fill="hold" grpId="0" nodeType="afterEffect">
                                  <p:stCondLst>
                                    <p:cond delay="0"/>
                                  </p:stCondLst>
                                  <p:childTnLst>
                                    <p:set>
                                      <p:cBhvr>
                                        <p:cTn id="230" dur="1000">
                                          <p:stCondLst>
                                            <p:cond delay="0"/>
                                          </p:stCondLst>
                                        </p:cTn>
                                        <p:tgtEl>
                                          <p:spTgt spid="77"/>
                                        </p:tgtEl>
                                        <p:attrNameLst>
                                          <p:attrName>style.visibility</p:attrName>
                                        </p:attrNameLst>
                                      </p:cBhvr>
                                      <p:to>
                                        <p:strVal val="visible"/>
                                      </p:to>
                                    </p:set>
                                  </p:childTnLst>
                                </p:cTn>
                              </p:par>
                            </p:childTnLst>
                          </p:cTn>
                        </p:par>
                        <p:par>
                          <p:cTn id="231" fill="hold">
                            <p:stCondLst>
                              <p:cond delay="61500"/>
                            </p:stCondLst>
                            <p:childTnLst>
                              <p:par>
                                <p:cTn id="232" presetID="11" presetClass="entr" presetSubtype="0" fill="hold" grpId="0" nodeType="afterEffect">
                                  <p:stCondLst>
                                    <p:cond delay="0"/>
                                  </p:stCondLst>
                                  <p:childTnLst>
                                    <p:set>
                                      <p:cBhvr>
                                        <p:cTn id="233" dur="1000">
                                          <p:stCondLst>
                                            <p:cond delay="0"/>
                                          </p:stCondLst>
                                        </p:cTn>
                                        <p:tgtEl>
                                          <p:spTgt spid="78"/>
                                        </p:tgtEl>
                                        <p:attrNameLst>
                                          <p:attrName>style.visibility</p:attrName>
                                        </p:attrNameLst>
                                      </p:cBhvr>
                                      <p:to>
                                        <p:strVal val="visible"/>
                                      </p:to>
                                    </p:set>
                                  </p:childTnLst>
                                </p:cTn>
                              </p:par>
                            </p:childTnLst>
                          </p:cTn>
                        </p:par>
                        <p:par>
                          <p:cTn id="234" fill="hold">
                            <p:stCondLst>
                              <p:cond delay="62500"/>
                            </p:stCondLst>
                            <p:childTnLst>
                              <p:par>
                                <p:cTn id="235" presetID="11" presetClass="entr" presetSubtype="0" fill="hold" grpId="0" nodeType="afterEffect">
                                  <p:stCondLst>
                                    <p:cond delay="0"/>
                                  </p:stCondLst>
                                  <p:childTnLst>
                                    <p:set>
                                      <p:cBhvr>
                                        <p:cTn id="236" dur="1000">
                                          <p:stCondLst>
                                            <p:cond delay="0"/>
                                          </p:stCondLst>
                                        </p:cTn>
                                        <p:tgtEl>
                                          <p:spTgt spid="79"/>
                                        </p:tgtEl>
                                        <p:attrNameLst>
                                          <p:attrName>style.visibility</p:attrName>
                                        </p:attrNameLst>
                                      </p:cBhvr>
                                      <p:to>
                                        <p:strVal val="visible"/>
                                      </p:to>
                                    </p:set>
                                  </p:childTnLst>
                                </p:cTn>
                              </p:par>
                            </p:childTnLst>
                          </p:cTn>
                        </p:par>
                        <p:par>
                          <p:cTn id="237" fill="hold">
                            <p:stCondLst>
                              <p:cond delay="63500"/>
                            </p:stCondLst>
                            <p:childTnLst>
                              <p:par>
                                <p:cTn id="238" presetID="11" presetClass="entr" presetSubtype="0" fill="hold" grpId="0" nodeType="afterEffect">
                                  <p:stCondLst>
                                    <p:cond delay="0"/>
                                  </p:stCondLst>
                                  <p:childTnLst>
                                    <p:set>
                                      <p:cBhvr>
                                        <p:cTn id="239" dur="1000">
                                          <p:stCondLst>
                                            <p:cond delay="0"/>
                                          </p:stCondLst>
                                        </p:cTn>
                                        <p:tgtEl>
                                          <p:spTgt spid="80"/>
                                        </p:tgtEl>
                                        <p:attrNameLst>
                                          <p:attrName>style.visibility</p:attrName>
                                        </p:attrNameLst>
                                      </p:cBhvr>
                                      <p:to>
                                        <p:strVal val="visible"/>
                                      </p:to>
                                    </p:set>
                                  </p:childTnLst>
                                </p:cTn>
                              </p:par>
                            </p:childTnLst>
                          </p:cTn>
                        </p:par>
                        <p:par>
                          <p:cTn id="240" fill="hold">
                            <p:stCondLst>
                              <p:cond delay="64500"/>
                            </p:stCondLst>
                            <p:childTnLst>
                              <p:par>
                                <p:cTn id="241" presetID="11" presetClass="entr" presetSubtype="0" fill="hold" grpId="0" nodeType="afterEffect">
                                  <p:stCondLst>
                                    <p:cond delay="0"/>
                                  </p:stCondLst>
                                  <p:childTnLst>
                                    <p:set>
                                      <p:cBhvr>
                                        <p:cTn id="242" dur="1000">
                                          <p:stCondLst>
                                            <p:cond delay="0"/>
                                          </p:stCondLst>
                                        </p:cTn>
                                        <p:tgtEl>
                                          <p:spTgt spid="81"/>
                                        </p:tgtEl>
                                        <p:attrNameLst>
                                          <p:attrName>style.visibility</p:attrName>
                                        </p:attrNameLst>
                                      </p:cBhvr>
                                      <p:to>
                                        <p:strVal val="visible"/>
                                      </p:to>
                                    </p:set>
                                  </p:childTnLst>
                                </p:cTn>
                              </p:par>
                            </p:childTnLst>
                          </p:cTn>
                        </p:par>
                        <p:par>
                          <p:cTn id="243" fill="hold">
                            <p:stCondLst>
                              <p:cond delay="65500"/>
                            </p:stCondLst>
                            <p:childTnLst>
                              <p:par>
                                <p:cTn id="244" presetID="11" presetClass="entr" presetSubtype="0" fill="hold" grpId="0" nodeType="afterEffect">
                                  <p:stCondLst>
                                    <p:cond delay="0"/>
                                  </p:stCondLst>
                                  <p:childTnLst>
                                    <p:set>
                                      <p:cBhvr>
                                        <p:cTn id="245" dur="1000">
                                          <p:stCondLst>
                                            <p:cond delay="0"/>
                                          </p:stCondLst>
                                        </p:cTn>
                                        <p:tgtEl>
                                          <p:spTgt spid="82"/>
                                        </p:tgtEl>
                                        <p:attrNameLst>
                                          <p:attrName>style.visibility</p:attrName>
                                        </p:attrNameLst>
                                      </p:cBhvr>
                                      <p:to>
                                        <p:strVal val="visible"/>
                                      </p:to>
                                    </p:set>
                                  </p:childTnLst>
                                </p:cTn>
                              </p:par>
                            </p:childTnLst>
                          </p:cTn>
                        </p:par>
                        <p:par>
                          <p:cTn id="246" fill="hold">
                            <p:stCondLst>
                              <p:cond delay="66500"/>
                            </p:stCondLst>
                            <p:childTnLst>
                              <p:par>
                                <p:cTn id="247" presetID="11" presetClass="entr" presetSubtype="0" fill="hold" grpId="0" nodeType="afterEffect">
                                  <p:stCondLst>
                                    <p:cond delay="0"/>
                                  </p:stCondLst>
                                  <p:childTnLst>
                                    <p:set>
                                      <p:cBhvr>
                                        <p:cTn id="248" dur="1000">
                                          <p:stCondLst>
                                            <p:cond delay="0"/>
                                          </p:stCondLst>
                                        </p:cTn>
                                        <p:tgtEl>
                                          <p:spTgt spid="83"/>
                                        </p:tgtEl>
                                        <p:attrNameLst>
                                          <p:attrName>style.visibility</p:attrName>
                                        </p:attrNameLst>
                                      </p:cBhvr>
                                      <p:to>
                                        <p:strVal val="visible"/>
                                      </p:to>
                                    </p:set>
                                  </p:childTnLst>
                                </p:cTn>
                              </p:par>
                            </p:childTnLst>
                          </p:cTn>
                        </p:par>
                        <p:par>
                          <p:cTn id="249" fill="hold">
                            <p:stCondLst>
                              <p:cond delay="67500"/>
                            </p:stCondLst>
                            <p:childTnLst>
                              <p:par>
                                <p:cTn id="250" presetID="11" presetClass="entr" presetSubtype="0" fill="hold" grpId="0" nodeType="afterEffect">
                                  <p:stCondLst>
                                    <p:cond delay="0"/>
                                  </p:stCondLst>
                                  <p:childTnLst>
                                    <p:set>
                                      <p:cBhvr>
                                        <p:cTn id="251" dur="1000">
                                          <p:stCondLst>
                                            <p:cond delay="0"/>
                                          </p:stCondLst>
                                        </p:cTn>
                                        <p:tgtEl>
                                          <p:spTgt spid="84"/>
                                        </p:tgtEl>
                                        <p:attrNameLst>
                                          <p:attrName>style.visibility</p:attrName>
                                        </p:attrNameLst>
                                      </p:cBhvr>
                                      <p:to>
                                        <p:strVal val="visible"/>
                                      </p:to>
                                    </p:set>
                                  </p:childTnLst>
                                </p:cTn>
                              </p:par>
                            </p:childTnLst>
                          </p:cTn>
                        </p:par>
                        <p:par>
                          <p:cTn id="252" fill="hold">
                            <p:stCondLst>
                              <p:cond delay="68500"/>
                            </p:stCondLst>
                            <p:childTnLst>
                              <p:par>
                                <p:cTn id="253" presetID="11" presetClass="entr" presetSubtype="0" fill="hold" grpId="0" nodeType="afterEffect">
                                  <p:stCondLst>
                                    <p:cond delay="0"/>
                                  </p:stCondLst>
                                  <p:childTnLst>
                                    <p:set>
                                      <p:cBhvr>
                                        <p:cTn id="254" dur="1000">
                                          <p:stCondLst>
                                            <p:cond delay="0"/>
                                          </p:stCondLst>
                                        </p:cTn>
                                        <p:tgtEl>
                                          <p:spTgt spid="85"/>
                                        </p:tgtEl>
                                        <p:attrNameLst>
                                          <p:attrName>style.visibility</p:attrName>
                                        </p:attrNameLst>
                                      </p:cBhvr>
                                      <p:to>
                                        <p:strVal val="visible"/>
                                      </p:to>
                                    </p:set>
                                  </p:childTnLst>
                                </p:cTn>
                              </p:par>
                            </p:childTnLst>
                          </p:cTn>
                        </p:par>
                        <p:par>
                          <p:cTn id="255" fill="hold">
                            <p:stCondLst>
                              <p:cond delay="69500"/>
                            </p:stCondLst>
                            <p:childTnLst>
                              <p:par>
                                <p:cTn id="256" presetID="11" presetClass="entr" presetSubtype="0" fill="hold" grpId="0" nodeType="afterEffect">
                                  <p:stCondLst>
                                    <p:cond delay="0"/>
                                  </p:stCondLst>
                                  <p:childTnLst>
                                    <p:set>
                                      <p:cBhvr>
                                        <p:cTn id="257" dur="1000">
                                          <p:stCondLst>
                                            <p:cond delay="0"/>
                                          </p:stCondLst>
                                        </p:cTn>
                                        <p:tgtEl>
                                          <p:spTgt spid="86"/>
                                        </p:tgtEl>
                                        <p:attrNameLst>
                                          <p:attrName>style.visibility</p:attrName>
                                        </p:attrNameLst>
                                      </p:cBhvr>
                                      <p:to>
                                        <p:strVal val="visible"/>
                                      </p:to>
                                    </p:set>
                                  </p:childTnLst>
                                </p:cTn>
                              </p:par>
                            </p:childTnLst>
                          </p:cTn>
                        </p:par>
                        <p:par>
                          <p:cTn id="258" fill="hold">
                            <p:stCondLst>
                              <p:cond delay="70500"/>
                            </p:stCondLst>
                            <p:childTnLst>
                              <p:par>
                                <p:cTn id="259" presetID="11" presetClass="entr" presetSubtype="0" fill="hold" grpId="0" nodeType="afterEffect">
                                  <p:stCondLst>
                                    <p:cond delay="0"/>
                                  </p:stCondLst>
                                  <p:childTnLst>
                                    <p:set>
                                      <p:cBhvr>
                                        <p:cTn id="260" dur="1000">
                                          <p:stCondLst>
                                            <p:cond delay="0"/>
                                          </p:stCondLst>
                                        </p:cTn>
                                        <p:tgtEl>
                                          <p:spTgt spid="87"/>
                                        </p:tgtEl>
                                        <p:attrNameLst>
                                          <p:attrName>style.visibility</p:attrName>
                                        </p:attrNameLst>
                                      </p:cBhvr>
                                      <p:to>
                                        <p:strVal val="visible"/>
                                      </p:to>
                                    </p:set>
                                  </p:childTnLst>
                                </p:cTn>
                              </p:par>
                            </p:childTnLst>
                          </p:cTn>
                        </p:par>
                        <p:par>
                          <p:cTn id="261" fill="hold">
                            <p:stCondLst>
                              <p:cond delay="71500"/>
                            </p:stCondLst>
                            <p:childTnLst>
                              <p:par>
                                <p:cTn id="262" presetID="11" presetClass="entr" presetSubtype="0" fill="hold" grpId="0" nodeType="afterEffect">
                                  <p:stCondLst>
                                    <p:cond delay="0"/>
                                  </p:stCondLst>
                                  <p:childTnLst>
                                    <p:set>
                                      <p:cBhvr>
                                        <p:cTn id="263" dur="1000">
                                          <p:stCondLst>
                                            <p:cond delay="0"/>
                                          </p:stCondLst>
                                        </p:cTn>
                                        <p:tgtEl>
                                          <p:spTgt spid="88"/>
                                        </p:tgtEl>
                                        <p:attrNameLst>
                                          <p:attrName>style.visibility</p:attrName>
                                        </p:attrNameLst>
                                      </p:cBhvr>
                                      <p:to>
                                        <p:strVal val="visible"/>
                                      </p:to>
                                    </p:set>
                                  </p:childTnLst>
                                </p:cTn>
                              </p:par>
                            </p:childTnLst>
                          </p:cTn>
                        </p:par>
                        <p:par>
                          <p:cTn id="264" fill="hold">
                            <p:stCondLst>
                              <p:cond delay="72500"/>
                            </p:stCondLst>
                            <p:childTnLst>
                              <p:par>
                                <p:cTn id="265" presetID="11" presetClass="entr" presetSubtype="0" fill="hold" grpId="0" nodeType="afterEffect">
                                  <p:stCondLst>
                                    <p:cond delay="0"/>
                                  </p:stCondLst>
                                  <p:childTnLst>
                                    <p:set>
                                      <p:cBhvr>
                                        <p:cTn id="266" dur="1000">
                                          <p:stCondLst>
                                            <p:cond delay="0"/>
                                          </p:stCondLst>
                                        </p:cTn>
                                        <p:tgtEl>
                                          <p:spTgt spid="89"/>
                                        </p:tgtEl>
                                        <p:attrNameLst>
                                          <p:attrName>style.visibility</p:attrName>
                                        </p:attrNameLst>
                                      </p:cBhvr>
                                      <p:to>
                                        <p:strVal val="visible"/>
                                      </p:to>
                                    </p:set>
                                  </p:childTnLst>
                                </p:cTn>
                              </p:par>
                            </p:childTnLst>
                          </p:cTn>
                        </p:par>
                        <p:par>
                          <p:cTn id="267" fill="hold">
                            <p:stCondLst>
                              <p:cond delay="73500"/>
                            </p:stCondLst>
                            <p:childTnLst>
                              <p:par>
                                <p:cTn id="268" presetID="11" presetClass="entr" presetSubtype="0" fill="hold" grpId="0" nodeType="afterEffect">
                                  <p:stCondLst>
                                    <p:cond delay="0"/>
                                  </p:stCondLst>
                                  <p:childTnLst>
                                    <p:set>
                                      <p:cBhvr>
                                        <p:cTn id="269" dur="1000">
                                          <p:stCondLst>
                                            <p:cond delay="0"/>
                                          </p:stCondLst>
                                        </p:cTn>
                                        <p:tgtEl>
                                          <p:spTgt spid="90"/>
                                        </p:tgtEl>
                                        <p:attrNameLst>
                                          <p:attrName>style.visibility</p:attrName>
                                        </p:attrNameLst>
                                      </p:cBhvr>
                                      <p:to>
                                        <p:strVal val="visible"/>
                                      </p:to>
                                    </p:set>
                                  </p:childTnLst>
                                </p:cTn>
                              </p:par>
                            </p:childTnLst>
                          </p:cTn>
                        </p:par>
                        <p:par>
                          <p:cTn id="270" fill="hold">
                            <p:stCondLst>
                              <p:cond delay="74500"/>
                            </p:stCondLst>
                            <p:childTnLst>
                              <p:par>
                                <p:cTn id="271" presetID="11" presetClass="entr" presetSubtype="0" fill="hold" grpId="0" nodeType="afterEffect">
                                  <p:stCondLst>
                                    <p:cond delay="0"/>
                                  </p:stCondLst>
                                  <p:childTnLst>
                                    <p:set>
                                      <p:cBhvr>
                                        <p:cTn id="272" dur="1000">
                                          <p:stCondLst>
                                            <p:cond delay="0"/>
                                          </p:stCondLst>
                                        </p:cTn>
                                        <p:tgtEl>
                                          <p:spTgt spid="91"/>
                                        </p:tgtEl>
                                        <p:attrNameLst>
                                          <p:attrName>style.visibility</p:attrName>
                                        </p:attrNameLst>
                                      </p:cBhvr>
                                      <p:to>
                                        <p:strVal val="visible"/>
                                      </p:to>
                                    </p:set>
                                  </p:childTnLst>
                                </p:cTn>
                              </p:par>
                            </p:childTnLst>
                          </p:cTn>
                        </p:par>
                        <p:par>
                          <p:cTn id="273" fill="hold">
                            <p:stCondLst>
                              <p:cond delay="75500"/>
                            </p:stCondLst>
                            <p:childTnLst>
                              <p:par>
                                <p:cTn id="274" presetID="11" presetClass="entr" presetSubtype="0" fill="hold" grpId="0" nodeType="afterEffect">
                                  <p:stCondLst>
                                    <p:cond delay="0"/>
                                  </p:stCondLst>
                                  <p:childTnLst>
                                    <p:set>
                                      <p:cBhvr>
                                        <p:cTn id="275" dur="1000">
                                          <p:stCondLst>
                                            <p:cond delay="0"/>
                                          </p:stCondLst>
                                        </p:cTn>
                                        <p:tgtEl>
                                          <p:spTgt spid="92"/>
                                        </p:tgtEl>
                                        <p:attrNameLst>
                                          <p:attrName>style.visibility</p:attrName>
                                        </p:attrNameLst>
                                      </p:cBhvr>
                                      <p:to>
                                        <p:strVal val="visible"/>
                                      </p:to>
                                    </p:set>
                                  </p:childTnLst>
                                </p:cTn>
                              </p:par>
                            </p:childTnLst>
                          </p:cTn>
                        </p:par>
                        <p:par>
                          <p:cTn id="276" fill="hold">
                            <p:stCondLst>
                              <p:cond delay="76500"/>
                            </p:stCondLst>
                            <p:childTnLst>
                              <p:par>
                                <p:cTn id="277" presetID="11" presetClass="entr" presetSubtype="0" fill="hold" grpId="0" nodeType="afterEffect">
                                  <p:stCondLst>
                                    <p:cond delay="0"/>
                                  </p:stCondLst>
                                  <p:childTnLst>
                                    <p:set>
                                      <p:cBhvr>
                                        <p:cTn id="278" dur="1000">
                                          <p:stCondLst>
                                            <p:cond delay="0"/>
                                          </p:stCondLst>
                                        </p:cTn>
                                        <p:tgtEl>
                                          <p:spTgt spid="93"/>
                                        </p:tgtEl>
                                        <p:attrNameLst>
                                          <p:attrName>style.visibility</p:attrName>
                                        </p:attrNameLst>
                                      </p:cBhvr>
                                      <p:to>
                                        <p:strVal val="visible"/>
                                      </p:to>
                                    </p:set>
                                  </p:childTnLst>
                                </p:cTn>
                              </p:par>
                            </p:childTnLst>
                          </p:cTn>
                        </p:par>
                        <p:par>
                          <p:cTn id="279" fill="hold">
                            <p:stCondLst>
                              <p:cond delay="77500"/>
                            </p:stCondLst>
                            <p:childTnLst>
                              <p:par>
                                <p:cTn id="280" presetID="11" presetClass="entr" presetSubtype="0" fill="hold" grpId="0" nodeType="afterEffect">
                                  <p:stCondLst>
                                    <p:cond delay="0"/>
                                  </p:stCondLst>
                                  <p:childTnLst>
                                    <p:set>
                                      <p:cBhvr>
                                        <p:cTn id="281" dur="1000">
                                          <p:stCondLst>
                                            <p:cond delay="0"/>
                                          </p:stCondLst>
                                        </p:cTn>
                                        <p:tgtEl>
                                          <p:spTgt spid="94"/>
                                        </p:tgtEl>
                                        <p:attrNameLst>
                                          <p:attrName>style.visibility</p:attrName>
                                        </p:attrNameLst>
                                      </p:cBhvr>
                                      <p:to>
                                        <p:strVal val="visible"/>
                                      </p:to>
                                    </p:set>
                                  </p:childTnLst>
                                </p:cTn>
                              </p:par>
                            </p:childTnLst>
                          </p:cTn>
                        </p:par>
                        <p:par>
                          <p:cTn id="282" fill="hold">
                            <p:stCondLst>
                              <p:cond delay="78500"/>
                            </p:stCondLst>
                            <p:childTnLst>
                              <p:par>
                                <p:cTn id="283" presetID="11" presetClass="entr" presetSubtype="0" fill="hold" grpId="0" nodeType="afterEffect">
                                  <p:stCondLst>
                                    <p:cond delay="0"/>
                                  </p:stCondLst>
                                  <p:childTnLst>
                                    <p:set>
                                      <p:cBhvr>
                                        <p:cTn id="284" dur="1000">
                                          <p:stCondLst>
                                            <p:cond delay="0"/>
                                          </p:stCondLst>
                                        </p:cTn>
                                        <p:tgtEl>
                                          <p:spTgt spid="95"/>
                                        </p:tgtEl>
                                        <p:attrNameLst>
                                          <p:attrName>style.visibility</p:attrName>
                                        </p:attrNameLst>
                                      </p:cBhvr>
                                      <p:to>
                                        <p:strVal val="visible"/>
                                      </p:to>
                                    </p:set>
                                  </p:childTnLst>
                                </p:cTn>
                              </p:par>
                            </p:childTnLst>
                          </p:cTn>
                        </p:par>
                        <p:par>
                          <p:cTn id="285" fill="hold">
                            <p:stCondLst>
                              <p:cond delay="79500"/>
                            </p:stCondLst>
                            <p:childTnLst>
                              <p:par>
                                <p:cTn id="286" presetID="11" presetClass="entr" presetSubtype="0" fill="hold" grpId="0" nodeType="afterEffect">
                                  <p:stCondLst>
                                    <p:cond delay="0"/>
                                  </p:stCondLst>
                                  <p:childTnLst>
                                    <p:set>
                                      <p:cBhvr>
                                        <p:cTn id="287" dur="1000">
                                          <p:stCondLst>
                                            <p:cond delay="0"/>
                                          </p:stCondLst>
                                        </p:cTn>
                                        <p:tgtEl>
                                          <p:spTgt spid="96"/>
                                        </p:tgtEl>
                                        <p:attrNameLst>
                                          <p:attrName>style.visibility</p:attrName>
                                        </p:attrNameLst>
                                      </p:cBhvr>
                                      <p:to>
                                        <p:strVal val="visible"/>
                                      </p:to>
                                    </p:set>
                                  </p:childTnLst>
                                </p:cTn>
                              </p:par>
                            </p:childTnLst>
                          </p:cTn>
                        </p:par>
                        <p:par>
                          <p:cTn id="288" fill="hold">
                            <p:stCondLst>
                              <p:cond delay="80500"/>
                            </p:stCondLst>
                            <p:childTnLst>
                              <p:par>
                                <p:cTn id="289" presetID="11" presetClass="entr" presetSubtype="0" fill="hold" grpId="0" nodeType="afterEffect">
                                  <p:stCondLst>
                                    <p:cond delay="0"/>
                                  </p:stCondLst>
                                  <p:childTnLst>
                                    <p:set>
                                      <p:cBhvr>
                                        <p:cTn id="290" dur="1000">
                                          <p:stCondLst>
                                            <p:cond delay="0"/>
                                          </p:stCondLst>
                                        </p:cTn>
                                        <p:tgtEl>
                                          <p:spTgt spid="97"/>
                                        </p:tgtEl>
                                        <p:attrNameLst>
                                          <p:attrName>style.visibility</p:attrName>
                                        </p:attrNameLst>
                                      </p:cBhvr>
                                      <p:to>
                                        <p:strVal val="visible"/>
                                      </p:to>
                                    </p:set>
                                  </p:childTnLst>
                                </p:cTn>
                              </p:par>
                            </p:childTnLst>
                          </p:cTn>
                        </p:par>
                        <p:par>
                          <p:cTn id="291" fill="hold">
                            <p:stCondLst>
                              <p:cond delay="81500"/>
                            </p:stCondLst>
                            <p:childTnLst>
                              <p:par>
                                <p:cTn id="292" presetID="11" presetClass="entr" presetSubtype="0" fill="hold" grpId="0" nodeType="afterEffect">
                                  <p:stCondLst>
                                    <p:cond delay="0"/>
                                  </p:stCondLst>
                                  <p:childTnLst>
                                    <p:set>
                                      <p:cBhvr>
                                        <p:cTn id="293" dur="1000">
                                          <p:stCondLst>
                                            <p:cond delay="0"/>
                                          </p:stCondLst>
                                        </p:cTn>
                                        <p:tgtEl>
                                          <p:spTgt spid="98"/>
                                        </p:tgtEl>
                                        <p:attrNameLst>
                                          <p:attrName>style.visibility</p:attrName>
                                        </p:attrNameLst>
                                      </p:cBhvr>
                                      <p:to>
                                        <p:strVal val="visible"/>
                                      </p:to>
                                    </p:set>
                                  </p:childTnLst>
                                </p:cTn>
                              </p:par>
                            </p:childTnLst>
                          </p:cTn>
                        </p:par>
                        <p:par>
                          <p:cTn id="294" fill="hold">
                            <p:stCondLst>
                              <p:cond delay="82500"/>
                            </p:stCondLst>
                            <p:childTnLst>
                              <p:par>
                                <p:cTn id="295" presetID="11" presetClass="entr" presetSubtype="0" fill="hold" grpId="0" nodeType="afterEffect">
                                  <p:stCondLst>
                                    <p:cond delay="0"/>
                                  </p:stCondLst>
                                  <p:childTnLst>
                                    <p:set>
                                      <p:cBhvr>
                                        <p:cTn id="296" dur="1000">
                                          <p:stCondLst>
                                            <p:cond delay="0"/>
                                          </p:stCondLst>
                                        </p:cTn>
                                        <p:tgtEl>
                                          <p:spTgt spid="99"/>
                                        </p:tgtEl>
                                        <p:attrNameLst>
                                          <p:attrName>style.visibility</p:attrName>
                                        </p:attrNameLst>
                                      </p:cBhvr>
                                      <p:to>
                                        <p:strVal val="visible"/>
                                      </p:to>
                                    </p:set>
                                  </p:childTnLst>
                                </p:cTn>
                              </p:par>
                            </p:childTnLst>
                          </p:cTn>
                        </p:par>
                        <p:par>
                          <p:cTn id="297" fill="hold">
                            <p:stCondLst>
                              <p:cond delay="83500"/>
                            </p:stCondLst>
                            <p:childTnLst>
                              <p:par>
                                <p:cTn id="298" presetID="11" presetClass="entr" presetSubtype="0" fill="hold" grpId="0" nodeType="afterEffect">
                                  <p:stCondLst>
                                    <p:cond delay="0"/>
                                  </p:stCondLst>
                                  <p:childTnLst>
                                    <p:set>
                                      <p:cBhvr>
                                        <p:cTn id="299" dur="1000">
                                          <p:stCondLst>
                                            <p:cond delay="0"/>
                                          </p:stCondLst>
                                        </p:cTn>
                                        <p:tgtEl>
                                          <p:spTgt spid="100"/>
                                        </p:tgtEl>
                                        <p:attrNameLst>
                                          <p:attrName>style.visibility</p:attrName>
                                        </p:attrNameLst>
                                      </p:cBhvr>
                                      <p:to>
                                        <p:strVal val="visible"/>
                                      </p:to>
                                    </p:set>
                                  </p:childTnLst>
                                </p:cTn>
                              </p:par>
                            </p:childTnLst>
                          </p:cTn>
                        </p:par>
                        <p:par>
                          <p:cTn id="300" fill="hold">
                            <p:stCondLst>
                              <p:cond delay="84500"/>
                            </p:stCondLst>
                            <p:childTnLst>
                              <p:par>
                                <p:cTn id="301" presetID="11" presetClass="entr" presetSubtype="0" fill="hold" grpId="0" nodeType="afterEffect">
                                  <p:stCondLst>
                                    <p:cond delay="0"/>
                                  </p:stCondLst>
                                  <p:childTnLst>
                                    <p:set>
                                      <p:cBhvr>
                                        <p:cTn id="302" dur="1000">
                                          <p:stCondLst>
                                            <p:cond delay="0"/>
                                          </p:stCondLst>
                                        </p:cTn>
                                        <p:tgtEl>
                                          <p:spTgt spid="101"/>
                                        </p:tgtEl>
                                        <p:attrNameLst>
                                          <p:attrName>style.visibility</p:attrName>
                                        </p:attrNameLst>
                                      </p:cBhvr>
                                      <p:to>
                                        <p:strVal val="visible"/>
                                      </p:to>
                                    </p:set>
                                  </p:childTnLst>
                                </p:cTn>
                              </p:par>
                            </p:childTnLst>
                          </p:cTn>
                        </p:par>
                        <p:par>
                          <p:cTn id="303" fill="hold">
                            <p:stCondLst>
                              <p:cond delay="85500"/>
                            </p:stCondLst>
                            <p:childTnLst>
                              <p:par>
                                <p:cTn id="304" presetID="11" presetClass="entr" presetSubtype="0" fill="hold" grpId="0" nodeType="afterEffect">
                                  <p:stCondLst>
                                    <p:cond delay="0"/>
                                  </p:stCondLst>
                                  <p:childTnLst>
                                    <p:set>
                                      <p:cBhvr>
                                        <p:cTn id="305" dur="1000">
                                          <p:stCondLst>
                                            <p:cond delay="0"/>
                                          </p:stCondLst>
                                        </p:cTn>
                                        <p:tgtEl>
                                          <p:spTgt spid="102"/>
                                        </p:tgtEl>
                                        <p:attrNameLst>
                                          <p:attrName>style.visibility</p:attrName>
                                        </p:attrNameLst>
                                      </p:cBhvr>
                                      <p:to>
                                        <p:strVal val="visible"/>
                                      </p:to>
                                    </p:set>
                                  </p:childTnLst>
                                </p:cTn>
                              </p:par>
                            </p:childTnLst>
                          </p:cTn>
                        </p:par>
                        <p:par>
                          <p:cTn id="306" fill="hold">
                            <p:stCondLst>
                              <p:cond delay="86500"/>
                            </p:stCondLst>
                            <p:childTnLst>
                              <p:par>
                                <p:cTn id="307" presetID="11" presetClass="entr" presetSubtype="0" fill="hold" grpId="0" nodeType="afterEffect">
                                  <p:stCondLst>
                                    <p:cond delay="0"/>
                                  </p:stCondLst>
                                  <p:childTnLst>
                                    <p:set>
                                      <p:cBhvr>
                                        <p:cTn id="308" dur="1000">
                                          <p:stCondLst>
                                            <p:cond delay="0"/>
                                          </p:stCondLst>
                                        </p:cTn>
                                        <p:tgtEl>
                                          <p:spTgt spid="103"/>
                                        </p:tgtEl>
                                        <p:attrNameLst>
                                          <p:attrName>style.visibility</p:attrName>
                                        </p:attrNameLst>
                                      </p:cBhvr>
                                      <p:to>
                                        <p:strVal val="visible"/>
                                      </p:to>
                                    </p:set>
                                  </p:childTnLst>
                                </p:cTn>
                              </p:par>
                            </p:childTnLst>
                          </p:cTn>
                        </p:par>
                        <p:par>
                          <p:cTn id="309" fill="hold">
                            <p:stCondLst>
                              <p:cond delay="87500"/>
                            </p:stCondLst>
                            <p:childTnLst>
                              <p:par>
                                <p:cTn id="310" presetID="11" presetClass="entr" presetSubtype="0" fill="hold" grpId="0" nodeType="afterEffect">
                                  <p:stCondLst>
                                    <p:cond delay="0"/>
                                  </p:stCondLst>
                                  <p:childTnLst>
                                    <p:set>
                                      <p:cBhvr>
                                        <p:cTn id="311" dur="1000">
                                          <p:stCondLst>
                                            <p:cond delay="0"/>
                                          </p:stCondLst>
                                        </p:cTn>
                                        <p:tgtEl>
                                          <p:spTgt spid="104"/>
                                        </p:tgtEl>
                                        <p:attrNameLst>
                                          <p:attrName>style.visibility</p:attrName>
                                        </p:attrNameLst>
                                      </p:cBhvr>
                                      <p:to>
                                        <p:strVal val="visible"/>
                                      </p:to>
                                    </p:set>
                                  </p:childTnLst>
                                </p:cTn>
                              </p:par>
                            </p:childTnLst>
                          </p:cTn>
                        </p:par>
                        <p:par>
                          <p:cTn id="312" fill="hold">
                            <p:stCondLst>
                              <p:cond delay="88500"/>
                            </p:stCondLst>
                            <p:childTnLst>
                              <p:par>
                                <p:cTn id="313" presetID="11" presetClass="entr" presetSubtype="0" fill="hold" grpId="0" nodeType="afterEffect">
                                  <p:stCondLst>
                                    <p:cond delay="0"/>
                                  </p:stCondLst>
                                  <p:childTnLst>
                                    <p:set>
                                      <p:cBhvr>
                                        <p:cTn id="314" dur="1000">
                                          <p:stCondLst>
                                            <p:cond delay="0"/>
                                          </p:stCondLst>
                                        </p:cTn>
                                        <p:tgtEl>
                                          <p:spTgt spid="105"/>
                                        </p:tgtEl>
                                        <p:attrNameLst>
                                          <p:attrName>style.visibility</p:attrName>
                                        </p:attrNameLst>
                                      </p:cBhvr>
                                      <p:to>
                                        <p:strVal val="visible"/>
                                      </p:to>
                                    </p:set>
                                  </p:childTnLst>
                                </p:cTn>
                              </p:par>
                            </p:childTnLst>
                          </p:cTn>
                        </p:par>
                        <p:par>
                          <p:cTn id="315" fill="hold">
                            <p:stCondLst>
                              <p:cond delay="89500"/>
                            </p:stCondLst>
                            <p:childTnLst>
                              <p:par>
                                <p:cTn id="316" presetID="11" presetClass="entr" presetSubtype="0" fill="hold" grpId="0" nodeType="afterEffect">
                                  <p:stCondLst>
                                    <p:cond delay="0"/>
                                  </p:stCondLst>
                                  <p:childTnLst>
                                    <p:set>
                                      <p:cBhvr>
                                        <p:cTn id="317" dur="1000">
                                          <p:stCondLst>
                                            <p:cond delay="0"/>
                                          </p:stCondLst>
                                        </p:cTn>
                                        <p:tgtEl>
                                          <p:spTgt spid="106"/>
                                        </p:tgtEl>
                                        <p:attrNameLst>
                                          <p:attrName>style.visibility</p:attrName>
                                        </p:attrNameLst>
                                      </p:cBhvr>
                                      <p:to>
                                        <p:strVal val="visible"/>
                                      </p:to>
                                    </p:set>
                                  </p:childTnLst>
                                </p:cTn>
                              </p:par>
                            </p:childTnLst>
                          </p:cTn>
                        </p:par>
                        <p:par>
                          <p:cTn id="318" fill="hold">
                            <p:stCondLst>
                              <p:cond delay="90500"/>
                            </p:stCondLst>
                            <p:childTnLst>
                              <p:par>
                                <p:cTn id="319" presetID="11" presetClass="entr" presetSubtype="0" fill="hold" grpId="0" nodeType="afterEffect">
                                  <p:stCondLst>
                                    <p:cond delay="0"/>
                                  </p:stCondLst>
                                  <p:childTnLst>
                                    <p:set>
                                      <p:cBhvr>
                                        <p:cTn id="320" dur="1000">
                                          <p:stCondLst>
                                            <p:cond delay="0"/>
                                          </p:stCondLst>
                                        </p:cTn>
                                        <p:tgtEl>
                                          <p:spTgt spid="107"/>
                                        </p:tgtEl>
                                        <p:attrNameLst>
                                          <p:attrName>style.visibility</p:attrName>
                                        </p:attrNameLst>
                                      </p:cBhvr>
                                      <p:to>
                                        <p:strVal val="visible"/>
                                      </p:to>
                                    </p:set>
                                  </p:childTnLst>
                                </p:cTn>
                              </p:par>
                            </p:childTnLst>
                          </p:cTn>
                        </p:par>
                        <p:par>
                          <p:cTn id="321" fill="hold">
                            <p:stCondLst>
                              <p:cond delay="91500"/>
                            </p:stCondLst>
                            <p:childTnLst>
                              <p:par>
                                <p:cTn id="322" presetID="11" presetClass="entr" presetSubtype="0" fill="hold" grpId="0" nodeType="afterEffect">
                                  <p:stCondLst>
                                    <p:cond delay="0"/>
                                  </p:stCondLst>
                                  <p:childTnLst>
                                    <p:set>
                                      <p:cBhvr>
                                        <p:cTn id="323" dur="1000">
                                          <p:stCondLst>
                                            <p:cond delay="0"/>
                                          </p:stCondLst>
                                        </p:cTn>
                                        <p:tgtEl>
                                          <p:spTgt spid="108"/>
                                        </p:tgtEl>
                                        <p:attrNameLst>
                                          <p:attrName>style.visibility</p:attrName>
                                        </p:attrNameLst>
                                      </p:cBhvr>
                                      <p:to>
                                        <p:strVal val="visible"/>
                                      </p:to>
                                    </p:set>
                                  </p:childTnLst>
                                </p:cTn>
                              </p:par>
                            </p:childTnLst>
                          </p:cTn>
                        </p:par>
                        <p:par>
                          <p:cTn id="324" fill="hold">
                            <p:stCondLst>
                              <p:cond delay="92500"/>
                            </p:stCondLst>
                            <p:childTnLst>
                              <p:par>
                                <p:cTn id="325" presetID="11" presetClass="entr" presetSubtype="0" fill="hold" grpId="0" nodeType="afterEffect">
                                  <p:stCondLst>
                                    <p:cond delay="0"/>
                                  </p:stCondLst>
                                  <p:childTnLst>
                                    <p:set>
                                      <p:cBhvr>
                                        <p:cTn id="326" dur="1000">
                                          <p:stCondLst>
                                            <p:cond delay="0"/>
                                          </p:stCondLst>
                                        </p:cTn>
                                        <p:tgtEl>
                                          <p:spTgt spid="109"/>
                                        </p:tgtEl>
                                        <p:attrNameLst>
                                          <p:attrName>style.visibility</p:attrName>
                                        </p:attrNameLst>
                                      </p:cBhvr>
                                      <p:to>
                                        <p:strVal val="visible"/>
                                      </p:to>
                                    </p:set>
                                  </p:childTnLst>
                                </p:cTn>
                              </p:par>
                            </p:childTnLst>
                          </p:cTn>
                        </p:par>
                        <p:par>
                          <p:cTn id="327" fill="hold">
                            <p:stCondLst>
                              <p:cond delay="93500"/>
                            </p:stCondLst>
                            <p:childTnLst>
                              <p:par>
                                <p:cTn id="328" presetID="11" presetClass="entr" presetSubtype="0" fill="hold" grpId="0" nodeType="afterEffect">
                                  <p:stCondLst>
                                    <p:cond delay="0"/>
                                  </p:stCondLst>
                                  <p:childTnLst>
                                    <p:set>
                                      <p:cBhvr>
                                        <p:cTn id="329" dur="1000">
                                          <p:stCondLst>
                                            <p:cond delay="0"/>
                                          </p:stCondLst>
                                        </p:cTn>
                                        <p:tgtEl>
                                          <p:spTgt spid="110"/>
                                        </p:tgtEl>
                                        <p:attrNameLst>
                                          <p:attrName>style.visibility</p:attrName>
                                        </p:attrNameLst>
                                      </p:cBhvr>
                                      <p:to>
                                        <p:strVal val="visible"/>
                                      </p:to>
                                    </p:set>
                                  </p:childTnLst>
                                </p:cTn>
                              </p:par>
                            </p:childTnLst>
                          </p:cTn>
                        </p:par>
                        <p:par>
                          <p:cTn id="330" fill="hold">
                            <p:stCondLst>
                              <p:cond delay="94500"/>
                            </p:stCondLst>
                            <p:childTnLst>
                              <p:par>
                                <p:cTn id="331" presetID="11" presetClass="entr" presetSubtype="0" fill="hold" grpId="0" nodeType="afterEffect">
                                  <p:stCondLst>
                                    <p:cond delay="0"/>
                                  </p:stCondLst>
                                  <p:childTnLst>
                                    <p:set>
                                      <p:cBhvr>
                                        <p:cTn id="332" dur="1000">
                                          <p:stCondLst>
                                            <p:cond delay="0"/>
                                          </p:stCondLst>
                                        </p:cTn>
                                        <p:tgtEl>
                                          <p:spTgt spid="111"/>
                                        </p:tgtEl>
                                        <p:attrNameLst>
                                          <p:attrName>style.visibility</p:attrName>
                                        </p:attrNameLst>
                                      </p:cBhvr>
                                      <p:to>
                                        <p:strVal val="visible"/>
                                      </p:to>
                                    </p:set>
                                  </p:childTnLst>
                                </p:cTn>
                              </p:par>
                            </p:childTnLst>
                          </p:cTn>
                        </p:par>
                        <p:par>
                          <p:cTn id="333" fill="hold">
                            <p:stCondLst>
                              <p:cond delay="95500"/>
                            </p:stCondLst>
                            <p:childTnLst>
                              <p:par>
                                <p:cTn id="334" presetID="11" presetClass="entr" presetSubtype="0" fill="hold" grpId="0" nodeType="afterEffect">
                                  <p:stCondLst>
                                    <p:cond delay="0"/>
                                  </p:stCondLst>
                                  <p:childTnLst>
                                    <p:set>
                                      <p:cBhvr>
                                        <p:cTn id="335" dur="1000">
                                          <p:stCondLst>
                                            <p:cond delay="0"/>
                                          </p:stCondLst>
                                        </p:cTn>
                                        <p:tgtEl>
                                          <p:spTgt spid="112"/>
                                        </p:tgtEl>
                                        <p:attrNameLst>
                                          <p:attrName>style.visibility</p:attrName>
                                        </p:attrNameLst>
                                      </p:cBhvr>
                                      <p:to>
                                        <p:strVal val="visible"/>
                                      </p:to>
                                    </p:set>
                                  </p:childTnLst>
                                </p:cTn>
                              </p:par>
                            </p:childTnLst>
                          </p:cTn>
                        </p:par>
                        <p:par>
                          <p:cTn id="336" fill="hold">
                            <p:stCondLst>
                              <p:cond delay="96500"/>
                            </p:stCondLst>
                            <p:childTnLst>
                              <p:par>
                                <p:cTn id="337" presetID="11" presetClass="entr" presetSubtype="0" fill="hold" grpId="0" nodeType="afterEffect">
                                  <p:stCondLst>
                                    <p:cond delay="0"/>
                                  </p:stCondLst>
                                  <p:childTnLst>
                                    <p:set>
                                      <p:cBhvr>
                                        <p:cTn id="338" dur="1000">
                                          <p:stCondLst>
                                            <p:cond delay="0"/>
                                          </p:stCondLst>
                                        </p:cTn>
                                        <p:tgtEl>
                                          <p:spTgt spid="113"/>
                                        </p:tgtEl>
                                        <p:attrNameLst>
                                          <p:attrName>style.visibility</p:attrName>
                                        </p:attrNameLst>
                                      </p:cBhvr>
                                      <p:to>
                                        <p:strVal val="visible"/>
                                      </p:to>
                                    </p:set>
                                  </p:childTnLst>
                                </p:cTn>
                              </p:par>
                            </p:childTnLst>
                          </p:cTn>
                        </p:par>
                        <p:par>
                          <p:cTn id="339" fill="hold">
                            <p:stCondLst>
                              <p:cond delay="97500"/>
                            </p:stCondLst>
                            <p:childTnLst>
                              <p:par>
                                <p:cTn id="340" presetID="11" presetClass="entr" presetSubtype="0" fill="hold" grpId="0" nodeType="afterEffect">
                                  <p:stCondLst>
                                    <p:cond delay="0"/>
                                  </p:stCondLst>
                                  <p:childTnLst>
                                    <p:set>
                                      <p:cBhvr>
                                        <p:cTn id="341" dur="1000">
                                          <p:stCondLst>
                                            <p:cond delay="0"/>
                                          </p:stCondLst>
                                        </p:cTn>
                                        <p:tgtEl>
                                          <p:spTgt spid="114"/>
                                        </p:tgtEl>
                                        <p:attrNameLst>
                                          <p:attrName>style.visibility</p:attrName>
                                        </p:attrNameLst>
                                      </p:cBhvr>
                                      <p:to>
                                        <p:strVal val="visible"/>
                                      </p:to>
                                    </p:set>
                                  </p:childTnLst>
                                </p:cTn>
                              </p:par>
                            </p:childTnLst>
                          </p:cTn>
                        </p:par>
                        <p:par>
                          <p:cTn id="342" fill="hold">
                            <p:stCondLst>
                              <p:cond delay="98500"/>
                            </p:stCondLst>
                            <p:childTnLst>
                              <p:par>
                                <p:cTn id="343" presetID="11" presetClass="entr" presetSubtype="0" fill="hold" grpId="0" nodeType="afterEffect">
                                  <p:stCondLst>
                                    <p:cond delay="0"/>
                                  </p:stCondLst>
                                  <p:childTnLst>
                                    <p:set>
                                      <p:cBhvr>
                                        <p:cTn id="344" dur="1000">
                                          <p:stCondLst>
                                            <p:cond delay="0"/>
                                          </p:stCondLst>
                                        </p:cTn>
                                        <p:tgtEl>
                                          <p:spTgt spid="115"/>
                                        </p:tgtEl>
                                        <p:attrNameLst>
                                          <p:attrName>style.visibility</p:attrName>
                                        </p:attrNameLst>
                                      </p:cBhvr>
                                      <p:to>
                                        <p:strVal val="visible"/>
                                      </p:to>
                                    </p:set>
                                  </p:childTnLst>
                                </p:cTn>
                              </p:par>
                            </p:childTnLst>
                          </p:cTn>
                        </p:par>
                        <p:par>
                          <p:cTn id="345" fill="hold">
                            <p:stCondLst>
                              <p:cond delay="99500"/>
                            </p:stCondLst>
                            <p:childTnLst>
                              <p:par>
                                <p:cTn id="346" presetID="11" presetClass="entr" presetSubtype="0" fill="hold" grpId="0" nodeType="afterEffect">
                                  <p:stCondLst>
                                    <p:cond delay="0"/>
                                  </p:stCondLst>
                                  <p:childTnLst>
                                    <p:set>
                                      <p:cBhvr>
                                        <p:cTn id="347" dur="1000">
                                          <p:stCondLst>
                                            <p:cond delay="0"/>
                                          </p:stCondLst>
                                        </p:cTn>
                                        <p:tgtEl>
                                          <p:spTgt spid="116"/>
                                        </p:tgtEl>
                                        <p:attrNameLst>
                                          <p:attrName>style.visibility</p:attrName>
                                        </p:attrNameLst>
                                      </p:cBhvr>
                                      <p:to>
                                        <p:strVal val="visible"/>
                                      </p:to>
                                    </p:set>
                                  </p:childTnLst>
                                </p:cTn>
                              </p:par>
                            </p:childTnLst>
                          </p:cTn>
                        </p:par>
                        <p:par>
                          <p:cTn id="348" fill="hold">
                            <p:stCondLst>
                              <p:cond delay="100500"/>
                            </p:stCondLst>
                            <p:childTnLst>
                              <p:par>
                                <p:cTn id="349" presetID="11" presetClass="entr" presetSubtype="0" fill="hold" grpId="0" nodeType="afterEffect">
                                  <p:stCondLst>
                                    <p:cond delay="0"/>
                                  </p:stCondLst>
                                  <p:childTnLst>
                                    <p:set>
                                      <p:cBhvr>
                                        <p:cTn id="350" dur="1000">
                                          <p:stCondLst>
                                            <p:cond delay="0"/>
                                          </p:stCondLst>
                                        </p:cTn>
                                        <p:tgtEl>
                                          <p:spTgt spid="117"/>
                                        </p:tgtEl>
                                        <p:attrNameLst>
                                          <p:attrName>style.visibility</p:attrName>
                                        </p:attrNameLst>
                                      </p:cBhvr>
                                      <p:to>
                                        <p:strVal val="visible"/>
                                      </p:to>
                                    </p:set>
                                  </p:childTnLst>
                                </p:cTn>
                              </p:par>
                            </p:childTnLst>
                          </p:cTn>
                        </p:par>
                        <p:par>
                          <p:cTn id="351" fill="hold">
                            <p:stCondLst>
                              <p:cond delay="101500"/>
                            </p:stCondLst>
                            <p:childTnLst>
                              <p:par>
                                <p:cTn id="352" presetID="11" presetClass="entr" presetSubtype="0" fill="hold" grpId="0" nodeType="afterEffect">
                                  <p:stCondLst>
                                    <p:cond delay="0"/>
                                  </p:stCondLst>
                                  <p:childTnLst>
                                    <p:set>
                                      <p:cBhvr>
                                        <p:cTn id="353" dur="1000">
                                          <p:stCondLst>
                                            <p:cond delay="0"/>
                                          </p:stCondLst>
                                        </p:cTn>
                                        <p:tgtEl>
                                          <p:spTgt spid="118"/>
                                        </p:tgtEl>
                                        <p:attrNameLst>
                                          <p:attrName>style.visibility</p:attrName>
                                        </p:attrNameLst>
                                      </p:cBhvr>
                                      <p:to>
                                        <p:strVal val="visible"/>
                                      </p:to>
                                    </p:set>
                                  </p:childTnLst>
                                </p:cTn>
                              </p:par>
                            </p:childTnLst>
                          </p:cTn>
                        </p:par>
                        <p:par>
                          <p:cTn id="354" fill="hold">
                            <p:stCondLst>
                              <p:cond delay="102500"/>
                            </p:stCondLst>
                            <p:childTnLst>
                              <p:par>
                                <p:cTn id="355" presetID="11" presetClass="entr" presetSubtype="0" fill="hold" grpId="0" nodeType="afterEffect">
                                  <p:stCondLst>
                                    <p:cond delay="0"/>
                                  </p:stCondLst>
                                  <p:childTnLst>
                                    <p:set>
                                      <p:cBhvr>
                                        <p:cTn id="356" dur="1000">
                                          <p:stCondLst>
                                            <p:cond delay="0"/>
                                          </p:stCondLst>
                                        </p:cTn>
                                        <p:tgtEl>
                                          <p:spTgt spid="119"/>
                                        </p:tgtEl>
                                        <p:attrNameLst>
                                          <p:attrName>style.visibility</p:attrName>
                                        </p:attrNameLst>
                                      </p:cBhvr>
                                      <p:to>
                                        <p:strVal val="visible"/>
                                      </p:to>
                                    </p:set>
                                  </p:childTnLst>
                                </p:cTn>
                              </p:par>
                            </p:childTnLst>
                          </p:cTn>
                        </p:par>
                        <p:par>
                          <p:cTn id="357" fill="hold">
                            <p:stCondLst>
                              <p:cond delay="103500"/>
                            </p:stCondLst>
                            <p:childTnLst>
                              <p:par>
                                <p:cTn id="358" presetID="11" presetClass="entr" presetSubtype="0" fill="hold" grpId="0" nodeType="afterEffect">
                                  <p:stCondLst>
                                    <p:cond delay="0"/>
                                  </p:stCondLst>
                                  <p:childTnLst>
                                    <p:set>
                                      <p:cBhvr>
                                        <p:cTn id="359" dur="1000">
                                          <p:stCondLst>
                                            <p:cond delay="0"/>
                                          </p:stCondLst>
                                        </p:cTn>
                                        <p:tgtEl>
                                          <p:spTgt spid="120"/>
                                        </p:tgtEl>
                                        <p:attrNameLst>
                                          <p:attrName>style.visibility</p:attrName>
                                        </p:attrNameLst>
                                      </p:cBhvr>
                                      <p:to>
                                        <p:strVal val="visible"/>
                                      </p:to>
                                    </p:set>
                                  </p:childTnLst>
                                </p:cTn>
                              </p:par>
                            </p:childTnLst>
                          </p:cTn>
                        </p:par>
                        <p:par>
                          <p:cTn id="360" fill="hold">
                            <p:stCondLst>
                              <p:cond delay="104500"/>
                            </p:stCondLst>
                            <p:childTnLst>
                              <p:par>
                                <p:cTn id="361" presetID="11" presetClass="entr" presetSubtype="0" fill="hold" grpId="0" nodeType="afterEffect">
                                  <p:stCondLst>
                                    <p:cond delay="0"/>
                                  </p:stCondLst>
                                  <p:childTnLst>
                                    <p:set>
                                      <p:cBhvr>
                                        <p:cTn id="362" dur="1000">
                                          <p:stCondLst>
                                            <p:cond delay="0"/>
                                          </p:stCondLst>
                                        </p:cTn>
                                        <p:tgtEl>
                                          <p:spTgt spid="121"/>
                                        </p:tgtEl>
                                        <p:attrNameLst>
                                          <p:attrName>style.visibility</p:attrName>
                                        </p:attrNameLst>
                                      </p:cBhvr>
                                      <p:to>
                                        <p:strVal val="visible"/>
                                      </p:to>
                                    </p:set>
                                  </p:childTnLst>
                                </p:cTn>
                              </p:par>
                            </p:childTnLst>
                          </p:cTn>
                        </p:par>
                        <p:par>
                          <p:cTn id="363" fill="hold">
                            <p:stCondLst>
                              <p:cond delay="105500"/>
                            </p:stCondLst>
                            <p:childTnLst>
                              <p:par>
                                <p:cTn id="364" presetID="11" presetClass="entr" presetSubtype="0" fill="hold" grpId="0" nodeType="afterEffect">
                                  <p:stCondLst>
                                    <p:cond delay="0"/>
                                  </p:stCondLst>
                                  <p:childTnLst>
                                    <p:set>
                                      <p:cBhvr>
                                        <p:cTn id="365" dur="1000">
                                          <p:stCondLst>
                                            <p:cond delay="0"/>
                                          </p:stCondLst>
                                        </p:cTn>
                                        <p:tgtEl>
                                          <p:spTgt spid="122"/>
                                        </p:tgtEl>
                                        <p:attrNameLst>
                                          <p:attrName>style.visibility</p:attrName>
                                        </p:attrNameLst>
                                      </p:cBhvr>
                                      <p:to>
                                        <p:strVal val="visible"/>
                                      </p:to>
                                    </p:set>
                                  </p:childTnLst>
                                </p:cTn>
                              </p:par>
                            </p:childTnLst>
                          </p:cTn>
                        </p:par>
                        <p:par>
                          <p:cTn id="366" fill="hold">
                            <p:stCondLst>
                              <p:cond delay="106500"/>
                            </p:stCondLst>
                            <p:childTnLst>
                              <p:par>
                                <p:cTn id="367" presetID="11" presetClass="entr" presetSubtype="0" fill="hold" grpId="0" nodeType="afterEffect">
                                  <p:stCondLst>
                                    <p:cond delay="0"/>
                                  </p:stCondLst>
                                  <p:childTnLst>
                                    <p:set>
                                      <p:cBhvr>
                                        <p:cTn id="368" dur="1000">
                                          <p:stCondLst>
                                            <p:cond delay="0"/>
                                          </p:stCondLst>
                                        </p:cTn>
                                        <p:tgtEl>
                                          <p:spTgt spid="123"/>
                                        </p:tgtEl>
                                        <p:attrNameLst>
                                          <p:attrName>style.visibility</p:attrName>
                                        </p:attrNameLst>
                                      </p:cBhvr>
                                      <p:to>
                                        <p:strVal val="visible"/>
                                      </p:to>
                                    </p:set>
                                  </p:childTnLst>
                                </p:cTn>
                              </p:par>
                            </p:childTnLst>
                          </p:cTn>
                        </p:par>
                        <p:par>
                          <p:cTn id="369" fill="hold">
                            <p:stCondLst>
                              <p:cond delay="107500"/>
                            </p:stCondLst>
                            <p:childTnLst>
                              <p:par>
                                <p:cTn id="370" presetID="11" presetClass="entr" presetSubtype="0" fill="hold" grpId="0" nodeType="afterEffect">
                                  <p:stCondLst>
                                    <p:cond delay="0"/>
                                  </p:stCondLst>
                                  <p:childTnLst>
                                    <p:set>
                                      <p:cBhvr>
                                        <p:cTn id="371" dur="1000">
                                          <p:stCondLst>
                                            <p:cond delay="0"/>
                                          </p:stCondLst>
                                        </p:cTn>
                                        <p:tgtEl>
                                          <p:spTgt spid="124"/>
                                        </p:tgtEl>
                                        <p:attrNameLst>
                                          <p:attrName>style.visibility</p:attrName>
                                        </p:attrNameLst>
                                      </p:cBhvr>
                                      <p:to>
                                        <p:strVal val="visible"/>
                                      </p:to>
                                    </p:set>
                                  </p:childTnLst>
                                </p:cTn>
                              </p:par>
                            </p:childTnLst>
                          </p:cTn>
                        </p:par>
                        <p:par>
                          <p:cTn id="372" fill="hold">
                            <p:stCondLst>
                              <p:cond delay="108500"/>
                            </p:stCondLst>
                            <p:childTnLst>
                              <p:par>
                                <p:cTn id="373" presetID="11" presetClass="entr" presetSubtype="0" fill="hold" grpId="0" nodeType="afterEffect">
                                  <p:stCondLst>
                                    <p:cond delay="0"/>
                                  </p:stCondLst>
                                  <p:childTnLst>
                                    <p:set>
                                      <p:cBhvr>
                                        <p:cTn id="374" dur="1000">
                                          <p:stCondLst>
                                            <p:cond delay="0"/>
                                          </p:stCondLst>
                                        </p:cTn>
                                        <p:tgtEl>
                                          <p:spTgt spid="125"/>
                                        </p:tgtEl>
                                        <p:attrNameLst>
                                          <p:attrName>style.visibility</p:attrName>
                                        </p:attrNameLst>
                                      </p:cBhvr>
                                      <p:to>
                                        <p:strVal val="visible"/>
                                      </p:to>
                                    </p:set>
                                  </p:childTnLst>
                                </p:cTn>
                              </p:par>
                            </p:childTnLst>
                          </p:cTn>
                        </p:par>
                        <p:par>
                          <p:cTn id="375" fill="hold">
                            <p:stCondLst>
                              <p:cond delay="109500"/>
                            </p:stCondLst>
                            <p:childTnLst>
                              <p:par>
                                <p:cTn id="376" presetID="11" presetClass="entr" presetSubtype="0" fill="hold" grpId="0" nodeType="afterEffect">
                                  <p:stCondLst>
                                    <p:cond delay="0"/>
                                  </p:stCondLst>
                                  <p:childTnLst>
                                    <p:set>
                                      <p:cBhvr>
                                        <p:cTn id="377" dur="1000">
                                          <p:stCondLst>
                                            <p:cond delay="0"/>
                                          </p:stCondLst>
                                        </p:cTn>
                                        <p:tgtEl>
                                          <p:spTgt spid="126"/>
                                        </p:tgtEl>
                                        <p:attrNameLst>
                                          <p:attrName>style.visibility</p:attrName>
                                        </p:attrNameLst>
                                      </p:cBhvr>
                                      <p:to>
                                        <p:strVal val="visible"/>
                                      </p:to>
                                    </p:set>
                                  </p:childTnLst>
                                </p:cTn>
                              </p:par>
                            </p:childTnLst>
                          </p:cTn>
                        </p:par>
                        <p:par>
                          <p:cTn id="378" fill="hold">
                            <p:stCondLst>
                              <p:cond delay="110500"/>
                            </p:stCondLst>
                            <p:childTnLst>
                              <p:par>
                                <p:cTn id="379" presetID="11" presetClass="entr" presetSubtype="0" fill="hold" grpId="0" nodeType="afterEffect">
                                  <p:stCondLst>
                                    <p:cond delay="0"/>
                                  </p:stCondLst>
                                  <p:childTnLst>
                                    <p:set>
                                      <p:cBhvr>
                                        <p:cTn id="380" dur="1000">
                                          <p:stCondLst>
                                            <p:cond delay="0"/>
                                          </p:stCondLst>
                                        </p:cTn>
                                        <p:tgtEl>
                                          <p:spTgt spid="127"/>
                                        </p:tgtEl>
                                        <p:attrNameLst>
                                          <p:attrName>style.visibility</p:attrName>
                                        </p:attrNameLst>
                                      </p:cBhvr>
                                      <p:to>
                                        <p:strVal val="visible"/>
                                      </p:to>
                                    </p:set>
                                  </p:childTnLst>
                                </p:cTn>
                              </p:par>
                            </p:childTnLst>
                          </p:cTn>
                        </p:par>
                        <p:par>
                          <p:cTn id="381" fill="hold">
                            <p:stCondLst>
                              <p:cond delay="111500"/>
                            </p:stCondLst>
                            <p:childTnLst>
                              <p:par>
                                <p:cTn id="382" presetID="11" presetClass="entr" presetSubtype="0" fill="hold" grpId="0" nodeType="afterEffect">
                                  <p:stCondLst>
                                    <p:cond delay="0"/>
                                  </p:stCondLst>
                                  <p:childTnLst>
                                    <p:set>
                                      <p:cBhvr>
                                        <p:cTn id="383" dur="1000">
                                          <p:stCondLst>
                                            <p:cond delay="0"/>
                                          </p:stCondLst>
                                        </p:cTn>
                                        <p:tgtEl>
                                          <p:spTgt spid="128"/>
                                        </p:tgtEl>
                                        <p:attrNameLst>
                                          <p:attrName>style.visibility</p:attrName>
                                        </p:attrNameLst>
                                      </p:cBhvr>
                                      <p:to>
                                        <p:strVal val="visible"/>
                                      </p:to>
                                    </p:set>
                                  </p:childTnLst>
                                </p:cTn>
                              </p:par>
                            </p:childTnLst>
                          </p:cTn>
                        </p:par>
                        <p:par>
                          <p:cTn id="384" fill="hold">
                            <p:stCondLst>
                              <p:cond delay="112500"/>
                            </p:stCondLst>
                            <p:childTnLst>
                              <p:par>
                                <p:cTn id="385" presetID="11" presetClass="entr" presetSubtype="0" fill="hold" grpId="0" nodeType="afterEffect">
                                  <p:stCondLst>
                                    <p:cond delay="0"/>
                                  </p:stCondLst>
                                  <p:childTnLst>
                                    <p:set>
                                      <p:cBhvr>
                                        <p:cTn id="386" dur="1000">
                                          <p:stCondLst>
                                            <p:cond delay="0"/>
                                          </p:stCondLst>
                                        </p:cTn>
                                        <p:tgtEl>
                                          <p:spTgt spid="129"/>
                                        </p:tgtEl>
                                        <p:attrNameLst>
                                          <p:attrName>style.visibility</p:attrName>
                                        </p:attrNameLst>
                                      </p:cBhvr>
                                      <p:to>
                                        <p:strVal val="visible"/>
                                      </p:to>
                                    </p:set>
                                  </p:childTnLst>
                                </p:cTn>
                              </p:par>
                            </p:childTnLst>
                          </p:cTn>
                        </p:par>
                        <p:par>
                          <p:cTn id="387" fill="hold">
                            <p:stCondLst>
                              <p:cond delay="113500"/>
                            </p:stCondLst>
                            <p:childTnLst>
                              <p:par>
                                <p:cTn id="388" presetID="11" presetClass="entr" presetSubtype="0" fill="hold" grpId="0" nodeType="afterEffect">
                                  <p:stCondLst>
                                    <p:cond delay="0"/>
                                  </p:stCondLst>
                                  <p:childTnLst>
                                    <p:set>
                                      <p:cBhvr>
                                        <p:cTn id="389" dur="1000">
                                          <p:stCondLst>
                                            <p:cond delay="0"/>
                                          </p:stCondLst>
                                        </p:cTn>
                                        <p:tgtEl>
                                          <p:spTgt spid="130"/>
                                        </p:tgtEl>
                                        <p:attrNameLst>
                                          <p:attrName>style.visibility</p:attrName>
                                        </p:attrNameLst>
                                      </p:cBhvr>
                                      <p:to>
                                        <p:strVal val="visible"/>
                                      </p:to>
                                    </p:set>
                                  </p:childTnLst>
                                </p:cTn>
                              </p:par>
                            </p:childTnLst>
                          </p:cTn>
                        </p:par>
                        <p:par>
                          <p:cTn id="390" fill="hold">
                            <p:stCondLst>
                              <p:cond delay="114500"/>
                            </p:stCondLst>
                            <p:childTnLst>
                              <p:par>
                                <p:cTn id="391" presetID="11" presetClass="entr" presetSubtype="0" fill="hold" grpId="0" nodeType="afterEffect">
                                  <p:stCondLst>
                                    <p:cond delay="0"/>
                                  </p:stCondLst>
                                  <p:childTnLst>
                                    <p:set>
                                      <p:cBhvr>
                                        <p:cTn id="392" dur="1000">
                                          <p:stCondLst>
                                            <p:cond delay="0"/>
                                          </p:stCondLst>
                                        </p:cTn>
                                        <p:tgtEl>
                                          <p:spTgt spid="131"/>
                                        </p:tgtEl>
                                        <p:attrNameLst>
                                          <p:attrName>style.visibility</p:attrName>
                                        </p:attrNameLst>
                                      </p:cBhvr>
                                      <p:to>
                                        <p:strVal val="visible"/>
                                      </p:to>
                                    </p:set>
                                  </p:childTnLst>
                                </p:cTn>
                              </p:par>
                            </p:childTnLst>
                          </p:cTn>
                        </p:par>
                        <p:par>
                          <p:cTn id="393" fill="hold">
                            <p:stCondLst>
                              <p:cond delay="115500"/>
                            </p:stCondLst>
                            <p:childTnLst>
                              <p:par>
                                <p:cTn id="394" presetID="11" presetClass="entr" presetSubtype="0" fill="hold" grpId="0" nodeType="afterEffect">
                                  <p:stCondLst>
                                    <p:cond delay="0"/>
                                  </p:stCondLst>
                                  <p:childTnLst>
                                    <p:set>
                                      <p:cBhvr>
                                        <p:cTn id="395" dur="1000">
                                          <p:stCondLst>
                                            <p:cond delay="0"/>
                                          </p:stCondLst>
                                        </p:cTn>
                                        <p:tgtEl>
                                          <p:spTgt spid="132"/>
                                        </p:tgtEl>
                                        <p:attrNameLst>
                                          <p:attrName>style.visibility</p:attrName>
                                        </p:attrNameLst>
                                      </p:cBhvr>
                                      <p:to>
                                        <p:strVal val="visible"/>
                                      </p:to>
                                    </p:set>
                                  </p:childTnLst>
                                </p:cTn>
                              </p:par>
                            </p:childTnLst>
                          </p:cTn>
                        </p:par>
                        <p:par>
                          <p:cTn id="396" fill="hold">
                            <p:stCondLst>
                              <p:cond delay="116500"/>
                            </p:stCondLst>
                            <p:childTnLst>
                              <p:par>
                                <p:cTn id="397" presetID="11" presetClass="entr" presetSubtype="0" fill="hold" grpId="0" nodeType="afterEffect">
                                  <p:stCondLst>
                                    <p:cond delay="0"/>
                                  </p:stCondLst>
                                  <p:childTnLst>
                                    <p:set>
                                      <p:cBhvr>
                                        <p:cTn id="398" dur="1000">
                                          <p:stCondLst>
                                            <p:cond delay="0"/>
                                          </p:stCondLst>
                                        </p:cTn>
                                        <p:tgtEl>
                                          <p:spTgt spid="133"/>
                                        </p:tgtEl>
                                        <p:attrNameLst>
                                          <p:attrName>style.visibility</p:attrName>
                                        </p:attrNameLst>
                                      </p:cBhvr>
                                      <p:to>
                                        <p:strVal val="visible"/>
                                      </p:to>
                                    </p:set>
                                  </p:childTnLst>
                                </p:cTn>
                              </p:par>
                            </p:childTnLst>
                          </p:cTn>
                        </p:par>
                        <p:par>
                          <p:cTn id="399" fill="hold">
                            <p:stCondLst>
                              <p:cond delay="117500"/>
                            </p:stCondLst>
                            <p:childTnLst>
                              <p:par>
                                <p:cTn id="400" presetID="11" presetClass="entr" presetSubtype="0" fill="hold" grpId="0" nodeType="afterEffect">
                                  <p:stCondLst>
                                    <p:cond delay="0"/>
                                  </p:stCondLst>
                                  <p:childTnLst>
                                    <p:set>
                                      <p:cBhvr>
                                        <p:cTn id="401" dur="1000">
                                          <p:stCondLst>
                                            <p:cond delay="0"/>
                                          </p:stCondLst>
                                        </p:cTn>
                                        <p:tgtEl>
                                          <p:spTgt spid="134"/>
                                        </p:tgtEl>
                                        <p:attrNameLst>
                                          <p:attrName>style.visibility</p:attrName>
                                        </p:attrNameLst>
                                      </p:cBhvr>
                                      <p:to>
                                        <p:strVal val="visible"/>
                                      </p:to>
                                    </p:set>
                                  </p:childTnLst>
                                </p:cTn>
                              </p:par>
                            </p:childTnLst>
                          </p:cTn>
                        </p:par>
                        <p:par>
                          <p:cTn id="402" fill="hold">
                            <p:stCondLst>
                              <p:cond delay="118500"/>
                            </p:stCondLst>
                            <p:childTnLst>
                              <p:par>
                                <p:cTn id="403" presetID="11" presetClass="entr" presetSubtype="0" fill="hold" grpId="0" nodeType="afterEffect">
                                  <p:stCondLst>
                                    <p:cond delay="0"/>
                                  </p:stCondLst>
                                  <p:childTnLst>
                                    <p:set>
                                      <p:cBhvr>
                                        <p:cTn id="404" dur="1000">
                                          <p:stCondLst>
                                            <p:cond delay="0"/>
                                          </p:stCondLst>
                                        </p:cTn>
                                        <p:tgtEl>
                                          <p:spTgt spid="135"/>
                                        </p:tgtEl>
                                        <p:attrNameLst>
                                          <p:attrName>style.visibility</p:attrName>
                                        </p:attrNameLst>
                                      </p:cBhvr>
                                      <p:to>
                                        <p:strVal val="visible"/>
                                      </p:to>
                                    </p:set>
                                  </p:childTnLst>
                                </p:cTn>
                              </p:par>
                            </p:childTnLst>
                          </p:cTn>
                        </p:par>
                        <p:par>
                          <p:cTn id="405" fill="hold">
                            <p:stCondLst>
                              <p:cond delay="119500"/>
                            </p:stCondLst>
                            <p:childTnLst>
                              <p:par>
                                <p:cTn id="406" presetID="11" presetClass="entr" presetSubtype="0" fill="hold" grpId="0" nodeType="afterEffect">
                                  <p:stCondLst>
                                    <p:cond delay="0"/>
                                  </p:stCondLst>
                                  <p:childTnLst>
                                    <p:set>
                                      <p:cBhvr>
                                        <p:cTn id="407" dur="1000">
                                          <p:stCondLst>
                                            <p:cond delay="0"/>
                                          </p:stCondLst>
                                        </p:cTn>
                                        <p:tgtEl>
                                          <p:spTgt spid="136"/>
                                        </p:tgtEl>
                                        <p:attrNameLst>
                                          <p:attrName>style.visibility</p:attrName>
                                        </p:attrNameLst>
                                      </p:cBhvr>
                                      <p:to>
                                        <p:strVal val="visible"/>
                                      </p:to>
                                    </p:set>
                                  </p:childTnLst>
                                </p:cTn>
                              </p:par>
                            </p:childTnLst>
                          </p:cTn>
                        </p:par>
                        <p:par>
                          <p:cTn id="408" fill="hold">
                            <p:stCondLst>
                              <p:cond delay="120500"/>
                            </p:stCondLst>
                            <p:childTnLst>
                              <p:par>
                                <p:cTn id="409" presetID="11" presetClass="entr" presetSubtype="0" fill="hold" grpId="0" nodeType="afterEffect">
                                  <p:stCondLst>
                                    <p:cond delay="0"/>
                                  </p:stCondLst>
                                  <p:childTnLst>
                                    <p:set>
                                      <p:cBhvr>
                                        <p:cTn id="410" dur="1000">
                                          <p:stCondLst>
                                            <p:cond delay="0"/>
                                          </p:stCondLst>
                                        </p:cTn>
                                        <p:tgtEl>
                                          <p:spTgt spid="137"/>
                                        </p:tgtEl>
                                        <p:attrNameLst>
                                          <p:attrName>style.visibility</p:attrName>
                                        </p:attrNameLst>
                                      </p:cBhvr>
                                      <p:to>
                                        <p:strVal val="visible"/>
                                      </p:to>
                                    </p:set>
                                  </p:childTnLst>
                                </p:cTn>
                              </p:par>
                            </p:childTnLst>
                          </p:cTn>
                        </p:par>
                        <p:par>
                          <p:cTn id="411" fill="hold">
                            <p:stCondLst>
                              <p:cond delay="121500"/>
                            </p:stCondLst>
                            <p:childTnLst>
                              <p:par>
                                <p:cTn id="412" presetID="11" presetClass="entr" presetSubtype="0" fill="hold" grpId="0" nodeType="afterEffect">
                                  <p:stCondLst>
                                    <p:cond delay="0"/>
                                  </p:stCondLst>
                                  <p:childTnLst>
                                    <p:set>
                                      <p:cBhvr>
                                        <p:cTn id="413" dur="1000">
                                          <p:stCondLst>
                                            <p:cond delay="0"/>
                                          </p:stCondLst>
                                        </p:cTn>
                                        <p:tgtEl>
                                          <p:spTgt spid="138"/>
                                        </p:tgtEl>
                                        <p:attrNameLst>
                                          <p:attrName>style.visibility</p:attrName>
                                        </p:attrNameLst>
                                      </p:cBhvr>
                                      <p:to>
                                        <p:strVal val="visible"/>
                                      </p:to>
                                    </p:set>
                                  </p:childTnLst>
                                </p:cTn>
                              </p:par>
                            </p:childTnLst>
                          </p:cTn>
                        </p:par>
                        <p:par>
                          <p:cTn id="414" fill="hold">
                            <p:stCondLst>
                              <p:cond delay="122500"/>
                            </p:stCondLst>
                            <p:childTnLst>
                              <p:par>
                                <p:cTn id="415" presetID="11" presetClass="entr" presetSubtype="0" fill="hold" grpId="0" nodeType="afterEffect">
                                  <p:stCondLst>
                                    <p:cond delay="0"/>
                                  </p:stCondLst>
                                  <p:childTnLst>
                                    <p:set>
                                      <p:cBhvr>
                                        <p:cTn id="416" dur="1000">
                                          <p:stCondLst>
                                            <p:cond delay="0"/>
                                          </p:stCondLst>
                                        </p:cTn>
                                        <p:tgtEl>
                                          <p:spTgt spid="139"/>
                                        </p:tgtEl>
                                        <p:attrNameLst>
                                          <p:attrName>style.visibility</p:attrName>
                                        </p:attrNameLst>
                                      </p:cBhvr>
                                      <p:to>
                                        <p:strVal val="visible"/>
                                      </p:to>
                                    </p:set>
                                  </p:childTnLst>
                                </p:cTn>
                              </p:par>
                            </p:childTnLst>
                          </p:cTn>
                        </p:par>
                        <p:par>
                          <p:cTn id="417" fill="hold">
                            <p:stCondLst>
                              <p:cond delay="123500"/>
                            </p:stCondLst>
                            <p:childTnLst>
                              <p:par>
                                <p:cTn id="418" presetID="11" presetClass="entr" presetSubtype="0" fill="hold" grpId="0" nodeType="afterEffect">
                                  <p:stCondLst>
                                    <p:cond delay="0"/>
                                  </p:stCondLst>
                                  <p:childTnLst>
                                    <p:set>
                                      <p:cBhvr>
                                        <p:cTn id="419" dur="1000">
                                          <p:stCondLst>
                                            <p:cond delay="0"/>
                                          </p:stCondLst>
                                        </p:cTn>
                                        <p:tgtEl>
                                          <p:spTgt spid="140"/>
                                        </p:tgtEl>
                                        <p:attrNameLst>
                                          <p:attrName>style.visibility</p:attrName>
                                        </p:attrNameLst>
                                      </p:cBhvr>
                                      <p:to>
                                        <p:strVal val="visible"/>
                                      </p:to>
                                    </p:set>
                                  </p:childTnLst>
                                </p:cTn>
                              </p:par>
                            </p:childTnLst>
                          </p:cTn>
                        </p:par>
                        <p:par>
                          <p:cTn id="420" fill="hold">
                            <p:stCondLst>
                              <p:cond delay="124500"/>
                            </p:stCondLst>
                            <p:childTnLst>
                              <p:par>
                                <p:cTn id="421" presetID="11" presetClass="entr" presetSubtype="0" fill="hold" grpId="0" nodeType="afterEffect">
                                  <p:stCondLst>
                                    <p:cond delay="0"/>
                                  </p:stCondLst>
                                  <p:childTnLst>
                                    <p:set>
                                      <p:cBhvr>
                                        <p:cTn id="422" dur="1000">
                                          <p:stCondLst>
                                            <p:cond delay="0"/>
                                          </p:stCondLst>
                                        </p:cTn>
                                        <p:tgtEl>
                                          <p:spTgt spid="141"/>
                                        </p:tgtEl>
                                        <p:attrNameLst>
                                          <p:attrName>style.visibility</p:attrName>
                                        </p:attrNameLst>
                                      </p:cBhvr>
                                      <p:to>
                                        <p:strVal val="visible"/>
                                      </p:to>
                                    </p:set>
                                  </p:childTnLst>
                                </p:cTn>
                              </p:par>
                            </p:childTnLst>
                          </p:cTn>
                        </p:par>
                        <p:par>
                          <p:cTn id="423" fill="hold">
                            <p:stCondLst>
                              <p:cond delay="125500"/>
                            </p:stCondLst>
                            <p:childTnLst>
                              <p:par>
                                <p:cTn id="424" presetID="11" presetClass="entr" presetSubtype="0" fill="hold" grpId="0" nodeType="afterEffect">
                                  <p:stCondLst>
                                    <p:cond delay="0"/>
                                  </p:stCondLst>
                                  <p:childTnLst>
                                    <p:set>
                                      <p:cBhvr>
                                        <p:cTn id="425" dur="1000">
                                          <p:stCondLst>
                                            <p:cond delay="0"/>
                                          </p:stCondLst>
                                        </p:cTn>
                                        <p:tgtEl>
                                          <p:spTgt spid="142"/>
                                        </p:tgtEl>
                                        <p:attrNameLst>
                                          <p:attrName>style.visibility</p:attrName>
                                        </p:attrNameLst>
                                      </p:cBhvr>
                                      <p:to>
                                        <p:strVal val="visible"/>
                                      </p:to>
                                    </p:set>
                                  </p:childTnLst>
                                </p:cTn>
                              </p:par>
                            </p:childTnLst>
                          </p:cTn>
                        </p:par>
                        <p:par>
                          <p:cTn id="426" fill="hold">
                            <p:stCondLst>
                              <p:cond delay="126500"/>
                            </p:stCondLst>
                            <p:childTnLst>
                              <p:par>
                                <p:cTn id="427" presetID="11" presetClass="entr" presetSubtype="0" fill="hold" grpId="0" nodeType="afterEffect">
                                  <p:stCondLst>
                                    <p:cond delay="0"/>
                                  </p:stCondLst>
                                  <p:childTnLst>
                                    <p:set>
                                      <p:cBhvr>
                                        <p:cTn id="428" dur="1000">
                                          <p:stCondLst>
                                            <p:cond delay="0"/>
                                          </p:stCondLst>
                                        </p:cTn>
                                        <p:tgtEl>
                                          <p:spTgt spid="143"/>
                                        </p:tgtEl>
                                        <p:attrNameLst>
                                          <p:attrName>style.visibility</p:attrName>
                                        </p:attrNameLst>
                                      </p:cBhvr>
                                      <p:to>
                                        <p:strVal val="visible"/>
                                      </p:to>
                                    </p:set>
                                  </p:childTnLst>
                                </p:cTn>
                              </p:par>
                            </p:childTnLst>
                          </p:cTn>
                        </p:par>
                        <p:par>
                          <p:cTn id="429" fill="hold">
                            <p:stCondLst>
                              <p:cond delay="127500"/>
                            </p:stCondLst>
                            <p:childTnLst>
                              <p:par>
                                <p:cTn id="430" presetID="11" presetClass="entr" presetSubtype="0" fill="hold" grpId="0" nodeType="afterEffect">
                                  <p:stCondLst>
                                    <p:cond delay="0"/>
                                  </p:stCondLst>
                                  <p:childTnLst>
                                    <p:set>
                                      <p:cBhvr>
                                        <p:cTn id="431" dur="1000">
                                          <p:stCondLst>
                                            <p:cond delay="0"/>
                                          </p:stCondLst>
                                        </p:cTn>
                                        <p:tgtEl>
                                          <p:spTgt spid="144"/>
                                        </p:tgtEl>
                                        <p:attrNameLst>
                                          <p:attrName>style.visibility</p:attrName>
                                        </p:attrNameLst>
                                      </p:cBhvr>
                                      <p:to>
                                        <p:strVal val="visible"/>
                                      </p:to>
                                    </p:set>
                                  </p:childTnLst>
                                </p:cTn>
                              </p:par>
                            </p:childTnLst>
                          </p:cTn>
                        </p:par>
                        <p:par>
                          <p:cTn id="432" fill="hold">
                            <p:stCondLst>
                              <p:cond delay="128500"/>
                            </p:stCondLst>
                            <p:childTnLst>
                              <p:par>
                                <p:cTn id="433" presetID="11" presetClass="entr" presetSubtype="0" fill="hold" grpId="0" nodeType="afterEffect">
                                  <p:stCondLst>
                                    <p:cond delay="0"/>
                                  </p:stCondLst>
                                  <p:childTnLst>
                                    <p:set>
                                      <p:cBhvr>
                                        <p:cTn id="434" dur="1000">
                                          <p:stCondLst>
                                            <p:cond delay="0"/>
                                          </p:stCondLst>
                                        </p:cTn>
                                        <p:tgtEl>
                                          <p:spTgt spid="145"/>
                                        </p:tgtEl>
                                        <p:attrNameLst>
                                          <p:attrName>style.visibility</p:attrName>
                                        </p:attrNameLst>
                                      </p:cBhvr>
                                      <p:to>
                                        <p:strVal val="visible"/>
                                      </p:to>
                                    </p:set>
                                  </p:childTnLst>
                                </p:cTn>
                              </p:par>
                            </p:childTnLst>
                          </p:cTn>
                        </p:par>
                        <p:par>
                          <p:cTn id="435" fill="hold">
                            <p:stCondLst>
                              <p:cond delay="129500"/>
                            </p:stCondLst>
                            <p:childTnLst>
                              <p:par>
                                <p:cTn id="436" presetID="11" presetClass="entr" presetSubtype="0" fill="hold" grpId="0" nodeType="afterEffect">
                                  <p:stCondLst>
                                    <p:cond delay="0"/>
                                  </p:stCondLst>
                                  <p:childTnLst>
                                    <p:set>
                                      <p:cBhvr>
                                        <p:cTn id="437" dur="1000">
                                          <p:stCondLst>
                                            <p:cond delay="0"/>
                                          </p:stCondLst>
                                        </p:cTn>
                                        <p:tgtEl>
                                          <p:spTgt spid="146"/>
                                        </p:tgtEl>
                                        <p:attrNameLst>
                                          <p:attrName>style.visibility</p:attrName>
                                        </p:attrNameLst>
                                      </p:cBhvr>
                                      <p:to>
                                        <p:strVal val="visible"/>
                                      </p:to>
                                    </p:set>
                                  </p:childTnLst>
                                </p:cTn>
                              </p:par>
                            </p:childTnLst>
                          </p:cTn>
                        </p:par>
                        <p:par>
                          <p:cTn id="438" fill="hold">
                            <p:stCondLst>
                              <p:cond delay="130500"/>
                            </p:stCondLst>
                            <p:childTnLst>
                              <p:par>
                                <p:cTn id="439" presetID="11" presetClass="entr" presetSubtype="0" fill="hold" grpId="0" nodeType="afterEffect">
                                  <p:stCondLst>
                                    <p:cond delay="0"/>
                                  </p:stCondLst>
                                  <p:childTnLst>
                                    <p:set>
                                      <p:cBhvr>
                                        <p:cTn id="440" dur="1000">
                                          <p:stCondLst>
                                            <p:cond delay="0"/>
                                          </p:stCondLst>
                                        </p:cTn>
                                        <p:tgtEl>
                                          <p:spTgt spid="147"/>
                                        </p:tgtEl>
                                        <p:attrNameLst>
                                          <p:attrName>style.visibility</p:attrName>
                                        </p:attrNameLst>
                                      </p:cBhvr>
                                      <p:to>
                                        <p:strVal val="visible"/>
                                      </p:to>
                                    </p:set>
                                  </p:childTnLst>
                                </p:cTn>
                              </p:par>
                            </p:childTnLst>
                          </p:cTn>
                        </p:par>
                        <p:par>
                          <p:cTn id="441" fill="hold">
                            <p:stCondLst>
                              <p:cond delay="131500"/>
                            </p:stCondLst>
                            <p:childTnLst>
                              <p:par>
                                <p:cTn id="442" presetID="11" presetClass="entr" presetSubtype="0" fill="hold" grpId="0" nodeType="afterEffect">
                                  <p:stCondLst>
                                    <p:cond delay="0"/>
                                  </p:stCondLst>
                                  <p:childTnLst>
                                    <p:set>
                                      <p:cBhvr>
                                        <p:cTn id="443" dur="1000">
                                          <p:stCondLst>
                                            <p:cond delay="0"/>
                                          </p:stCondLst>
                                        </p:cTn>
                                        <p:tgtEl>
                                          <p:spTgt spid="148"/>
                                        </p:tgtEl>
                                        <p:attrNameLst>
                                          <p:attrName>style.visibility</p:attrName>
                                        </p:attrNameLst>
                                      </p:cBhvr>
                                      <p:to>
                                        <p:strVal val="visible"/>
                                      </p:to>
                                    </p:set>
                                  </p:childTnLst>
                                </p:cTn>
                              </p:par>
                            </p:childTnLst>
                          </p:cTn>
                        </p:par>
                        <p:par>
                          <p:cTn id="444" fill="hold">
                            <p:stCondLst>
                              <p:cond delay="132500"/>
                            </p:stCondLst>
                            <p:childTnLst>
                              <p:par>
                                <p:cTn id="445" presetID="11" presetClass="entr" presetSubtype="0" fill="hold" grpId="0" nodeType="afterEffect">
                                  <p:stCondLst>
                                    <p:cond delay="0"/>
                                  </p:stCondLst>
                                  <p:childTnLst>
                                    <p:set>
                                      <p:cBhvr>
                                        <p:cTn id="446" dur="1000">
                                          <p:stCondLst>
                                            <p:cond delay="0"/>
                                          </p:stCondLst>
                                        </p:cTn>
                                        <p:tgtEl>
                                          <p:spTgt spid="149"/>
                                        </p:tgtEl>
                                        <p:attrNameLst>
                                          <p:attrName>style.visibility</p:attrName>
                                        </p:attrNameLst>
                                      </p:cBhvr>
                                      <p:to>
                                        <p:strVal val="visible"/>
                                      </p:to>
                                    </p:set>
                                  </p:childTnLst>
                                </p:cTn>
                              </p:par>
                            </p:childTnLst>
                          </p:cTn>
                        </p:par>
                        <p:par>
                          <p:cTn id="447" fill="hold">
                            <p:stCondLst>
                              <p:cond delay="133500"/>
                            </p:stCondLst>
                            <p:childTnLst>
                              <p:par>
                                <p:cTn id="448" presetID="11" presetClass="entr" presetSubtype="0" fill="hold" grpId="0" nodeType="afterEffect">
                                  <p:stCondLst>
                                    <p:cond delay="0"/>
                                  </p:stCondLst>
                                  <p:childTnLst>
                                    <p:set>
                                      <p:cBhvr>
                                        <p:cTn id="449" dur="1000">
                                          <p:stCondLst>
                                            <p:cond delay="0"/>
                                          </p:stCondLst>
                                        </p:cTn>
                                        <p:tgtEl>
                                          <p:spTgt spid="150"/>
                                        </p:tgtEl>
                                        <p:attrNameLst>
                                          <p:attrName>style.visibility</p:attrName>
                                        </p:attrNameLst>
                                      </p:cBhvr>
                                      <p:to>
                                        <p:strVal val="visible"/>
                                      </p:to>
                                    </p:set>
                                  </p:childTnLst>
                                </p:cTn>
                              </p:par>
                            </p:childTnLst>
                          </p:cTn>
                        </p:par>
                        <p:par>
                          <p:cTn id="450" fill="hold">
                            <p:stCondLst>
                              <p:cond delay="134500"/>
                            </p:stCondLst>
                            <p:childTnLst>
                              <p:par>
                                <p:cTn id="451" presetID="11" presetClass="entr" presetSubtype="0" fill="hold" grpId="0" nodeType="afterEffect">
                                  <p:stCondLst>
                                    <p:cond delay="0"/>
                                  </p:stCondLst>
                                  <p:childTnLst>
                                    <p:set>
                                      <p:cBhvr>
                                        <p:cTn id="452" dur="1000">
                                          <p:stCondLst>
                                            <p:cond delay="0"/>
                                          </p:stCondLst>
                                        </p:cTn>
                                        <p:tgtEl>
                                          <p:spTgt spid="151"/>
                                        </p:tgtEl>
                                        <p:attrNameLst>
                                          <p:attrName>style.visibility</p:attrName>
                                        </p:attrNameLst>
                                      </p:cBhvr>
                                      <p:to>
                                        <p:strVal val="visible"/>
                                      </p:to>
                                    </p:set>
                                  </p:childTnLst>
                                </p:cTn>
                              </p:par>
                            </p:childTnLst>
                          </p:cTn>
                        </p:par>
                        <p:par>
                          <p:cTn id="453" fill="hold">
                            <p:stCondLst>
                              <p:cond delay="135500"/>
                            </p:stCondLst>
                            <p:childTnLst>
                              <p:par>
                                <p:cTn id="454" presetID="11" presetClass="entr" presetSubtype="0" fill="hold" grpId="0" nodeType="afterEffect">
                                  <p:stCondLst>
                                    <p:cond delay="0"/>
                                  </p:stCondLst>
                                  <p:childTnLst>
                                    <p:set>
                                      <p:cBhvr>
                                        <p:cTn id="455" dur="1000">
                                          <p:stCondLst>
                                            <p:cond delay="0"/>
                                          </p:stCondLst>
                                        </p:cTn>
                                        <p:tgtEl>
                                          <p:spTgt spid="152"/>
                                        </p:tgtEl>
                                        <p:attrNameLst>
                                          <p:attrName>style.visibility</p:attrName>
                                        </p:attrNameLst>
                                      </p:cBhvr>
                                      <p:to>
                                        <p:strVal val="visible"/>
                                      </p:to>
                                    </p:set>
                                  </p:childTnLst>
                                </p:cTn>
                              </p:par>
                            </p:childTnLst>
                          </p:cTn>
                        </p:par>
                        <p:par>
                          <p:cTn id="456" fill="hold">
                            <p:stCondLst>
                              <p:cond delay="136500"/>
                            </p:stCondLst>
                            <p:childTnLst>
                              <p:par>
                                <p:cTn id="457" presetID="11" presetClass="entr" presetSubtype="0" fill="hold" grpId="0" nodeType="afterEffect">
                                  <p:stCondLst>
                                    <p:cond delay="0"/>
                                  </p:stCondLst>
                                  <p:childTnLst>
                                    <p:set>
                                      <p:cBhvr>
                                        <p:cTn id="458" dur="1000">
                                          <p:stCondLst>
                                            <p:cond delay="0"/>
                                          </p:stCondLst>
                                        </p:cTn>
                                        <p:tgtEl>
                                          <p:spTgt spid="153"/>
                                        </p:tgtEl>
                                        <p:attrNameLst>
                                          <p:attrName>style.visibility</p:attrName>
                                        </p:attrNameLst>
                                      </p:cBhvr>
                                      <p:to>
                                        <p:strVal val="visible"/>
                                      </p:to>
                                    </p:set>
                                  </p:childTnLst>
                                </p:cTn>
                              </p:par>
                            </p:childTnLst>
                          </p:cTn>
                        </p:par>
                        <p:par>
                          <p:cTn id="459" fill="hold">
                            <p:stCondLst>
                              <p:cond delay="137500"/>
                            </p:stCondLst>
                            <p:childTnLst>
                              <p:par>
                                <p:cTn id="460" presetID="11" presetClass="entr" presetSubtype="0" fill="hold" grpId="0" nodeType="afterEffect">
                                  <p:stCondLst>
                                    <p:cond delay="0"/>
                                  </p:stCondLst>
                                  <p:childTnLst>
                                    <p:set>
                                      <p:cBhvr>
                                        <p:cTn id="461" dur="1000">
                                          <p:stCondLst>
                                            <p:cond delay="0"/>
                                          </p:stCondLst>
                                        </p:cTn>
                                        <p:tgtEl>
                                          <p:spTgt spid="154"/>
                                        </p:tgtEl>
                                        <p:attrNameLst>
                                          <p:attrName>style.visibility</p:attrName>
                                        </p:attrNameLst>
                                      </p:cBhvr>
                                      <p:to>
                                        <p:strVal val="visible"/>
                                      </p:to>
                                    </p:set>
                                  </p:childTnLst>
                                </p:cTn>
                              </p:par>
                            </p:childTnLst>
                          </p:cTn>
                        </p:par>
                        <p:par>
                          <p:cTn id="462" fill="hold">
                            <p:stCondLst>
                              <p:cond delay="138500"/>
                            </p:stCondLst>
                            <p:childTnLst>
                              <p:par>
                                <p:cTn id="463" presetID="11" presetClass="entr" presetSubtype="0" fill="hold" grpId="0" nodeType="afterEffect">
                                  <p:stCondLst>
                                    <p:cond delay="0"/>
                                  </p:stCondLst>
                                  <p:childTnLst>
                                    <p:set>
                                      <p:cBhvr>
                                        <p:cTn id="464" dur="1000">
                                          <p:stCondLst>
                                            <p:cond delay="0"/>
                                          </p:stCondLst>
                                        </p:cTn>
                                        <p:tgtEl>
                                          <p:spTgt spid="155"/>
                                        </p:tgtEl>
                                        <p:attrNameLst>
                                          <p:attrName>style.visibility</p:attrName>
                                        </p:attrNameLst>
                                      </p:cBhvr>
                                      <p:to>
                                        <p:strVal val="visible"/>
                                      </p:to>
                                    </p:set>
                                  </p:childTnLst>
                                </p:cTn>
                              </p:par>
                            </p:childTnLst>
                          </p:cTn>
                        </p:par>
                        <p:par>
                          <p:cTn id="465" fill="hold">
                            <p:stCondLst>
                              <p:cond delay="139500"/>
                            </p:stCondLst>
                            <p:childTnLst>
                              <p:par>
                                <p:cTn id="466" presetID="11" presetClass="entr" presetSubtype="0" fill="hold" grpId="0" nodeType="afterEffect">
                                  <p:stCondLst>
                                    <p:cond delay="0"/>
                                  </p:stCondLst>
                                  <p:childTnLst>
                                    <p:set>
                                      <p:cBhvr>
                                        <p:cTn id="467" dur="1000">
                                          <p:stCondLst>
                                            <p:cond delay="0"/>
                                          </p:stCondLst>
                                        </p:cTn>
                                        <p:tgtEl>
                                          <p:spTgt spid="156"/>
                                        </p:tgtEl>
                                        <p:attrNameLst>
                                          <p:attrName>style.visibility</p:attrName>
                                        </p:attrNameLst>
                                      </p:cBhvr>
                                      <p:to>
                                        <p:strVal val="visible"/>
                                      </p:to>
                                    </p:set>
                                  </p:childTnLst>
                                </p:cTn>
                              </p:par>
                            </p:childTnLst>
                          </p:cTn>
                        </p:par>
                        <p:par>
                          <p:cTn id="468" fill="hold">
                            <p:stCondLst>
                              <p:cond delay="140500"/>
                            </p:stCondLst>
                            <p:childTnLst>
                              <p:par>
                                <p:cTn id="469" presetID="11" presetClass="entr" presetSubtype="0" fill="hold" grpId="0" nodeType="afterEffect">
                                  <p:stCondLst>
                                    <p:cond delay="0"/>
                                  </p:stCondLst>
                                  <p:childTnLst>
                                    <p:set>
                                      <p:cBhvr>
                                        <p:cTn id="470" dur="1000">
                                          <p:stCondLst>
                                            <p:cond delay="0"/>
                                          </p:stCondLst>
                                        </p:cTn>
                                        <p:tgtEl>
                                          <p:spTgt spid="157"/>
                                        </p:tgtEl>
                                        <p:attrNameLst>
                                          <p:attrName>style.visibility</p:attrName>
                                        </p:attrNameLst>
                                      </p:cBhvr>
                                      <p:to>
                                        <p:strVal val="visible"/>
                                      </p:to>
                                    </p:set>
                                  </p:childTnLst>
                                </p:cTn>
                              </p:par>
                            </p:childTnLst>
                          </p:cTn>
                        </p:par>
                        <p:par>
                          <p:cTn id="471" fill="hold">
                            <p:stCondLst>
                              <p:cond delay="141500"/>
                            </p:stCondLst>
                            <p:childTnLst>
                              <p:par>
                                <p:cTn id="472" presetID="11" presetClass="entr" presetSubtype="0" fill="hold" grpId="0" nodeType="afterEffect">
                                  <p:stCondLst>
                                    <p:cond delay="0"/>
                                  </p:stCondLst>
                                  <p:childTnLst>
                                    <p:set>
                                      <p:cBhvr>
                                        <p:cTn id="473" dur="1000">
                                          <p:stCondLst>
                                            <p:cond delay="0"/>
                                          </p:stCondLst>
                                        </p:cTn>
                                        <p:tgtEl>
                                          <p:spTgt spid="158"/>
                                        </p:tgtEl>
                                        <p:attrNameLst>
                                          <p:attrName>style.visibility</p:attrName>
                                        </p:attrNameLst>
                                      </p:cBhvr>
                                      <p:to>
                                        <p:strVal val="visible"/>
                                      </p:to>
                                    </p:set>
                                  </p:childTnLst>
                                </p:cTn>
                              </p:par>
                            </p:childTnLst>
                          </p:cTn>
                        </p:par>
                        <p:par>
                          <p:cTn id="474" fill="hold">
                            <p:stCondLst>
                              <p:cond delay="142500"/>
                            </p:stCondLst>
                            <p:childTnLst>
                              <p:par>
                                <p:cTn id="475" presetID="11" presetClass="entr" presetSubtype="0" fill="hold" grpId="0" nodeType="afterEffect">
                                  <p:stCondLst>
                                    <p:cond delay="0"/>
                                  </p:stCondLst>
                                  <p:childTnLst>
                                    <p:set>
                                      <p:cBhvr>
                                        <p:cTn id="476" dur="1000">
                                          <p:stCondLst>
                                            <p:cond delay="0"/>
                                          </p:stCondLst>
                                        </p:cTn>
                                        <p:tgtEl>
                                          <p:spTgt spid="159"/>
                                        </p:tgtEl>
                                        <p:attrNameLst>
                                          <p:attrName>style.visibility</p:attrName>
                                        </p:attrNameLst>
                                      </p:cBhvr>
                                      <p:to>
                                        <p:strVal val="visible"/>
                                      </p:to>
                                    </p:set>
                                  </p:childTnLst>
                                </p:cTn>
                              </p:par>
                            </p:childTnLst>
                          </p:cTn>
                        </p:par>
                        <p:par>
                          <p:cTn id="477" fill="hold">
                            <p:stCondLst>
                              <p:cond delay="143500"/>
                            </p:stCondLst>
                            <p:childTnLst>
                              <p:par>
                                <p:cTn id="478" presetID="11" presetClass="entr" presetSubtype="0" fill="hold" grpId="0" nodeType="afterEffect">
                                  <p:stCondLst>
                                    <p:cond delay="0"/>
                                  </p:stCondLst>
                                  <p:childTnLst>
                                    <p:set>
                                      <p:cBhvr>
                                        <p:cTn id="479" dur="1000">
                                          <p:stCondLst>
                                            <p:cond delay="0"/>
                                          </p:stCondLst>
                                        </p:cTn>
                                        <p:tgtEl>
                                          <p:spTgt spid="160"/>
                                        </p:tgtEl>
                                        <p:attrNameLst>
                                          <p:attrName>style.visibility</p:attrName>
                                        </p:attrNameLst>
                                      </p:cBhvr>
                                      <p:to>
                                        <p:strVal val="visible"/>
                                      </p:to>
                                    </p:set>
                                  </p:childTnLst>
                                </p:cTn>
                              </p:par>
                            </p:childTnLst>
                          </p:cTn>
                        </p:par>
                        <p:par>
                          <p:cTn id="480" fill="hold">
                            <p:stCondLst>
                              <p:cond delay="144500"/>
                            </p:stCondLst>
                            <p:childTnLst>
                              <p:par>
                                <p:cTn id="481" presetID="11" presetClass="entr" presetSubtype="0" fill="hold" grpId="0" nodeType="afterEffect">
                                  <p:stCondLst>
                                    <p:cond delay="0"/>
                                  </p:stCondLst>
                                  <p:childTnLst>
                                    <p:set>
                                      <p:cBhvr>
                                        <p:cTn id="482" dur="1000">
                                          <p:stCondLst>
                                            <p:cond delay="0"/>
                                          </p:stCondLst>
                                        </p:cTn>
                                        <p:tgtEl>
                                          <p:spTgt spid="161"/>
                                        </p:tgtEl>
                                        <p:attrNameLst>
                                          <p:attrName>style.visibility</p:attrName>
                                        </p:attrNameLst>
                                      </p:cBhvr>
                                      <p:to>
                                        <p:strVal val="visible"/>
                                      </p:to>
                                    </p:set>
                                  </p:childTnLst>
                                </p:cTn>
                              </p:par>
                            </p:childTnLst>
                          </p:cTn>
                        </p:par>
                        <p:par>
                          <p:cTn id="483" fill="hold">
                            <p:stCondLst>
                              <p:cond delay="145500"/>
                            </p:stCondLst>
                            <p:childTnLst>
                              <p:par>
                                <p:cTn id="484" presetID="11" presetClass="entr" presetSubtype="0" fill="hold" grpId="0" nodeType="afterEffect">
                                  <p:stCondLst>
                                    <p:cond delay="0"/>
                                  </p:stCondLst>
                                  <p:childTnLst>
                                    <p:set>
                                      <p:cBhvr>
                                        <p:cTn id="485" dur="1000">
                                          <p:stCondLst>
                                            <p:cond delay="0"/>
                                          </p:stCondLst>
                                        </p:cTn>
                                        <p:tgtEl>
                                          <p:spTgt spid="162"/>
                                        </p:tgtEl>
                                        <p:attrNameLst>
                                          <p:attrName>style.visibility</p:attrName>
                                        </p:attrNameLst>
                                      </p:cBhvr>
                                      <p:to>
                                        <p:strVal val="visible"/>
                                      </p:to>
                                    </p:set>
                                  </p:childTnLst>
                                </p:cTn>
                              </p:par>
                            </p:childTnLst>
                          </p:cTn>
                        </p:par>
                        <p:par>
                          <p:cTn id="486" fill="hold">
                            <p:stCondLst>
                              <p:cond delay="146500"/>
                            </p:stCondLst>
                            <p:childTnLst>
                              <p:par>
                                <p:cTn id="487" presetID="11" presetClass="entr" presetSubtype="0" fill="hold" grpId="0" nodeType="afterEffect">
                                  <p:stCondLst>
                                    <p:cond delay="0"/>
                                  </p:stCondLst>
                                  <p:childTnLst>
                                    <p:set>
                                      <p:cBhvr>
                                        <p:cTn id="488" dur="1000">
                                          <p:stCondLst>
                                            <p:cond delay="0"/>
                                          </p:stCondLst>
                                        </p:cTn>
                                        <p:tgtEl>
                                          <p:spTgt spid="163"/>
                                        </p:tgtEl>
                                        <p:attrNameLst>
                                          <p:attrName>style.visibility</p:attrName>
                                        </p:attrNameLst>
                                      </p:cBhvr>
                                      <p:to>
                                        <p:strVal val="visible"/>
                                      </p:to>
                                    </p:set>
                                  </p:childTnLst>
                                </p:cTn>
                              </p:par>
                            </p:childTnLst>
                          </p:cTn>
                        </p:par>
                        <p:par>
                          <p:cTn id="489" fill="hold">
                            <p:stCondLst>
                              <p:cond delay="147500"/>
                            </p:stCondLst>
                            <p:childTnLst>
                              <p:par>
                                <p:cTn id="490" presetID="11" presetClass="entr" presetSubtype="0" fill="hold" grpId="0" nodeType="afterEffect">
                                  <p:stCondLst>
                                    <p:cond delay="0"/>
                                  </p:stCondLst>
                                  <p:childTnLst>
                                    <p:set>
                                      <p:cBhvr>
                                        <p:cTn id="491" dur="1000">
                                          <p:stCondLst>
                                            <p:cond delay="0"/>
                                          </p:stCondLst>
                                        </p:cTn>
                                        <p:tgtEl>
                                          <p:spTgt spid="164"/>
                                        </p:tgtEl>
                                        <p:attrNameLst>
                                          <p:attrName>style.visibility</p:attrName>
                                        </p:attrNameLst>
                                      </p:cBhvr>
                                      <p:to>
                                        <p:strVal val="visible"/>
                                      </p:to>
                                    </p:set>
                                  </p:childTnLst>
                                </p:cTn>
                              </p:par>
                            </p:childTnLst>
                          </p:cTn>
                        </p:par>
                        <p:par>
                          <p:cTn id="492" fill="hold">
                            <p:stCondLst>
                              <p:cond delay="148500"/>
                            </p:stCondLst>
                            <p:childTnLst>
                              <p:par>
                                <p:cTn id="493" presetID="11" presetClass="entr" presetSubtype="0" fill="hold" grpId="0" nodeType="afterEffect">
                                  <p:stCondLst>
                                    <p:cond delay="0"/>
                                  </p:stCondLst>
                                  <p:childTnLst>
                                    <p:set>
                                      <p:cBhvr>
                                        <p:cTn id="494" dur="1000">
                                          <p:stCondLst>
                                            <p:cond delay="0"/>
                                          </p:stCondLst>
                                        </p:cTn>
                                        <p:tgtEl>
                                          <p:spTgt spid="165"/>
                                        </p:tgtEl>
                                        <p:attrNameLst>
                                          <p:attrName>style.visibility</p:attrName>
                                        </p:attrNameLst>
                                      </p:cBhvr>
                                      <p:to>
                                        <p:strVal val="visible"/>
                                      </p:to>
                                    </p:set>
                                  </p:childTnLst>
                                </p:cTn>
                              </p:par>
                            </p:childTnLst>
                          </p:cTn>
                        </p:par>
                        <p:par>
                          <p:cTn id="495" fill="hold">
                            <p:stCondLst>
                              <p:cond delay="149500"/>
                            </p:stCondLst>
                            <p:childTnLst>
                              <p:par>
                                <p:cTn id="496" presetID="11" presetClass="entr" presetSubtype="0" fill="hold" grpId="0" nodeType="afterEffect">
                                  <p:stCondLst>
                                    <p:cond delay="0"/>
                                  </p:stCondLst>
                                  <p:childTnLst>
                                    <p:set>
                                      <p:cBhvr>
                                        <p:cTn id="497" dur="1000">
                                          <p:stCondLst>
                                            <p:cond delay="0"/>
                                          </p:stCondLst>
                                        </p:cTn>
                                        <p:tgtEl>
                                          <p:spTgt spid="166"/>
                                        </p:tgtEl>
                                        <p:attrNameLst>
                                          <p:attrName>style.visibility</p:attrName>
                                        </p:attrNameLst>
                                      </p:cBhvr>
                                      <p:to>
                                        <p:strVal val="visible"/>
                                      </p:to>
                                    </p:set>
                                  </p:childTnLst>
                                </p:cTn>
                              </p:par>
                            </p:childTnLst>
                          </p:cTn>
                        </p:par>
                        <p:par>
                          <p:cTn id="498" fill="hold">
                            <p:stCondLst>
                              <p:cond delay="150500"/>
                            </p:stCondLst>
                            <p:childTnLst>
                              <p:par>
                                <p:cTn id="499" presetID="11" presetClass="entr" presetSubtype="0" fill="hold" grpId="0" nodeType="afterEffect">
                                  <p:stCondLst>
                                    <p:cond delay="0"/>
                                  </p:stCondLst>
                                  <p:childTnLst>
                                    <p:set>
                                      <p:cBhvr>
                                        <p:cTn id="500" dur="1000">
                                          <p:stCondLst>
                                            <p:cond delay="0"/>
                                          </p:stCondLst>
                                        </p:cTn>
                                        <p:tgtEl>
                                          <p:spTgt spid="167"/>
                                        </p:tgtEl>
                                        <p:attrNameLst>
                                          <p:attrName>style.visibility</p:attrName>
                                        </p:attrNameLst>
                                      </p:cBhvr>
                                      <p:to>
                                        <p:strVal val="visible"/>
                                      </p:to>
                                    </p:set>
                                  </p:childTnLst>
                                </p:cTn>
                              </p:par>
                            </p:childTnLst>
                          </p:cTn>
                        </p:par>
                        <p:par>
                          <p:cTn id="501" fill="hold">
                            <p:stCondLst>
                              <p:cond delay="151500"/>
                            </p:stCondLst>
                            <p:childTnLst>
                              <p:par>
                                <p:cTn id="502" presetID="11" presetClass="entr" presetSubtype="0" fill="hold" grpId="0" nodeType="afterEffect">
                                  <p:stCondLst>
                                    <p:cond delay="0"/>
                                  </p:stCondLst>
                                  <p:childTnLst>
                                    <p:set>
                                      <p:cBhvr>
                                        <p:cTn id="503" dur="1000">
                                          <p:stCondLst>
                                            <p:cond delay="0"/>
                                          </p:stCondLst>
                                        </p:cTn>
                                        <p:tgtEl>
                                          <p:spTgt spid="168"/>
                                        </p:tgtEl>
                                        <p:attrNameLst>
                                          <p:attrName>style.visibility</p:attrName>
                                        </p:attrNameLst>
                                      </p:cBhvr>
                                      <p:to>
                                        <p:strVal val="visible"/>
                                      </p:to>
                                    </p:set>
                                  </p:childTnLst>
                                </p:cTn>
                              </p:par>
                            </p:childTnLst>
                          </p:cTn>
                        </p:par>
                        <p:par>
                          <p:cTn id="504" fill="hold">
                            <p:stCondLst>
                              <p:cond delay="152500"/>
                            </p:stCondLst>
                            <p:childTnLst>
                              <p:par>
                                <p:cTn id="505" presetID="11" presetClass="entr" presetSubtype="0" fill="hold" grpId="0" nodeType="afterEffect">
                                  <p:stCondLst>
                                    <p:cond delay="0"/>
                                  </p:stCondLst>
                                  <p:childTnLst>
                                    <p:set>
                                      <p:cBhvr>
                                        <p:cTn id="506" dur="1000">
                                          <p:stCondLst>
                                            <p:cond delay="0"/>
                                          </p:stCondLst>
                                        </p:cTn>
                                        <p:tgtEl>
                                          <p:spTgt spid="169"/>
                                        </p:tgtEl>
                                        <p:attrNameLst>
                                          <p:attrName>style.visibility</p:attrName>
                                        </p:attrNameLst>
                                      </p:cBhvr>
                                      <p:to>
                                        <p:strVal val="visible"/>
                                      </p:to>
                                    </p:set>
                                  </p:childTnLst>
                                </p:cTn>
                              </p:par>
                            </p:childTnLst>
                          </p:cTn>
                        </p:par>
                        <p:par>
                          <p:cTn id="507" fill="hold">
                            <p:stCondLst>
                              <p:cond delay="153500"/>
                            </p:stCondLst>
                            <p:childTnLst>
                              <p:par>
                                <p:cTn id="508" presetID="11" presetClass="entr" presetSubtype="0" fill="hold" grpId="0" nodeType="afterEffect">
                                  <p:stCondLst>
                                    <p:cond delay="0"/>
                                  </p:stCondLst>
                                  <p:childTnLst>
                                    <p:set>
                                      <p:cBhvr>
                                        <p:cTn id="509" dur="1000">
                                          <p:stCondLst>
                                            <p:cond delay="0"/>
                                          </p:stCondLst>
                                        </p:cTn>
                                        <p:tgtEl>
                                          <p:spTgt spid="170"/>
                                        </p:tgtEl>
                                        <p:attrNameLst>
                                          <p:attrName>style.visibility</p:attrName>
                                        </p:attrNameLst>
                                      </p:cBhvr>
                                      <p:to>
                                        <p:strVal val="visible"/>
                                      </p:to>
                                    </p:set>
                                  </p:childTnLst>
                                </p:cTn>
                              </p:par>
                            </p:childTnLst>
                          </p:cTn>
                        </p:par>
                        <p:par>
                          <p:cTn id="510" fill="hold">
                            <p:stCondLst>
                              <p:cond delay="154500"/>
                            </p:stCondLst>
                            <p:childTnLst>
                              <p:par>
                                <p:cTn id="511" presetID="11" presetClass="entr" presetSubtype="0" fill="hold" grpId="0" nodeType="afterEffect">
                                  <p:stCondLst>
                                    <p:cond delay="0"/>
                                  </p:stCondLst>
                                  <p:childTnLst>
                                    <p:set>
                                      <p:cBhvr>
                                        <p:cTn id="512" dur="1000">
                                          <p:stCondLst>
                                            <p:cond delay="0"/>
                                          </p:stCondLst>
                                        </p:cTn>
                                        <p:tgtEl>
                                          <p:spTgt spid="171"/>
                                        </p:tgtEl>
                                        <p:attrNameLst>
                                          <p:attrName>style.visibility</p:attrName>
                                        </p:attrNameLst>
                                      </p:cBhvr>
                                      <p:to>
                                        <p:strVal val="visible"/>
                                      </p:to>
                                    </p:set>
                                  </p:childTnLst>
                                </p:cTn>
                              </p:par>
                            </p:childTnLst>
                          </p:cTn>
                        </p:par>
                        <p:par>
                          <p:cTn id="513" fill="hold">
                            <p:stCondLst>
                              <p:cond delay="155500"/>
                            </p:stCondLst>
                            <p:childTnLst>
                              <p:par>
                                <p:cTn id="514" presetID="11" presetClass="entr" presetSubtype="0" fill="hold" grpId="0" nodeType="afterEffect">
                                  <p:stCondLst>
                                    <p:cond delay="0"/>
                                  </p:stCondLst>
                                  <p:childTnLst>
                                    <p:set>
                                      <p:cBhvr>
                                        <p:cTn id="515" dur="1000">
                                          <p:stCondLst>
                                            <p:cond delay="0"/>
                                          </p:stCondLst>
                                        </p:cTn>
                                        <p:tgtEl>
                                          <p:spTgt spid="172"/>
                                        </p:tgtEl>
                                        <p:attrNameLst>
                                          <p:attrName>style.visibility</p:attrName>
                                        </p:attrNameLst>
                                      </p:cBhvr>
                                      <p:to>
                                        <p:strVal val="visible"/>
                                      </p:to>
                                    </p:set>
                                  </p:childTnLst>
                                </p:cTn>
                              </p:par>
                            </p:childTnLst>
                          </p:cTn>
                        </p:par>
                        <p:par>
                          <p:cTn id="516" fill="hold">
                            <p:stCondLst>
                              <p:cond delay="156500"/>
                            </p:stCondLst>
                            <p:childTnLst>
                              <p:par>
                                <p:cTn id="517" presetID="11" presetClass="entr" presetSubtype="0" fill="hold" grpId="0" nodeType="afterEffect">
                                  <p:stCondLst>
                                    <p:cond delay="0"/>
                                  </p:stCondLst>
                                  <p:childTnLst>
                                    <p:set>
                                      <p:cBhvr>
                                        <p:cTn id="518" dur="1000">
                                          <p:stCondLst>
                                            <p:cond delay="0"/>
                                          </p:stCondLst>
                                        </p:cTn>
                                        <p:tgtEl>
                                          <p:spTgt spid="173"/>
                                        </p:tgtEl>
                                        <p:attrNameLst>
                                          <p:attrName>style.visibility</p:attrName>
                                        </p:attrNameLst>
                                      </p:cBhvr>
                                      <p:to>
                                        <p:strVal val="visible"/>
                                      </p:to>
                                    </p:set>
                                  </p:childTnLst>
                                </p:cTn>
                              </p:par>
                            </p:childTnLst>
                          </p:cTn>
                        </p:par>
                        <p:par>
                          <p:cTn id="519" fill="hold">
                            <p:stCondLst>
                              <p:cond delay="157500"/>
                            </p:stCondLst>
                            <p:childTnLst>
                              <p:par>
                                <p:cTn id="520" presetID="11" presetClass="entr" presetSubtype="0" fill="hold" grpId="0" nodeType="afterEffect">
                                  <p:stCondLst>
                                    <p:cond delay="0"/>
                                  </p:stCondLst>
                                  <p:childTnLst>
                                    <p:set>
                                      <p:cBhvr>
                                        <p:cTn id="521" dur="1000">
                                          <p:stCondLst>
                                            <p:cond delay="0"/>
                                          </p:stCondLst>
                                        </p:cTn>
                                        <p:tgtEl>
                                          <p:spTgt spid="174"/>
                                        </p:tgtEl>
                                        <p:attrNameLst>
                                          <p:attrName>style.visibility</p:attrName>
                                        </p:attrNameLst>
                                      </p:cBhvr>
                                      <p:to>
                                        <p:strVal val="visible"/>
                                      </p:to>
                                    </p:set>
                                  </p:childTnLst>
                                </p:cTn>
                              </p:par>
                            </p:childTnLst>
                          </p:cTn>
                        </p:par>
                        <p:par>
                          <p:cTn id="522" fill="hold">
                            <p:stCondLst>
                              <p:cond delay="158500"/>
                            </p:stCondLst>
                            <p:childTnLst>
                              <p:par>
                                <p:cTn id="523" presetID="11" presetClass="entr" presetSubtype="0" fill="hold" grpId="0" nodeType="afterEffect">
                                  <p:stCondLst>
                                    <p:cond delay="0"/>
                                  </p:stCondLst>
                                  <p:childTnLst>
                                    <p:set>
                                      <p:cBhvr>
                                        <p:cTn id="524" dur="1000">
                                          <p:stCondLst>
                                            <p:cond delay="0"/>
                                          </p:stCondLst>
                                        </p:cTn>
                                        <p:tgtEl>
                                          <p:spTgt spid="175"/>
                                        </p:tgtEl>
                                        <p:attrNameLst>
                                          <p:attrName>style.visibility</p:attrName>
                                        </p:attrNameLst>
                                      </p:cBhvr>
                                      <p:to>
                                        <p:strVal val="visible"/>
                                      </p:to>
                                    </p:set>
                                  </p:childTnLst>
                                </p:cTn>
                              </p:par>
                            </p:childTnLst>
                          </p:cTn>
                        </p:par>
                        <p:par>
                          <p:cTn id="525" fill="hold">
                            <p:stCondLst>
                              <p:cond delay="159500"/>
                            </p:stCondLst>
                            <p:childTnLst>
                              <p:par>
                                <p:cTn id="526" presetID="11" presetClass="entr" presetSubtype="0" fill="hold" grpId="0" nodeType="afterEffect">
                                  <p:stCondLst>
                                    <p:cond delay="0"/>
                                  </p:stCondLst>
                                  <p:childTnLst>
                                    <p:set>
                                      <p:cBhvr>
                                        <p:cTn id="527" dur="1000">
                                          <p:stCondLst>
                                            <p:cond delay="0"/>
                                          </p:stCondLst>
                                        </p:cTn>
                                        <p:tgtEl>
                                          <p:spTgt spid="176"/>
                                        </p:tgtEl>
                                        <p:attrNameLst>
                                          <p:attrName>style.visibility</p:attrName>
                                        </p:attrNameLst>
                                      </p:cBhvr>
                                      <p:to>
                                        <p:strVal val="visible"/>
                                      </p:to>
                                    </p:set>
                                  </p:childTnLst>
                                </p:cTn>
                              </p:par>
                            </p:childTnLst>
                          </p:cTn>
                        </p:par>
                        <p:par>
                          <p:cTn id="528" fill="hold">
                            <p:stCondLst>
                              <p:cond delay="160500"/>
                            </p:stCondLst>
                            <p:childTnLst>
                              <p:par>
                                <p:cTn id="529" presetID="11" presetClass="entr" presetSubtype="0" fill="hold" grpId="0" nodeType="afterEffect">
                                  <p:stCondLst>
                                    <p:cond delay="0"/>
                                  </p:stCondLst>
                                  <p:childTnLst>
                                    <p:set>
                                      <p:cBhvr>
                                        <p:cTn id="530" dur="1000">
                                          <p:stCondLst>
                                            <p:cond delay="0"/>
                                          </p:stCondLst>
                                        </p:cTn>
                                        <p:tgtEl>
                                          <p:spTgt spid="177"/>
                                        </p:tgtEl>
                                        <p:attrNameLst>
                                          <p:attrName>style.visibility</p:attrName>
                                        </p:attrNameLst>
                                      </p:cBhvr>
                                      <p:to>
                                        <p:strVal val="visible"/>
                                      </p:to>
                                    </p:set>
                                  </p:childTnLst>
                                </p:cTn>
                              </p:par>
                            </p:childTnLst>
                          </p:cTn>
                        </p:par>
                        <p:par>
                          <p:cTn id="531" fill="hold">
                            <p:stCondLst>
                              <p:cond delay="161500"/>
                            </p:stCondLst>
                            <p:childTnLst>
                              <p:par>
                                <p:cTn id="532" presetID="11" presetClass="entr" presetSubtype="0" fill="hold" grpId="0" nodeType="afterEffect">
                                  <p:stCondLst>
                                    <p:cond delay="0"/>
                                  </p:stCondLst>
                                  <p:childTnLst>
                                    <p:set>
                                      <p:cBhvr>
                                        <p:cTn id="533" dur="1000">
                                          <p:stCondLst>
                                            <p:cond delay="0"/>
                                          </p:stCondLst>
                                        </p:cTn>
                                        <p:tgtEl>
                                          <p:spTgt spid="178"/>
                                        </p:tgtEl>
                                        <p:attrNameLst>
                                          <p:attrName>style.visibility</p:attrName>
                                        </p:attrNameLst>
                                      </p:cBhvr>
                                      <p:to>
                                        <p:strVal val="visible"/>
                                      </p:to>
                                    </p:set>
                                  </p:childTnLst>
                                </p:cTn>
                              </p:par>
                            </p:childTnLst>
                          </p:cTn>
                        </p:par>
                        <p:par>
                          <p:cTn id="534" fill="hold">
                            <p:stCondLst>
                              <p:cond delay="162500"/>
                            </p:stCondLst>
                            <p:childTnLst>
                              <p:par>
                                <p:cTn id="535" presetID="11" presetClass="entr" presetSubtype="0" fill="hold" grpId="0" nodeType="afterEffect">
                                  <p:stCondLst>
                                    <p:cond delay="0"/>
                                  </p:stCondLst>
                                  <p:childTnLst>
                                    <p:set>
                                      <p:cBhvr>
                                        <p:cTn id="536" dur="1000">
                                          <p:stCondLst>
                                            <p:cond delay="0"/>
                                          </p:stCondLst>
                                        </p:cTn>
                                        <p:tgtEl>
                                          <p:spTgt spid="179"/>
                                        </p:tgtEl>
                                        <p:attrNameLst>
                                          <p:attrName>style.visibility</p:attrName>
                                        </p:attrNameLst>
                                      </p:cBhvr>
                                      <p:to>
                                        <p:strVal val="visible"/>
                                      </p:to>
                                    </p:set>
                                  </p:childTnLst>
                                </p:cTn>
                              </p:par>
                            </p:childTnLst>
                          </p:cTn>
                        </p:par>
                        <p:par>
                          <p:cTn id="537" fill="hold">
                            <p:stCondLst>
                              <p:cond delay="163500"/>
                            </p:stCondLst>
                            <p:childTnLst>
                              <p:par>
                                <p:cTn id="538" presetID="11" presetClass="entr" presetSubtype="0" fill="hold" grpId="0" nodeType="afterEffect">
                                  <p:stCondLst>
                                    <p:cond delay="0"/>
                                  </p:stCondLst>
                                  <p:childTnLst>
                                    <p:set>
                                      <p:cBhvr>
                                        <p:cTn id="539" dur="1000">
                                          <p:stCondLst>
                                            <p:cond delay="0"/>
                                          </p:stCondLst>
                                        </p:cTn>
                                        <p:tgtEl>
                                          <p:spTgt spid="180"/>
                                        </p:tgtEl>
                                        <p:attrNameLst>
                                          <p:attrName>style.visibility</p:attrName>
                                        </p:attrNameLst>
                                      </p:cBhvr>
                                      <p:to>
                                        <p:strVal val="visible"/>
                                      </p:to>
                                    </p:set>
                                  </p:childTnLst>
                                </p:cTn>
                              </p:par>
                            </p:childTnLst>
                          </p:cTn>
                        </p:par>
                        <p:par>
                          <p:cTn id="540" fill="hold">
                            <p:stCondLst>
                              <p:cond delay="164500"/>
                            </p:stCondLst>
                            <p:childTnLst>
                              <p:par>
                                <p:cTn id="541" presetID="11" presetClass="entr" presetSubtype="0" fill="hold" grpId="0" nodeType="afterEffect">
                                  <p:stCondLst>
                                    <p:cond delay="0"/>
                                  </p:stCondLst>
                                  <p:childTnLst>
                                    <p:set>
                                      <p:cBhvr>
                                        <p:cTn id="542" dur="1000">
                                          <p:stCondLst>
                                            <p:cond delay="0"/>
                                          </p:stCondLst>
                                        </p:cTn>
                                        <p:tgtEl>
                                          <p:spTgt spid="181"/>
                                        </p:tgtEl>
                                        <p:attrNameLst>
                                          <p:attrName>style.visibility</p:attrName>
                                        </p:attrNameLst>
                                      </p:cBhvr>
                                      <p:to>
                                        <p:strVal val="visible"/>
                                      </p:to>
                                    </p:set>
                                  </p:childTnLst>
                                </p:cTn>
                              </p:par>
                            </p:childTnLst>
                          </p:cTn>
                        </p:par>
                        <p:par>
                          <p:cTn id="543" fill="hold">
                            <p:stCondLst>
                              <p:cond delay="165500"/>
                            </p:stCondLst>
                            <p:childTnLst>
                              <p:par>
                                <p:cTn id="544" presetID="11" presetClass="entr" presetSubtype="0" fill="hold" grpId="0" nodeType="afterEffect">
                                  <p:stCondLst>
                                    <p:cond delay="0"/>
                                  </p:stCondLst>
                                  <p:childTnLst>
                                    <p:set>
                                      <p:cBhvr>
                                        <p:cTn id="545" dur="1000">
                                          <p:stCondLst>
                                            <p:cond delay="0"/>
                                          </p:stCondLst>
                                        </p:cTn>
                                        <p:tgtEl>
                                          <p:spTgt spid="182"/>
                                        </p:tgtEl>
                                        <p:attrNameLst>
                                          <p:attrName>style.visibility</p:attrName>
                                        </p:attrNameLst>
                                      </p:cBhvr>
                                      <p:to>
                                        <p:strVal val="visible"/>
                                      </p:to>
                                    </p:set>
                                  </p:childTnLst>
                                </p:cTn>
                              </p:par>
                            </p:childTnLst>
                          </p:cTn>
                        </p:par>
                        <p:par>
                          <p:cTn id="546" fill="hold">
                            <p:stCondLst>
                              <p:cond delay="166500"/>
                            </p:stCondLst>
                            <p:childTnLst>
                              <p:par>
                                <p:cTn id="547" presetID="11" presetClass="entr" presetSubtype="0" fill="hold" grpId="0" nodeType="afterEffect">
                                  <p:stCondLst>
                                    <p:cond delay="0"/>
                                  </p:stCondLst>
                                  <p:childTnLst>
                                    <p:set>
                                      <p:cBhvr>
                                        <p:cTn id="548" dur="1000">
                                          <p:stCondLst>
                                            <p:cond delay="0"/>
                                          </p:stCondLst>
                                        </p:cTn>
                                        <p:tgtEl>
                                          <p:spTgt spid="183"/>
                                        </p:tgtEl>
                                        <p:attrNameLst>
                                          <p:attrName>style.visibility</p:attrName>
                                        </p:attrNameLst>
                                      </p:cBhvr>
                                      <p:to>
                                        <p:strVal val="visible"/>
                                      </p:to>
                                    </p:set>
                                  </p:childTnLst>
                                </p:cTn>
                              </p:par>
                            </p:childTnLst>
                          </p:cTn>
                        </p:par>
                        <p:par>
                          <p:cTn id="549" fill="hold">
                            <p:stCondLst>
                              <p:cond delay="167500"/>
                            </p:stCondLst>
                            <p:childTnLst>
                              <p:par>
                                <p:cTn id="550" presetID="11" presetClass="entr" presetSubtype="0" fill="hold" grpId="0" nodeType="afterEffect">
                                  <p:stCondLst>
                                    <p:cond delay="0"/>
                                  </p:stCondLst>
                                  <p:childTnLst>
                                    <p:set>
                                      <p:cBhvr>
                                        <p:cTn id="551" dur="1000">
                                          <p:stCondLst>
                                            <p:cond delay="0"/>
                                          </p:stCondLst>
                                        </p:cTn>
                                        <p:tgtEl>
                                          <p:spTgt spid="184"/>
                                        </p:tgtEl>
                                        <p:attrNameLst>
                                          <p:attrName>style.visibility</p:attrName>
                                        </p:attrNameLst>
                                      </p:cBhvr>
                                      <p:to>
                                        <p:strVal val="visible"/>
                                      </p:to>
                                    </p:set>
                                  </p:childTnLst>
                                </p:cTn>
                              </p:par>
                            </p:childTnLst>
                          </p:cTn>
                        </p:par>
                        <p:par>
                          <p:cTn id="552" fill="hold">
                            <p:stCondLst>
                              <p:cond delay="168500"/>
                            </p:stCondLst>
                            <p:childTnLst>
                              <p:par>
                                <p:cTn id="553" presetID="11" presetClass="entr" presetSubtype="0" fill="hold" grpId="0" nodeType="afterEffect">
                                  <p:stCondLst>
                                    <p:cond delay="0"/>
                                  </p:stCondLst>
                                  <p:childTnLst>
                                    <p:set>
                                      <p:cBhvr>
                                        <p:cTn id="554" dur="1000">
                                          <p:stCondLst>
                                            <p:cond delay="0"/>
                                          </p:stCondLst>
                                        </p:cTn>
                                        <p:tgtEl>
                                          <p:spTgt spid="185"/>
                                        </p:tgtEl>
                                        <p:attrNameLst>
                                          <p:attrName>style.visibility</p:attrName>
                                        </p:attrNameLst>
                                      </p:cBhvr>
                                      <p:to>
                                        <p:strVal val="visible"/>
                                      </p:to>
                                    </p:set>
                                  </p:childTnLst>
                                </p:cTn>
                              </p:par>
                            </p:childTnLst>
                          </p:cTn>
                        </p:par>
                        <p:par>
                          <p:cTn id="555" fill="hold">
                            <p:stCondLst>
                              <p:cond delay="169500"/>
                            </p:stCondLst>
                            <p:childTnLst>
                              <p:par>
                                <p:cTn id="556" presetID="11" presetClass="entr" presetSubtype="0" fill="hold" grpId="0" nodeType="afterEffect">
                                  <p:stCondLst>
                                    <p:cond delay="0"/>
                                  </p:stCondLst>
                                  <p:childTnLst>
                                    <p:set>
                                      <p:cBhvr>
                                        <p:cTn id="557" dur="1000">
                                          <p:stCondLst>
                                            <p:cond delay="0"/>
                                          </p:stCondLst>
                                        </p:cTn>
                                        <p:tgtEl>
                                          <p:spTgt spid="186"/>
                                        </p:tgtEl>
                                        <p:attrNameLst>
                                          <p:attrName>style.visibility</p:attrName>
                                        </p:attrNameLst>
                                      </p:cBhvr>
                                      <p:to>
                                        <p:strVal val="visible"/>
                                      </p:to>
                                    </p:set>
                                  </p:childTnLst>
                                </p:cTn>
                              </p:par>
                            </p:childTnLst>
                          </p:cTn>
                        </p:par>
                        <p:par>
                          <p:cTn id="558" fill="hold">
                            <p:stCondLst>
                              <p:cond delay="170500"/>
                            </p:stCondLst>
                            <p:childTnLst>
                              <p:par>
                                <p:cTn id="559" presetID="11" presetClass="entr" presetSubtype="0" fill="hold" grpId="0" nodeType="afterEffect">
                                  <p:stCondLst>
                                    <p:cond delay="0"/>
                                  </p:stCondLst>
                                  <p:childTnLst>
                                    <p:set>
                                      <p:cBhvr>
                                        <p:cTn id="560" dur="1000">
                                          <p:stCondLst>
                                            <p:cond delay="0"/>
                                          </p:stCondLst>
                                        </p:cTn>
                                        <p:tgtEl>
                                          <p:spTgt spid="187"/>
                                        </p:tgtEl>
                                        <p:attrNameLst>
                                          <p:attrName>style.visibility</p:attrName>
                                        </p:attrNameLst>
                                      </p:cBhvr>
                                      <p:to>
                                        <p:strVal val="visible"/>
                                      </p:to>
                                    </p:set>
                                  </p:childTnLst>
                                </p:cTn>
                              </p:par>
                            </p:childTnLst>
                          </p:cTn>
                        </p:par>
                        <p:par>
                          <p:cTn id="561" fill="hold">
                            <p:stCondLst>
                              <p:cond delay="171500"/>
                            </p:stCondLst>
                            <p:childTnLst>
                              <p:par>
                                <p:cTn id="562" presetID="11" presetClass="entr" presetSubtype="0" fill="hold" grpId="0" nodeType="afterEffect">
                                  <p:stCondLst>
                                    <p:cond delay="0"/>
                                  </p:stCondLst>
                                  <p:childTnLst>
                                    <p:set>
                                      <p:cBhvr>
                                        <p:cTn id="563" dur="1000">
                                          <p:stCondLst>
                                            <p:cond delay="0"/>
                                          </p:stCondLst>
                                        </p:cTn>
                                        <p:tgtEl>
                                          <p:spTgt spid="188"/>
                                        </p:tgtEl>
                                        <p:attrNameLst>
                                          <p:attrName>style.visibility</p:attrName>
                                        </p:attrNameLst>
                                      </p:cBhvr>
                                      <p:to>
                                        <p:strVal val="visible"/>
                                      </p:to>
                                    </p:set>
                                  </p:childTnLst>
                                </p:cTn>
                              </p:par>
                            </p:childTnLst>
                          </p:cTn>
                        </p:par>
                        <p:par>
                          <p:cTn id="564" fill="hold">
                            <p:stCondLst>
                              <p:cond delay="172500"/>
                            </p:stCondLst>
                            <p:childTnLst>
                              <p:par>
                                <p:cTn id="565" presetID="11" presetClass="entr" presetSubtype="0" fill="hold" grpId="0" nodeType="afterEffect">
                                  <p:stCondLst>
                                    <p:cond delay="0"/>
                                  </p:stCondLst>
                                  <p:childTnLst>
                                    <p:set>
                                      <p:cBhvr>
                                        <p:cTn id="566" dur="1000">
                                          <p:stCondLst>
                                            <p:cond delay="0"/>
                                          </p:stCondLst>
                                        </p:cTn>
                                        <p:tgtEl>
                                          <p:spTgt spid="189"/>
                                        </p:tgtEl>
                                        <p:attrNameLst>
                                          <p:attrName>style.visibility</p:attrName>
                                        </p:attrNameLst>
                                      </p:cBhvr>
                                      <p:to>
                                        <p:strVal val="visible"/>
                                      </p:to>
                                    </p:set>
                                  </p:childTnLst>
                                </p:cTn>
                              </p:par>
                            </p:childTnLst>
                          </p:cTn>
                        </p:par>
                        <p:par>
                          <p:cTn id="567" fill="hold">
                            <p:stCondLst>
                              <p:cond delay="173500"/>
                            </p:stCondLst>
                            <p:childTnLst>
                              <p:par>
                                <p:cTn id="568" presetID="11" presetClass="entr" presetSubtype="0" fill="hold" grpId="0" nodeType="afterEffect">
                                  <p:stCondLst>
                                    <p:cond delay="0"/>
                                  </p:stCondLst>
                                  <p:childTnLst>
                                    <p:set>
                                      <p:cBhvr>
                                        <p:cTn id="569" dur="1000">
                                          <p:stCondLst>
                                            <p:cond delay="0"/>
                                          </p:stCondLst>
                                        </p:cTn>
                                        <p:tgtEl>
                                          <p:spTgt spid="190"/>
                                        </p:tgtEl>
                                        <p:attrNameLst>
                                          <p:attrName>style.visibility</p:attrName>
                                        </p:attrNameLst>
                                      </p:cBhvr>
                                      <p:to>
                                        <p:strVal val="visible"/>
                                      </p:to>
                                    </p:set>
                                  </p:childTnLst>
                                </p:cTn>
                              </p:par>
                            </p:childTnLst>
                          </p:cTn>
                        </p:par>
                        <p:par>
                          <p:cTn id="570" fill="hold">
                            <p:stCondLst>
                              <p:cond delay="174500"/>
                            </p:stCondLst>
                            <p:childTnLst>
                              <p:par>
                                <p:cTn id="571" presetID="11" presetClass="entr" presetSubtype="0" fill="hold" grpId="0" nodeType="afterEffect">
                                  <p:stCondLst>
                                    <p:cond delay="0"/>
                                  </p:stCondLst>
                                  <p:childTnLst>
                                    <p:set>
                                      <p:cBhvr>
                                        <p:cTn id="572" dur="1000">
                                          <p:stCondLst>
                                            <p:cond delay="0"/>
                                          </p:stCondLst>
                                        </p:cTn>
                                        <p:tgtEl>
                                          <p:spTgt spid="191"/>
                                        </p:tgtEl>
                                        <p:attrNameLst>
                                          <p:attrName>style.visibility</p:attrName>
                                        </p:attrNameLst>
                                      </p:cBhvr>
                                      <p:to>
                                        <p:strVal val="visible"/>
                                      </p:to>
                                    </p:set>
                                  </p:childTnLst>
                                </p:cTn>
                              </p:par>
                            </p:childTnLst>
                          </p:cTn>
                        </p:par>
                        <p:par>
                          <p:cTn id="573" fill="hold">
                            <p:stCondLst>
                              <p:cond delay="175500"/>
                            </p:stCondLst>
                            <p:childTnLst>
                              <p:par>
                                <p:cTn id="574" presetID="11" presetClass="entr" presetSubtype="0" fill="hold" grpId="0" nodeType="afterEffect">
                                  <p:stCondLst>
                                    <p:cond delay="0"/>
                                  </p:stCondLst>
                                  <p:childTnLst>
                                    <p:set>
                                      <p:cBhvr>
                                        <p:cTn id="575" dur="1000">
                                          <p:stCondLst>
                                            <p:cond delay="0"/>
                                          </p:stCondLst>
                                        </p:cTn>
                                        <p:tgtEl>
                                          <p:spTgt spid="192"/>
                                        </p:tgtEl>
                                        <p:attrNameLst>
                                          <p:attrName>style.visibility</p:attrName>
                                        </p:attrNameLst>
                                      </p:cBhvr>
                                      <p:to>
                                        <p:strVal val="visible"/>
                                      </p:to>
                                    </p:set>
                                  </p:childTnLst>
                                </p:cTn>
                              </p:par>
                            </p:childTnLst>
                          </p:cTn>
                        </p:par>
                        <p:par>
                          <p:cTn id="576" fill="hold">
                            <p:stCondLst>
                              <p:cond delay="176500"/>
                            </p:stCondLst>
                            <p:childTnLst>
                              <p:par>
                                <p:cTn id="577" presetID="11" presetClass="entr" presetSubtype="0" fill="hold" grpId="0" nodeType="afterEffect">
                                  <p:stCondLst>
                                    <p:cond delay="0"/>
                                  </p:stCondLst>
                                  <p:childTnLst>
                                    <p:set>
                                      <p:cBhvr>
                                        <p:cTn id="578" dur="1000">
                                          <p:stCondLst>
                                            <p:cond delay="0"/>
                                          </p:stCondLst>
                                        </p:cTn>
                                        <p:tgtEl>
                                          <p:spTgt spid="193"/>
                                        </p:tgtEl>
                                        <p:attrNameLst>
                                          <p:attrName>style.visibility</p:attrName>
                                        </p:attrNameLst>
                                      </p:cBhvr>
                                      <p:to>
                                        <p:strVal val="visible"/>
                                      </p:to>
                                    </p:set>
                                  </p:childTnLst>
                                </p:cTn>
                              </p:par>
                            </p:childTnLst>
                          </p:cTn>
                        </p:par>
                        <p:par>
                          <p:cTn id="579" fill="hold">
                            <p:stCondLst>
                              <p:cond delay="177500"/>
                            </p:stCondLst>
                            <p:childTnLst>
                              <p:par>
                                <p:cTn id="580" presetID="11" presetClass="entr" presetSubtype="0" fill="hold" grpId="0" nodeType="afterEffect">
                                  <p:stCondLst>
                                    <p:cond delay="0"/>
                                  </p:stCondLst>
                                  <p:childTnLst>
                                    <p:set>
                                      <p:cBhvr>
                                        <p:cTn id="581" dur="1000">
                                          <p:stCondLst>
                                            <p:cond delay="0"/>
                                          </p:stCondLst>
                                        </p:cTn>
                                        <p:tgtEl>
                                          <p:spTgt spid="194"/>
                                        </p:tgtEl>
                                        <p:attrNameLst>
                                          <p:attrName>style.visibility</p:attrName>
                                        </p:attrNameLst>
                                      </p:cBhvr>
                                      <p:to>
                                        <p:strVal val="visible"/>
                                      </p:to>
                                    </p:set>
                                  </p:childTnLst>
                                </p:cTn>
                              </p:par>
                            </p:childTnLst>
                          </p:cTn>
                        </p:par>
                        <p:par>
                          <p:cTn id="582" fill="hold">
                            <p:stCondLst>
                              <p:cond delay="178500"/>
                            </p:stCondLst>
                            <p:childTnLst>
                              <p:par>
                                <p:cTn id="583" presetID="11" presetClass="entr" presetSubtype="0" fill="hold" grpId="0" nodeType="afterEffect">
                                  <p:stCondLst>
                                    <p:cond delay="0"/>
                                  </p:stCondLst>
                                  <p:childTnLst>
                                    <p:set>
                                      <p:cBhvr>
                                        <p:cTn id="584" dur="1000">
                                          <p:stCondLst>
                                            <p:cond delay="0"/>
                                          </p:stCondLst>
                                        </p:cTn>
                                        <p:tgtEl>
                                          <p:spTgt spid="195"/>
                                        </p:tgtEl>
                                        <p:attrNameLst>
                                          <p:attrName>style.visibility</p:attrName>
                                        </p:attrNameLst>
                                      </p:cBhvr>
                                      <p:to>
                                        <p:strVal val="visible"/>
                                      </p:to>
                                    </p:set>
                                  </p:childTnLst>
                                </p:cTn>
                              </p:par>
                            </p:childTnLst>
                          </p:cTn>
                        </p:par>
                        <p:par>
                          <p:cTn id="585" fill="hold">
                            <p:stCondLst>
                              <p:cond delay="179500"/>
                            </p:stCondLst>
                            <p:childTnLst>
                              <p:par>
                                <p:cTn id="586" presetID="11" presetClass="entr" presetSubtype="0" fill="hold" grpId="0" nodeType="afterEffect">
                                  <p:stCondLst>
                                    <p:cond delay="0"/>
                                  </p:stCondLst>
                                  <p:childTnLst>
                                    <p:set>
                                      <p:cBhvr>
                                        <p:cTn id="587" dur="1000">
                                          <p:stCondLst>
                                            <p:cond delay="0"/>
                                          </p:stCondLst>
                                        </p:cTn>
                                        <p:tgtEl>
                                          <p:spTgt spid="196"/>
                                        </p:tgtEl>
                                        <p:attrNameLst>
                                          <p:attrName>style.visibility</p:attrName>
                                        </p:attrNameLst>
                                      </p:cBhvr>
                                      <p:to>
                                        <p:strVal val="visible"/>
                                      </p:to>
                                    </p:set>
                                  </p:childTnLst>
                                </p:cTn>
                              </p:par>
                            </p:childTnLst>
                          </p:cTn>
                        </p:par>
                        <p:par>
                          <p:cTn id="588" fill="hold">
                            <p:stCondLst>
                              <p:cond delay="180500"/>
                            </p:stCondLst>
                            <p:childTnLst>
                              <p:par>
                                <p:cTn id="589" presetID="11" presetClass="entr" presetSubtype="0" fill="hold" grpId="0" nodeType="afterEffect">
                                  <p:stCondLst>
                                    <p:cond delay="0"/>
                                  </p:stCondLst>
                                  <p:childTnLst>
                                    <p:set>
                                      <p:cBhvr>
                                        <p:cTn id="590" dur="1000">
                                          <p:stCondLst>
                                            <p:cond delay="0"/>
                                          </p:stCondLst>
                                        </p:cTn>
                                        <p:tgtEl>
                                          <p:spTgt spid="197"/>
                                        </p:tgtEl>
                                        <p:attrNameLst>
                                          <p:attrName>style.visibility</p:attrName>
                                        </p:attrNameLst>
                                      </p:cBhvr>
                                      <p:to>
                                        <p:strVal val="visible"/>
                                      </p:to>
                                    </p:set>
                                  </p:childTnLst>
                                </p:cTn>
                              </p:par>
                            </p:childTnLst>
                          </p:cTn>
                        </p:par>
                        <p:par>
                          <p:cTn id="591" fill="hold">
                            <p:stCondLst>
                              <p:cond delay="181500"/>
                            </p:stCondLst>
                            <p:childTnLst>
                              <p:par>
                                <p:cTn id="592" presetID="11" presetClass="entr" presetSubtype="0" fill="hold" grpId="0" nodeType="afterEffect">
                                  <p:stCondLst>
                                    <p:cond delay="0"/>
                                  </p:stCondLst>
                                  <p:childTnLst>
                                    <p:set>
                                      <p:cBhvr>
                                        <p:cTn id="593" dur="1000">
                                          <p:stCondLst>
                                            <p:cond delay="0"/>
                                          </p:stCondLst>
                                        </p:cTn>
                                        <p:tgtEl>
                                          <p:spTgt spid="198"/>
                                        </p:tgtEl>
                                        <p:attrNameLst>
                                          <p:attrName>style.visibility</p:attrName>
                                        </p:attrNameLst>
                                      </p:cBhvr>
                                      <p:to>
                                        <p:strVal val="visible"/>
                                      </p:to>
                                    </p:set>
                                  </p:childTnLst>
                                </p:cTn>
                              </p:par>
                            </p:childTnLst>
                          </p:cTn>
                        </p:par>
                        <p:par>
                          <p:cTn id="594" fill="hold">
                            <p:stCondLst>
                              <p:cond delay="182500"/>
                            </p:stCondLst>
                            <p:childTnLst>
                              <p:par>
                                <p:cTn id="595" presetID="11" presetClass="entr" presetSubtype="0" fill="hold" grpId="0" nodeType="afterEffect">
                                  <p:stCondLst>
                                    <p:cond delay="0"/>
                                  </p:stCondLst>
                                  <p:childTnLst>
                                    <p:set>
                                      <p:cBhvr>
                                        <p:cTn id="596" dur="1000">
                                          <p:stCondLst>
                                            <p:cond delay="0"/>
                                          </p:stCondLst>
                                        </p:cTn>
                                        <p:tgtEl>
                                          <p:spTgt spid="199"/>
                                        </p:tgtEl>
                                        <p:attrNameLst>
                                          <p:attrName>style.visibility</p:attrName>
                                        </p:attrNameLst>
                                      </p:cBhvr>
                                      <p:to>
                                        <p:strVal val="visible"/>
                                      </p:to>
                                    </p:set>
                                  </p:childTnLst>
                                </p:cTn>
                              </p:par>
                            </p:childTnLst>
                          </p:cTn>
                        </p:par>
                        <p:par>
                          <p:cTn id="597" fill="hold">
                            <p:stCondLst>
                              <p:cond delay="183500"/>
                            </p:stCondLst>
                            <p:childTnLst>
                              <p:par>
                                <p:cTn id="598" presetID="11" presetClass="entr" presetSubtype="0" fill="hold" grpId="0" nodeType="afterEffect">
                                  <p:stCondLst>
                                    <p:cond delay="0"/>
                                  </p:stCondLst>
                                  <p:childTnLst>
                                    <p:set>
                                      <p:cBhvr>
                                        <p:cTn id="599" dur="1000">
                                          <p:stCondLst>
                                            <p:cond delay="0"/>
                                          </p:stCondLst>
                                        </p:cTn>
                                        <p:tgtEl>
                                          <p:spTgt spid="200"/>
                                        </p:tgtEl>
                                        <p:attrNameLst>
                                          <p:attrName>style.visibility</p:attrName>
                                        </p:attrNameLst>
                                      </p:cBhvr>
                                      <p:to>
                                        <p:strVal val="visible"/>
                                      </p:to>
                                    </p:set>
                                  </p:childTnLst>
                                </p:cTn>
                              </p:par>
                            </p:childTnLst>
                          </p:cTn>
                        </p:par>
                        <p:par>
                          <p:cTn id="600" fill="hold">
                            <p:stCondLst>
                              <p:cond delay="184500"/>
                            </p:stCondLst>
                            <p:childTnLst>
                              <p:par>
                                <p:cTn id="601" presetID="11" presetClass="entr" presetSubtype="0" fill="hold" grpId="0" nodeType="afterEffect">
                                  <p:stCondLst>
                                    <p:cond delay="0"/>
                                  </p:stCondLst>
                                  <p:childTnLst>
                                    <p:set>
                                      <p:cBhvr>
                                        <p:cTn id="602" dur="1000">
                                          <p:stCondLst>
                                            <p:cond delay="0"/>
                                          </p:stCondLst>
                                        </p:cTn>
                                        <p:tgtEl>
                                          <p:spTgt spid="201"/>
                                        </p:tgtEl>
                                        <p:attrNameLst>
                                          <p:attrName>style.visibility</p:attrName>
                                        </p:attrNameLst>
                                      </p:cBhvr>
                                      <p:to>
                                        <p:strVal val="visible"/>
                                      </p:to>
                                    </p:set>
                                  </p:childTnLst>
                                </p:cTn>
                              </p:par>
                            </p:childTnLst>
                          </p:cTn>
                        </p:par>
                        <p:par>
                          <p:cTn id="603" fill="hold">
                            <p:stCondLst>
                              <p:cond delay="185500"/>
                            </p:stCondLst>
                            <p:childTnLst>
                              <p:par>
                                <p:cTn id="604" presetID="11" presetClass="entr" presetSubtype="0" fill="hold" grpId="0" nodeType="afterEffect">
                                  <p:stCondLst>
                                    <p:cond delay="0"/>
                                  </p:stCondLst>
                                  <p:childTnLst>
                                    <p:set>
                                      <p:cBhvr>
                                        <p:cTn id="605" dur="1000">
                                          <p:stCondLst>
                                            <p:cond delay="0"/>
                                          </p:stCondLst>
                                        </p:cTn>
                                        <p:tgtEl>
                                          <p:spTgt spid="202"/>
                                        </p:tgtEl>
                                        <p:attrNameLst>
                                          <p:attrName>style.visibility</p:attrName>
                                        </p:attrNameLst>
                                      </p:cBhvr>
                                      <p:to>
                                        <p:strVal val="visible"/>
                                      </p:to>
                                    </p:set>
                                  </p:childTnLst>
                                </p:cTn>
                              </p:par>
                            </p:childTnLst>
                          </p:cTn>
                        </p:par>
                        <p:par>
                          <p:cTn id="606" fill="hold">
                            <p:stCondLst>
                              <p:cond delay="186500"/>
                            </p:stCondLst>
                            <p:childTnLst>
                              <p:par>
                                <p:cTn id="607" presetID="11" presetClass="entr" presetSubtype="0" fill="hold" grpId="0" nodeType="afterEffect">
                                  <p:stCondLst>
                                    <p:cond delay="0"/>
                                  </p:stCondLst>
                                  <p:childTnLst>
                                    <p:set>
                                      <p:cBhvr>
                                        <p:cTn id="608" dur="1000">
                                          <p:stCondLst>
                                            <p:cond delay="0"/>
                                          </p:stCondLst>
                                        </p:cTn>
                                        <p:tgtEl>
                                          <p:spTgt spid="203"/>
                                        </p:tgtEl>
                                        <p:attrNameLst>
                                          <p:attrName>style.visibility</p:attrName>
                                        </p:attrNameLst>
                                      </p:cBhvr>
                                      <p:to>
                                        <p:strVal val="visible"/>
                                      </p:to>
                                    </p:set>
                                  </p:childTnLst>
                                </p:cTn>
                              </p:par>
                            </p:childTnLst>
                          </p:cTn>
                        </p:par>
                        <p:par>
                          <p:cTn id="609" fill="hold">
                            <p:stCondLst>
                              <p:cond delay="187500"/>
                            </p:stCondLst>
                            <p:childTnLst>
                              <p:par>
                                <p:cTn id="610" presetID="11" presetClass="entr" presetSubtype="0" fill="hold" grpId="0" nodeType="afterEffect">
                                  <p:stCondLst>
                                    <p:cond delay="0"/>
                                  </p:stCondLst>
                                  <p:childTnLst>
                                    <p:set>
                                      <p:cBhvr>
                                        <p:cTn id="611" dur="1000">
                                          <p:stCondLst>
                                            <p:cond delay="0"/>
                                          </p:stCondLst>
                                        </p:cTn>
                                        <p:tgtEl>
                                          <p:spTgt spid="204"/>
                                        </p:tgtEl>
                                        <p:attrNameLst>
                                          <p:attrName>style.visibility</p:attrName>
                                        </p:attrNameLst>
                                      </p:cBhvr>
                                      <p:to>
                                        <p:strVal val="visible"/>
                                      </p:to>
                                    </p:set>
                                  </p:childTnLst>
                                </p:cTn>
                              </p:par>
                            </p:childTnLst>
                          </p:cTn>
                        </p:par>
                        <p:par>
                          <p:cTn id="612" fill="hold">
                            <p:stCondLst>
                              <p:cond delay="188500"/>
                            </p:stCondLst>
                            <p:childTnLst>
                              <p:par>
                                <p:cTn id="613" presetID="11" presetClass="entr" presetSubtype="0" fill="hold" grpId="0" nodeType="afterEffect">
                                  <p:stCondLst>
                                    <p:cond delay="0"/>
                                  </p:stCondLst>
                                  <p:childTnLst>
                                    <p:set>
                                      <p:cBhvr>
                                        <p:cTn id="614" dur="1000">
                                          <p:stCondLst>
                                            <p:cond delay="0"/>
                                          </p:stCondLst>
                                        </p:cTn>
                                        <p:tgtEl>
                                          <p:spTgt spid="205"/>
                                        </p:tgtEl>
                                        <p:attrNameLst>
                                          <p:attrName>style.visibility</p:attrName>
                                        </p:attrNameLst>
                                      </p:cBhvr>
                                      <p:to>
                                        <p:strVal val="visible"/>
                                      </p:to>
                                    </p:set>
                                  </p:childTnLst>
                                </p:cTn>
                              </p:par>
                            </p:childTnLst>
                          </p:cTn>
                        </p:par>
                        <p:par>
                          <p:cTn id="615" fill="hold">
                            <p:stCondLst>
                              <p:cond delay="189500"/>
                            </p:stCondLst>
                            <p:childTnLst>
                              <p:par>
                                <p:cTn id="616" presetID="11" presetClass="entr" presetSubtype="0" fill="hold" grpId="0" nodeType="afterEffect">
                                  <p:stCondLst>
                                    <p:cond delay="0"/>
                                  </p:stCondLst>
                                  <p:childTnLst>
                                    <p:set>
                                      <p:cBhvr>
                                        <p:cTn id="617" dur="1000">
                                          <p:stCondLst>
                                            <p:cond delay="0"/>
                                          </p:stCondLst>
                                        </p:cTn>
                                        <p:tgtEl>
                                          <p:spTgt spid="206"/>
                                        </p:tgtEl>
                                        <p:attrNameLst>
                                          <p:attrName>style.visibility</p:attrName>
                                        </p:attrNameLst>
                                      </p:cBhvr>
                                      <p:to>
                                        <p:strVal val="visible"/>
                                      </p:to>
                                    </p:set>
                                  </p:childTnLst>
                                </p:cTn>
                              </p:par>
                            </p:childTnLst>
                          </p:cTn>
                        </p:par>
                        <p:par>
                          <p:cTn id="618" fill="hold">
                            <p:stCondLst>
                              <p:cond delay="190500"/>
                            </p:stCondLst>
                            <p:childTnLst>
                              <p:par>
                                <p:cTn id="619" presetID="11" presetClass="entr" presetSubtype="0" fill="hold" grpId="0" nodeType="afterEffect">
                                  <p:stCondLst>
                                    <p:cond delay="0"/>
                                  </p:stCondLst>
                                  <p:childTnLst>
                                    <p:set>
                                      <p:cBhvr>
                                        <p:cTn id="620" dur="1000">
                                          <p:stCondLst>
                                            <p:cond delay="0"/>
                                          </p:stCondLst>
                                        </p:cTn>
                                        <p:tgtEl>
                                          <p:spTgt spid="207"/>
                                        </p:tgtEl>
                                        <p:attrNameLst>
                                          <p:attrName>style.visibility</p:attrName>
                                        </p:attrNameLst>
                                      </p:cBhvr>
                                      <p:to>
                                        <p:strVal val="visible"/>
                                      </p:to>
                                    </p:set>
                                  </p:childTnLst>
                                </p:cTn>
                              </p:par>
                            </p:childTnLst>
                          </p:cTn>
                        </p:par>
                        <p:par>
                          <p:cTn id="621" fill="hold">
                            <p:stCondLst>
                              <p:cond delay="191500"/>
                            </p:stCondLst>
                            <p:childTnLst>
                              <p:par>
                                <p:cTn id="622" presetID="11" presetClass="entr" presetSubtype="0" fill="hold" grpId="0" nodeType="afterEffect">
                                  <p:stCondLst>
                                    <p:cond delay="0"/>
                                  </p:stCondLst>
                                  <p:childTnLst>
                                    <p:set>
                                      <p:cBhvr>
                                        <p:cTn id="623" dur="1000">
                                          <p:stCondLst>
                                            <p:cond delay="0"/>
                                          </p:stCondLst>
                                        </p:cTn>
                                        <p:tgtEl>
                                          <p:spTgt spid="208"/>
                                        </p:tgtEl>
                                        <p:attrNameLst>
                                          <p:attrName>style.visibility</p:attrName>
                                        </p:attrNameLst>
                                      </p:cBhvr>
                                      <p:to>
                                        <p:strVal val="visible"/>
                                      </p:to>
                                    </p:set>
                                  </p:childTnLst>
                                </p:cTn>
                              </p:par>
                            </p:childTnLst>
                          </p:cTn>
                        </p:par>
                        <p:par>
                          <p:cTn id="624" fill="hold">
                            <p:stCondLst>
                              <p:cond delay="192500"/>
                            </p:stCondLst>
                            <p:childTnLst>
                              <p:par>
                                <p:cTn id="625" presetID="11" presetClass="entr" presetSubtype="0" fill="hold" grpId="0" nodeType="afterEffect">
                                  <p:stCondLst>
                                    <p:cond delay="0"/>
                                  </p:stCondLst>
                                  <p:childTnLst>
                                    <p:set>
                                      <p:cBhvr>
                                        <p:cTn id="626" dur="1000">
                                          <p:stCondLst>
                                            <p:cond delay="0"/>
                                          </p:stCondLst>
                                        </p:cTn>
                                        <p:tgtEl>
                                          <p:spTgt spid="209"/>
                                        </p:tgtEl>
                                        <p:attrNameLst>
                                          <p:attrName>style.visibility</p:attrName>
                                        </p:attrNameLst>
                                      </p:cBhvr>
                                      <p:to>
                                        <p:strVal val="visible"/>
                                      </p:to>
                                    </p:set>
                                  </p:childTnLst>
                                </p:cTn>
                              </p:par>
                            </p:childTnLst>
                          </p:cTn>
                        </p:par>
                        <p:par>
                          <p:cTn id="627" fill="hold">
                            <p:stCondLst>
                              <p:cond delay="193500"/>
                            </p:stCondLst>
                            <p:childTnLst>
                              <p:par>
                                <p:cTn id="628" presetID="11" presetClass="entr" presetSubtype="0" fill="hold" grpId="0" nodeType="afterEffect">
                                  <p:stCondLst>
                                    <p:cond delay="0"/>
                                  </p:stCondLst>
                                  <p:childTnLst>
                                    <p:set>
                                      <p:cBhvr>
                                        <p:cTn id="629" dur="1000">
                                          <p:stCondLst>
                                            <p:cond delay="0"/>
                                          </p:stCondLst>
                                        </p:cTn>
                                        <p:tgtEl>
                                          <p:spTgt spid="210"/>
                                        </p:tgtEl>
                                        <p:attrNameLst>
                                          <p:attrName>style.visibility</p:attrName>
                                        </p:attrNameLst>
                                      </p:cBhvr>
                                      <p:to>
                                        <p:strVal val="visible"/>
                                      </p:to>
                                    </p:set>
                                  </p:childTnLst>
                                </p:cTn>
                              </p:par>
                            </p:childTnLst>
                          </p:cTn>
                        </p:par>
                        <p:par>
                          <p:cTn id="630" fill="hold">
                            <p:stCondLst>
                              <p:cond delay="194500"/>
                            </p:stCondLst>
                            <p:childTnLst>
                              <p:par>
                                <p:cTn id="631" presetID="11" presetClass="entr" presetSubtype="0" fill="hold" grpId="0" nodeType="afterEffect">
                                  <p:stCondLst>
                                    <p:cond delay="0"/>
                                  </p:stCondLst>
                                  <p:childTnLst>
                                    <p:set>
                                      <p:cBhvr>
                                        <p:cTn id="632" dur="1000">
                                          <p:stCondLst>
                                            <p:cond delay="0"/>
                                          </p:stCondLst>
                                        </p:cTn>
                                        <p:tgtEl>
                                          <p:spTgt spid="211"/>
                                        </p:tgtEl>
                                        <p:attrNameLst>
                                          <p:attrName>style.visibility</p:attrName>
                                        </p:attrNameLst>
                                      </p:cBhvr>
                                      <p:to>
                                        <p:strVal val="visible"/>
                                      </p:to>
                                    </p:set>
                                  </p:childTnLst>
                                </p:cTn>
                              </p:par>
                            </p:childTnLst>
                          </p:cTn>
                        </p:par>
                        <p:par>
                          <p:cTn id="633" fill="hold">
                            <p:stCondLst>
                              <p:cond delay="195500"/>
                            </p:stCondLst>
                            <p:childTnLst>
                              <p:par>
                                <p:cTn id="634" presetID="11" presetClass="entr" presetSubtype="0" fill="hold" grpId="0" nodeType="afterEffect">
                                  <p:stCondLst>
                                    <p:cond delay="0"/>
                                  </p:stCondLst>
                                  <p:childTnLst>
                                    <p:set>
                                      <p:cBhvr>
                                        <p:cTn id="635" dur="1000">
                                          <p:stCondLst>
                                            <p:cond delay="0"/>
                                          </p:stCondLst>
                                        </p:cTn>
                                        <p:tgtEl>
                                          <p:spTgt spid="212"/>
                                        </p:tgtEl>
                                        <p:attrNameLst>
                                          <p:attrName>style.visibility</p:attrName>
                                        </p:attrNameLst>
                                      </p:cBhvr>
                                      <p:to>
                                        <p:strVal val="visible"/>
                                      </p:to>
                                    </p:set>
                                  </p:childTnLst>
                                </p:cTn>
                              </p:par>
                            </p:childTnLst>
                          </p:cTn>
                        </p:par>
                        <p:par>
                          <p:cTn id="636" fill="hold">
                            <p:stCondLst>
                              <p:cond delay="196500"/>
                            </p:stCondLst>
                            <p:childTnLst>
                              <p:par>
                                <p:cTn id="637" presetID="11" presetClass="entr" presetSubtype="0" fill="hold" grpId="0" nodeType="afterEffect">
                                  <p:stCondLst>
                                    <p:cond delay="0"/>
                                  </p:stCondLst>
                                  <p:childTnLst>
                                    <p:set>
                                      <p:cBhvr>
                                        <p:cTn id="638" dur="1000">
                                          <p:stCondLst>
                                            <p:cond delay="0"/>
                                          </p:stCondLst>
                                        </p:cTn>
                                        <p:tgtEl>
                                          <p:spTgt spid="213"/>
                                        </p:tgtEl>
                                        <p:attrNameLst>
                                          <p:attrName>style.visibility</p:attrName>
                                        </p:attrNameLst>
                                      </p:cBhvr>
                                      <p:to>
                                        <p:strVal val="visible"/>
                                      </p:to>
                                    </p:set>
                                  </p:childTnLst>
                                </p:cTn>
                              </p:par>
                            </p:childTnLst>
                          </p:cTn>
                        </p:par>
                        <p:par>
                          <p:cTn id="639" fill="hold">
                            <p:stCondLst>
                              <p:cond delay="197500"/>
                            </p:stCondLst>
                            <p:childTnLst>
                              <p:par>
                                <p:cTn id="640" presetID="11" presetClass="entr" presetSubtype="0" fill="hold" grpId="0" nodeType="afterEffect">
                                  <p:stCondLst>
                                    <p:cond delay="0"/>
                                  </p:stCondLst>
                                  <p:childTnLst>
                                    <p:set>
                                      <p:cBhvr>
                                        <p:cTn id="641" dur="1000">
                                          <p:stCondLst>
                                            <p:cond delay="0"/>
                                          </p:stCondLst>
                                        </p:cTn>
                                        <p:tgtEl>
                                          <p:spTgt spid="214"/>
                                        </p:tgtEl>
                                        <p:attrNameLst>
                                          <p:attrName>style.visibility</p:attrName>
                                        </p:attrNameLst>
                                      </p:cBhvr>
                                      <p:to>
                                        <p:strVal val="visible"/>
                                      </p:to>
                                    </p:set>
                                  </p:childTnLst>
                                </p:cTn>
                              </p:par>
                            </p:childTnLst>
                          </p:cTn>
                        </p:par>
                        <p:par>
                          <p:cTn id="642" fill="hold">
                            <p:stCondLst>
                              <p:cond delay="198500"/>
                            </p:stCondLst>
                            <p:childTnLst>
                              <p:par>
                                <p:cTn id="643" presetID="11" presetClass="entr" presetSubtype="0" fill="hold" grpId="0" nodeType="afterEffect">
                                  <p:stCondLst>
                                    <p:cond delay="0"/>
                                  </p:stCondLst>
                                  <p:childTnLst>
                                    <p:set>
                                      <p:cBhvr>
                                        <p:cTn id="644" dur="1000">
                                          <p:stCondLst>
                                            <p:cond delay="0"/>
                                          </p:stCondLst>
                                        </p:cTn>
                                        <p:tgtEl>
                                          <p:spTgt spid="215"/>
                                        </p:tgtEl>
                                        <p:attrNameLst>
                                          <p:attrName>style.visibility</p:attrName>
                                        </p:attrNameLst>
                                      </p:cBhvr>
                                      <p:to>
                                        <p:strVal val="visible"/>
                                      </p:to>
                                    </p:set>
                                  </p:childTnLst>
                                </p:cTn>
                              </p:par>
                            </p:childTnLst>
                          </p:cTn>
                        </p:par>
                        <p:par>
                          <p:cTn id="645" fill="hold">
                            <p:stCondLst>
                              <p:cond delay="199500"/>
                            </p:stCondLst>
                            <p:childTnLst>
                              <p:par>
                                <p:cTn id="646" presetID="11" presetClass="entr" presetSubtype="0" fill="hold" grpId="0" nodeType="afterEffect">
                                  <p:stCondLst>
                                    <p:cond delay="0"/>
                                  </p:stCondLst>
                                  <p:childTnLst>
                                    <p:set>
                                      <p:cBhvr>
                                        <p:cTn id="647" dur="1000">
                                          <p:stCondLst>
                                            <p:cond delay="0"/>
                                          </p:stCondLst>
                                        </p:cTn>
                                        <p:tgtEl>
                                          <p:spTgt spid="216"/>
                                        </p:tgtEl>
                                        <p:attrNameLst>
                                          <p:attrName>style.visibility</p:attrName>
                                        </p:attrNameLst>
                                      </p:cBhvr>
                                      <p:to>
                                        <p:strVal val="visible"/>
                                      </p:to>
                                    </p:set>
                                  </p:childTnLst>
                                </p:cTn>
                              </p:par>
                            </p:childTnLst>
                          </p:cTn>
                        </p:par>
                        <p:par>
                          <p:cTn id="648" fill="hold">
                            <p:stCondLst>
                              <p:cond delay="200500"/>
                            </p:stCondLst>
                            <p:childTnLst>
                              <p:par>
                                <p:cTn id="649" presetID="11" presetClass="entr" presetSubtype="0" fill="hold" grpId="0" nodeType="afterEffect">
                                  <p:stCondLst>
                                    <p:cond delay="0"/>
                                  </p:stCondLst>
                                  <p:childTnLst>
                                    <p:set>
                                      <p:cBhvr>
                                        <p:cTn id="650" dur="1000">
                                          <p:stCondLst>
                                            <p:cond delay="0"/>
                                          </p:stCondLst>
                                        </p:cTn>
                                        <p:tgtEl>
                                          <p:spTgt spid="217"/>
                                        </p:tgtEl>
                                        <p:attrNameLst>
                                          <p:attrName>style.visibility</p:attrName>
                                        </p:attrNameLst>
                                      </p:cBhvr>
                                      <p:to>
                                        <p:strVal val="visible"/>
                                      </p:to>
                                    </p:set>
                                  </p:childTnLst>
                                </p:cTn>
                              </p:par>
                            </p:childTnLst>
                          </p:cTn>
                        </p:par>
                        <p:par>
                          <p:cTn id="651" fill="hold">
                            <p:stCondLst>
                              <p:cond delay="201500"/>
                            </p:stCondLst>
                            <p:childTnLst>
                              <p:par>
                                <p:cTn id="652" presetID="11" presetClass="entr" presetSubtype="0" fill="hold" grpId="0" nodeType="afterEffect">
                                  <p:stCondLst>
                                    <p:cond delay="0"/>
                                  </p:stCondLst>
                                  <p:childTnLst>
                                    <p:set>
                                      <p:cBhvr>
                                        <p:cTn id="653" dur="1000">
                                          <p:stCondLst>
                                            <p:cond delay="0"/>
                                          </p:stCondLst>
                                        </p:cTn>
                                        <p:tgtEl>
                                          <p:spTgt spid="218"/>
                                        </p:tgtEl>
                                        <p:attrNameLst>
                                          <p:attrName>style.visibility</p:attrName>
                                        </p:attrNameLst>
                                      </p:cBhvr>
                                      <p:to>
                                        <p:strVal val="visible"/>
                                      </p:to>
                                    </p:set>
                                  </p:childTnLst>
                                </p:cTn>
                              </p:par>
                            </p:childTnLst>
                          </p:cTn>
                        </p:par>
                        <p:par>
                          <p:cTn id="654" fill="hold">
                            <p:stCondLst>
                              <p:cond delay="202500"/>
                            </p:stCondLst>
                            <p:childTnLst>
                              <p:par>
                                <p:cTn id="655" presetID="11" presetClass="entr" presetSubtype="0" fill="hold" grpId="0" nodeType="afterEffect">
                                  <p:stCondLst>
                                    <p:cond delay="0"/>
                                  </p:stCondLst>
                                  <p:childTnLst>
                                    <p:set>
                                      <p:cBhvr>
                                        <p:cTn id="656" dur="1000">
                                          <p:stCondLst>
                                            <p:cond delay="0"/>
                                          </p:stCondLst>
                                        </p:cTn>
                                        <p:tgtEl>
                                          <p:spTgt spid="219"/>
                                        </p:tgtEl>
                                        <p:attrNameLst>
                                          <p:attrName>style.visibility</p:attrName>
                                        </p:attrNameLst>
                                      </p:cBhvr>
                                      <p:to>
                                        <p:strVal val="visible"/>
                                      </p:to>
                                    </p:set>
                                  </p:childTnLst>
                                </p:cTn>
                              </p:par>
                            </p:childTnLst>
                          </p:cTn>
                        </p:par>
                        <p:par>
                          <p:cTn id="657" fill="hold">
                            <p:stCondLst>
                              <p:cond delay="203500"/>
                            </p:stCondLst>
                            <p:childTnLst>
                              <p:par>
                                <p:cTn id="658" presetID="11" presetClass="entr" presetSubtype="0" fill="hold" grpId="0" nodeType="afterEffect">
                                  <p:stCondLst>
                                    <p:cond delay="0"/>
                                  </p:stCondLst>
                                  <p:childTnLst>
                                    <p:set>
                                      <p:cBhvr>
                                        <p:cTn id="659" dur="1000">
                                          <p:stCondLst>
                                            <p:cond delay="0"/>
                                          </p:stCondLst>
                                        </p:cTn>
                                        <p:tgtEl>
                                          <p:spTgt spid="220"/>
                                        </p:tgtEl>
                                        <p:attrNameLst>
                                          <p:attrName>style.visibility</p:attrName>
                                        </p:attrNameLst>
                                      </p:cBhvr>
                                      <p:to>
                                        <p:strVal val="visible"/>
                                      </p:to>
                                    </p:set>
                                  </p:childTnLst>
                                </p:cTn>
                              </p:par>
                            </p:childTnLst>
                          </p:cTn>
                        </p:par>
                        <p:par>
                          <p:cTn id="660" fill="hold">
                            <p:stCondLst>
                              <p:cond delay="204500"/>
                            </p:stCondLst>
                            <p:childTnLst>
                              <p:par>
                                <p:cTn id="661" presetID="11" presetClass="entr" presetSubtype="0" fill="hold" grpId="0" nodeType="afterEffect">
                                  <p:stCondLst>
                                    <p:cond delay="0"/>
                                  </p:stCondLst>
                                  <p:childTnLst>
                                    <p:set>
                                      <p:cBhvr>
                                        <p:cTn id="662" dur="1000">
                                          <p:stCondLst>
                                            <p:cond delay="0"/>
                                          </p:stCondLst>
                                        </p:cTn>
                                        <p:tgtEl>
                                          <p:spTgt spid="221"/>
                                        </p:tgtEl>
                                        <p:attrNameLst>
                                          <p:attrName>style.visibility</p:attrName>
                                        </p:attrNameLst>
                                      </p:cBhvr>
                                      <p:to>
                                        <p:strVal val="visible"/>
                                      </p:to>
                                    </p:set>
                                  </p:childTnLst>
                                </p:cTn>
                              </p:par>
                            </p:childTnLst>
                          </p:cTn>
                        </p:par>
                        <p:par>
                          <p:cTn id="663" fill="hold">
                            <p:stCondLst>
                              <p:cond delay="205500"/>
                            </p:stCondLst>
                            <p:childTnLst>
                              <p:par>
                                <p:cTn id="664" presetID="11" presetClass="entr" presetSubtype="0" fill="hold" grpId="0" nodeType="afterEffect">
                                  <p:stCondLst>
                                    <p:cond delay="0"/>
                                  </p:stCondLst>
                                  <p:childTnLst>
                                    <p:set>
                                      <p:cBhvr>
                                        <p:cTn id="665" dur="1000">
                                          <p:stCondLst>
                                            <p:cond delay="0"/>
                                          </p:stCondLst>
                                        </p:cTn>
                                        <p:tgtEl>
                                          <p:spTgt spid="222"/>
                                        </p:tgtEl>
                                        <p:attrNameLst>
                                          <p:attrName>style.visibility</p:attrName>
                                        </p:attrNameLst>
                                      </p:cBhvr>
                                      <p:to>
                                        <p:strVal val="visible"/>
                                      </p:to>
                                    </p:set>
                                  </p:childTnLst>
                                </p:cTn>
                              </p:par>
                            </p:childTnLst>
                          </p:cTn>
                        </p:par>
                        <p:par>
                          <p:cTn id="666" fill="hold">
                            <p:stCondLst>
                              <p:cond delay="206500"/>
                            </p:stCondLst>
                            <p:childTnLst>
                              <p:par>
                                <p:cTn id="667" presetID="11" presetClass="entr" presetSubtype="0" fill="hold" grpId="0" nodeType="afterEffect">
                                  <p:stCondLst>
                                    <p:cond delay="0"/>
                                  </p:stCondLst>
                                  <p:childTnLst>
                                    <p:set>
                                      <p:cBhvr>
                                        <p:cTn id="668" dur="1000">
                                          <p:stCondLst>
                                            <p:cond delay="0"/>
                                          </p:stCondLst>
                                        </p:cTn>
                                        <p:tgtEl>
                                          <p:spTgt spid="223"/>
                                        </p:tgtEl>
                                        <p:attrNameLst>
                                          <p:attrName>style.visibility</p:attrName>
                                        </p:attrNameLst>
                                      </p:cBhvr>
                                      <p:to>
                                        <p:strVal val="visible"/>
                                      </p:to>
                                    </p:set>
                                  </p:childTnLst>
                                </p:cTn>
                              </p:par>
                            </p:childTnLst>
                          </p:cTn>
                        </p:par>
                        <p:par>
                          <p:cTn id="669" fill="hold">
                            <p:stCondLst>
                              <p:cond delay="207500"/>
                            </p:stCondLst>
                            <p:childTnLst>
                              <p:par>
                                <p:cTn id="670" presetID="11" presetClass="entr" presetSubtype="0" fill="hold" grpId="0" nodeType="afterEffect">
                                  <p:stCondLst>
                                    <p:cond delay="0"/>
                                  </p:stCondLst>
                                  <p:childTnLst>
                                    <p:set>
                                      <p:cBhvr>
                                        <p:cTn id="671" dur="1000">
                                          <p:stCondLst>
                                            <p:cond delay="0"/>
                                          </p:stCondLst>
                                        </p:cTn>
                                        <p:tgtEl>
                                          <p:spTgt spid="224"/>
                                        </p:tgtEl>
                                        <p:attrNameLst>
                                          <p:attrName>style.visibility</p:attrName>
                                        </p:attrNameLst>
                                      </p:cBhvr>
                                      <p:to>
                                        <p:strVal val="visible"/>
                                      </p:to>
                                    </p:set>
                                  </p:childTnLst>
                                </p:cTn>
                              </p:par>
                            </p:childTnLst>
                          </p:cTn>
                        </p:par>
                        <p:par>
                          <p:cTn id="672" fill="hold">
                            <p:stCondLst>
                              <p:cond delay="208500"/>
                            </p:stCondLst>
                            <p:childTnLst>
                              <p:par>
                                <p:cTn id="673" presetID="11" presetClass="entr" presetSubtype="0" fill="hold" grpId="0" nodeType="afterEffect">
                                  <p:stCondLst>
                                    <p:cond delay="0"/>
                                  </p:stCondLst>
                                  <p:childTnLst>
                                    <p:set>
                                      <p:cBhvr>
                                        <p:cTn id="674" dur="1000">
                                          <p:stCondLst>
                                            <p:cond delay="0"/>
                                          </p:stCondLst>
                                        </p:cTn>
                                        <p:tgtEl>
                                          <p:spTgt spid="225"/>
                                        </p:tgtEl>
                                        <p:attrNameLst>
                                          <p:attrName>style.visibility</p:attrName>
                                        </p:attrNameLst>
                                      </p:cBhvr>
                                      <p:to>
                                        <p:strVal val="visible"/>
                                      </p:to>
                                    </p:set>
                                  </p:childTnLst>
                                </p:cTn>
                              </p:par>
                            </p:childTnLst>
                          </p:cTn>
                        </p:par>
                        <p:par>
                          <p:cTn id="675" fill="hold">
                            <p:stCondLst>
                              <p:cond delay="209500"/>
                            </p:stCondLst>
                            <p:childTnLst>
                              <p:par>
                                <p:cTn id="676" presetID="11" presetClass="entr" presetSubtype="0" fill="hold" grpId="0" nodeType="afterEffect">
                                  <p:stCondLst>
                                    <p:cond delay="0"/>
                                  </p:stCondLst>
                                  <p:childTnLst>
                                    <p:set>
                                      <p:cBhvr>
                                        <p:cTn id="677" dur="1000">
                                          <p:stCondLst>
                                            <p:cond delay="0"/>
                                          </p:stCondLst>
                                        </p:cTn>
                                        <p:tgtEl>
                                          <p:spTgt spid="226"/>
                                        </p:tgtEl>
                                        <p:attrNameLst>
                                          <p:attrName>style.visibility</p:attrName>
                                        </p:attrNameLst>
                                      </p:cBhvr>
                                      <p:to>
                                        <p:strVal val="visible"/>
                                      </p:to>
                                    </p:set>
                                  </p:childTnLst>
                                </p:cTn>
                              </p:par>
                            </p:childTnLst>
                          </p:cTn>
                        </p:par>
                        <p:par>
                          <p:cTn id="678" fill="hold">
                            <p:stCondLst>
                              <p:cond delay="210500"/>
                            </p:stCondLst>
                            <p:childTnLst>
                              <p:par>
                                <p:cTn id="679" presetID="11" presetClass="entr" presetSubtype="0" fill="hold" grpId="0" nodeType="afterEffect">
                                  <p:stCondLst>
                                    <p:cond delay="0"/>
                                  </p:stCondLst>
                                  <p:childTnLst>
                                    <p:set>
                                      <p:cBhvr>
                                        <p:cTn id="680" dur="1000">
                                          <p:stCondLst>
                                            <p:cond delay="0"/>
                                          </p:stCondLst>
                                        </p:cTn>
                                        <p:tgtEl>
                                          <p:spTgt spid="227"/>
                                        </p:tgtEl>
                                        <p:attrNameLst>
                                          <p:attrName>style.visibility</p:attrName>
                                        </p:attrNameLst>
                                      </p:cBhvr>
                                      <p:to>
                                        <p:strVal val="visible"/>
                                      </p:to>
                                    </p:set>
                                  </p:childTnLst>
                                </p:cTn>
                              </p:par>
                            </p:childTnLst>
                          </p:cTn>
                        </p:par>
                        <p:par>
                          <p:cTn id="681" fill="hold">
                            <p:stCondLst>
                              <p:cond delay="211500"/>
                            </p:stCondLst>
                            <p:childTnLst>
                              <p:par>
                                <p:cTn id="682" presetID="11" presetClass="entr" presetSubtype="0" fill="hold" grpId="0" nodeType="afterEffect">
                                  <p:stCondLst>
                                    <p:cond delay="0"/>
                                  </p:stCondLst>
                                  <p:childTnLst>
                                    <p:set>
                                      <p:cBhvr>
                                        <p:cTn id="683" dur="1000">
                                          <p:stCondLst>
                                            <p:cond delay="0"/>
                                          </p:stCondLst>
                                        </p:cTn>
                                        <p:tgtEl>
                                          <p:spTgt spid="228"/>
                                        </p:tgtEl>
                                        <p:attrNameLst>
                                          <p:attrName>style.visibility</p:attrName>
                                        </p:attrNameLst>
                                      </p:cBhvr>
                                      <p:to>
                                        <p:strVal val="visible"/>
                                      </p:to>
                                    </p:set>
                                  </p:childTnLst>
                                </p:cTn>
                              </p:par>
                            </p:childTnLst>
                          </p:cTn>
                        </p:par>
                        <p:par>
                          <p:cTn id="684" fill="hold">
                            <p:stCondLst>
                              <p:cond delay="212500"/>
                            </p:stCondLst>
                            <p:childTnLst>
                              <p:par>
                                <p:cTn id="685" presetID="11" presetClass="entr" presetSubtype="0" fill="hold" grpId="0" nodeType="afterEffect">
                                  <p:stCondLst>
                                    <p:cond delay="0"/>
                                  </p:stCondLst>
                                  <p:childTnLst>
                                    <p:set>
                                      <p:cBhvr>
                                        <p:cTn id="686" dur="1000">
                                          <p:stCondLst>
                                            <p:cond delay="0"/>
                                          </p:stCondLst>
                                        </p:cTn>
                                        <p:tgtEl>
                                          <p:spTgt spid="229"/>
                                        </p:tgtEl>
                                        <p:attrNameLst>
                                          <p:attrName>style.visibility</p:attrName>
                                        </p:attrNameLst>
                                      </p:cBhvr>
                                      <p:to>
                                        <p:strVal val="visible"/>
                                      </p:to>
                                    </p:set>
                                  </p:childTnLst>
                                </p:cTn>
                              </p:par>
                            </p:childTnLst>
                          </p:cTn>
                        </p:par>
                        <p:par>
                          <p:cTn id="687" fill="hold">
                            <p:stCondLst>
                              <p:cond delay="213500"/>
                            </p:stCondLst>
                            <p:childTnLst>
                              <p:par>
                                <p:cTn id="688" presetID="11" presetClass="entr" presetSubtype="0" fill="hold" grpId="0" nodeType="afterEffect">
                                  <p:stCondLst>
                                    <p:cond delay="0"/>
                                  </p:stCondLst>
                                  <p:childTnLst>
                                    <p:set>
                                      <p:cBhvr>
                                        <p:cTn id="689" dur="1000">
                                          <p:stCondLst>
                                            <p:cond delay="0"/>
                                          </p:stCondLst>
                                        </p:cTn>
                                        <p:tgtEl>
                                          <p:spTgt spid="230"/>
                                        </p:tgtEl>
                                        <p:attrNameLst>
                                          <p:attrName>style.visibility</p:attrName>
                                        </p:attrNameLst>
                                      </p:cBhvr>
                                      <p:to>
                                        <p:strVal val="visible"/>
                                      </p:to>
                                    </p:set>
                                  </p:childTnLst>
                                </p:cTn>
                              </p:par>
                            </p:childTnLst>
                          </p:cTn>
                        </p:par>
                        <p:par>
                          <p:cTn id="690" fill="hold">
                            <p:stCondLst>
                              <p:cond delay="214500"/>
                            </p:stCondLst>
                            <p:childTnLst>
                              <p:par>
                                <p:cTn id="691" presetID="11" presetClass="entr" presetSubtype="0" fill="hold" grpId="0" nodeType="afterEffect">
                                  <p:stCondLst>
                                    <p:cond delay="0"/>
                                  </p:stCondLst>
                                  <p:childTnLst>
                                    <p:set>
                                      <p:cBhvr>
                                        <p:cTn id="692" dur="1000">
                                          <p:stCondLst>
                                            <p:cond delay="0"/>
                                          </p:stCondLst>
                                        </p:cTn>
                                        <p:tgtEl>
                                          <p:spTgt spid="231"/>
                                        </p:tgtEl>
                                        <p:attrNameLst>
                                          <p:attrName>style.visibility</p:attrName>
                                        </p:attrNameLst>
                                      </p:cBhvr>
                                      <p:to>
                                        <p:strVal val="visible"/>
                                      </p:to>
                                    </p:set>
                                  </p:childTnLst>
                                </p:cTn>
                              </p:par>
                            </p:childTnLst>
                          </p:cTn>
                        </p:par>
                        <p:par>
                          <p:cTn id="693" fill="hold">
                            <p:stCondLst>
                              <p:cond delay="215500"/>
                            </p:stCondLst>
                            <p:childTnLst>
                              <p:par>
                                <p:cTn id="694" presetID="11" presetClass="entr" presetSubtype="0" fill="hold" grpId="0" nodeType="afterEffect">
                                  <p:stCondLst>
                                    <p:cond delay="0"/>
                                  </p:stCondLst>
                                  <p:childTnLst>
                                    <p:set>
                                      <p:cBhvr>
                                        <p:cTn id="695" dur="1000">
                                          <p:stCondLst>
                                            <p:cond delay="0"/>
                                          </p:stCondLst>
                                        </p:cTn>
                                        <p:tgtEl>
                                          <p:spTgt spid="232"/>
                                        </p:tgtEl>
                                        <p:attrNameLst>
                                          <p:attrName>style.visibility</p:attrName>
                                        </p:attrNameLst>
                                      </p:cBhvr>
                                      <p:to>
                                        <p:strVal val="visible"/>
                                      </p:to>
                                    </p:set>
                                  </p:childTnLst>
                                </p:cTn>
                              </p:par>
                            </p:childTnLst>
                          </p:cTn>
                        </p:par>
                        <p:par>
                          <p:cTn id="696" fill="hold">
                            <p:stCondLst>
                              <p:cond delay="216500"/>
                            </p:stCondLst>
                            <p:childTnLst>
                              <p:par>
                                <p:cTn id="697" presetID="11" presetClass="entr" presetSubtype="0" fill="hold" grpId="0" nodeType="afterEffect">
                                  <p:stCondLst>
                                    <p:cond delay="0"/>
                                  </p:stCondLst>
                                  <p:childTnLst>
                                    <p:set>
                                      <p:cBhvr>
                                        <p:cTn id="698" dur="1000">
                                          <p:stCondLst>
                                            <p:cond delay="0"/>
                                          </p:stCondLst>
                                        </p:cTn>
                                        <p:tgtEl>
                                          <p:spTgt spid="233"/>
                                        </p:tgtEl>
                                        <p:attrNameLst>
                                          <p:attrName>style.visibility</p:attrName>
                                        </p:attrNameLst>
                                      </p:cBhvr>
                                      <p:to>
                                        <p:strVal val="visible"/>
                                      </p:to>
                                    </p:set>
                                  </p:childTnLst>
                                </p:cTn>
                              </p:par>
                            </p:childTnLst>
                          </p:cTn>
                        </p:par>
                        <p:par>
                          <p:cTn id="699" fill="hold">
                            <p:stCondLst>
                              <p:cond delay="217500"/>
                            </p:stCondLst>
                            <p:childTnLst>
                              <p:par>
                                <p:cTn id="700" presetID="11" presetClass="entr" presetSubtype="0" fill="hold" grpId="0" nodeType="afterEffect">
                                  <p:stCondLst>
                                    <p:cond delay="0"/>
                                  </p:stCondLst>
                                  <p:childTnLst>
                                    <p:set>
                                      <p:cBhvr>
                                        <p:cTn id="701" dur="1000">
                                          <p:stCondLst>
                                            <p:cond delay="0"/>
                                          </p:stCondLst>
                                        </p:cTn>
                                        <p:tgtEl>
                                          <p:spTgt spid="234"/>
                                        </p:tgtEl>
                                        <p:attrNameLst>
                                          <p:attrName>style.visibility</p:attrName>
                                        </p:attrNameLst>
                                      </p:cBhvr>
                                      <p:to>
                                        <p:strVal val="visible"/>
                                      </p:to>
                                    </p:set>
                                  </p:childTnLst>
                                </p:cTn>
                              </p:par>
                            </p:childTnLst>
                          </p:cTn>
                        </p:par>
                        <p:par>
                          <p:cTn id="702" fill="hold">
                            <p:stCondLst>
                              <p:cond delay="218500"/>
                            </p:stCondLst>
                            <p:childTnLst>
                              <p:par>
                                <p:cTn id="703" presetID="11" presetClass="entr" presetSubtype="0" fill="hold" grpId="0" nodeType="afterEffect">
                                  <p:stCondLst>
                                    <p:cond delay="0"/>
                                  </p:stCondLst>
                                  <p:childTnLst>
                                    <p:set>
                                      <p:cBhvr>
                                        <p:cTn id="704" dur="1000">
                                          <p:stCondLst>
                                            <p:cond delay="0"/>
                                          </p:stCondLst>
                                        </p:cTn>
                                        <p:tgtEl>
                                          <p:spTgt spid="235"/>
                                        </p:tgtEl>
                                        <p:attrNameLst>
                                          <p:attrName>style.visibility</p:attrName>
                                        </p:attrNameLst>
                                      </p:cBhvr>
                                      <p:to>
                                        <p:strVal val="visible"/>
                                      </p:to>
                                    </p:set>
                                  </p:childTnLst>
                                </p:cTn>
                              </p:par>
                            </p:childTnLst>
                          </p:cTn>
                        </p:par>
                        <p:par>
                          <p:cTn id="705" fill="hold">
                            <p:stCondLst>
                              <p:cond delay="219500"/>
                            </p:stCondLst>
                            <p:childTnLst>
                              <p:par>
                                <p:cTn id="706" presetID="11" presetClass="entr" presetSubtype="0" fill="hold" grpId="0" nodeType="afterEffect">
                                  <p:stCondLst>
                                    <p:cond delay="0"/>
                                  </p:stCondLst>
                                  <p:childTnLst>
                                    <p:set>
                                      <p:cBhvr>
                                        <p:cTn id="707" dur="1000">
                                          <p:stCondLst>
                                            <p:cond delay="0"/>
                                          </p:stCondLst>
                                        </p:cTn>
                                        <p:tgtEl>
                                          <p:spTgt spid="236"/>
                                        </p:tgtEl>
                                        <p:attrNameLst>
                                          <p:attrName>style.visibility</p:attrName>
                                        </p:attrNameLst>
                                      </p:cBhvr>
                                      <p:to>
                                        <p:strVal val="visible"/>
                                      </p:to>
                                    </p:set>
                                  </p:childTnLst>
                                </p:cTn>
                              </p:par>
                            </p:childTnLst>
                          </p:cTn>
                        </p:par>
                        <p:par>
                          <p:cTn id="708" fill="hold">
                            <p:stCondLst>
                              <p:cond delay="220500"/>
                            </p:stCondLst>
                            <p:childTnLst>
                              <p:par>
                                <p:cTn id="709" presetID="11" presetClass="entr" presetSubtype="0" fill="hold" grpId="0" nodeType="afterEffect">
                                  <p:stCondLst>
                                    <p:cond delay="0"/>
                                  </p:stCondLst>
                                  <p:childTnLst>
                                    <p:set>
                                      <p:cBhvr>
                                        <p:cTn id="710" dur="1000">
                                          <p:stCondLst>
                                            <p:cond delay="0"/>
                                          </p:stCondLst>
                                        </p:cTn>
                                        <p:tgtEl>
                                          <p:spTgt spid="237"/>
                                        </p:tgtEl>
                                        <p:attrNameLst>
                                          <p:attrName>style.visibility</p:attrName>
                                        </p:attrNameLst>
                                      </p:cBhvr>
                                      <p:to>
                                        <p:strVal val="visible"/>
                                      </p:to>
                                    </p:set>
                                  </p:childTnLst>
                                </p:cTn>
                              </p:par>
                            </p:childTnLst>
                          </p:cTn>
                        </p:par>
                        <p:par>
                          <p:cTn id="711" fill="hold">
                            <p:stCondLst>
                              <p:cond delay="221500"/>
                            </p:stCondLst>
                            <p:childTnLst>
                              <p:par>
                                <p:cTn id="712" presetID="11" presetClass="entr" presetSubtype="0" fill="hold" grpId="0" nodeType="afterEffect">
                                  <p:stCondLst>
                                    <p:cond delay="0"/>
                                  </p:stCondLst>
                                  <p:childTnLst>
                                    <p:set>
                                      <p:cBhvr>
                                        <p:cTn id="713" dur="1000">
                                          <p:stCondLst>
                                            <p:cond delay="0"/>
                                          </p:stCondLst>
                                        </p:cTn>
                                        <p:tgtEl>
                                          <p:spTgt spid="238"/>
                                        </p:tgtEl>
                                        <p:attrNameLst>
                                          <p:attrName>style.visibility</p:attrName>
                                        </p:attrNameLst>
                                      </p:cBhvr>
                                      <p:to>
                                        <p:strVal val="visible"/>
                                      </p:to>
                                    </p:set>
                                  </p:childTnLst>
                                </p:cTn>
                              </p:par>
                            </p:childTnLst>
                          </p:cTn>
                        </p:par>
                        <p:par>
                          <p:cTn id="714" fill="hold">
                            <p:stCondLst>
                              <p:cond delay="222500"/>
                            </p:stCondLst>
                            <p:childTnLst>
                              <p:par>
                                <p:cTn id="715" presetID="11" presetClass="entr" presetSubtype="0" fill="hold" grpId="0" nodeType="afterEffect">
                                  <p:stCondLst>
                                    <p:cond delay="0"/>
                                  </p:stCondLst>
                                  <p:childTnLst>
                                    <p:set>
                                      <p:cBhvr>
                                        <p:cTn id="716" dur="1000">
                                          <p:stCondLst>
                                            <p:cond delay="0"/>
                                          </p:stCondLst>
                                        </p:cTn>
                                        <p:tgtEl>
                                          <p:spTgt spid="239"/>
                                        </p:tgtEl>
                                        <p:attrNameLst>
                                          <p:attrName>style.visibility</p:attrName>
                                        </p:attrNameLst>
                                      </p:cBhvr>
                                      <p:to>
                                        <p:strVal val="visible"/>
                                      </p:to>
                                    </p:set>
                                  </p:childTnLst>
                                </p:cTn>
                              </p:par>
                            </p:childTnLst>
                          </p:cTn>
                        </p:par>
                        <p:par>
                          <p:cTn id="717" fill="hold">
                            <p:stCondLst>
                              <p:cond delay="223500"/>
                            </p:stCondLst>
                            <p:childTnLst>
                              <p:par>
                                <p:cTn id="718" presetID="11" presetClass="entr" presetSubtype="0" fill="hold" grpId="0" nodeType="afterEffect">
                                  <p:stCondLst>
                                    <p:cond delay="0"/>
                                  </p:stCondLst>
                                  <p:childTnLst>
                                    <p:set>
                                      <p:cBhvr>
                                        <p:cTn id="719" dur="1000">
                                          <p:stCondLst>
                                            <p:cond delay="0"/>
                                          </p:stCondLst>
                                        </p:cTn>
                                        <p:tgtEl>
                                          <p:spTgt spid="240"/>
                                        </p:tgtEl>
                                        <p:attrNameLst>
                                          <p:attrName>style.visibility</p:attrName>
                                        </p:attrNameLst>
                                      </p:cBhvr>
                                      <p:to>
                                        <p:strVal val="visible"/>
                                      </p:to>
                                    </p:set>
                                  </p:childTnLst>
                                </p:cTn>
                              </p:par>
                            </p:childTnLst>
                          </p:cTn>
                        </p:par>
                        <p:par>
                          <p:cTn id="720" fill="hold">
                            <p:stCondLst>
                              <p:cond delay="224500"/>
                            </p:stCondLst>
                            <p:childTnLst>
                              <p:par>
                                <p:cTn id="721" presetID="11" presetClass="entr" presetSubtype="0" fill="hold" grpId="0" nodeType="afterEffect">
                                  <p:stCondLst>
                                    <p:cond delay="0"/>
                                  </p:stCondLst>
                                  <p:childTnLst>
                                    <p:set>
                                      <p:cBhvr>
                                        <p:cTn id="722" dur="1000">
                                          <p:stCondLst>
                                            <p:cond delay="0"/>
                                          </p:stCondLst>
                                        </p:cTn>
                                        <p:tgtEl>
                                          <p:spTgt spid="241"/>
                                        </p:tgtEl>
                                        <p:attrNameLst>
                                          <p:attrName>style.visibility</p:attrName>
                                        </p:attrNameLst>
                                      </p:cBhvr>
                                      <p:to>
                                        <p:strVal val="visible"/>
                                      </p:to>
                                    </p:set>
                                  </p:childTnLst>
                                </p:cTn>
                              </p:par>
                            </p:childTnLst>
                          </p:cTn>
                        </p:par>
                        <p:par>
                          <p:cTn id="723" fill="hold">
                            <p:stCondLst>
                              <p:cond delay="225500"/>
                            </p:stCondLst>
                            <p:childTnLst>
                              <p:par>
                                <p:cTn id="724" presetID="11" presetClass="entr" presetSubtype="0" fill="hold" grpId="0" nodeType="afterEffect">
                                  <p:stCondLst>
                                    <p:cond delay="0"/>
                                  </p:stCondLst>
                                  <p:childTnLst>
                                    <p:set>
                                      <p:cBhvr>
                                        <p:cTn id="725" dur="1000">
                                          <p:stCondLst>
                                            <p:cond delay="0"/>
                                          </p:stCondLst>
                                        </p:cTn>
                                        <p:tgtEl>
                                          <p:spTgt spid="242"/>
                                        </p:tgtEl>
                                        <p:attrNameLst>
                                          <p:attrName>style.visibility</p:attrName>
                                        </p:attrNameLst>
                                      </p:cBhvr>
                                      <p:to>
                                        <p:strVal val="visible"/>
                                      </p:to>
                                    </p:set>
                                  </p:childTnLst>
                                </p:cTn>
                              </p:par>
                            </p:childTnLst>
                          </p:cTn>
                        </p:par>
                        <p:par>
                          <p:cTn id="726" fill="hold">
                            <p:stCondLst>
                              <p:cond delay="226500"/>
                            </p:stCondLst>
                            <p:childTnLst>
                              <p:par>
                                <p:cTn id="727" presetID="11" presetClass="entr" presetSubtype="0" fill="hold" grpId="0" nodeType="afterEffect">
                                  <p:stCondLst>
                                    <p:cond delay="0"/>
                                  </p:stCondLst>
                                  <p:childTnLst>
                                    <p:set>
                                      <p:cBhvr>
                                        <p:cTn id="728" dur="1000">
                                          <p:stCondLst>
                                            <p:cond delay="0"/>
                                          </p:stCondLst>
                                        </p:cTn>
                                        <p:tgtEl>
                                          <p:spTgt spid="243"/>
                                        </p:tgtEl>
                                        <p:attrNameLst>
                                          <p:attrName>style.visibility</p:attrName>
                                        </p:attrNameLst>
                                      </p:cBhvr>
                                      <p:to>
                                        <p:strVal val="visible"/>
                                      </p:to>
                                    </p:set>
                                  </p:childTnLst>
                                </p:cTn>
                              </p:par>
                            </p:childTnLst>
                          </p:cTn>
                        </p:par>
                        <p:par>
                          <p:cTn id="729" fill="hold">
                            <p:stCondLst>
                              <p:cond delay="227500"/>
                            </p:stCondLst>
                            <p:childTnLst>
                              <p:par>
                                <p:cTn id="730" presetID="11" presetClass="entr" presetSubtype="0" fill="hold" grpId="0" nodeType="afterEffect">
                                  <p:stCondLst>
                                    <p:cond delay="0"/>
                                  </p:stCondLst>
                                  <p:childTnLst>
                                    <p:set>
                                      <p:cBhvr>
                                        <p:cTn id="731" dur="1000">
                                          <p:stCondLst>
                                            <p:cond delay="0"/>
                                          </p:stCondLst>
                                        </p:cTn>
                                        <p:tgtEl>
                                          <p:spTgt spid="244"/>
                                        </p:tgtEl>
                                        <p:attrNameLst>
                                          <p:attrName>style.visibility</p:attrName>
                                        </p:attrNameLst>
                                      </p:cBhvr>
                                      <p:to>
                                        <p:strVal val="visible"/>
                                      </p:to>
                                    </p:set>
                                  </p:childTnLst>
                                </p:cTn>
                              </p:par>
                            </p:childTnLst>
                          </p:cTn>
                        </p:par>
                        <p:par>
                          <p:cTn id="732" fill="hold">
                            <p:stCondLst>
                              <p:cond delay="228500"/>
                            </p:stCondLst>
                            <p:childTnLst>
                              <p:par>
                                <p:cTn id="733" presetID="11" presetClass="entr" presetSubtype="0" fill="hold" grpId="0" nodeType="afterEffect">
                                  <p:stCondLst>
                                    <p:cond delay="0"/>
                                  </p:stCondLst>
                                  <p:childTnLst>
                                    <p:set>
                                      <p:cBhvr>
                                        <p:cTn id="734" dur="1000">
                                          <p:stCondLst>
                                            <p:cond delay="0"/>
                                          </p:stCondLst>
                                        </p:cTn>
                                        <p:tgtEl>
                                          <p:spTgt spid="245"/>
                                        </p:tgtEl>
                                        <p:attrNameLst>
                                          <p:attrName>style.visibility</p:attrName>
                                        </p:attrNameLst>
                                      </p:cBhvr>
                                      <p:to>
                                        <p:strVal val="visible"/>
                                      </p:to>
                                    </p:set>
                                  </p:childTnLst>
                                </p:cTn>
                              </p:par>
                            </p:childTnLst>
                          </p:cTn>
                        </p:par>
                        <p:par>
                          <p:cTn id="735" fill="hold">
                            <p:stCondLst>
                              <p:cond delay="229500"/>
                            </p:stCondLst>
                            <p:childTnLst>
                              <p:par>
                                <p:cTn id="736" presetID="11" presetClass="entr" presetSubtype="0" fill="hold" grpId="0" nodeType="afterEffect">
                                  <p:stCondLst>
                                    <p:cond delay="0"/>
                                  </p:stCondLst>
                                  <p:childTnLst>
                                    <p:set>
                                      <p:cBhvr>
                                        <p:cTn id="737" dur="1000">
                                          <p:stCondLst>
                                            <p:cond delay="0"/>
                                          </p:stCondLst>
                                        </p:cTn>
                                        <p:tgtEl>
                                          <p:spTgt spid="246"/>
                                        </p:tgtEl>
                                        <p:attrNameLst>
                                          <p:attrName>style.visibility</p:attrName>
                                        </p:attrNameLst>
                                      </p:cBhvr>
                                      <p:to>
                                        <p:strVal val="visible"/>
                                      </p:to>
                                    </p:set>
                                  </p:childTnLst>
                                </p:cTn>
                              </p:par>
                            </p:childTnLst>
                          </p:cTn>
                        </p:par>
                        <p:par>
                          <p:cTn id="738" fill="hold">
                            <p:stCondLst>
                              <p:cond delay="230500"/>
                            </p:stCondLst>
                            <p:childTnLst>
                              <p:par>
                                <p:cTn id="739" presetID="11" presetClass="entr" presetSubtype="0" fill="hold" grpId="0" nodeType="afterEffect">
                                  <p:stCondLst>
                                    <p:cond delay="0"/>
                                  </p:stCondLst>
                                  <p:childTnLst>
                                    <p:set>
                                      <p:cBhvr>
                                        <p:cTn id="740" dur="1000">
                                          <p:stCondLst>
                                            <p:cond delay="0"/>
                                          </p:stCondLst>
                                        </p:cTn>
                                        <p:tgtEl>
                                          <p:spTgt spid="247"/>
                                        </p:tgtEl>
                                        <p:attrNameLst>
                                          <p:attrName>style.visibility</p:attrName>
                                        </p:attrNameLst>
                                      </p:cBhvr>
                                      <p:to>
                                        <p:strVal val="visible"/>
                                      </p:to>
                                    </p:set>
                                  </p:childTnLst>
                                </p:cTn>
                              </p:par>
                            </p:childTnLst>
                          </p:cTn>
                        </p:par>
                        <p:par>
                          <p:cTn id="741" fill="hold">
                            <p:stCondLst>
                              <p:cond delay="231500"/>
                            </p:stCondLst>
                            <p:childTnLst>
                              <p:par>
                                <p:cTn id="742" presetID="11" presetClass="entr" presetSubtype="0" fill="hold" grpId="0" nodeType="afterEffect">
                                  <p:stCondLst>
                                    <p:cond delay="0"/>
                                  </p:stCondLst>
                                  <p:childTnLst>
                                    <p:set>
                                      <p:cBhvr>
                                        <p:cTn id="743" dur="1000">
                                          <p:stCondLst>
                                            <p:cond delay="0"/>
                                          </p:stCondLst>
                                        </p:cTn>
                                        <p:tgtEl>
                                          <p:spTgt spid="248"/>
                                        </p:tgtEl>
                                        <p:attrNameLst>
                                          <p:attrName>style.visibility</p:attrName>
                                        </p:attrNameLst>
                                      </p:cBhvr>
                                      <p:to>
                                        <p:strVal val="visible"/>
                                      </p:to>
                                    </p:set>
                                  </p:childTnLst>
                                </p:cTn>
                              </p:par>
                            </p:childTnLst>
                          </p:cTn>
                        </p:par>
                        <p:par>
                          <p:cTn id="744" fill="hold">
                            <p:stCondLst>
                              <p:cond delay="232500"/>
                            </p:stCondLst>
                            <p:childTnLst>
                              <p:par>
                                <p:cTn id="745" presetID="11" presetClass="entr" presetSubtype="0" fill="hold" grpId="0" nodeType="afterEffect">
                                  <p:stCondLst>
                                    <p:cond delay="0"/>
                                  </p:stCondLst>
                                  <p:childTnLst>
                                    <p:set>
                                      <p:cBhvr>
                                        <p:cTn id="746" dur="1000">
                                          <p:stCondLst>
                                            <p:cond delay="0"/>
                                          </p:stCondLst>
                                        </p:cTn>
                                        <p:tgtEl>
                                          <p:spTgt spid="249"/>
                                        </p:tgtEl>
                                        <p:attrNameLst>
                                          <p:attrName>style.visibility</p:attrName>
                                        </p:attrNameLst>
                                      </p:cBhvr>
                                      <p:to>
                                        <p:strVal val="visible"/>
                                      </p:to>
                                    </p:set>
                                  </p:childTnLst>
                                </p:cTn>
                              </p:par>
                            </p:childTnLst>
                          </p:cTn>
                        </p:par>
                        <p:par>
                          <p:cTn id="747" fill="hold">
                            <p:stCondLst>
                              <p:cond delay="233500"/>
                            </p:stCondLst>
                            <p:childTnLst>
                              <p:par>
                                <p:cTn id="748" presetID="11" presetClass="entr" presetSubtype="0" fill="hold" grpId="0" nodeType="afterEffect">
                                  <p:stCondLst>
                                    <p:cond delay="0"/>
                                  </p:stCondLst>
                                  <p:childTnLst>
                                    <p:set>
                                      <p:cBhvr>
                                        <p:cTn id="749" dur="1000">
                                          <p:stCondLst>
                                            <p:cond delay="0"/>
                                          </p:stCondLst>
                                        </p:cTn>
                                        <p:tgtEl>
                                          <p:spTgt spid="250"/>
                                        </p:tgtEl>
                                        <p:attrNameLst>
                                          <p:attrName>style.visibility</p:attrName>
                                        </p:attrNameLst>
                                      </p:cBhvr>
                                      <p:to>
                                        <p:strVal val="visible"/>
                                      </p:to>
                                    </p:set>
                                  </p:childTnLst>
                                </p:cTn>
                              </p:par>
                            </p:childTnLst>
                          </p:cTn>
                        </p:par>
                        <p:par>
                          <p:cTn id="750" fill="hold">
                            <p:stCondLst>
                              <p:cond delay="234500"/>
                            </p:stCondLst>
                            <p:childTnLst>
                              <p:par>
                                <p:cTn id="751" presetID="11" presetClass="entr" presetSubtype="0" fill="hold" grpId="0" nodeType="afterEffect">
                                  <p:stCondLst>
                                    <p:cond delay="0"/>
                                  </p:stCondLst>
                                  <p:childTnLst>
                                    <p:set>
                                      <p:cBhvr>
                                        <p:cTn id="752" dur="1000">
                                          <p:stCondLst>
                                            <p:cond delay="0"/>
                                          </p:stCondLst>
                                        </p:cTn>
                                        <p:tgtEl>
                                          <p:spTgt spid="251"/>
                                        </p:tgtEl>
                                        <p:attrNameLst>
                                          <p:attrName>style.visibility</p:attrName>
                                        </p:attrNameLst>
                                      </p:cBhvr>
                                      <p:to>
                                        <p:strVal val="visible"/>
                                      </p:to>
                                    </p:set>
                                  </p:childTnLst>
                                </p:cTn>
                              </p:par>
                            </p:childTnLst>
                          </p:cTn>
                        </p:par>
                        <p:par>
                          <p:cTn id="753" fill="hold">
                            <p:stCondLst>
                              <p:cond delay="235500"/>
                            </p:stCondLst>
                            <p:childTnLst>
                              <p:par>
                                <p:cTn id="754" presetID="11" presetClass="entr" presetSubtype="0" fill="hold" grpId="0" nodeType="afterEffect">
                                  <p:stCondLst>
                                    <p:cond delay="0"/>
                                  </p:stCondLst>
                                  <p:childTnLst>
                                    <p:set>
                                      <p:cBhvr>
                                        <p:cTn id="755" dur="1000">
                                          <p:stCondLst>
                                            <p:cond delay="0"/>
                                          </p:stCondLst>
                                        </p:cTn>
                                        <p:tgtEl>
                                          <p:spTgt spid="252"/>
                                        </p:tgtEl>
                                        <p:attrNameLst>
                                          <p:attrName>style.visibility</p:attrName>
                                        </p:attrNameLst>
                                      </p:cBhvr>
                                      <p:to>
                                        <p:strVal val="visible"/>
                                      </p:to>
                                    </p:set>
                                  </p:childTnLst>
                                </p:cTn>
                              </p:par>
                            </p:childTnLst>
                          </p:cTn>
                        </p:par>
                        <p:par>
                          <p:cTn id="756" fill="hold">
                            <p:stCondLst>
                              <p:cond delay="236500"/>
                            </p:stCondLst>
                            <p:childTnLst>
                              <p:par>
                                <p:cTn id="757" presetID="11" presetClass="entr" presetSubtype="0" fill="hold" grpId="0" nodeType="afterEffect">
                                  <p:stCondLst>
                                    <p:cond delay="0"/>
                                  </p:stCondLst>
                                  <p:childTnLst>
                                    <p:set>
                                      <p:cBhvr>
                                        <p:cTn id="758" dur="1000">
                                          <p:stCondLst>
                                            <p:cond delay="0"/>
                                          </p:stCondLst>
                                        </p:cTn>
                                        <p:tgtEl>
                                          <p:spTgt spid="253"/>
                                        </p:tgtEl>
                                        <p:attrNameLst>
                                          <p:attrName>style.visibility</p:attrName>
                                        </p:attrNameLst>
                                      </p:cBhvr>
                                      <p:to>
                                        <p:strVal val="visible"/>
                                      </p:to>
                                    </p:set>
                                  </p:childTnLst>
                                </p:cTn>
                              </p:par>
                            </p:childTnLst>
                          </p:cTn>
                        </p:par>
                        <p:par>
                          <p:cTn id="759" fill="hold">
                            <p:stCondLst>
                              <p:cond delay="237500"/>
                            </p:stCondLst>
                            <p:childTnLst>
                              <p:par>
                                <p:cTn id="760" presetID="11" presetClass="entr" presetSubtype="0" fill="hold" grpId="0" nodeType="afterEffect">
                                  <p:stCondLst>
                                    <p:cond delay="0"/>
                                  </p:stCondLst>
                                  <p:childTnLst>
                                    <p:set>
                                      <p:cBhvr>
                                        <p:cTn id="761" dur="1000">
                                          <p:stCondLst>
                                            <p:cond delay="0"/>
                                          </p:stCondLst>
                                        </p:cTn>
                                        <p:tgtEl>
                                          <p:spTgt spid="254"/>
                                        </p:tgtEl>
                                        <p:attrNameLst>
                                          <p:attrName>style.visibility</p:attrName>
                                        </p:attrNameLst>
                                      </p:cBhvr>
                                      <p:to>
                                        <p:strVal val="visible"/>
                                      </p:to>
                                    </p:set>
                                  </p:childTnLst>
                                </p:cTn>
                              </p:par>
                            </p:childTnLst>
                          </p:cTn>
                        </p:par>
                        <p:par>
                          <p:cTn id="762" fill="hold">
                            <p:stCondLst>
                              <p:cond delay="238500"/>
                            </p:stCondLst>
                            <p:childTnLst>
                              <p:par>
                                <p:cTn id="763" presetID="11" presetClass="entr" presetSubtype="0" fill="hold" grpId="0" nodeType="afterEffect">
                                  <p:stCondLst>
                                    <p:cond delay="0"/>
                                  </p:stCondLst>
                                  <p:childTnLst>
                                    <p:set>
                                      <p:cBhvr>
                                        <p:cTn id="764" dur="1000">
                                          <p:stCondLst>
                                            <p:cond delay="0"/>
                                          </p:stCondLst>
                                        </p:cTn>
                                        <p:tgtEl>
                                          <p:spTgt spid="255"/>
                                        </p:tgtEl>
                                        <p:attrNameLst>
                                          <p:attrName>style.visibility</p:attrName>
                                        </p:attrNameLst>
                                      </p:cBhvr>
                                      <p:to>
                                        <p:strVal val="visible"/>
                                      </p:to>
                                    </p:set>
                                  </p:childTnLst>
                                </p:cTn>
                              </p:par>
                            </p:childTnLst>
                          </p:cTn>
                        </p:par>
                        <p:par>
                          <p:cTn id="765" fill="hold">
                            <p:stCondLst>
                              <p:cond delay="239500"/>
                            </p:stCondLst>
                            <p:childTnLst>
                              <p:par>
                                <p:cTn id="766" presetID="11" presetClass="entr" presetSubtype="0" fill="hold" grpId="0" nodeType="afterEffect">
                                  <p:stCondLst>
                                    <p:cond delay="0"/>
                                  </p:stCondLst>
                                  <p:childTnLst>
                                    <p:set>
                                      <p:cBhvr>
                                        <p:cTn id="767" dur="1000">
                                          <p:stCondLst>
                                            <p:cond delay="0"/>
                                          </p:stCondLst>
                                        </p:cTn>
                                        <p:tgtEl>
                                          <p:spTgt spid="256"/>
                                        </p:tgtEl>
                                        <p:attrNameLst>
                                          <p:attrName>style.visibility</p:attrName>
                                        </p:attrNameLst>
                                      </p:cBhvr>
                                      <p:to>
                                        <p:strVal val="visible"/>
                                      </p:to>
                                    </p:set>
                                  </p:childTnLst>
                                </p:cTn>
                              </p:par>
                            </p:childTnLst>
                          </p:cTn>
                        </p:par>
                        <p:par>
                          <p:cTn id="768" fill="hold">
                            <p:stCondLst>
                              <p:cond delay="240500"/>
                            </p:stCondLst>
                            <p:childTnLst>
                              <p:par>
                                <p:cTn id="769" presetID="11" presetClass="entr" presetSubtype="0" fill="hold" grpId="0" nodeType="afterEffect">
                                  <p:stCondLst>
                                    <p:cond delay="0"/>
                                  </p:stCondLst>
                                  <p:childTnLst>
                                    <p:set>
                                      <p:cBhvr>
                                        <p:cTn id="770" dur="1000">
                                          <p:stCondLst>
                                            <p:cond delay="0"/>
                                          </p:stCondLst>
                                        </p:cTn>
                                        <p:tgtEl>
                                          <p:spTgt spid="257"/>
                                        </p:tgtEl>
                                        <p:attrNameLst>
                                          <p:attrName>style.visibility</p:attrName>
                                        </p:attrNameLst>
                                      </p:cBhvr>
                                      <p:to>
                                        <p:strVal val="visible"/>
                                      </p:to>
                                    </p:set>
                                  </p:childTnLst>
                                </p:cTn>
                              </p:par>
                            </p:childTnLst>
                          </p:cTn>
                        </p:par>
                        <p:par>
                          <p:cTn id="771" fill="hold">
                            <p:stCondLst>
                              <p:cond delay="241500"/>
                            </p:stCondLst>
                            <p:childTnLst>
                              <p:par>
                                <p:cTn id="772" presetID="11" presetClass="entr" presetSubtype="0" fill="hold" grpId="0" nodeType="afterEffect">
                                  <p:stCondLst>
                                    <p:cond delay="0"/>
                                  </p:stCondLst>
                                  <p:childTnLst>
                                    <p:set>
                                      <p:cBhvr>
                                        <p:cTn id="773" dur="1000">
                                          <p:stCondLst>
                                            <p:cond delay="0"/>
                                          </p:stCondLst>
                                        </p:cTn>
                                        <p:tgtEl>
                                          <p:spTgt spid="258"/>
                                        </p:tgtEl>
                                        <p:attrNameLst>
                                          <p:attrName>style.visibility</p:attrName>
                                        </p:attrNameLst>
                                      </p:cBhvr>
                                      <p:to>
                                        <p:strVal val="visible"/>
                                      </p:to>
                                    </p:set>
                                  </p:childTnLst>
                                </p:cTn>
                              </p:par>
                            </p:childTnLst>
                          </p:cTn>
                        </p:par>
                        <p:par>
                          <p:cTn id="774" fill="hold">
                            <p:stCondLst>
                              <p:cond delay="242500"/>
                            </p:stCondLst>
                            <p:childTnLst>
                              <p:par>
                                <p:cTn id="775" presetID="11" presetClass="entr" presetSubtype="0" fill="hold" grpId="0" nodeType="afterEffect">
                                  <p:stCondLst>
                                    <p:cond delay="0"/>
                                  </p:stCondLst>
                                  <p:childTnLst>
                                    <p:set>
                                      <p:cBhvr>
                                        <p:cTn id="776" dur="1000">
                                          <p:stCondLst>
                                            <p:cond delay="0"/>
                                          </p:stCondLst>
                                        </p:cTn>
                                        <p:tgtEl>
                                          <p:spTgt spid="259"/>
                                        </p:tgtEl>
                                        <p:attrNameLst>
                                          <p:attrName>style.visibility</p:attrName>
                                        </p:attrNameLst>
                                      </p:cBhvr>
                                      <p:to>
                                        <p:strVal val="visible"/>
                                      </p:to>
                                    </p:set>
                                  </p:childTnLst>
                                </p:cTn>
                              </p:par>
                            </p:childTnLst>
                          </p:cTn>
                        </p:par>
                        <p:par>
                          <p:cTn id="777" fill="hold">
                            <p:stCondLst>
                              <p:cond delay="243500"/>
                            </p:stCondLst>
                            <p:childTnLst>
                              <p:par>
                                <p:cTn id="778" presetID="11" presetClass="entr" presetSubtype="0" fill="hold" grpId="0" nodeType="afterEffect">
                                  <p:stCondLst>
                                    <p:cond delay="0"/>
                                  </p:stCondLst>
                                  <p:childTnLst>
                                    <p:set>
                                      <p:cBhvr>
                                        <p:cTn id="779" dur="1000">
                                          <p:stCondLst>
                                            <p:cond delay="0"/>
                                          </p:stCondLst>
                                        </p:cTn>
                                        <p:tgtEl>
                                          <p:spTgt spid="260"/>
                                        </p:tgtEl>
                                        <p:attrNameLst>
                                          <p:attrName>style.visibility</p:attrName>
                                        </p:attrNameLst>
                                      </p:cBhvr>
                                      <p:to>
                                        <p:strVal val="visible"/>
                                      </p:to>
                                    </p:set>
                                  </p:childTnLst>
                                </p:cTn>
                              </p:par>
                            </p:childTnLst>
                          </p:cTn>
                        </p:par>
                        <p:par>
                          <p:cTn id="780" fill="hold">
                            <p:stCondLst>
                              <p:cond delay="244500"/>
                            </p:stCondLst>
                            <p:childTnLst>
                              <p:par>
                                <p:cTn id="781" presetID="11" presetClass="entr" presetSubtype="0" fill="hold" grpId="0" nodeType="afterEffect">
                                  <p:stCondLst>
                                    <p:cond delay="0"/>
                                  </p:stCondLst>
                                  <p:childTnLst>
                                    <p:set>
                                      <p:cBhvr>
                                        <p:cTn id="782" dur="1000">
                                          <p:stCondLst>
                                            <p:cond delay="0"/>
                                          </p:stCondLst>
                                        </p:cTn>
                                        <p:tgtEl>
                                          <p:spTgt spid="261"/>
                                        </p:tgtEl>
                                        <p:attrNameLst>
                                          <p:attrName>style.visibility</p:attrName>
                                        </p:attrNameLst>
                                      </p:cBhvr>
                                      <p:to>
                                        <p:strVal val="visible"/>
                                      </p:to>
                                    </p:set>
                                  </p:childTnLst>
                                </p:cTn>
                              </p:par>
                            </p:childTnLst>
                          </p:cTn>
                        </p:par>
                        <p:par>
                          <p:cTn id="783" fill="hold">
                            <p:stCondLst>
                              <p:cond delay="245500"/>
                            </p:stCondLst>
                            <p:childTnLst>
                              <p:par>
                                <p:cTn id="784" presetID="11" presetClass="entr" presetSubtype="0" fill="hold" grpId="0" nodeType="afterEffect">
                                  <p:stCondLst>
                                    <p:cond delay="0"/>
                                  </p:stCondLst>
                                  <p:childTnLst>
                                    <p:set>
                                      <p:cBhvr>
                                        <p:cTn id="785" dur="1000">
                                          <p:stCondLst>
                                            <p:cond delay="0"/>
                                          </p:stCondLst>
                                        </p:cTn>
                                        <p:tgtEl>
                                          <p:spTgt spid="262"/>
                                        </p:tgtEl>
                                        <p:attrNameLst>
                                          <p:attrName>style.visibility</p:attrName>
                                        </p:attrNameLst>
                                      </p:cBhvr>
                                      <p:to>
                                        <p:strVal val="visible"/>
                                      </p:to>
                                    </p:set>
                                  </p:childTnLst>
                                </p:cTn>
                              </p:par>
                            </p:childTnLst>
                          </p:cTn>
                        </p:par>
                        <p:par>
                          <p:cTn id="786" fill="hold">
                            <p:stCondLst>
                              <p:cond delay="246500"/>
                            </p:stCondLst>
                            <p:childTnLst>
                              <p:par>
                                <p:cTn id="787" presetID="11" presetClass="entr" presetSubtype="0" fill="hold" grpId="0" nodeType="afterEffect">
                                  <p:stCondLst>
                                    <p:cond delay="0"/>
                                  </p:stCondLst>
                                  <p:childTnLst>
                                    <p:set>
                                      <p:cBhvr>
                                        <p:cTn id="788" dur="1000">
                                          <p:stCondLst>
                                            <p:cond delay="0"/>
                                          </p:stCondLst>
                                        </p:cTn>
                                        <p:tgtEl>
                                          <p:spTgt spid="263"/>
                                        </p:tgtEl>
                                        <p:attrNameLst>
                                          <p:attrName>style.visibility</p:attrName>
                                        </p:attrNameLst>
                                      </p:cBhvr>
                                      <p:to>
                                        <p:strVal val="visible"/>
                                      </p:to>
                                    </p:set>
                                  </p:childTnLst>
                                </p:cTn>
                              </p:par>
                            </p:childTnLst>
                          </p:cTn>
                        </p:par>
                        <p:par>
                          <p:cTn id="789" fill="hold">
                            <p:stCondLst>
                              <p:cond delay="247500"/>
                            </p:stCondLst>
                            <p:childTnLst>
                              <p:par>
                                <p:cTn id="790" presetID="11" presetClass="entr" presetSubtype="0" fill="hold" grpId="0" nodeType="afterEffect">
                                  <p:stCondLst>
                                    <p:cond delay="0"/>
                                  </p:stCondLst>
                                  <p:childTnLst>
                                    <p:set>
                                      <p:cBhvr>
                                        <p:cTn id="791" dur="1000">
                                          <p:stCondLst>
                                            <p:cond delay="0"/>
                                          </p:stCondLst>
                                        </p:cTn>
                                        <p:tgtEl>
                                          <p:spTgt spid="264"/>
                                        </p:tgtEl>
                                        <p:attrNameLst>
                                          <p:attrName>style.visibility</p:attrName>
                                        </p:attrNameLst>
                                      </p:cBhvr>
                                      <p:to>
                                        <p:strVal val="visible"/>
                                      </p:to>
                                    </p:set>
                                  </p:childTnLst>
                                </p:cTn>
                              </p:par>
                            </p:childTnLst>
                          </p:cTn>
                        </p:par>
                        <p:par>
                          <p:cTn id="792" fill="hold">
                            <p:stCondLst>
                              <p:cond delay="248500"/>
                            </p:stCondLst>
                            <p:childTnLst>
                              <p:par>
                                <p:cTn id="793" presetID="11" presetClass="entr" presetSubtype="0" fill="hold" grpId="0" nodeType="afterEffect">
                                  <p:stCondLst>
                                    <p:cond delay="0"/>
                                  </p:stCondLst>
                                  <p:childTnLst>
                                    <p:set>
                                      <p:cBhvr>
                                        <p:cTn id="794" dur="1000">
                                          <p:stCondLst>
                                            <p:cond delay="0"/>
                                          </p:stCondLst>
                                        </p:cTn>
                                        <p:tgtEl>
                                          <p:spTgt spid="265"/>
                                        </p:tgtEl>
                                        <p:attrNameLst>
                                          <p:attrName>style.visibility</p:attrName>
                                        </p:attrNameLst>
                                      </p:cBhvr>
                                      <p:to>
                                        <p:strVal val="visible"/>
                                      </p:to>
                                    </p:set>
                                  </p:childTnLst>
                                </p:cTn>
                              </p:par>
                            </p:childTnLst>
                          </p:cTn>
                        </p:par>
                        <p:par>
                          <p:cTn id="795" fill="hold">
                            <p:stCondLst>
                              <p:cond delay="249500"/>
                            </p:stCondLst>
                            <p:childTnLst>
                              <p:par>
                                <p:cTn id="796" presetID="11" presetClass="entr" presetSubtype="0" fill="hold" grpId="0" nodeType="afterEffect">
                                  <p:stCondLst>
                                    <p:cond delay="0"/>
                                  </p:stCondLst>
                                  <p:childTnLst>
                                    <p:set>
                                      <p:cBhvr>
                                        <p:cTn id="797" dur="1000">
                                          <p:stCondLst>
                                            <p:cond delay="0"/>
                                          </p:stCondLst>
                                        </p:cTn>
                                        <p:tgtEl>
                                          <p:spTgt spid="266"/>
                                        </p:tgtEl>
                                        <p:attrNameLst>
                                          <p:attrName>style.visibility</p:attrName>
                                        </p:attrNameLst>
                                      </p:cBhvr>
                                      <p:to>
                                        <p:strVal val="visible"/>
                                      </p:to>
                                    </p:set>
                                  </p:childTnLst>
                                </p:cTn>
                              </p:par>
                            </p:childTnLst>
                          </p:cTn>
                        </p:par>
                        <p:par>
                          <p:cTn id="798" fill="hold">
                            <p:stCondLst>
                              <p:cond delay="250500"/>
                            </p:stCondLst>
                            <p:childTnLst>
                              <p:par>
                                <p:cTn id="799" presetID="11" presetClass="entr" presetSubtype="0" fill="hold" grpId="0" nodeType="afterEffect">
                                  <p:stCondLst>
                                    <p:cond delay="0"/>
                                  </p:stCondLst>
                                  <p:childTnLst>
                                    <p:set>
                                      <p:cBhvr>
                                        <p:cTn id="800" dur="1000">
                                          <p:stCondLst>
                                            <p:cond delay="0"/>
                                          </p:stCondLst>
                                        </p:cTn>
                                        <p:tgtEl>
                                          <p:spTgt spid="267"/>
                                        </p:tgtEl>
                                        <p:attrNameLst>
                                          <p:attrName>style.visibility</p:attrName>
                                        </p:attrNameLst>
                                      </p:cBhvr>
                                      <p:to>
                                        <p:strVal val="visible"/>
                                      </p:to>
                                    </p:set>
                                  </p:childTnLst>
                                </p:cTn>
                              </p:par>
                            </p:childTnLst>
                          </p:cTn>
                        </p:par>
                        <p:par>
                          <p:cTn id="801" fill="hold">
                            <p:stCondLst>
                              <p:cond delay="251500"/>
                            </p:stCondLst>
                            <p:childTnLst>
                              <p:par>
                                <p:cTn id="802" presetID="11" presetClass="entr" presetSubtype="0" fill="hold" grpId="0" nodeType="afterEffect">
                                  <p:stCondLst>
                                    <p:cond delay="0"/>
                                  </p:stCondLst>
                                  <p:childTnLst>
                                    <p:set>
                                      <p:cBhvr>
                                        <p:cTn id="803" dur="1000">
                                          <p:stCondLst>
                                            <p:cond delay="0"/>
                                          </p:stCondLst>
                                        </p:cTn>
                                        <p:tgtEl>
                                          <p:spTgt spid="268"/>
                                        </p:tgtEl>
                                        <p:attrNameLst>
                                          <p:attrName>style.visibility</p:attrName>
                                        </p:attrNameLst>
                                      </p:cBhvr>
                                      <p:to>
                                        <p:strVal val="visible"/>
                                      </p:to>
                                    </p:set>
                                  </p:childTnLst>
                                </p:cTn>
                              </p:par>
                            </p:childTnLst>
                          </p:cTn>
                        </p:par>
                        <p:par>
                          <p:cTn id="804" fill="hold">
                            <p:stCondLst>
                              <p:cond delay="252500"/>
                            </p:stCondLst>
                            <p:childTnLst>
                              <p:par>
                                <p:cTn id="805" presetID="11" presetClass="entr" presetSubtype="0" fill="hold" grpId="0" nodeType="afterEffect">
                                  <p:stCondLst>
                                    <p:cond delay="0"/>
                                  </p:stCondLst>
                                  <p:childTnLst>
                                    <p:set>
                                      <p:cBhvr>
                                        <p:cTn id="806" dur="1000">
                                          <p:stCondLst>
                                            <p:cond delay="0"/>
                                          </p:stCondLst>
                                        </p:cTn>
                                        <p:tgtEl>
                                          <p:spTgt spid="269"/>
                                        </p:tgtEl>
                                        <p:attrNameLst>
                                          <p:attrName>style.visibility</p:attrName>
                                        </p:attrNameLst>
                                      </p:cBhvr>
                                      <p:to>
                                        <p:strVal val="visible"/>
                                      </p:to>
                                    </p:set>
                                  </p:childTnLst>
                                </p:cTn>
                              </p:par>
                            </p:childTnLst>
                          </p:cTn>
                        </p:par>
                        <p:par>
                          <p:cTn id="807" fill="hold">
                            <p:stCondLst>
                              <p:cond delay="253500"/>
                            </p:stCondLst>
                            <p:childTnLst>
                              <p:par>
                                <p:cTn id="808" presetID="11" presetClass="entr" presetSubtype="0" fill="hold" grpId="0" nodeType="afterEffect">
                                  <p:stCondLst>
                                    <p:cond delay="0"/>
                                  </p:stCondLst>
                                  <p:childTnLst>
                                    <p:set>
                                      <p:cBhvr>
                                        <p:cTn id="809" dur="1000">
                                          <p:stCondLst>
                                            <p:cond delay="0"/>
                                          </p:stCondLst>
                                        </p:cTn>
                                        <p:tgtEl>
                                          <p:spTgt spid="270"/>
                                        </p:tgtEl>
                                        <p:attrNameLst>
                                          <p:attrName>style.visibility</p:attrName>
                                        </p:attrNameLst>
                                      </p:cBhvr>
                                      <p:to>
                                        <p:strVal val="visible"/>
                                      </p:to>
                                    </p:set>
                                  </p:childTnLst>
                                </p:cTn>
                              </p:par>
                            </p:childTnLst>
                          </p:cTn>
                        </p:par>
                        <p:par>
                          <p:cTn id="810" fill="hold">
                            <p:stCondLst>
                              <p:cond delay="254500"/>
                            </p:stCondLst>
                            <p:childTnLst>
                              <p:par>
                                <p:cTn id="811" presetID="11" presetClass="entr" presetSubtype="0" fill="hold" grpId="0" nodeType="afterEffect">
                                  <p:stCondLst>
                                    <p:cond delay="0"/>
                                  </p:stCondLst>
                                  <p:childTnLst>
                                    <p:set>
                                      <p:cBhvr>
                                        <p:cTn id="812" dur="1000">
                                          <p:stCondLst>
                                            <p:cond delay="0"/>
                                          </p:stCondLst>
                                        </p:cTn>
                                        <p:tgtEl>
                                          <p:spTgt spid="271"/>
                                        </p:tgtEl>
                                        <p:attrNameLst>
                                          <p:attrName>style.visibility</p:attrName>
                                        </p:attrNameLst>
                                      </p:cBhvr>
                                      <p:to>
                                        <p:strVal val="visible"/>
                                      </p:to>
                                    </p:set>
                                  </p:childTnLst>
                                </p:cTn>
                              </p:par>
                            </p:childTnLst>
                          </p:cTn>
                        </p:par>
                        <p:par>
                          <p:cTn id="813" fill="hold">
                            <p:stCondLst>
                              <p:cond delay="255500"/>
                            </p:stCondLst>
                            <p:childTnLst>
                              <p:par>
                                <p:cTn id="814" presetID="11" presetClass="entr" presetSubtype="0" fill="hold" grpId="0" nodeType="afterEffect">
                                  <p:stCondLst>
                                    <p:cond delay="0"/>
                                  </p:stCondLst>
                                  <p:childTnLst>
                                    <p:set>
                                      <p:cBhvr>
                                        <p:cTn id="815" dur="1000">
                                          <p:stCondLst>
                                            <p:cond delay="0"/>
                                          </p:stCondLst>
                                        </p:cTn>
                                        <p:tgtEl>
                                          <p:spTgt spid="272"/>
                                        </p:tgtEl>
                                        <p:attrNameLst>
                                          <p:attrName>style.visibility</p:attrName>
                                        </p:attrNameLst>
                                      </p:cBhvr>
                                      <p:to>
                                        <p:strVal val="visible"/>
                                      </p:to>
                                    </p:set>
                                  </p:childTnLst>
                                </p:cTn>
                              </p:par>
                            </p:childTnLst>
                          </p:cTn>
                        </p:par>
                        <p:par>
                          <p:cTn id="816" fill="hold">
                            <p:stCondLst>
                              <p:cond delay="256500"/>
                            </p:stCondLst>
                            <p:childTnLst>
                              <p:par>
                                <p:cTn id="817" presetID="11" presetClass="entr" presetSubtype="0" fill="hold" grpId="0" nodeType="afterEffect">
                                  <p:stCondLst>
                                    <p:cond delay="0"/>
                                  </p:stCondLst>
                                  <p:childTnLst>
                                    <p:set>
                                      <p:cBhvr>
                                        <p:cTn id="818" dur="1000">
                                          <p:stCondLst>
                                            <p:cond delay="0"/>
                                          </p:stCondLst>
                                        </p:cTn>
                                        <p:tgtEl>
                                          <p:spTgt spid="273"/>
                                        </p:tgtEl>
                                        <p:attrNameLst>
                                          <p:attrName>style.visibility</p:attrName>
                                        </p:attrNameLst>
                                      </p:cBhvr>
                                      <p:to>
                                        <p:strVal val="visible"/>
                                      </p:to>
                                    </p:set>
                                  </p:childTnLst>
                                </p:cTn>
                              </p:par>
                            </p:childTnLst>
                          </p:cTn>
                        </p:par>
                        <p:par>
                          <p:cTn id="819" fill="hold">
                            <p:stCondLst>
                              <p:cond delay="257500"/>
                            </p:stCondLst>
                            <p:childTnLst>
                              <p:par>
                                <p:cTn id="820" presetID="11" presetClass="entr" presetSubtype="0" fill="hold" grpId="0" nodeType="afterEffect">
                                  <p:stCondLst>
                                    <p:cond delay="0"/>
                                  </p:stCondLst>
                                  <p:childTnLst>
                                    <p:set>
                                      <p:cBhvr>
                                        <p:cTn id="821" dur="1000">
                                          <p:stCondLst>
                                            <p:cond delay="0"/>
                                          </p:stCondLst>
                                        </p:cTn>
                                        <p:tgtEl>
                                          <p:spTgt spid="274"/>
                                        </p:tgtEl>
                                        <p:attrNameLst>
                                          <p:attrName>style.visibility</p:attrName>
                                        </p:attrNameLst>
                                      </p:cBhvr>
                                      <p:to>
                                        <p:strVal val="visible"/>
                                      </p:to>
                                    </p:set>
                                  </p:childTnLst>
                                </p:cTn>
                              </p:par>
                            </p:childTnLst>
                          </p:cTn>
                        </p:par>
                        <p:par>
                          <p:cTn id="822" fill="hold">
                            <p:stCondLst>
                              <p:cond delay="258500"/>
                            </p:stCondLst>
                            <p:childTnLst>
                              <p:par>
                                <p:cTn id="823" presetID="11" presetClass="entr" presetSubtype="0" fill="hold" grpId="0" nodeType="afterEffect">
                                  <p:stCondLst>
                                    <p:cond delay="0"/>
                                  </p:stCondLst>
                                  <p:childTnLst>
                                    <p:set>
                                      <p:cBhvr>
                                        <p:cTn id="824" dur="1000">
                                          <p:stCondLst>
                                            <p:cond delay="0"/>
                                          </p:stCondLst>
                                        </p:cTn>
                                        <p:tgtEl>
                                          <p:spTgt spid="275"/>
                                        </p:tgtEl>
                                        <p:attrNameLst>
                                          <p:attrName>style.visibility</p:attrName>
                                        </p:attrNameLst>
                                      </p:cBhvr>
                                      <p:to>
                                        <p:strVal val="visible"/>
                                      </p:to>
                                    </p:set>
                                  </p:childTnLst>
                                </p:cTn>
                              </p:par>
                            </p:childTnLst>
                          </p:cTn>
                        </p:par>
                        <p:par>
                          <p:cTn id="825" fill="hold">
                            <p:stCondLst>
                              <p:cond delay="259500"/>
                            </p:stCondLst>
                            <p:childTnLst>
                              <p:par>
                                <p:cTn id="826" presetID="11" presetClass="entr" presetSubtype="0" fill="hold" grpId="0" nodeType="afterEffect">
                                  <p:stCondLst>
                                    <p:cond delay="0"/>
                                  </p:stCondLst>
                                  <p:childTnLst>
                                    <p:set>
                                      <p:cBhvr>
                                        <p:cTn id="827" dur="1000">
                                          <p:stCondLst>
                                            <p:cond delay="0"/>
                                          </p:stCondLst>
                                        </p:cTn>
                                        <p:tgtEl>
                                          <p:spTgt spid="276"/>
                                        </p:tgtEl>
                                        <p:attrNameLst>
                                          <p:attrName>style.visibility</p:attrName>
                                        </p:attrNameLst>
                                      </p:cBhvr>
                                      <p:to>
                                        <p:strVal val="visible"/>
                                      </p:to>
                                    </p:set>
                                  </p:childTnLst>
                                </p:cTn>
                              </p:par>
                            </p:childTnLst>
                          </p:cTn>
                        </p:par>
                        <p:par>
                          <p:cTn id="828" fill="hold">
                            <p:stCondLst>
                              <p:cond delay="260500"/>
                            </p:stCondLst>
                            <p:childTnLst>
                              <p:par>
                                <p:cTn id="829" presetID="11" presetClass="entr" presetSubtype="0" fill="hold" grpId="0" nodeType="afterEffect">
                                  <p:stCondLst>
                                    <p:cond delay="0"/>
                                  </p:stCondLst>
                                  <p:childTnLst>
                                    <p:set>
                                      <p:cBhvr>
                                        <p:cTn id="830" dur="1000">
                                          <p:stCondLst>
                                            <p:cond delay="0"/>
                                          </p:stCondLst>
                                        </p:cTn>
                                        <p:tgtEl>
                                          <p:spTgt spid="277"/>
                                        </p:tgtEl>
                                        <p:attrNameLst>
                                          <p:attrName>style.visibility</p:attrName>
                                        </p:attrNameLst>
                                      </p:cBhvr>
                                      <p:to>
                                        <p:strVal val="visible"/>
                                      </p:to>
                                    </p:set>
                                  </p:childTnLst>
                                </p:cTn>
                              </p:par>
                            </p:childTnLst>
                          </p:cTn>
                        </p:par>
                        <p:par>
                          <p:cTn id="831" fill="hold">
                            <p:stCondLst>
                              <p:cond delay="261500"/>
                            </p:stCondLst>
                            <p:childTnLst>
                              <p:par>
                                <p:cTn id="832" presetID="11" presetClass="entr" presetSubtype="0" fill="hold" grpId="0" nodeType="afterEffect">
                                  <p:stCondLst>
                                    <p:cond delay="0"/>
                                  </p:stCondLst>
                                  <p:childTnLst>
                                    <p:set>
                                      <p:cBhvr>
                                        <p:cTn id="833" dur="1000">
                                          <p:stCondLst>
                                            <p:cond delay="0"/>
                                          </p:stCondLst>
                                        </p:cTn>
                                        <p:tgtEl>
                                          <p:spTgt spid="278"/>
                                        </p:tgtEl>
                                        <p:attrNameLst>
                                          <p:attrName>style.visibility</p:attrName>
                                        </p:attrNameLst>
                                      </p:cBhvr>
                                      <p:to>
                                        <p:strVal val="visible"/>
                                      </p:to>
                                    </p:set>
                                  </p:childTnLst>
                                </p:cTn>
                              </p:par>
                            </p:childTnLst>
                          </p:cTn>
                        </p:par>
                        <p:par>
                          <p:cTn id="834" fill="hold">
                            <p:stCondLst>
                              <p:cond delay="262500"/>
                            </p:stCondLst>
                            <p:childTnLst>
                              <p:par>
                                <p:cTn id="835" presetID="11" presetClass="entr" presetSubtype="0" fill="hold" grpId="0" nodeType="afterEffect">
                                  <p:stCondLst>
                                    <p:cond delay="0"/>
                                  </p:stCondLst>
                                  <p:childTnLst>
                                    <p:set>
                                      <p:cBhvr>
                                        <p:cTn id="836" dur="1000">
                                          <p:stCondLst>
                                            <p:cond delay="0"/>
                                          </p:stCondLst>
                                        </p:cTn>
                                        <p:tgtEl>
                                          <p:spTgt spid="279"/>
                                        </p:tgtEl>
                                        <p:attrNameLst>
                                          <p:attrName>style.visibility</p:attrName>
                                        </p:attrNameLst>
                                      </p:cBhvr>
                                      <p:to>
                                        <p:strVal val="visible"/>
                                      </p:to>
                                    </p:set>
                                  </p:childTnLst>
                                </p:cTn>
                              </p:par>
                            </p:childTnLst>
                          </p:cTn>
                        </p:par>
                        <p:par>
                          <p:cTn id="837" fill="hold">
                            <p:stCondLst>
                              <p:cond delay="263500"/>
                            </p:stCondLst>
                            <p:childTnLst>
                              <p:par>
                                <p:cTn id="838" presetID="11" presetClass="entr" presetSubtype="0" fill="hold" grpId="0" nodeType="afterEffect">
                                  <p:stCondLst>
                                    <p:cond delay="0"/>
                                  </p:stCondLst>
                                  <p:childTnLst>
                                    <p:set>
                                      <p:cBhvr>
                                        <p:cTn id="839" dur="1000">
                                          <p:stCondLst>
                                            <p:cond delay="0"/>
                                          </p:stCondLst>
                                        </p:cTn>
                                        <p:tgtEl>
                                          <p:spTgt spid="280"/>
                                        </p:tgtEl>
                                        <p:attrNameLst>
                                          <p:attrName>style.visibility</p:attrName>
                                        </p:attrNameLst>
                                      </p:cBhvr>
                                      <p:to>
                                        <p:strVal val="visible"/>
                                      </p:to>
                                    </p:set>
                                  </p:childTnLst>
                                </p:cTn>
                              </p:par>
                            </p:childTnLst>
                          </p:cTn>
                        </p:par>
                        <p:par>
                          <p:cTn id="840" fill="hold">
                            <p:stCondLst>
                              <p:cond delay="264500"/>
                            </p:stCondLst>
                            <p:childTnLst>
                              <p:par>
                                <p:cTn id="841" presetID="11" presetClass="entr" presetSubtype="0" fill="hold" grpId="0" nodeType="afterEffect">
                                  <p:stCondLst>
                                    <p:cond delay="0"/>
                                  </p:stCondLst>
                                  <p:childTnLst>
                                    <p:set>
                                      <p:cBhvr>
                                        <p:cTn id="842" dur="1000">
                                          <p:stCondLst>
                                            <p:cond delay="0"/>
                                          </p:stCondLst>
                                        </p:cTn>
                                        <p:tgtEl>
                                          <p:spTgt spid="281"/>
                                        </p:tgtEl>
                                        <p:attrNameLst>
                                          <p:attrName>style.visibility</p:attrName>
                                        </p:attrNameLst>
                                      </p:cBhvr>
                                      <p:to>
                                        <p:strVal val="visible"/>
                                      </p:to>
                                    </p:set>
                                  </p:childTnLst>
                                </p:cTn>
                              </p:par>
                            </p:childTnLst>
                          </p:cTn>
                        </p:par>
                        <p:par>
                          <p:cTn id="843" fill="hold">
                            <p:stCondLst>
                              <p:cond delay="265500"/>
                            </p:stCondLst>
                            <p:childTnLst>
                              <p:par>
                                <p:cTn id="844" presetID="11" presetClass="entr" presetSubtype="0" fill="hold" grpId="0" nodeType="afterEffect">
                                  <p:stCondLst>
                                    <p:cond delay="0"/>
                                  </p:stCondLst>
                                  <p:childTnLst>
                                    <p:set>
                                      <p:cBhvr>
                                        <p:cTn id="845" dur="1000">
                                          <p:stCondLst>
                                            <p:cond delay="0"/>
                                          </p:stCondLst>
                                        </p:cTn>
                                        <p:tgtEl>
                                          <p:spTgt spid="282"/>
                                        </p:tgtEl>
                                        <p:attrNameLst>
                                          <p:attrName>style.visibility</p:attrName>
                                        </p:attrNameLst>
                                      </p:cBhvr>
                                      <p:to>
                                        <p:strVal val="visible"/>
                                      </p:to>
                                    </p:set>
                                  </p:childTnLst>
                                </p:cTn>
                              </p:par>
                            </p:childTnLst>
                          </p:cTn>
                        </p:par>
                        <p:par>
                          <p:cTn id="846" fill="hold">
                            <p:stCondLst>
                              <p:cond delay="266500"/>
                            </p:stCondLst>
                            <p:childTnLst>
                              <p:par>
                                <p:cTn id="847" presetID="11" presetClass="entr" presetSubtype="0" fill="hold" grpId="0" nodeType="afterEffect">
                                  <p:stCondLst>
                                    <p:cond delay="0"/>
                                  </p:stCondLst>
                                  <p:childTnLst>
                                    <p:set>
                                      <p:cBhvr>
                                        <p:cTn id="848" dur="1000">
                                          <p:stCondLst>
                                            <p:cond delay="0"/>
                                          </p:stCondLst>
                                        </p:cTn>
                                        <p:tgtEl>
                                          <p:spTgt spid="283"/>
                                        </p:tgtEl>
                                        <p:attrNameLst>
                                          <p:attrName>style.visibility</p:attrName>
                                        </p:attrNameLst>
                                      </p:cBhvr>
                                      <p:to>
                                        <p:strVal val="visible"/>
                                      </p:to>
                                    </p:set>
                                  </p:childTnLst>
                                </p:cTn>
                              </p:par>
                            </p:childTnLst>
                          </p:cTn>
                        </p:par>
                        <p:par>
                          <p:cTn id="849" fill="hold">
                            <p:stCondLst>
                              <p:cond delay="267500"/>
                            </p:stCondLst>
                            <p:childTnLst>
                              <p:par>
                                <p:cTn id="850" presetID="11" presetClass="entr" presetSubtype="0" fill="hold" grpId="0" nodeType="afterEffect">
                                  <p:stCondLst>
                                    <p:cond delay="0"/>
                                  </p:stCondLst>
                                  <p:childTnLst>
                                    <p:set>
                                      <p:cBhvr>
                                        <p:cTn id="851" dur="1000">
                                          <p:stCondLst>
                                            <p:cond delay="0"/>
                                          </p:stCondLst>
                                        </p:cTn>
                                        <p:tgtEl>
                                          <p:spTgt spid="284"/>
                                        </p:tgtEl>
                                        <p:attrNameLst>
                                          <p:attrName>style.visibility</p:attrName>
                                        </p:attrNameLst>
                                      </p:cBhvr>
                                      <p:to>
                                        <p:strVal val="visible"/>
                                      </p:to>
                                    </p:set>
                                  </p:childTnLst>
                                </p:cTn>
                              </p:par>
                            </p:childTnLst>
                          </p:cTn>
                        </p:par>
                        <p:par>
                          <p:cTn id="852" fill="hold">
                            <p:stCondLst>
                              <p:cond delay="268500"/>
                            </p:stCondLst>
                            <p:childTnLst>
                              <p:par>
                                <p:cTn id="853" presetID="11" presetClass="entr" presetSubtype="0" fill="hold" grpId="0" nodeType="afterEffect">
                                  <p:stCondLst>
                                    <p:cond delay="0"/>
                                  </p:stCondLst>
                                  <p:childTnLst>
                                    <p:set>
                                      <p:cBhvr>
                                        <p:cTn id="854" dur="1000">
                                          <p:stCondLst>
                                            <p:cond delay="0"/>
                                          </p:stCondLst>
                                        </p:cTn>
                                        <p:tgtEl>
                                          <p:spTgt spid="285"/>
                                        </p:tgtEl>
                                        <p:attrNameLst>
                                          <p:attrName>style.visibility</p:attrName>
                                        </p:attrNameLst>
                                      </p:cBhvr>
                                      <p:to>
                                        <p:strVal val="visible"/>
                                      </p:to>
                                    </p:set>
                                  </p:childTnLst>
                                </p:cTn>
                              </p:par>
                            </p:childTnLst>
                          </p:cTn>
                        </p:par>
                        <p:par>
                          <p:cTn id="855" fill="hold">
                            <p:stCondLst>
                              <p:cond delay="269500"/>
                            </p:stCondLst>
                            <p:childTnLst>
                              <p:par>
                                <p:cTn id="856" presetID="11" presetClass="entr" presetSubtype="0" fill="hold" grpId="0" nodeType="afterEffect">
                                  <p:stCondLst>
                                    <p:cond delay="0"/>
                                  </p:stCondLst>
                                  <p:childTnLst>
                                    <p:set>
                                      <p:cBhvr>
                                        <p:cTn id="857" dur="1000">
                                          <p:stCondLst>
                                            <p:cond delay="0"/>
                                          </p:stCondLst>
                                        </p:cTn>
                                        <p:tgtEl>
                                          <p:spTgt spid="286"/>
                                        </p:tgtEl>
                                        <p:attrNameLst>
                                          <p:attrName>style.visibility</p:attrName>
                                        </p:attrNameLst>
                                      </p:cBhvr>
                                      <p:to>
                                        <p:strVal val="visible"/>
                                      </p:to>
                                    </p:set>
                                  </p:childTnLst>
                                </p:cTn>
                              </p:par>
                            </p:childTnLst>
                          </p:cTn>
                        </p:par>
                        <p:par>
                          <p:cTn id="858" fill="hold">
                            <p:stCondLst>
                              <p:cond delay="270500"/>
                            </p:stCondLst>
                            <p:childTnLst>
                              <p:par>
                                <p:cTn id="859" presetID="11" presetClass="entr" presetSubtype="0" fill="hold" grpId="0" nodeType="afterEffect">
                                  <p:stCondLst>
                                    <p:cond delay="0"/>
                                  </p:stCondLst>
                                  <p:childTnLst>
                                    <p:set>
                                      <p:cBhvr>
                                        <p:cTn id="860" dur="1000">
                                          <p:stCondLst>
                                            <p:cond delay="0"/>
                                          </p:stCondLst>
                                        </p:cTn>
                                        <p:tgtEl>
                                          <p:spTgt spid="287"/>
                                        </p:tgtEl>
                                        <p:attrNameLst>
                                          <p:attrName>style.visibility</p:attrName>
                                        </p:attrNameLst>
                                      </p:cBhvr>
                                      <p:to>
                                        <p:strVal val="visible"/>
                                      </p:to>
                                    </p:set>
                                  </p:childTnLst>
                                </p:cTn>
                              </p:par>
                            </p:childTnLst>
                          </p:cTn>
                        </p:par>
                        <p:par>
                          <p:cTn id="861" fill="hold">
                            <p:stCondLst>
                              <p:cond delay="271500"/>
                            </p:stCondLst>
                            <p:childTnLst>
                              <p:par>
                                <p:cTn id="862" presetID="11" presetClass="entr" presetSubtype="0" fill="hold" grpId="0" nodeType="afterEffect">
                                  <p:stCondLst>
                                    <p:cond delay="0"/>
                                  </p:stCondLst>
                                  <p:childTnLst>
                                    <p:set>
                                      <p:cBhvr>
                                        <p:cTn id="863" dur="1000">
                                          <p:stCondLst>
                                            <p:cond delay="0"/>
                                          </p:stCondLst>
                                        </p:cTn>
                                        <p:tgtEl>
                                          <p:spTgt spid="288"/>
                                        </p:tgtEl>
                                        <p:attrNameLst>
                                          <p:attrName>style.visibility</p:attrName>
                                        </p:attrNameLst>
                                      </p:cBhvr>
                                      <p:to>
                                        <p:strVal val="visible"/>
                                      </p:to>
                                    </p:set>
                                  </p:childTnLst>
                                </p:cTn>
                              </p:par>
                            </p:childTnLst>
                          </p:cTn>
                        </p:par>
                        <p:par>
                          <p:cTn id="864" fill="hold">
                            <p:stCondLst>
                              <p:cond delay="272500"/>
                            </p:stCondLst>
                            <p:childTnLst>
                              <p:par>
                                <p:cTn id="865" presetID="11" presetClass="entr" presetSubtype="0" fill="hold" grpId="0" nodeType="afterEffect">
                                  <p:stCondLst>
                                    <p:cond delay="0"/>
                                  </p:stCondLst>
                                  <p:childTnLst>
                                    <p:set>
                                      <p:cBhvr>
                                        <p:cTn id="866" dur="1000">
                                          <p:stCondLst>
                                            <p:cond delay="0"/>
                                          </p:stCondLst>
                                        </p:cTn>
                                        <p:tgtEl>
                                          <p:spTgt spid="289"/>
                                        </p:tgtEl>
                                        <p:attrNameLst>
                                          <p:attrName>style.visibility</p:attrName>
                                        </p:attrNameLst>
                                      </p:cBhvr>
                                      <p:to>
                                        <p:strVal val="visible"/>
                                      </p:to>
                                    </p:set>
                                  </p:childTnLst>
                                </p:cTn>
                              </p:par>
                            </p:childTnLst>
                          </p:cTn>
                        </p:par>
                        <p:par>
                          <p:cTn id="867" fill="hold">
                            <p:stCondLst>
                              <p:cond delay="273500"/>
                            </p:stCondLst>
                            <p:childTnLst>
                              <p:par>
                                <p:cTn id="868" presetID="11" presetClass="entr" presetSubtype="0" fill="hold" grpId="0" nodeType="afterEffect">
                                  <p:stCondLst>
                                    <p:cond delay="0"/>
                                  </p:stCondLst>
                                  <p:childTnLst>
                                    <p:set>
                                      <p:cBhvr>
                                        <p:cTn id="869" dur="1000">
                                          <p:stCondLst>
                                            <p:cond delay="0"/>
                                          </p:stCondLst>
                                        </p:cTn>
                                        <p:tgtEl>
                                          <p:spTgt spid="290"/>
                                        </p:tgtEl>
                                        <p:attrNameLst>
                                          <p:attrName>style.visibility</p:attrName>
                                        </p:attrNameLst>
                                      </p:cBhvr>
                                      <p:to>
                                        <p:strVal val="visible"/>
                                      </p:to>
                                    </p:set>
                                  </p:childTnLst>
                                </p:cTn>
                              </p:par>
                            </p:childTnLst>
                          </p:cTn>
                        </p:par>
                        <p:par>
                          <p:cTn id="870" fill="hold">
                            <p:stCondLst>
                              <p:cond delay="274500"/>
                            </p:stCondLst>
                            <p:childTnLst>
                              <p:par>
                                <p:cTn id="871" presetID="11" presetClass="entr" presetSubtype="0" fill="hold" grpId="0" nodeType="afterEffect">
                                  <p:stCondLst>
                                    <p:cond delay="0"/>
                                  </p:stCondLst>
                                  <p:childTnLst>
                                    <p:set>
                                      <p:cBhvr>
                                        <p:cTn id="872" dur="1000">
                                          <p:stCondLst>
                                            <p:cond delay="0"/>
                                          </p:stCondLst>
                                        </p:cTn>
                                        <p:tgtEl>
                                          <p:spTgt spid="291"/>
                                        </p:tgtEl>
                                        <p:attrNameLst>
                                          <p:attrName>style.visibility</p:attrName>
                                        </p:attrNameLst>
                                      </p:cBhvr>
                                      <p:to>
                                        <p:strVal val="visible"/>
                                      </p:to>
                                    </p:set>
                                  </p:childTnLst>
                                </p:cTn>
                              </p:par>
                            </p:childTnLst>
                          </p:cTn>
                        </p:par>
                        <p:par>
                          <p:cTn id="873" fill="hold">
                            <p:stCondLst>
                              <p:cond delay="275500"/>
                            </p:stCondLst>
                            <p:childTnLst>
                              <p:par>
                                <p:cTn id="874" presetID="11" presetClass="entr" presetSubtype="0" fill="hold" grpId="0" nodeType="afterEffect">
                                  <p:stCondLst>
                                    <p:cond delay="0"/>
                                  </p:stCondLst>
                                  <p:childTnLst>
                                    <p:set>
                                      <p:cBhvr>
                                        <p:cTn id="875" dur="1000">
                                          <p:stCondLst>
                                            <p:cond delay="0"/>
                                          </p:stCondLst>
                                        </p:cTn>
                                        <p:tgtEl>
                                          <p:spTgt spid="292"/>
                                        </p:tgtEl>
                                        <p:attrNameLst>
                                          <p:attrName>style.visibility</p:attrName>
                                        </p:attrNameLst>
                                      </p:cBhvr>
                                      <p:to>
                                        <p:strVal val="visible"/>
                                      </p:to>
                                    </p:set>
                                  </p:childTnLst>
                                </p:cTn>
                              </p:par>
                            </p:childTnLst>
                          </p:cTn>
                        </p:par>
                        <p:par>
                          <p:cTn id="876" fill="hold">
                            <p:stCondLst>
                              <p:cond delay="276500"/>
                            </p:stCondLst>
                            <p:childTnLst>
                              <p:par>
                                <p:cTn id="877" presetID="11" presetClass="entr" presetSubtype="0" fill="hold" grpId="0" nodeType="afterEffect">
                                  <p:stCondLst>
                                    <p:cond delay="0"/>
                                  </p:stCondLst>
                                  <p:childTnLst>
                                    <p:set>
                                      <p:cBhvr>
                                        <p:cTn id="878" dur="1000">
                                          <p:stCondLst>
                                            <p:cond delay="0"/>
                                          </p:stCondLst>
                                        </p:cTn>
                                        <p:tgtEl>
                                          <p:spTgt spid="293"/>
                                        </p:tgtEl>
                                        <p:attrNameLst>
                                          <p:attrName>style.visibility</p:attrName>
                                        </p:attrNameLst>
                                      </p:cBhvr>
                                      <p:to>
                                        <p:strVal val="visible"/>
                                      </p:to>
                                    </p:set>
                                  </p:childTnLst>
                                </p:cTn>
                              </p:par>
                            </p:childTnLst>
                          </p:cTn>
                        </p:par>
                        <p:par>
                          <p:cTn id="879" fill="hold">
                            <p:stCondLst>
                              <p:cond delay="277500"/>
                            </p:stCondLst>
                            <p:childTnLst>
                              <p:par>
                                <p:cTn id="880" presetID="11" presetClass="entr" presetSubtype="0" fill="hold" grpId="0" nodeType="afterEffect">
                                  <p:stCondLst>
                                    <p:cond delay="0"/>
                                  </p:stCondLst>
                                  <p:childTnLst>
                                    <p:set>
                                      <p:cBhvr>
                                        <p:cTn id="881" dur="1000">
                                          <p:stCondLst>
                                            <p:cond delay="0"/>
                                          </p:stCondLst>
                                        </p:cTn>
                                        <p:tgtEl>
                                          <p:spTgt spid="294"/>
                                        </p:tgtEl>
                                        <p:attrNameLst>
                                          <p:attrName>style.visibility</p:attrName>
                                        </p:attrNameLst>
                                      </p:cBhvr>
                                      <p:to>
                                        <p:strVal val="visible"/>
                                      </p:to>
                                    </p:set>
                                  </p:childTnLst>
                                </p:cTn>
                              </p:par>
                            </p:childTnLst>
                          </p:cTn>
                        </p:par>
                        <p:par>
                          <p:cTn id="882" fill="hold">
                            <p:stCondLst>
                              <p:cond delay="278500"/>
                            </p:stCondLst>
                            <p:childTnLst>
                              <p:par>
                                <p:cTn id="883" presetID="11" presetClass="entr" presetSubtype="0" fill="hold" grpId="0" nodeType="afterEffect">
                                  <p:stCondLst>
                                    <p:cond delay="0"/>
                                  </p:stCondLst>
                                  <p:childTnLst>
                                    <p:set>
                                      <p:cBhvr>
                                        <p:cTn id="884" dur="1000">
                                          <p:stCondLst>
                                            <p:cond delay="0"/>
                                          </p:stCondLst>
                                        </p:cTn>
                                        <p:tgtEl>
                                          <p:spTgt spid="295"/>
                                        </p:tgtEl>
                                        <p:attrNameLst>
                                          <p:attrName>style.visibility</p:attrName>
                                        </p:attrNameLst>
                                      </p:cBhvr>
                                      <p:to>
                                        <p:strVal val="visible"/>
                                      </p:to>
                                    </p:set>
                                  </p:childTnLst>
                                </p:cTn>
                              </p:par>
                            </p:childTnLst>
                          </p:cTn>
                        </p:par>
                        <p:par>
                          <p:cTn id="885" fill="hold">
                            <p:stCondLst>
                              <p:cond delay="279500"/>
                            </p:stCondLst>
                            <p:childTnLst>
                              <p:par>
                                <p:cTn id="886" presetID="11" presetClass="entr" presetSubtype="0" fill="hold" grpId="0" nodeType="afterEffect">
                                  <p:stCondLst>
                                    <p:cond delay="0"/>
                                  </p:stCondLst>
                                  <p:childTnLst>
                                    <p:set>
                                      <p:cBhvr>
                                        <p:cTn id="887" dur="1000">
                                          <p:stCondLst>
                                            <p:cond delay="0"/>
                                          </p:stCondLst>
                                        </p:cTn>
                                        <p:tgtEl>
                                          <p:spTgt spid="296"/>
                                        </p:tgtEl>
                                        <p:attrNameLst>
                                          <p:attrName>style.visibility</p:attrName>
                                        </p:attrNameLst>
                                      </p:cBhvr>
                                      <p:to>
                                        <p:strVal val="visible"/>
                                      </p:to>
                                    </p:set>
                                  </p:childTnLst>
                                </p:cTn>
                              </p:par>
                            </p:childTnLst>
                          </p:cTn>
                        </p:par>
                        <p:par>
                          <p:cTn id="888" fill="hold">
                            <p:stCondLst>
                              <p:cond delay="280500"/>
                            </p:stCondLst>
                            <p:childTnLst>
                              <p:par>
                                <p:cTn id="889" presetID="11" presetClass="entr" presetSubtype="0" fill="hold" grpId="0" nodeType="afterEffect">
                                  <p:stCondLst>
                                    <p:cond delay="0"/>
                                  </p:stCondLst>
                                  <p:childTnLst>
                                    <p:set>
                                      <p:cBhvr>
                                        <p:cTn id="890" dur="1000">
                                          <p:stCondLst>
                                            <p:cond delay="0"/>
                                          </p:stCondLst>
                                        </p:cTn>
                                        <p:tgtEl>
                                          <p:spTgt spid="297"/>
                                        </p:tgtEl>
                                        <p:attrNameLst>
                                          <p:attrName>style.visibility</p:attrName>
                                        </p:attrNameLst>
                                      </p:cBhvr>
                                      <p:to>
                                        <p:strVal val="visible"/>
                                      </p:to>
                                    </p:set>
                                  </p:childTnLst>
                                </p:cTn>
                              </p:par>
                            </p:childTnLst>
                          </p:cTn>
                        </p:par>
                        <p:par>
                          <p:cTn id="891" fill="hold">
                            <p:stCondLst>
                              <p:cond delay="281500"/>
                            </p:stCondLst>
                            <p:childTnLst>
                              <p:par>
                                <p:cTn id="892" presetID="11" presetClass="entr" presetSubtype="0" fill="hold" grpId="0" nodeType="afterEffect">
                                  <p:stCondLst>
                                    <p:cond delay="0"/>
                                  </p:stCondLst>
                                  <p:childTnLst>
                                    <p:set>
                                      <p:cBhvr>
                                        <p:cTn id="893" dur="1000">
                                          <p:stCondLst>
                                            <p:cond delay="0"/>
                                          </p:stCondLst>
                                        </p:cTn>
                                        <p:tgtEl>
                                          <p:spTgt spid="298"/>
                                        </p:tgtEl>
                                        <p:attrNameLst>
                                          <p:attrName>style.visibility</p:attrName>
                                        </p:attrNameLst>
                                      </p:cBhvr>
                                      <p:to>
                                        <p:strVal val="visible"/>
                                      </p:to>
                                    </p:set>
                                  </p:childTnLst>
                                </p:cTn>
                              </p:par>
                            </p:childTnLst>
                          </p:cTn>
                        </p:par>
                        <p:par>
                          <p:cTn id="894" fill="hold">
                            <p:stCondLst>
                              <p:cond delay="282500"/>
                            </p:stCondLst>
                            <p:childTnLst>
                              <p:par>
                                <p:cTn id="895" presetID="11" presetClass="entr" presetSubtype="0" fill="hold" grpId="0" nodeType="afterEffect">
                                  <p:stCondLst>
                                    <p:cond delay="0"/>
                                  </p:stCondLst>
                                  <p:childTnLst>
                                    <p:set>
                                      <p:cBhvr>
                                        <p:cTn id="896" dur="1000">
                                          <p:stCondLst>
                                            <p:cond delay="0"/>
                                          </p:stCondLst>
                                        </p:cTn>
                                        <p:tgtEl>
                                          <p:spTgt spid="299"/>
                                        </p:tgtEl>
                                        <p:attrNameLst>
                                          <p:attrName>style.visibility</p:attrName>
                                        </p:attrNameLst>
                                      </p:cBhvr>
                                      <p:to>
                                        <p:strVal val="visible"/>
                                      </p:to>
                                    </p:set>
                                  </p:childTnLst>
                                </p:cTn>
                              </p:par>
                            </p:childTnLst>
                          </p:cTn>
                        </p:par>
                        <p:par>
                          <p:cTn id="897" fill="hold">
                            <p:stCondLst>
                              <p:cond delay="283500"/>
                            </p:stCondLst>
                            <p:childTnLst>
                              <p:par>
                                <p:cTn id="898" presetID="11" presetClass="entr" presetSubtype="0" fill="hold" grpId="0" nodeType="afterEffect">
                                  <p:stCondLst>
                                    <p:cond delay="0"/>
                                  </p:stCondLst>
                                  <p:childTnLst>
                                    <p:set>
                                      <p:cBhvr>
                                        <p:cTn id="899" dur="1000">
                                          <p:stCondLst>
                                            <p:cond delay="0"/>
                                          </p:stCondLst>
                                        </p:cTn>
                                        <p:tgtEl>
                                          <p:spTgt spid="300"/>
                                        </p:tgtEl>
                                        <p:attrNameLst>
                                          <p:attrName>style.visibility</p:attrName>
                                        </p:attrNameLst>
                                      </p:cBhvr>
                                      <p:to>
                                        <p:strVal val="visible"/>
                                      </p:to>
                                    </p:set>
                                  </p:childTnLst>
                                </p:cTn>
                              </p:par>
                            </p:childTnLst>
                          </p:cTn>
                        </p:par>
                        <p:par>
                          <p:cTn id="900" fill="hold">
                            <p:stCondLst>
                              <p:cond delay="284500"/>
                            </p:stCondLst>
                            <p:childTnLst>
                              <p:par>
                                <p:cTn id="901" presetID="11" presetClass="entr" presetSubtype="0" fill="hold" grpId="0" nodeType="afterEffect">
                                  <p:stCondLst>
                                    <p:cond delay="0"/>
                                  </p:stCondLst>
                                  <p:childTnLst>
                                    <p:set>
                                      <p:cBhvr>
                                        <p:cTn id="902" dur="1000">
                                          <p:stCondLst>
                                            <p:cond delay="0"/>
                                          </p:stCondLst>
                                        </p:cTn>
                                        <p:tgtEl>
                                          <p:spTgt spid="301"/>
                                        </p:tgtEl>
                                        <p:attrNameLst>
                                          <p:attrName>style.visibility</p:attrName>
                                        </p:attrNameLst>
                                      </p:cBhvr>
                                      <p:to>
                                        <p:strVal val="visible"/>
                                      </p:to>
                                    </p:set>
                                  </p:childTnLst>
                                </p:cTn>
                              </p:par>
                            </p:childTnLst>
                          </p:cTn>
                        </p:par>
                        <p:par>
                          <p:cTn id="903" fill="hold">
                            <p:stCondLst>
                              <p:cond delay="285500"/>
                            </p:stCondLst>
                            <p:childTnLst>
                              <p:par>
                                <p:cTn id="904" presetID="11" presetClass="entr" presetSubtype="0" fill="hold" grpId="0" nodeType="afterEffect">
                                  <p:stCondLst>
                                    <p:cond delay="0"/>
                                  </p:stCondLst>
                                  <p:childTnLst>
                                    <p:set>
                                      <p:cBhvr>
                                        <p:cTn id="905" dur="1000">
                                          <p:stCondLst>
                                            <p:cond delay="0"/>
                                          </p:stCondLst>
                                        </p:cTn>
                                        <p:tgtEl>
                                          <p:spTgt spid="302"/>
                                        </p:tgtEl>
                                        <p:attrNameLst>
                                          <p:attrName>style.visibility</p:attrName>
                                        </p:attrNameLst>
                                      </p:cBhvr>
                                      <p:to>
                                        <p:strVal val="visible"/>
                                      </p:to>
                                    </p:set>
                                  </p:childTnLst>
                                </p:cTn>
                              </p:par>
                            </p:childTnLst>
                          </p:cTn>
                        </p:par>
                        <p:par>
                          <p:cTn id="906" fill="hold">
                            <p:stCondLst>
                              <p:cond delay="286500"/>
                            </p:stCondLst>
                            <p:childTnLst>
                              <p:par>
                                <p:cTn id="907" presetID="11" presetClass="entr" presetSubtype="0" fill="hold" grpId="0" nodeType="afterEffect">
                                  <p:stCondLst>
                                    <p:cond delay="0"/>
                                  </p:stCondLst>
                                  <p:childTnLst>
                                    <p:set>
                                      <p:cBhvr>
                                        <p:cTn id="908" dur="1000">
                                          <p:stCondLst>
                                            <p:cond delay="0"/>
                                          </p:stCondLst>
                                        </p:cTn>
                                        <p:tgtEl>
                                          <p:spTgt spid="303"/>
                                        </p:tgtEl>
                                        <p:attrNameLst>
                                          <p:attrName>style.visibility</p:attrName>
                                        </p:attrNameLst>
                                      </p:cBhvr>
                                      <p:to>
                                        <p:strVal val="visible"/>
                                      </p:to>
                                    </p:set>
                                  </p:childTnLst>
                                </p:cTn>
                              </p:par>
                            </p:childTnLst>
                          </p:cTn>
                        </p:par>
                        <p:par>
                          <p:cTn id="909" fill="hold">
                            <p:stCondLst>
                              <p:cond delay="287500"/>
                            </p:stCondLst>
                            <p:childTnLst>
                              <p:par>
                                <p:cTn id="910" presetID="11" presetClass="entr" presetSubtype="0" fill="hold" grpId="0" nodeType="afterEffect">
                                  <p:stCondLst>
                                    <p:cond delay="0"/>
                                  </p:stCondLst>
                                  <p:childTnLst>
                                    <p:set>
                                      <p:cBhvr>
                                        <p:cTn id="911" dur="1000">
                                          <p:stCondLst>
                                            <p:cond delay="0"/>
                                          </p:stCondLst>
                                        </p:cTn>
                                        <p:tgtEl>
                                          <p:spTgt spid="304"/>
                                        </p:tgtEl>
                                        <p:attrNameLst>
                                          <p:attrName>style.visibility</p:attrName>
                                        </p:attrNameLst>
                                      </p:cBhvr>
                                      <p:to>
                                        <p:strVal val="visible"/>
                                      </p:to>
                                    </p:set>
                                  </p:childTnLst>
                                </p:cTn>
                              </p:par>
                            </p:childTnLst>
                          </p:cTn>
                        </p:par>
                        <p:par>
                          <p:cTn id="912" fill="hold">
                            <p:stCondLst>
                              <p:cond delay="288500"/>
                            </p:stCondLst>
                            <p:childTnLst>
                              <p:par>
                                <p:cTn id="913" presetID="11" presetClass="entr" presetSubtype="0" fill="hold" grpId="0" nodeType="afterEffect">
                                  <p:stCondLst>
                                    <p:cond delay="0"/>
                                  </p:stCondLst>
                                  <p:childTnLst>
                                    <p:set>
                                      <p:cBhvr>
                                        <p:cTn id="914" dur="1000">
                                          <p:stCondLst>
                                            <p:cond delay="0"/>
                                          </p:stCondLst>
                                        </p:cTn>
                                        <p:tgtEl>
                                          <p:spTgt spid="305"/>
                                        </p:tgtEl>
                                        <p:attrNameLst>
                                          <p:attrName>style.visibility</p:attrName>
                                        </p:attrNameLst>
                                      </p:cBhvr>
                                      <p:to>
                                        <p:strVal val="visible"/>
                                      </p:to>
                                    </p:set>
                                  </p:childTnLst>
                                </p:cTn>
                              </p:par>
                            </p:childTnLst>
                          </p:cTn>
                        </p:par>
                        <p:par>
                          <p:cTn id="915" fill="hold">
                            <p:stCondLst>
                              <p:cond delay="289500"/>
                            </p:stCondLst>
                            <p:childTnLst>
                              <p:par>
                                <p:cTn id="916" presetID="11" presetClass="entr" presetSubtype="0" fill="hold" grpId="0" nodeType="afterEffect">
                                  <p:stCondLst>
                                    <p:cond delay="0"/>
                                  </p:stCondLst>
                                  <p:childTnLst>
                                    <p:set>
                                      <p:cBhvr>
                                        <p:cTn id="917" dur="1000">
                                          <p:stCondLst>
                                            <p:cond delay="0"/>
                                          </p:stCondLst>
                                        </p:cTn>
                                        <p:tgtEl>
                                          <p:spTgt spid="306"/>
                                        </p:tgtEl>
                                        <p:attrNameLst>
                                          <p:attrName>style.visibility</p:attrName>
                                        </p:attrNameLst>
                                      </p:cBhvr>
                                      <p:to>
                                        <p:strVal val="visible"/>
                                      </p:to>
                                    </p:set>
                                  </p:childTnLst>
                                </p:cTn>
                              </p:par>
                            </p:childTnLst>
                          </p:cTn>
                        </p:par>
                        <p:par>
                          <p:cTn id="918" fill="hold">
                            <p:stCondLst>
                              <p:cond delay="290500"/>
                            </p:stCondLst>
                            <p:childTnLst>
                              <p:par>
                                <p:cTn id="919" presetID="11" presetClass="entr" presetSubtype="0" fill="hold" grpId="0" nodeType="afterEffect">
                                  <p:stCondLst>
                                    <p:cond delay="0"/>
                                  </p:stCondLst>
                                  <p:childTnLst>
                                    <p:set>
                                      <p:cBhvr>
                                        <p:cTn id="920" dur="1000">
                                          <p:stCondLst>
                                            <p:cond delay="0"/>
                                          </p:stCondLst>
                                        </p:cTn>
                                        <p:tgtEl>
                                          <p:spTgt spid="307"/>
                                        </p:tgtEl>
                                        <p:attrNameLst>
                                          <p:attrName>style.visibility</p:attrName>
                                        </p:attrNameLst>
                                      </p:cBhvr>
                                      <p:to>
                                        <p:strVal val="visible"/>
                                      </p:to>
                                    </p:set>
                                  </p:childTnLst>
                                </p:cTn>
                              </p:par>
                            </p:childTnLst>
                          </p:cTn>
                        </p:par>
                        <p:par>
                          <p:cTn id="921" fill="hold">
                            <p:stCondLst>
                              <p:cond delay="291500"/>
                            </p:stCondLst>
                            <p:childTnLst>
                              <p:par>
                                <p:cTn id="922" presetID="11" presetClass="entr" presetSubtype="0" fill="hold" grpId="0" nodeType="afterEffect">
                                  <p:stCondLst>
                                    <p:cond delay="0"/>
                                  </p:stCondLst>
                                  <p:childTnLst>
                                    <p:set>
                                      <p:cBhvr>
                                        <p:cTn id="923" dur="1000">
                                          <p:stCondLst>
                                            <p:cond delay="0"/>
                                          </p:stCondLst>
                                        </p:cTn>
                                        <p:tgtEl>
                                          <p:spTgt spid="308"/>
                                        </p:tgtEl>
                                        <p:attrNameLst>
                                          <p:attrName>style.visibility</p:attrName>
                                        </p:attrNameLst>
                                      </p:cBhvr>
                                      <p:to>
                                        <p:strVal val="visible"/>
                                      </p:to>
                                    </p:set>
                                  </p:childTnLst>
                                  <p:subTnLst>
                                    <p:audio>
                                      <p:cMediaNode>
                                        <p:cTn display="0" masterRel="sameClick">
                                          <p:stCondLst>
                                            <p:cond evt="begin" delay="0">
                                              <p:tn val="922"/>
                                            </p:cond>
                                          </p:stCondLst>
                                          <p:endCondLst>
                                            <p:cond evt="onStopAudio" delay="0">
                                              <p:tgtEl>
                                                <p:sldTgt/>
                                              </p:tgtEl>
                                            </p:cond>
                                          </p:endCondLst>
                                        </p:cTn>
                                        <p:tgtEl>
                                          <p:sndTgt r:embed="rId2" name="click.wav"/>
                                        </p:tgtEl>
                                      </p:cMediaNode>
                                    </p:audio>
                                  </p:subTnLst>
                                </p:cTn>
                              </p:par>
                            </p:childTnLst>
                          </p:cTn>
                        </p:par>
                        <p:par>
                          <p:cTn id="924" fill="hold">
                            <p:stCondLst>
                              <p:cond delay="292500"/>
                            </p:stCondLst>
                            <p:childTnLst>
                              <p:par>
                                <p:cTn id="925" presetID="11" presetClass="entr" presetSubtype="0" fill="hold" grpId="0" nodeType="afterEffect">
                                  <p:stCondLst>
                                    <p:cond delay="0"/>
                                  </p:stCondLst>
                                  <p:childTnLst>
                                    <p:set>
                                      <p:cBhvr>
                                        <p:cTn id="926" dur="1000">
                                          <p:stCondLst>
                                            <p:cond delay="0"/>
                                          </p:stCondLst>
                                        </p:cTn>
                                        <p:tgtEl>
                                          <p:spTgt spid="309"/>
                                        </p:tgtEl>
                                        <p:attrNameLst>
                                          <p:attrName>style.visibility</p:attrName>
                                        </p:attrNameLst>
                                      </p:cBhvr>
                                      <p:to>
                                        <p:strVal val="visible"/>
                                      </p:to>
                                    </p:set>
                                  </p:childTnLst>
                                  <p:subTnLst>
                                    <p:audio>
                                      <p:cMediaNode>
                                        <p:cTn display="0" masterRel="sameClick">
                                          <p:stCondLst>
                                            <p:cond evt="begin" delay="0">
                                              <p:tn val="925"/>
                                            </p:cond>
                                          </p:stCondLst>
                                          <p:endCondLst>
                                            <p:cond evt="onStopAudio" delay="0">
                                              <p:tgtEl>
                                                <p:sldTgt/>
                                              </p:tgtEl>
                                            </p:cond>
                                          </p:endCondLst>
                                        </p:cTn>
                                        <p:tgtEl>
                                          <p:sndTgt r:embed="rId2" name="click.wav"/>
                                        </p:tgtEl>
                                      </p:cMediaNode>
                                    </p:audio>
                                  </p:subTnLst>
                                </p:cTn>
                              </p:par>
                            </p:childTnLst>
                          </p:cTn>
                        </p:par>
                        <p:par>
                          <p:cTn id="927" fill="hold">
                            <p:stCondLst>
                              <p:cond delay="293500"/>
                            </p:stCondLst>
                            <p:childTnLst>
                              <p:par>
                                <p:cTn id="928" presetID="11" presetClass="entr" presetSubtype="0" fill="hold" grpId="0" nodeType="afterEffect">
                                  <p:stCondLst>
                                    <p:cond delay="0"/>
                                  </p:stCondLst>
                                  <p:childTnLst>
                                    <p:set>
                                      <p:cBhvr>
                                        <p:cTn id="929" dur="1000">
                                          <p:stCondLst>
                                            <p:cond delay="0"/>
                                          </p:stCondLst>
                                        </p:cTn>
                                        <p:tgtEl>
                                          <p:spTgt spid="310"/>
                                        </p:tgtEl>
                                        <p:attrNameLst>
                                          <p:attrName>style.visibility</p:attrName>
                                        </p:attrNameLst>
                                      </p:cBhvr>
                                      <p:to>
                                        <p:strVal val="visible"/>
                                      </p:to>
                                    </p:set>
                                  </p:childTnLst>
                                  <p:subTnLst>
                                    <p:audio>
                                      <p:cMediaNode>
                                        <p:cTn display="0" masterRel="sameClick">
                                          <p:stCondLst>
                                            <p:cond evt="begin" delay="0">
                                              <p:tn val="928"/>
                                            </p:cond>
                                          </p:stCondLst>
                                          <p:endCondLst>
                                            <p:cond evt="onStopAudio" delay="0">
                                              <p:tgtEl>
                                                <p:sldTgt/>
                                              </p:tgtEl>
                                            </p:cond>
                                          </p:endCondLst>
                                        </p:cTn>
                                        <p:tgtEl>
                                          <p:sndTgt r:embed="rId2" name="click.wav"/>
                                        </p:tgtEl>
                                      </p:cMediaNode>
                                    </p:audio>
                                  </p:subTnLst>
                                </p:cTn>
                              </p:par>
                            </p:childTnLst>
                          </p:cTn>
                        </p:par>
                        <p:par>
                          <p:cTn id="930" fill="hold">
                            <p:stCondLst>
                              <p:cond delay="294500"/>
                            </p:stCondLst>
                            <p:childTnLst>
                              <p:par>
                                <p:cTn id="931" presetID="11" presetClass="entr" presetSubtype="0" fill="hold" grpId="0" nodeType="afterEffect">
                                  <p:stCondLst>
                                    <p:cond delay="0"/>
                                  </p:stCondLst>
                                  <p:childTnLst>
                                    <p:set>
                                      <p:cBhvr>
                                        <p:cTn id="932" dur="1000">
                                          <p:stCondLst>
                                            <p:cond delay="0"/>
                                          </p:stCondLst>
                                        </p:cTn>
                                        <p:tgtEl>
                                          <p:spTgt spid="311"/>
                                        </p:tgtEl>
                                        <p:attrNameLst>
                                          <p:attrName>style.visibility</p:attrName>
                                        </p:attrNameLst>
                                      </p:cBhvr>
                                      <p:to>
                                        <p:strVal val="visible"/>
                                      </p:to>
                                    </p:set>
                                  </p:childTnLst>
                                  <p:subTnLst>
                                    <p:audio>
                                      <p:cMediaNode>
                                        <p:cTn display="0" masterRel="sameClick">
                                          <p:stCondLst>
                                            <p:cond evt="begin" delay="0">
                                              <p:tn val="931"/>
                                            </p:cond>
                                          </p:stCondLst>
                                          <p:endCondLst>
                                            <p:cond evt="onStopAudio" delay="0">
                                              <p:tgtEl>
                                                <p:sldTgt/>
                                              </p:tgtEl>
                                            </p:cond>
                                          </p:endCondLst>
                                        </p:cTn>
                                        <p:tgtEl>
                                          <p:sndTgt r:embed="rId2" name="click.wav"/>
                                        </p:tgtEl>
                                      </p:cMediaNode>
                                    </p:audio>
                                  </p:subTnLst>
                                </p:cTn>
                              </p:par>
                            </p:childTnLst>
                          </p:cTn>
                        </p:par>
                        <p:par>
                          <p:cTn id="933" fill="hold">
                            <p:stCondLst>
                              <p:cond delay="295500"/>
                            </p:stCondLst>
                            <p:childTnLst>
                              <p:par>
                                <p:cTn id="934" presetID="11" presetClass="entr" presetSubtype="0" fill="hold" grpId="0" nodeType="afterEffect">
                                  <p:stCondLst>
                                    <p:cond delay="0"/>
                                  </p:stCondLst>
                                  <p:childTnLst>
                                    <p:set>
                                      <p:cBhvr>
                                        <p:cTn id="935" dur="1000">
                                          <p:stCondLst>
                                            <p:cond delay="0"/>
                                          </p:stCondLst>
                                        </p:cTn>
                                        <p:tgtEl>
                                          <p:spTgt spid="312"/>
                                        </p:tgtEl>
                                        <p:attrNameLst>
                                          <p:attrName>style.visibility</p:attrName>
                                        </p:attrNameLst>
                                      </p:cBhvr>
                                      <p:to>
                                        <p:strVal val="visible"/>
                                      </p:to>
                                    </p:set>
                                  </p:childTnLst>
                                  <p:subTnLst>
                                    <p:audio>
                                      <p:cMediaNode>
                                        <p:cTn display="0" masterRel="sameClick">
                                          <p:stCondLst>
                                            <p:cond evt="begin" delay="0">
                                              <p:tn val="934"/>
                                            </p:cond>
                                          </p:stCondLst>
                                          <p:endCondLst>
                                            <p:cond evt="onStopAudio" delay="0">
                                              <p:tgtEl>
                                                <p:sldTgt/>
                                              </p:tgtEl>
                                            </p:cond>
                                          </p:endCondLst>
                                        </p:cTn>
                                        <p:tgtEl>
                                          <p:sndTgt r:embed="rId2" name="click.wav"/>
                                        </p:tgtEl>
                                      </p:cMediaNode>
                                    </p:audio>
                                  </p:subTnLst>
                                </p:cTn>
                              </p:par>
                            </p:childTnLst>
                          </p:cTn>
                        </p:par>
                        <p:par>
                          <p:cTn id="936" fill="hold">
                            <p:stCondLst>
                              <p:cond delay="296500"/>
                            </p:stCondLst>
                            <p:childTnLst>
                              <p:par>
                                <p:cTn id="937" presetID="11" presetClass="entr" presetSubtype="0" fill="hold" grpId="0" nodeType="afterEffect">
                                  <p:stCondLst>
                                    <p:cond delay="0"/>
                                  </p:stCondLst>
                                  <p:childTnLst>
                                    <p:set>
                                      <p:cBhvr>
                                        <p:cTn id="938" dur="1000">
                                          <p:stCondLst>
                                            <p:cond delay="0"/>
                                          </p:stCondLst>
                                        </p:cTn>
                                        <p:tgtEl>
                                          <p:spTgt spid="313"/>
                                        </p:tgtEl>
                                        <p:attrNameLst>
                                          <p:attrName>style.visibility</p:attrName>
                                        </p:attrNameLst>
                                      </p:cBhvr>
                                      <p:to>
                                        <p:strVal val="visible"/>
                                      </p:to>
                                    </p:set>
                                  </p:childTnLst>
                                  <p:subTnLst>
                                    <p:audio>
                                      <p:cMediaNode>
                                        <p:cTn display="0" masterRel="sameClick">
                                          <p:stCondLst>
                                            <p:cond evt="begin" delay="0">
                                              <p:tn val="937"/>
                                            </p:cond>
                                          </p:stCondLst>
                                          <p:endCondLst>
                                            <p:cond evt="onStopAudio" delay="0">
                                              <p:tgtEl>
                                                <p:sldTgt/>
                                              </p:tgtEl>
                                            </p:cond>
                                          </p:endCondLst>
                                        </p:cTn>
                                        <p:tgtEl>
                                          <p:sndTgt r:embed="rId2" name="click.wav"/>
                                        </p:tgtEl>
                                      </p:cMediaNode>
                                    </p:audio>
                                  </p:subTnLst>
                                </p:cTn>
                              </p:par>
                            </p:childTnLst>
                          </p:cTn>
                        </p:par>
                        <p:par>
                          <p:cTn id="939" fill="hold">
                            <p:stCondLst>
                              <p:cond delay="297500"/>
                            </p:stCondLst>
                            <p:childTnLst>
                              <p:par>
                                <p:cTn id="940" presetID="11" presetClass="entr" presetSubtype="0" fill="hold" grpId="0" nodeType="afterEffect">
                                  <p:stCondLst>
                                    <p:cond delay="0"/>
                                  </p:stCondLst>
                                  <p:childTnLst>
                                    <p:set>
                                      <p:cBhvr>
                                        <p:cTn id="941" dur="1000">
                                          <p:stCondLst>
                                            <p:cond delay="0"/>
                                          </p:stCondLst>
                                        </p:cTn>
                                        <p:tgtEl>
                                          <p:spTgt spid="314"/>
                                        </p:tgtEl>
                                        <p:attrNameLst>
                                          <p:attrName>style.visibility</p:attrName>
                                        </p:attrNameLst>
                                      </p:cBhvr>
                                      <p:to>
                                        <p:strVal val="visible"/>
                                      </p:to>
                                    </p:set>
                                  </p:childTnLst>
                                  <p:subTnLst>
                                    <p:audio>
                                      <p:cMediaNode>
                                        <p:cTn display="0" masterRel="sameClick">
                                          <p:stCondLst>
                                            <p:cond evt="begin" delay="0">
                                              <p:tn val="940"/>
                                            </p:cond>
                                          </p:stCondLst>
                                          <p:endCondLst>
                                            <p:cond evt="onStopAudio" delay="0">
                                              <p:tgtEl>
                                                <p:sldTgt/>
                                              </p:tgtEl>
                                            </p:cond>
                                          </p:endCondLst>
                                        </p:cTn>
                                        <p:tgtEl>
                                          <p:sndTgt r:embed="rId2" name="click.wav"/>
                                        </p:tgtEl>
                                      </p:cMediaNode>
                                    </p:audio>
                                  </p:subTnLst>
                                </p:cTn>
                              </p:par>
                            </p:childTnLst>
                          </p:cTn>
                        </p:par>
                        <p:par>
                          <p:cTn id="942" fill="hold">
                            <p:stCondLst>
                              <p:cond delay="298500"/>
                            </p:stCondLst>
                            <p:childTnLst>
                              <p:par>
                                <p:cTn id="943" presetID="11" presetClass="entr" presetSubtype="0" fill="hold" grpId="0" nodeType="afterEffect">
                                  <p:stCondLst>
                                    <p:cond delay="0"/>
                                  </p:stCondLst>
                                  <p:childTnLst>
                                    <p:set>
                                      <p:cBhvr>
                                        <p:cTn id="944" dur="1000">
                                          <p:stCondLst>
                                            <p:cond delay="0"/>
                                          </p:stCondLst>
                                        </p:cTn>
                                        <p:tgtEl>
                                          <p:spTgt spid="315"/>
                                        </p:tgtEl>
                                        <p:attrNameLst>
                                          <p:attrName>style.visibility</p:attrName>
                                        </p:attrNameLst>
                                      </p:cBhvr>
                                      <p:to>
                                        <p:strVal val="visible"/>
                                      </p:to>
                                    </p:set>
                                  </p:childTnLst>
                                  <p:subTnLst>
                                    <p:audio>
                                      <p:cMediaNode>
                                        <p:cTn display="0" masterRel="sameClick">
                                          <p:stCondLst>
                                            <p:cond evt="begin" delay="0">
                                              <p:tn val="943"/>
                                            </p:cond>
                                          </p:stCondLst>
                                          <p:endCondLst>
                                            <p:cond evt="onStopAudio" delay="0">
                                              <p:tgtEl>
                                                <p:sldTgt/>
                                              </p:tgtEl>
                                            </p:cond>
                                          </p:endCondLst>
                                        </p:cTn>
                                        <p:tgtEl>
                                          <p:sndTgt r:embed="rId2" name="click.wav"/>
                                        </p:tgtEl>
                                      </p:cMediaNode>
                                    </p:audio>
                                  </p:subTnLst>
                                </p:cTn>
                              </p:par>
                            </p:childTnLst>
                          </p:cTn>
                        </p:par>
                        <p:par>
                          <p:cTn id="945" fill="hold">
                            <p:stCondLst>
                              <p:cond delay="299500"/>
                            </p:stCondLst>
                            <p:childTnLst>
                              <p:par>
                                <p:cTn id="946" presetID="11" presetClass="entr" presetSubtype="0" fill="hold" grpId="0" nodeType="afterEffect">
                                  <p:stCondLst>
                                    <p:cond delay="0"/>
                                  </p:stCondLst>
                                  <p:childTnLst>
                                    <p:set>
                                      <p:cBhvr>
                                        <p:cTn id="947" dur="1000">
                                          <p:stCondLst>
                                            <p:cond delay="0"/>
                                          </p:stCondLst>
                                        </p:cTn>
                                        <p:tgtEl>
                                          <p:spTgt spid="316"/>
                                        </p:tgtEl>
                                        <p:attrNameLst>
                                          <p:attrName>style.visibility</p:attrName>
                                        </p:attrNameLst>
                                      </p:cBhvr>
                                      <p:to>
                                        <p:strVal val="visible"/>
                                      </p:to>
                                    </p:set>
                                  </p:childTnLst>
                                  <p:subTnLst>
                                    <p:audio>
                                      <p:cMediaNode>
                                        <p:cTn display="0" masterRel="sameClick">
                                          <p:stCondLst>
                                            <p:cond evt="begin" delay="0">
                                              <p:tn val="946"/>
                                            </p:cond>
                                          </p:stCondLst>
                                          <p:endCondLst>
                                            <p:cond evt="onStopAudio" delay="0">
                                              <p:tgtEl>
                                                <p:sldTgt/>
                                              </p:tgtEl>
                                            </p:cond>
                                          </p:endCondLst>
                                        </p:cTn>
                                        <p:tgtEl>
                                          <p:sndTgt r:embed="rId2" name="click.wav"/>
                                        </p:tgtEl>
                                      </p:cMediaNode>
                                    </p:audio>
                                  </p:subTnLst>
                                </p:cTn>
                              </p:par>
                            </p:childTnLst>
                          </p:cTn>
                        </p:par>
                        <p:par>
                          <p:cTn id="948" fill="hold">
                            <p:stCondLst>
                              <p:cond delay="300500"/>
                            </p:stCondLst>
                            <p:childTnLst>
                              <p:par>
                                <p:cTn id="949" presetID="11" presetClass="entr" presetSubtype="0" fill="hold" grpId="0" nodeType="afterEffect">
                                  <p:stCondLst>
                                    <p:cond delay="0"/>
                                  </p:stCondLst>
                                  <p:childTnLst>
                                    <p:set>
                                      <p:cBhvr>
                                        <p:cTn id="950" dur="1000">
                                          <p:stCondLst>
                                            <p:cond delay="0"/>
                                          </p:stCondLst>
                                        </p:cTn>
                                        <p:tgtEl>
                                          <p:spTgt spid="317"/>
                                        </p:tgtEl>
                                        <p:attrNameLst>
                                          <p:attrName>style.visibility</p:attrName>
                                        </p:attrNameLst>
                                      </p:cBhvr>
                                      <p:to>
                                        <p:strVal val="visible"/>
                                      </p:to>
                                    </p:set>
                                  </p:childTnLst>
                                  <p:subTnLst>
                                    <p:audio>
                                      <p:cMediaNode>
                                        <p:cTn display="0" masterRel="sameClick">
                                          <p:stCondLst>
                                            <p:cond evt="begin" delay="0">
                                              <p:tn val="949"/>
                                            </p:cond>
                                          </p:stCondLst>
                                          <p:endCondLst>
                                            <p:cond evt="onStopAudio" delay="0">
                                              <p:tgtEl>
                                                <p:sldTgt/>
                                              </p:tgtEl>
                                            </p:cond>
                                          </p:endCondLst>
                                        </p:cTn>
                                        <p:tgtEl>
                                          <p:sndTgt r:embed="rId3" name="alarm clock.wav"/>
                                        </p:tgtEl>
                                      </p:cMediaNode>
                                    </p:audio>
                                  </p:subTnLst>
                                </p:cTn>
                              </p:par>
                            </p:childTnLst>
                          </p:cTn>
                        </p:par>
                      </p:childTnLst>
                    </p:cTn>
                  </p:par>
                </p:childTnLst>
              </p:cTn>
              <p:nextCondLst>
                <p:cond evt="onClick" delay="0">
                  <p:tgtEl>
                    <p:spTgt spid="318"/>
                  </p:tgtEl>
                </p:cond>
              </p:nextCondLst>
            </p:seq>
          </p:childTnLst>
        </p:cTn>
      </p:par>
    </p:tnLst>
    <p:bldLst>
      <p:bldP spid="6" grpId="0"/>
      <p:bldP spid="9" grpId="0" animBg="1"/>
      <p:bldP spid="10" grpId="0" animBg="1"/>
      <p:bldP spid="11" grpId="0" animBg="1"/>
      <p:bldP spid="12" grpId="0" animBg="1"/>
      <p:bldP spid="13" grpId="0" animBg="1"/>
      <p:bldP spid="14" grpId="0" animBg="1"/>
      <p:bldP spid="15" grpId="0" animBg="1"/>
      <p:bldP spid="16" grpId="0"/>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9035" y="437353"/>
            <a:ext cx="888648" cy="903074"/>
          </a:xfrm>
          <a:prstGeom prst="rect">
            <a:avLst/>
          </a:prstGeom>
        </p:spPr>
      </p:pic>
      <p:pic>
        <p:nvPicPr>
          <p:cNvPr id="3" name="Picture 2"/>
          <p:cNvPicPr>
            <a:picLocks noChangeAspect="1"/>
          </p:cNvPicPr>
          <p:nvPr/>
        </p:nvPicPr>
        <p:blipFill>
          <a:blip r:embed="rId3"/>
          <a:stretch>
            <a:fillRect/>
          </a:stretch>
        </p:blipFill>
        <p:spPr>
          <a:xfrm>
            <a:off x="8555420" y="628782"/>
            <a:ext cx="2942897" cy="5253102"/>
          </a:xfrm>
          <a:prstGeom prst="rect">
            <a:avLst/>
          </a:prstGeom>
        </p:spPr>
      </p:pic>
      <p:pic>
        <p:nvPicPr>
          <p:cNvPr id="5" name="Picture 4"/>
          <p:cNvPicPr>
            <a:picLocks noChangeAspect="1"/>
          </p:cNvPicPr>
          <p:nvPr/>
        </p:nvPicPr>
        <p:blipFill>
          <a:blip r:embed="rId4"/>
          <a:stretch>
            <a:fillRect/>
          </a:stretch>
        </p:blipFill>
        <p:spPr>
          <a:xfrm>
            <a:off x="1208691" y="888890"/>
            <a:ext cx="7662040" cy="2537482"/>
          </a:xfrm>
          <a:prstGeom prst="rect">
            <a:avLst/>
          </a:prstGeom>
        </p:spPr>
      </p:pic>
      <p:pic>
        <p:nvPicPr>
          <p:cNvPr id="6" name="Picture 5"/>
          <p:cNvPicPr>
            <a:picLocks noChangeAspect="1"/>
          </p:cNvPicPr>
          <p:nvPr/>
        </p:nvPicPr>
        <p:blipFill>
          <a:blip r:embed="rId5"/>
          <a:stretch>
            <a:fillRect/>
          </a:stretch>
        </p:blipFill>
        <p:spPr>
          <a:xfrm>
            <a:off x="1619907" y="3531476"/>
            <a:ext cx="6839608" cy="24278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04648" y="289199"/>
            <a:ext cx="10862442" cy="2306856"/>
          </a:xfrm>
          <a:prstGeom prst="rect">
            <a:avLst/>
          </a:prstGeom>
        </p:spPr>
      </p:pic>
      <p:pic>
        <p:nvPicPr>
          <p:cNvPr id="4" name="Picture 3"/>
          <p:cNvPicPr>
            <a:picLocks noChangeAspect="1"/>
          </p:cNvPicPr>
          <p:nvPr/>
        </p:nvPicPr>
        <p:blipFill>
          <a:blip r:embed="rId3"/>
          <a:stretch>
            <a:fillRect/>
          </a:stretch>
        </p:blipFill>
        <p:spPr>
          <a:xfrm>
            <a:off x="2022584" y="2689827"/>
            <a:ext cx="7394684" cy="29437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1F1F1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8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9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0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2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6_Office Theme">
  <a:themeElements>
    <a:clrScheme name="Office">
      <a:dk1>
        <a:sysClr val="windowText" lastClr="1F1F1F"/>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1F1F1F"/>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1F1F1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Theme">
  <a:themeElements>
    <a:clrScheme name="Office">
      <a:dk1>
        <a:sysClr val="windowText" lastClr="1F1F1F"/>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1F1F1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1F1F1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ffice Theme">
  <a:themeElements>
    <a:clrScheme name="Office">
      <a:dk1>
        <a:sysClr val="windowText" lastClr="1F1F1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1548</Words>
  <Application>Microsoft Office PowerPoint</Application>
  <PresentationFormat>Widescreen</PresentationFormat>
  <Paragraphs>570</Paragraphs>
  <Slides>32</Slides>
  <Notes>5</Notes>
  <HiddenSlides>0</HiddenSlides>
  <MMClips>1</MMClips>
  <ScaleCrop>false</ScaleCrop>
  <HeadingPairs>
    <vt:vector size="6" baseType="variant">
      <vt:variant>
        <vt:lpstr>Fonts Used</vt:lpstr>
      </vt:variant>
      <vt:variant>
        <vt:i4>12</vt:i4>
      </vt:variant>
      <vt:variant>
        <vt:lpstr>Theme</vt:lpstr>
      </vt:variant>
      <vt:variant>
        <vt:i4>18</vt:i4>
      </vt:variant>
      <vt:variant>
        <vt:lpstr>Slide Titles</vt:lpstr>
      </vt:variant>
      <vt:variant>
        <vt:i4>32</vt:i4>
      </vt:variant>
    </vt:vector>
  </HeadingPairs>
  <TitlesOfParts>
    <vt:vector size="62" baseType="lpstr">
      <vt:lpstr>Microsoft YaHei</vt:lpstr>
      <vt:lpstr>Arial</vt:lpstr>
      <vt:lpstr>Calibri</vt:lpstr>
      <vt:lpstr>Calibri Light</vt:lpstr>
      <vt:lpstr>iCiel Cadena</vt:lpstr>
      <vt:lpstr>Segoe Print</vt:lpstr>
      <vt:lpstr>宋体</vt:lpstr>
      <vt:lpstr>SVN-SAF</vt:lpstr>
      <vt:lpstr>Times New Roman</vt:lpstr>
      <vt:lpstr>UTM Kabel KT</vt:lpstr>
      <vt:lpstr>方正黑体_GBK</vt:lpstr>
      <vt:lpstr>等线</vt:lpstr>
      <vt:lpstr>1_Office Theme</vt:lpstr>
      <vt:lpstr>4_Office Theme</vt:lpstr>
      <vt:lpstr>5_Office Theme</vt:lpstr>
      <vt:lpstr>7_Office Theme</vt:lpstr>
      <vt:lpstr>8_Office Theme</vt:lpstr>
      <vt:lpstr>1_Office 主题</vt:lpstr>
      <vt:lpstr>2_Office 主题</vt:lpstr>
      <vt:lpstr>3_Office 主题</vt:lpstr>
      <vt:lpstr>4_Office 主题</vt:lpstr>
      <vt:lpstr>5_Office 主题</vt:lpstr>
      <vt:lpstr>6_Office 主题</vt:lpstr>
      <vt:lpstr>7_Office 主题</vt:lpstr>
      <vt:lpstr>8_Office 主题</vt:lpstr>
      <vt:lpstr>9_Office 主题</vt:lpstr>
      <vt:lpstr>10_Office 主题</vt:lpstr>
      <vt:lpstr>11_Office 主题</vt:lpstr>
      <vt:lpstr>12_Office 主题</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Admin</cp:lastModifiedBy>
  <cp:revision>161</cp:revision>
  <dcterms:created xsi:type="dcterms:W3CDTF">2022-07-17T19:34:00Z</dcterms:created>
  <dcterms:modified xsi:type="dcterms:W3CDTF">2023-07-05T23:08:37Z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8CE497A8B5A045C088FD58A31B9E8023</vt:lpwstr>
  </property>
  <property fmtid="{D5CDD505-2E9C-101B-9397-08002B2CF9AE}" pid="3" name="KSOProductBuildVer">
    <vt:lpwstr>1033-11.2.0.11417</vt:lpwstr>
  </property>
</Properties>
</file>