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41"/>
  </p:notesMasterIdLst>
  <p:sldIdLst>
    <p:sldId id="405" r:id="rId5"/>
    <p:sldId id="310" r:id="rId6"/>
    <p:sldId id="257" r:id="rId7"/>
    <p:sldId id="311" r:id="rId8"/>
    <p:sldId id="258" r:id="rId9"/>
    <p:sldId id="312" r:id="rId10"/>
    <p:sldId id="291" r:id="rId11"/>
    <p:sldId id="314" r:id="rId12"/>
    <p:sldId id="391" r:id="rId13"/>
    <p:sldId id="392" r:id="rId14"/>
    <p:sldId id="393" r:id="rId15"/>
    <p:sldId id="315" r:id="rId16"/>
    <p:sldId id="316" r:id="rId17"/>
    <p:sldId id="401" r:id="rId18"/>
    <p:sldId id="400" r:id="rId19"/>
    <p:sldId id="317" r:id="rId20"/>
    <p:sldId id="319" r:id="rId21"/>
    <p:sldId id="320" r:id="rId22"/>
    <p:sldId id="262" r:id="rId23"/>
    <p:sldId id="324" r:id="rId24"/>
    <p:sldId id="326" r:id="rId25"/>
    <p:sldId id="409" r:id="rId26"/>
    <p:sldId id="410" r:id="rId27"/>
    <p:sldId id="394" r:id="rId28"/>
    <p:sldId id="325" r:id="rId29"/>
    <p:sldId id="395" r:id="rId30"/>
    <p:sldId id="396" r:id="rId31"/>
    <p:sldId id="397" r:id="rId32"/>
    <p:sldId id="328" r:id="rId33"/>
    <p:sldId id="398" r:id="rId34"/>
    <p:sldId id="329" r:id="rId35"/>
    <p:sldId id="331" r:id="rId36"/>
    <p:sldId id="332" r:id="rId37"/>
    <p:sldId id="335" r:id="rId38"/>
    <p:sldId id="399" r:id="rId39"/>
    <p:sldId id="27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4FC"/>
    <a:srgbClr val="E2891E"/>
    <a:srgbClr val="AF519F"/>
    <a:srgbClr val="000000"/>
    <a:srgbClr val="B6954A"/>
    <a:srgbClr val="416529"/>
    <a:srgbClr val="4112EE"/>
    <a:srgbClr val="3CC453"/>
    <a:srgbClr val="16EA76"/>
    <a:srgbClr val="F709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06" autoAdjust="0"/>
  </p:normalViewPr>
  <p:slideViewPr>
    <p:cSldViewPr snapToGrid="0">
      <p:cViewPr varScale="1">
        <p:scale>
          <a:sx n="66" d="100"/>
          <a:sy n="66" d="100"/>
        </p:scale>
        <p:origin x="1330"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2T10:04:28.092"/>
    </inkml:context>
    <inkml:brush xml:id="br0">
      <inkml:brushProperty name="width" value="0.1" units="cm"/>
      <inkml:brushProperty name="height" value="0.1" units="cm"/>
      <inkml:brushProperty name="color" value="#FFC11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57330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3479566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93281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làm</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luyện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tập</a:t>
            </a:r>
            <a:r>
              <a:rPr lang="en-US" b="1" i="1" dirty="0">
                <a:solidFill>
                  <a:srgbClr val="7030A0"/>
                </a:solidFill>
                <a:latin typeface="Arial" panose="020B0604020202020204" pitchFamily="34" charset="0"/>
                <a:cs typeface="Arial" panose="020B0604020202020204" pitchFamily="34" charset="0"/>
              </a:rPr>
              <a:t> 1.</a:t>
            </a: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lên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bảng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trình</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165630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1699733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lên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bảng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trình</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39537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giới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về</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bức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tranh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sau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mảnh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ghép</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3808635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rgbClr val="7030A0"/>
                </a:solidFill>
                <a:latin typeface="Arial" panose="020B0604020202020204" pitchFamily="34" charset="0"/>
                <a:cs typeface="Arial" panose="020B0604020202020204" pitchFamily="34" charset="0"/>
              </a:rPr>
              <a:t>HS </a:t>
            </a:r>
            <a:r>
              <a:rPr lang="en-US" sz="1200" b="1" i="1" dirty="0" err="1">
                <a:solidFill>
                  <a:srgbClr val="7030A0"/>
                </a:solidFill>
                <a:latin typeface="Arial" panose="020B0604020202020204" pitchFamily="34" charset="0"/>
                <a:cs typeface="Arial" panose="020B0604020202020204" pitchFamily="34" charset="0"/>
              </a:rPr>
              <a:t>hđ</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cá</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nhân</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suy</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nghĩ</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lời</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giải</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bài</a:t>
            </a:r>
            <a:r>
              <a:rPr lang="en-US" sz="1200" b="1" i="1" dirty="0">
                <a:solidFill>
                  <a:srgbClr val="7030A0"/>
                </a:solidFill>
                <a:latin typeface="Arial" panose="020B0604020202020204" pitchFamily="34" charset="0"/>
                <a:cs typeface="Arial" panose="020B0604020202020204" pitchFamily="34" charset="0"/>
              </a:rPr>
              <a:t> .</a:t>
            </a:r>
          </a:p>
          <a:p>
            <a:r>
              <a:rPr lang="en-US" sz="1200" b="1" i="1" dirty="0">
                <a:solidFill>
                  <a:srgbClr val="7030A0"/>
                </a:solidFill>
                <a:latin typeface="Arial" panose="020B0604020202020204" pitchFamily="34" charset="0"/>
                <a:cs typeface="Arial" panose="020B0604020202020204" pitchFamily="34" charset="0"/>
              </a:rPr>
              <a:t>HS </a:t>
            </a:r>
            <a:r>
              <a:rPr lang="en-US" sz="1200" b="1" i="1" dirty="0" err="1">
                <a:solidFill>
                  <a:srgbClr val="7030A0"/>
                </a:solidFill>
                <a:latin typeface="Arial" panose="020B0604020202020204" pitchFamily="34" charset="0"/>
                <a:cs typeface="Arial" panose="020B0604020202020204" pitchFamily="34" charset="0"/>
              </a:rPr>
              <a:t>thi</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đua</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phát</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biểu</a:t>
            </a:r>
            <a:r>
              <a:rPr lang="en-US" sz="1200" b="1" i="1" dirty="0">
                <a:solidFill>
                  <a:srgbClr val="7030A0"/>
                </a:solidFill>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35</a:t>
            </a:fld>
            <a:endParaRPr lang="en-US"/>
          </a:p>
        </p:txBody>
      </p:sp>
    </p:spTree>
    <p:extLst>
      <p:ext uri="{BB962C8B-B14F-4D97-AF65-F5344CB8AC3E}">
        <p14:creationId xmlns:p14="http://schemas.microsoft.com/office/powerpoint/2010/main" val="190910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36</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59447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GV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HS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thảo</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bày</a:t>
            </a:r>
            <a:r>
              <a:rPr lang="en-US" dirty="0">
                <a:latin typeface="Arial" panose="020B0604020202020204" pitchFamily="34" charset="0"/>
                <a:cs typeface="Arial" panose="020B0604020202020204" pitchFamily="34" charset="0"/>
              </a:rPr>
              <a:t>.</a:t>
            </a: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77576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b="1" i="1" dirty="0">
                <a:solidFill>
                  <a:srgbClr val="7030A0"/>
                </a:solidFill>
                <a:latin typeface="Arial" panose="020B0604020202020204" pitchFamily="34" charset="0"/>
                <a:cs typeface="Arial" panose="020B0604020202020204" pitchFamily="34" charset="0"/>
              </a:rPr>
              <a:t>HS </a:t>
            </a:r>
            <a:r>
              <a:rPr lang="en-US" sz="2800" b="1" i="1" dirty="0" err="1">
                <a:solidFill>
                  <a:srgbClr val="7030A0"/>
                </a:solidFill>
                <a:latin typeface="Arial" panose="020B0604020202020204" pitchFamily="34" charset="0"/>
                <a:cs typeface="Arial" panose="020B0604020202020204" pitchFamily="34" charset="0"/>
              </a:rPr>
              <a:t>hđ</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nhân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hình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trực</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tiếp</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sgk</a:t>
            </a:r>
            <a:r>
              <a:rPr lang="en-US" sz="2800" b="1" i="1" dirty="0">
                <a:solidFill>
                  <a:srgbClr val="7030A0"/>
                </a:solidFill>
                <a:latin typeface="Arial" panose="020B0604020202020204" pitchFamily="34" charset="0"/>
                <a:cs typeface="Arial" panose="020B0604020202020204" pitchFamily="34" charset="0"/>
              </a:rPr>
              <a:t>.</a:t>
            </a:r>
          </a:p>
          <a:p>
            <a:r>
              <a:rPr lang="en-US" sz="2800" b="1" i="1" dirty="0">
                <a:solidFill>
                  <a:srgbClr val="7030A0"/>
                </a:solidFill>
                <a:latin typeface="Arial" panose="020B0604020202020204" pitchFamily="34" charset="0"/>
                <a:cs typeface="Arial" panose="020B0604020202020204" pitchFamily="34" charset="0"/>
              </a:rPr>
              <a:t>HS </a:t>
            </a:r>
            <a:r>
              <a:rPr lang="en-US" sz="2800" b="1" i="1" dirty="0" err="1">
                <a:solidFill>
                  <a:srgbClr val="7030A0"/>
                </a:solidFill>
                <a:latin typeface="Arial" panose="020B0604020202020204" pitchFamily="34" charset="0"/>
                <a:cs typeface="Arial" panose="020B0604020202020204" pitchFamily="34" charset="0"/>
              </a:rPr>
              <a:t>thi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đua</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phát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biểu</a:t>
            </a:r>
            <a:r>
              <a:rPr lang="en-US" sz="2800" b="1" i="1" dirty="0">
                <a:solidFill>
                  <a:srgbClr val="7030A0"/>
                </a:solidFill>
                <a:latin typeface="Arial" panose="020B0604020202020204" pitchFamily="34" charset="0"/>
                <a:cs typeface="Arial" panose="020B0604020202020204" pitchFamily="34" charset="0"/>
              </a:rPr>
              <a:t> .</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HS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video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vở</a:t>
            </a:r>
            <a:endPar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0173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219157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9957A-6AF9-4B0E-A68C-2D34A1B7876F}" type="slidenum">
              <a:rPr lang="en-US" altLang="en-US"/>
              <a:pPr/>
              <a:t>11</a:t>
            </a:fld>
            <a:endParaRPr lang="en-US" alt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b="1" i="1" dirty="0" err="1">
                <a:solidFill>
                  <a:srgbClr val="7030A0"/>
                </a:solidFill>
                <a:latin typeface="Arial" panose="020B0604020202020204" pitchFamily="34" charset="0"/>
                <a:cs typeface="Arial" panose="020B0604020202020204" pitchFamily="34" charset="0"/>
              </a:rPr>
              <a:t>Phần</a:t>
            </a:r>
            <a:r>
              <a:rPr lang="en-US" sz="2800" b="1" i="1" dirty="0">
                <a:solidFill>
                  <a:srgbClr val="7030A0"/>
                </a:solidFill>
                <a:latin typeface="Arial" panose="020B0604020202020204" pitchFamily="34" charset="0"/>
                <a:cs typeface="Arial" panose="020B0604020202020204" pitchFamily="34" charset="0"/>
              </a:rPr>
              <a:t> a </a:t>
            </a:r>
            <a:r>
              <a:rPr lang="en-US" sz="2800" b="1" i="1" dirty="0" err="1">
                <a:solidFill>
                  <a:srgbClr val="7030A0"/>
                </a:solidFill>
                <a:latin typeface="Arial" panose="020B0604020202020204" pitchFamily="34" charset="0"/>
                <a:cs typeface="Arial" panose="020B0604020202020204" pitchFamily="34" charset="0"/>
              </a:rPr>
              <a:t>hs</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hoạt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động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nhân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đứng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chỗ</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trả</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lời</a:t>
            </a:r>
            <a:endParaRPr lang="en-US" sz="2800" b="1" i="1" dirty="0">
              <a:solidFill>
                <a:srgbClr val="7030A0"/>
              </a:solidFill>
              <a:latin typeface="Arial" panose="020B0604020202020204" pitchFamily="34" charset="0"/>
              <a:cs typeface="Arial" panose="020B0604020202020204" pitchFamily="34" charset="0"/>
            </a:endParaRPr>
          </a:p>
          <a:p>
            <a:r>
              <a:rPr lang="en-US" sz="2800" b="1" i="1" dirty="0" err="1">
                <a:solidFill>
                  <a:srgbClr val="7030A0"/>
                </a:solidFill>
                <a:latin typeface="Arial" panose="020B0604020202020204" pitchFamily="34" charset="0"/>
                <a:cs typeface="Arial" panose="020B0604020202020204" pitchFamily="34" charset="0"/>
              </a:rPr>
              <a:t>Phần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b,c</a:t>
            </a:r>
            <a:r>
              <a:rPr lang="en-US" sz="2800" b="1" i="1" dirty="0">
                <a:solidFill>
                  <a:srgbClr val="7030A0"/>
                </a:solidFill>
                <a:latin typeface="Arial" panose="020B0604020202020204" pitchFamily="34" charset="0"/>
                <a:cs typeface="Arial" panose="020B0604020202020204" pitchFamily="34" charset="0"/>
              </a:rPr>
              <a:t> HS </a:t>
            </a:r>
            <a:r>
              <a:rPr lang="en-US" sz="2800" b="1" i="1" dirty="0" err="1">
                <a:solidFill>
                  <a:srgbClr val="7030A0"/>
                </a:solidFill>
                <a:latin typeface="Arial" panose="020B0604020202020204" pitchFamily="34" charset="0"/>
                <a:cs typeface="Arial" panose="020B0604020202020204" pitchFamily="34" charset="0"/>
              </a:rPr>
              <a:t>hoạt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động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trong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vòng</a:t>
            </a:r>
            <a:r>
              <a:rPr lang="en-US" sz="2800" b="1" i="1" dirty="0">
                <a:solidFill>
                  <a:srgbClr val="7030A0"/>
                </a:solidFill>
                <a:latin typeface="Arial" panose="020B0604020202020204" pitchFamily="34" charset="0"/>
                <a:cs typeface="Arial" panose="020B0604020202020204" pitchFamily="34" charset="0"/>
              </a:rPr>
              <a:t> 3 </a:t>
            </a:r>
            <a:r>
              <a:rPr lang="en-US" sz="2800" b="1" i="1" dirty="0" err="1">
                <a:solidFill>
                  <a:srgbClr val="7030A0"/>
                </a:solidFill>
                <a:latin typeface="Arial" panose="020B0604020202020204" pitchFamily="34" charset="0"/>
                <a:cs typeface="Arial" panose="020B0604020202020204" pitchFamily="34" charset="0"/>
              </a:rPr>
              <a:t>phút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diện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nhanh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nhất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các</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endParaRPr lang="en-US" sz="2800" b="1" i="1" dirty="0">
              <a:solidFill>
                <a:srgbClr val="7030A0"/>
              </a:solidFill>
              <a:latin typeface="Arial" panose="020B0604020202020204" pitchFamily="34" charset="0"/>
              <a:cs typeface="Arial" panose="020B0604020202020204" pitchFamily="34" charset="0"/>
            </a:endParaRPr>
          </a:p>
          <a:p>
            <a:r>
              <a:rPr lang="en-US" sz="2800" b="1" i="1" dirty="0" err="1">
                <a:solidFill>
                  <a:srgbClr val="7030A0"/>
                </a:solidFill>
                <a:latin typeface="Arial" panose="020B0604020202020204" pitchFamily="34" charset="0"/>
                <a:cs typeface="Arial" panose="020B0604020202020204" pitchFamily="34" charset="0"/>
              </a:rPr>
              <a:t>Lại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đổi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chéo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bài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nhận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xét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ra</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tính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chất</a:t>
            </a:r>
            <a:r>
              <a:rPr lang="en-US" sz="2800" b="1" i="1" dirty="0">
                <a:solidFill>
                  <a:srgbClr val="7030A0"/>
                </a:solidFill>
                <a:latin typeface="Arial" panose="020B0604020202020204" pitchFamily="34" charset="0"/>
                <a:cs typeface="Arial" panose="020B0604020202020204" pitchFamily="34" charset="0"/>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51640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b="1" i="1" dirty="0" err="1">
                <a:solidFill>
                  <a:srgbClr val="7030A0"/>
                </a:solidFill>
                <a:latin typeface="Arial" panose="020B0604020202020204" pitchFamily="34" charset="0"/>
                <a:cs typeface="Arial" panose="020B0604020202020204" pitchFamily="34" charset="0"/>
              </a:rPr>
              <a:t>Phần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b,c</a:t>
            </a:r>
            <a:r>
              <a:rPr lang="en-US" sz="2800" b="1" i="1" dirty="0">
                <a:solidFill>
                  <a:srgbClr val="7030A0"/>
                </a:solidFill>
                <a:latin typeface="Arial" panose="020B0604020202020204" pitchFamily="34" charset="0"/>
                <a:cs typeface="Arial" panose="020B0604020202020204" pitchFamily="34" charset="0"/>
              </a:rPr>
              <a:t> HS </a:t>
            </a:r>
            <a:r>
              <a:rPr lang="en-US" sz="2800" b="1" i="1" dirty="0" err="1">
                <a:solidFill>
                  <a:srgbClr val="7030A0"/>
                </a:solidFill>
                <a:latin typeface="Arial" panose="020B0604020202020204" pitchFamily="34" charset="0"/>
                <a:cs typeface="Arial" panose="020B0604020202020204" pitchFamily="34" charset="0"/>
              </a:rPr>
              <a:t>hoạt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động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trong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vòng</a:t>
            </a:r>
            <a:r>
              <a:rPr lang="en-US" sz="2800" b="1" i="1" dirty="0">
                <a:solidFill>
                  <a:srgbClr val="7030A0"/>
                </a:solidFill>
                <a:latin typeface="Arial" panose="020B0604020202020204" pitchFamily="34" charset="0"/>
                <a:cs typeface="Arial" panose="020B0604020202020204" pitchFamily="34" charset="0"/>
              </a:rPr>
              <a:t> 3 </a:t>
            </a:r>
            <a:r>
              <a:rPr lang="en-US" sz="2800" b="1" i="1" dirty="0" err="1">
                <a:solidFill>
                  <a:srgbClr val="7030A0"/>
                </a:solidFill>
                <a:latin typeface="Arial" panose="020B0604020202020204" pitchFamily="34" charset="0"/>
                <a:cs typeface="Arial" panose="020B0604020202020204" pitchFamily="34" charset="0"/>
              </a:rPr>
              <a:t>phút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diện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nhanh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nhất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các</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endParaRPr lang="en-US" sz="2800" b="1" i="1" dirty="0">
              <a:solidFill>
                <a:srgbClr val="7030A0"/>
              </a:solidFill>
              <a:latin typeface="Arial" panose="020B0604020202020204" pitchFamily="34" charset="0"/>
              <a:cs typeface="Arial" panose="020B0604020202020204" pitchFamily="34" charset="0"/>
            </a:endParaRPr>
          </a:p>
          <a:p>
            <a:r>
              <a:rPr lang="en-US" sz="2800" b="1" i="1" dirty="0" err="1">
                <a:solidFill>
                  <a:srgbClr val="7030A0"/>
                </a:solidFill>
                <a:latin typeface="Arial" panose="020B0604020202020204" pitchFamily="34" charset="0"/>
                <a:cs typeface="Arial" panose="020B0604020202020204" pitchFamily="34" charset="0"/>
              </a:rPr>
              <a:t>Lại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đổi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chéo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bài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nhận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xét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ra</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tính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chất</a:t>
            </a:r>
            <a:r>
              <a:rPr lang="en-US" sz="2800" b="1" i="1" dirty="0">
                <a:solidFill>
                  <a:srgbClr val="7030A0"/>
                </a:solidFill>
                <a:latin typeface="Arial" panose="020B0604020202020204" pitchFamily="34" charset="0"/>
                <a:cs typeface="Arial" panose="020B0604020202020204" pitchFamily="34" charset="0"/>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409696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433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49321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00607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31221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EC5C30-0B3A-4B13-ADDD-7C63C8AA921B}"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50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93845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412468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416183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9137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133F5E9-5DAC-4C4A-9DF5-C2B87276BCC8}" type="datetimeFigureOut">
              <a:rPr lang="en-US" smtClean="0"/>
              <a:t>15/11/2024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117967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305098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133F5E9-5DAC-4C4A-9DF5-C2B87276BCC8}" type="datetimeFigureOut">
              <a:rPr lang="en-US" smtClean="0"/>
              <a:t>15/11/2024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CEC5C30-0B3A-4B13-ADDD-7C63C8AA921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F172C04C-C4D6-4068-879C-F0E312C3BB8E}"/>
              </a:ext>
            </a:extLst>
          </p:cNvPr>
          <p:cNvPicPr>
            <a:picLocks noChangeAspect="1"/>
          </p:cNvPicPr>
          <p:nvPr userDrawn="1"/>
        </p:nvPicPr>
        <p:blipFill>
          <a:blip r:embed="rId13"/>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321457803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www2.muare.vn/uploaded2/coolair/goi%207.jpg" TargetMode="Externa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png"/><Relationship Id="rId3" Type="http://schemas.openxmlformats.org/officeDocument/2006/relationships/oleObject" Target="../embeddings/oleObject4.bin"/><Relationship Id="rId7" Type="http://schemas.openxmlformats.org/officeDocument/2006/relationships/image" Target="../media/image34.wmf"/><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5.bin"/><Relationship Id="rId11" Type="http://schemas.openxmlformats.org/officeDocument/2006/relationships/image" Target="../media/image36.wmf"/><Relationship Id="rId5" Type="http://schemas.openxmlformats.org/officeDocument/2006/relationships/image" Target="../media/image33.png"/><Relationship Id="rId10" Type="http://schemas.openxmlformats.org/officeDocument/2006/relationships/oleObject" Target="../embeddings/oleObject7.bin"/><Relationship Id="rId4" Type="http://schemas.openxmlformats.org/officeDocument/2006/relationships/image" Target="../media/image32.wmf"/><Relationship Id="rId9"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wmf"/><Relationship Id="rId4" Type="http://schemas.openxmlformats.org/officeDocument/2006/relationships/notesSlide" Target="../notesSlides/notesSlide9.xml"/><Relationship Id="rId9"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5.wmf"/><Relationship Id="rId18" Type="http://schemas.openxmlformats.org/officeDocument/2006/relationships/oleObject" Target="../embeddings/oleObject15.bin"/><Relationship Id="rId3" Type="http://schemas.openxmlformats.org/officeDocument/2006/relationships/image" Target="../media/image390.png"/><Relationship Id="rId7" Type="http://schemas.openxmlformats.org/officeDocument/2006/relationships/image" Target="../media/image42.wmf"/><Relationship Id="rId12" Type="http://schemas.openxmlformats.org/officeDocument/2006/relationships/oleObject" Target="../embeddings/oleObject12.bin"/><Relationship Id="rId17" Type="http://schemas.openxmlformats.org/officeDocument/2006/relationships/image" Target="../media/image47.wmf"/><Relationship Id="rId2" Type="http://schemas.openxmlformats.org/officeDocument/2006/relationships/image" Target="../media/image33.png"/><Relationship Id="rId16" Type="http://schemas.openxmlformats.org/officeDocument/2006/relationships/oleObject" Target="../embeddings/oleObject14.bin"/><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oleObject" Target="../embeddings/oleObject9.bin"/><Relationship Id="rId11" Type="http://schemas.openxmlformats.org/officeDocument/2006/relationships/image" Target="../media/image44.wmf"/><Relationship Id="rId5" Type="http://schemas.openxmlformats.org/officeDocument/2006/relationships/image" Target="../media/image41.png"/><Relationship Id="rId15" Type="http://schemas.openxmlformats.org/officeDocument/2006/relationships/image" Target="../media/image46.wmf"/><Relationship Id="rId10" Type="http://schemas.openxmlformats.org/officeDocument/2006/relationships/oleObject" Target="../embeddings/oleObject11.bin"/><Relationship Id="rId19" Type="http://schemas.openxmlformats.org/officeDocument/2006/relationships/image" Target="../media/image48.wmf"/><Relationship Id="rId4" Type="http://schemas.openxmlformats.org/officeDocument/2006/relationships/image" Target="../media/image37.png"/><Relationship Id="rId9" Type="http://schemas.openxmlformats.org/officeDocument/2006/relationships/image" Target="../media/image43.wmf"/><Relationship Id="rId1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20.bin"/><Relationship Id="rId3" Type="http://schemas.openxmlformats.org/officeDocument/2006/relationships/image" Target="../media/image37.png"/><Relationship Id="rId7" Type="http://schemas.openxmlformats.org/officeDocument/2006/relationships/oleObject" Target="../embeddings/oleObject17.bin"/><Relationship Id="rId12" Type="http://schemas.openxmlformats.org/officeDocument/2006/relationships/image" Target="../media/image52.wmf"/><Relationship Id="rId17" Type="http://schemas.openxmlformats.org/officeDocument/2006/relationships/image" Target="../media/image54.emf"/><Relationship Id="rId2" Type="http://schemas.openxmlformats.org/officeDocument/2006/relationships/image" Target="../media/image33.png"/><Relationship Id="rId16" Type="http://schemas.openxmlformats.org/officeDocument/2006/relationships/oleObject" Target="../embeddings/oleObject21.bin"/><Relationship Id="rId1" Type="http://schemas.openxmlformats.org/officeDocument/2006/relationships/slideLayout" Target="../slideLayouts/slideLayout2.xml"/><Relationship Id="rId6" Type="http://schemas.openxmlformats.org/officeDocument/2006/relationships/image" Target="../media/image49.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55.png"/><Relationship Id="rId10" Type="http://schemas.openxmlformats.org/officeDocument/2006/relationships/image" Target="../media/image51.wmf"/><Relationship Id="rId4" Type="http://schemas.openxmlformats.org/officeDocument/2006/relationships/image" Target="../media/image49.png"/><Relationship Id="rId9" Type="http://schemas.openxmlformats.org/officeDocument/2006/relationships/oleObject" Target="../embeddings/oleObject18.bin"/><Relationship Id="rId14" Type="http://schemas.openxmlformats.org/officeDocument/2006/relationships/image" Target="../media/image53.wmf"/></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0.wmf"/><Relationship Id="rId3" Type="http://schemas.openxmlformats.org/officeDocument/2006/relationships/image" Target="../media/image55.emf"/><Relationship Id="rId7" Type="http://schemas.openxmlformats.org/officeDocument/2006/relationships/image" Target="../media/image57.wmf"/><Relationship Id="rId12" Type="http://schemas.openxmlformats.org/officeDocument/2006/relationships/oleObject" Target="../embeddings/oleObject26.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oleObject" Target="../embeddings/oleObject23.bin"/><Relationship Id="rId11" Type="http://schemas.openxmlformats.org/officeDocument/2006/relationships/image" Target="../media/image59.wmf"/><Relationship Id="rId5" Type="http://schemas.openxmlformats.org/officeDocument/2006/relationships/image" Target="../media/image56.e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58.wmf"/></Relationships>
</file>

<file path=ppt/slides/_rels/slide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oleObject" Target="../embeddings/oleObject27.bin"/><Relationship Id="rId7" Type="http://schemas.openxmlformats.org/officeDocument/2006/relationships/image" Target="../media/image64.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63.png"/><Relationship Id="rId4" Type="http://schemas.openxmlformats.org/officeDocument/2006/relationships/image" Target="../media/image62.wmf"/><Relationship Id="rId9" Type="http://schemas.openxmlformats.org/officeDocument/2006/relationships/image" Target="../media/image65.wmf"/></Relationships>
</file>

<file path=ppt/slides/_rels/slide21.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34.bin"/><Relationship Id="rId18" Type="http://schemas.openxmlformats.org/officeDocument/2006/relationships/image" Target="../media/image73.wmf"/><Relationship Id="rId26" Type="http://schemas.openxmlformats.org/officeDocument/2006/relationships/image" Target="../media/image77.wmf"/><Relationship Id="rId3" Type="http://schemas.openxmlformats.org/officeDocument/2006/relationships/oleObject" Target="../embeddings/oleObject30.bin"/><Relationship Id="rId21" Type="http://schemas.openxmlformats.org/officeDocument/2006/relationships/oleObject" Target="../embeddings/oleObject38.bin"/><Relationship Id="rId7" Type="http://schemas.openxmlformats.org/officeDocument/2006/relationships/oleObject" Target="../embeddings/oleObject31.bin"/><Relationship Id="rId12" Type="http://schemas.openxmlformats.org/officeDocument/2006/relationships/image" Target="../media/image70.emf"/><Relationship Id="rId17" Type="http://schemas.openxmlformats.org/officeDocument/2006/relationships/oleObject" Target="../embeddings/oleObject36.bin"/><Relationship Id="rId25" Type="http://schemas.openxmlformats.org/officeDocument/2006/relationships/oleObject" Target="../embeddings/oleObject40.bin"/><Relationship Id="rId2" Type="http://schemas.openxmlformats.org/officeDocument/2006/relationships/notesSlide" Target="../notesSlides/notesSlide13.xml"/><Relationship Id="rId16" Type="http://schemas.openxmlformats.org/officeDocument/2006/relationships/image" Target="../media/image72.emf"/><Relationship Id="rId20" Type="http://schemas.openxmlformats.org/officeDocument/2006/relationships/image" Target="../media/image74.wmf"/><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oleObject" Target="../embeddings/oleObject33.bin"/><Relationship Id="rId24" Type="http://schemas.openxmlformats.org/officeDocument/2006/relationships/image" Target="../media/image76.wmf"/><Relationship Id="rId5" Type="http://schemas.openxmlformats.org/officeDocument/2006/relationships/image" Target="../media/image63.png"/><Relationship Id="rId15" Type="http://schemas.openxmlformats.org/officeDocument/2006/relationships/oleObject" Target="../embeddings/oleObject35.bin"/><Relationship Id="rId23" Type="http://schemas.openxmlformats.org/officeDocument/2006/relationships/oleObject" Target="../embeddings/oleObject39.bin"/><Relationship Id="rId10" Type="http://schemas.openxmlformats.org/officeDocument/2006/relationships/image" Target="../media/image69.wmf"/><Relationship Id="rId19" Type="http://schemas.openxmlformats.org/officeDocument/2006/relationships/oleObject" Target="../embeddings/oleObject37.bin"/><Relationship Id="rId4" Type="http://schemas.openxmlformats.org/officeDocument/2006/relationships/image" Target="../media/image66.wmf"/><Relationship Id="rId9" Type="http://schemas.openxmlformats.org/officeDocument/2006/relationships/oleObject" Target="../embeddings/oleObject32.bin"/><Relationship Id="rId14" Type="http://schemas.openxmlformats.org/officeDocument/2006/relationships/image" Target="../media/image71.emf"/><Relationship Id="rId22" Type="http://schemas.openxmlformats.org/officeDocument/2006/relationships/image" Target="../media/image75.wmf"/></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60.png"/></Relationships>
</file>

<file path=ppt/slides/_rels/slide23.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108.png"/><Relationship Id="rId7" Type="http://schemas.openxmlformats.org/officeDocument/2006/relationships/oleObject" Target="../embeddings/oleObject42.bin"/><Relationship Id="rId12" Type="http://schemas.openxmlformats.org/officeDocument/2006/relationships/image" Target="../media/image83.wmf"/><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oleObject" Target="../embeddings/oleObject44.bin"/><Relationship Id="rId5" Type="http://schemas.openxmlformats.org/officeDocument/2006/relationships/image" Target="../media/image80.wmf"/><Relationship Id="rId10" Type="http://schemas.openxmlformats.org/officeDocument/2006/relationships/image" Target="../media/image82.wmf"/><Relationship Id="rId4" Type="http://schemas.openxmlformats.org/officeDocument/2006/relationships/oleObject" Target="../embeddings/oleObject41.bin"/><Relationship Id="rId9" Type="http://schemas.openxmlformats.org/officeDocument/2006/relationships/oleObject" Target="../embeddings/oleObject43.bin"/></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0.xml"/><Relationship Id="rId7" Type="http://schemas.openxmlformats.org/officeDocument/2006/relationships/slide" Target="slide28.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27.xml"/><Relationship Id="rId11" Type="http://schemas.microsoft.com/office/2007/relationships/hdphoto" Target="../media/hdphoto2.wdp"/><Relationship Id="rId5" Type="http://schemas.openxmlformats.org/officeDocument/2006/relationships/slide" Target="slide26.xml"/><Relationship Id="rId10" Type="http://schemas.openxmlformats.org/officeDocument/2006/relationships/image" Target="../media/image85.png"/><Relationship Id="rId4" Type="http://schemas.openxmlformats.org/officeDocument/2006/relationships/image" Target="../media/image84.jpg"/><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86.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91.wmf"/><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oleObject" Target="../embeddings/oleObject47.bin"/><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7.png"/><Relationship Id="rId11" Type="http://schemas.openxmlformats.org/officeDocument/2006/relationships/image" Target="../media/image90.wmf"/><Relationship Id="rId5" Type="http://schemas.openxmlformats.org/officeDocument/2006/relationships/slide" Target="slide24.xml"/><Relationship Id="rId15" Type="http://schemas.openxmlformats.org/officeDocument/2006/relationships/image" Target="../media/image92.wmf"/><Relationship Id="rId10" Type="http://schemas.openxmlformats.org/officeDocument/2006/relationships/oleObject" Target="../embeddings/oleObject46.bin"/><Relationship Id="rId4" Type="http://schemas.openxmlformats.org/officeDocument/2006/relationships/image" Target="../media/image88.png"/><Relationship Id="rId9" Type="http://schemas.openxmlformats.org/officeDocument/2006/relationships/image" Target="../media/image89.wmf"/><Relationship Id="rId14" Type="http://schemas.openxmlformats.org/officeDocument/2006/relationships/oleObject" Target="../embeddings/oleObject48.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95.wmf"/><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oleObject" Target="../embeddings/oleObject51.bin"/><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7.png"/><Relationship Id="rId11" Type="http://schemas.openxmlformats.org/officeDocument/2006/relationships/image" Target="../media/image94.wmf"/><Relationship Id="rId5" Type="http://schemas.openxmlformats.org/officeDocument/2006/relationships/slide" Target="slide24.xml"/><Relationship Id="rId15" Type="http://schemas.openxmlformats.org/officeDocument/2006/relationships/image" Target="../media/image96.wmf"/><Relationship Id="rId10" Type="http://schemas.openxmlformats.org/officeDocument/2006/relationships/oleObject" Target="../embeddings/oleObject50.bin"/><Relationship Id="rId4" Type="http://schemas.openxmlformats.org/officeDocument/2006/relationships/image" Target="../media/image88.png"/><Relationship Id="rId9" Type="http://schemas.openxmlformats.org/officeDocument/2006/relationships/image" Target="../media/image93.wmf"/><Relationship Id="rId14" Type="http://schemas.openxmlformats.org/officeDocument/2006/relationships/oleObject" Target="../embeddings/oleObject52.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99.wmf"/><Relationship Id="rId18" Type="http://schemas.openxmlformats.org/officeDocument/2006/relationships/oleObject" Target="../embeddings/oleObject58.bin"/><Relationship Id="rId3" Type="http://schemas.openxmlformats.org/officeDocument/2006/relationships/slideLayout" Target="../slideLayouts/slideLayout7.xml"/><Relationship Id="rId21" Type="http://schemas.openxmlformats.org/officeDocument/2006/relationships/image" Target="../media/image103.wmf"/><Relationship Id="rId7" Type="http://schemas.microsoft.com/office/2007/relationships/hdphoto" Target="../media/hdphoto3.wdp"/><Relationship Id="rId12" Type="http://schemas.openxmlformats.org/officeDocument/2006/relationships/oleObject" Target="../embeddings/oleObject55.bin"/><Relationship Id="rId17" Type="http://schemas.openxmlformats.org/officeDocument/2006/relationships/image" Target="../media/image101.wmf"/><Relationship Id="rId2" Type="http://schemas.microsoft.com/office/2007/relationships/media" Target="../media/media3.mp4"/><Relationship Id="rId16" Type="http://schemas.openxmlformats.org/officeDocument/2006/relationships/oleObject" Target="../embeddings/oleObject57.bin"/><Relationship Id="rId20" Type="http://schemas.openxmlformats.org/officeDocument/2006/relationships/oleObject" Target="../embeddings/oleObject59.bin"/><Relationship Id="rId1" Type="http://schemas.openxmlformats.org/officeDocument/2006/relationships/video" Target="NULL" TargetMode="External"/><Relationship Id="rId6" Type="http://schemas.openxmlformats.org/officeDocument/2006/relationships/image" Target="../media/image87.png"/><Relationship Id="rId11" Type="http://schemas.openxmlformats.org/officeDocument/2006/relationships/image" Target="../media/image98.wmf"/><Relationship Id="rId5" Type="http://schemas.openxmlformats.org/officeDocument/2006/relationships/slide" Target="slide24.xml"/><Relationship Id="rId15" Type="http://schemas.openxmlformats.org/officeDocument/2006/relationships/image" Target="../media/image100.wmf"/><Relationship Id="rId10" Type="http://schemas.openxmlformats.org/officeDocument/2006/relationships/oleObject" Target="../embeddings/oleObject54.bin"/><Relationship Id="rId19" Type="http://schemas.openxmlformats.org/officeDocument/2006/relationships/image" Target="../media/image102.wmf"/><Relationship Id="rId4" Type="http://schemas.openxmlformats.org/officeDocument/2006/relationships/image" Target="../media/image88.png"/><Relationship Id="rId9" Type="http://schemas.openxmlformats.org/officeDocument/2006/relationships/image" Target="../media/image97.wmf"/><Relationship Id="rId14" Type="http://schemas.openxmlformats.org/officeDocument/2006/relationships/oleObject" Target="../embeddings/oleObject56.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0.bin"/><Relationship Id="rId13" Type="http://schemas.openxmlformats.org/officeDocument/2006/relationships/image" Target="../media/image106.wmf"/><Relationship Id="rId3" Type="http://schemas.openxmlformats.org/officeDocument/2006/relationships/slideLayout" Target="../slideLayouts/slideLayout7.xml"/><Relationship Id="rId7" Type="http://schemas.microsoft.com/office/2007/relationships/hdphoto" Target="../media/hdphoto3.wdp"/><Relationship Id="rId12" Type="http://schemas.openxmlformats.org/officeDocument/2006/relationships/oleObject" Target="../embeddings/oleObject62.bin"/><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7.png"/><Relationship Id="rId11" Type="http://schemas.openxmlformats.org/officeDocument/2006/relationships/image" Target="../media/image105.wmf"/><Relationship Id="rId5" Type="http://schemas.openxmlformats.org/officeDocument/2006/relationships/slide" Target="slide24.xml"/><Relationship Id="rId15" Type="http://schemas.openxmlformats.org/officeDocument/2006/relationships/image" Target="../media/image107.wmf"/><Relationship Id="rId10" Type="http://schemas.openxmlformats.org/officeDocument/2006/relationships/oleObject" Target="../embeddings/oleObject61.bin"/><Relationship Id="rId4" Type="http://schemas.openxmlformats.org/officeDocument/2006/relationships/image" Target="../media/image88.png"/><Relationship Id="rId9" Type="http://schemas.openxmlformats.org/officeDocument/2006/relationships/image" Target="../media/image104.wmf"/><Relationship Id="rId14" Type="http://schemas.openxmlformats.org/officeDocument/2006/relationships/oleObject" Target="../embeddings/oleObject63.bin"/></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11" Type="http://schemas.microsoft.com/office/2007/relationships/hdphoto" Target="../media/hdphoto1.wdp"/><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13.emf"/><Relationship Id="rId3" Type="http://schemas.openxmlformats.org/officeDocument/2006/relationships/image" Target="../media/image108.wmf"/><Relationship Id="rId7" Type="http://schemas.openxmlformats.org/officeDocument/2006/relationships/image" Target="../media/image110.wmf"/><Relationship Id="rId12" Type="http://schemas.openxmlformats.org/officeDocument/2006/relationships/oleObject" Target="../embeddings/oleObject69.bin"/><Relationship Id="rId2" Type="http://schemas.openxmlformats.org/officeDocument/2006/relationships/oleObject" Target="../embeddings/oleObject64.bin"/><Relationship Id="rId1" Type="http://schemas.openxmlformats.org/officeDocument/2006/relationships/slideLayout" Target="../slideLayouts/slideLayout2.xml"/><Relationship Id="rId6" Type="http://schemas.openxmlformats.org/officeDocument/2006/relationships/oleObject" Target="../embeddings/oleObject66.bin"/><Relationship Id="rId11" Type="http://schemas.openxmlformats.org/officeDocument/2006/relationships/image" Target="../media/image112.wmf"/><Relationship Id="rId5" Type="http://schemas.openxmlformats.org/officeDocument/2006/relationships/image" Target="../media/image109.w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111.wmf"/><Relationship Id="rId14" Type="http://schemas.openxmlformats.org/officeDocument/2006/relationships/image" Target="../media/image114.e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20.wmf"/><Relationship Id="rId18" Type="http://schemas.openxmlformats.org/officeDocument/2006/relationships/oleObject" Target="../embeddings/oleObject78.bin"/><Relationship Id="rId26" Type="http://schemas.openxmlformats.org/officeDocument/2006/relationships/image" Target="../media/image114.emf"/><Relationship Id="rId3" Type="http://schemas.openxmlformats.org/officeDocument/2006/relationships/image" Target="../media/image115.emf"/><Relationship Id="rId21" Type="http://schemas.openxmlformats.org/officeDocument/2006/relationships/image" Target="../media/image124.wmf"/><Relationship Id="rId7" Type="http://schemas.openxmlformats.org/officeDocument/2006/relationships/image" Target="../media/image117.wmf"/><Relationship Id="rId12" Type="http://schemas.openxmlformats.org/officeDocument/2006/relationships/oleObject" Target="../embeddings/oleObject75.bin"/><Relationship Id="rId17" Type="http://schemas.openxmlformats.org/officeDocument/2006/relationships/image" Target="../media/image122.wmf"/><Relationship Id="rId25" Type="http://schemas.openxmlformats.org/officeDocument/2006/relationships/image" Target="../media/image126.emf"/><Relationship Id="rId2" Type="http://schemas.openxmlformats.org/officeDocument/2006/relationships/oleObject" Target="../embeddings/oleObject70.bin"/><Relationship Id="rId16" Type="http://schemas.openxmlformats.org/officeDocument/2006/relationships/oleObject" Target="../embeddings/oleObject77.bin"/><Relationship Id="rId20" Type="http://schemas.openxmlformats.org/officeDocument/2006/relationships/oleObject" Target="../embeddings/oleObject79.bin"/><Relationship Id="rId1" Type="http://schemas.openxmlformats.org/officeDocument/2006/relationships/slideLayout" Target="../slideLayouts/slideLayout2.xml"/><Relationship Id="rId6" Type="http://schemas.openxmlformats.org/officeDocument/2006/relationships/oleObject" Target="../embeddings/oleObject72.bin"/><Relationship Id="rId11" Type="http://schemas.openxmlformats.org/officeDocument/2006/relationships/image" Target="../media/image119.wmf"/><Relationship Id="rId24" Type="http://schemas.openxmlformats.org/officeDocument/2006/relationships/oleObject" Target="../embeddings/oleObject81.bin"/><Relationship Id="rId5" Type="http://schemas.openxmlformats.org/officeDocument/2006/relationships/image" Target="../media/image116.emf"/><Relationship Id="rId15" Type="http://schemas.openxmlformats.org/officeDocument/2006/relationships/image" Target="../media/image121.wmf"/><Relationship Id="rId23" Type="http://schemas.openxmlformats.org/officeDocument/2006/relationships/image" Target="../media/image125.emf"/><Relationship Id="rId10" Type="http://schemas.openxmlformats.org/officeDocument/2006/relationships/oleObject" Target="../embeddings/oleObject74.bin"/><Relationship Id="rId19" Type="http://schemas.openxmlformats.org/officeDocument/2006/relationships/image" Target="../media/image123.emf"/><Relationship Id="rId4" Type="http://schemas.openxmlformats.org/officeDocument/2006/relationships/oleObject" Target="../embeddings/oleObject71.bin"/><Relationship Id="rId9" Type="http://schemas.openxmlformats.org/officeDocument/2006/relationships/image" Target="../media/image118.wmf"/><Relationship Id="rId14" Type="http://schemas.openxmlformats.org/officeDocument/2006/relationships/oleObject" Target="../embeddings/oleObject76.bin"/><Relationship Id="rId22" Type="http://schemas.openxmlformats.org/officeDocument/2006/relationships/oleObject" Target="../embeddings/oleObject80.bin"/></Relationships>
</file>

<file path=ppt/slides/_rels/slide3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customXml" Target="../ink/ink1.xml"/><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70.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oleObject" Target="../embeddings/oleObject82.bin"/><Relationship Id="rId7" Type="http://schemas.openxmlformats.org/officeDocument/2006/relationships/image" Target="../media/image140.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oleObject" Target="../embeddings/oleObject83.bin"/><Relationship Id="rId5" Type="http://schemas.openxmlformats.org/officeDocument/2006/relationships/image" Target="../media/image139.png"/><Relationship Id="rId4" Type="http://schemas.openxmlformats.org/officeDocument/2006/relationships/image" Target="../media/image138.wmf"/><Relationship Id="rId9" Type="http://schemas.openxmlformats.org/officeDocument/2006/relationships/image" Target="../media/image141.w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52EAB-41BA-40C8-872B-0B8A42752713}"/>
              </a:ext>
            </a:extLst>
          </p:cNvPr>
          <p:cNvSpPr txBox="1"/>
          <p:nvPr/>
        </p:nvSpPr>
        <p:spPr>
          <a:xfrm>
            <a:off x="1021466" y="597022"/>
            <a:ext cx="8562372" cy="1077218"/>
          </a:xfrm>
          <a:prstGeom prst="rect">
            <a:avLst/>
          </a:prstGeom>
          <a:noFill/>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PHÒNG GD&amp;ĐTKIM BẢNG </a:t>
            </a:r>
          </a:p>
          <a:p>
            <a:pPr algn="ctr"/>
            <a:r>
              <a:rPr lang="vi-VN" sz="3200" b="1" dirty="0">
                <a:solidFill>
                  <a:srgbClr val="FF0000"/>
                </a:solidFill>
                <a:latin typeface="Times New Roman" panose="02020603050405020304" pitchFamily="18" charset="0"/>
                <a:cs typeface="Times New Roman" panose="02020603050405020304" pitchFamily="18" charset="0"/>
              </a:rPr>
              <a:t>TRƯỜNG THCS xã NGỌC SƠN </a:t>
            </a:r>
          </a:p>
        </p:txBody>
      </p:sp>
      <p:sp>
        <p:nvSpPr>
          <p:cNvPr id="16" name="TextBox 15">
            <a:extLst>
              <a:ext uri="{FF2B5EF4-FFF2-40B4-BE49-F238E27FC236}">
                <a16:creationId xmlns:a16="http://schemas.microsoft.com/office/drawing/2014/main" id="{0503564A-C7F9-4F95-82B2-C27C0DDB8B89}"/>
              </a:ext>
            </a:extLst>
          </p:cNvPr>
          <p:cNvSpPr txBox="1"/>
          <p:nvPr/>
        </p:nvSpPr>
        <p:spPr>
          <a:xfrm>
            <a:off x="1990846" y="4352081"/>
            <a:ext cx="834534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GV: TRƯƠNG THỊ HUỆ</a:t>
            </a:r>
          </a:p>
        </p:txBody>
      </p:sp>
      <p:sp>
        <p:nvSpPr>
          <p:cNvPr id="17" name="TextBox 16">
            <a:extLst>
              <a:ext uri="{FF2B5EF4-FFF2-40B4-BE49-F238E27FC236}">
                <a16:creationId xmlns:a16="http://schemas.microsoft.com/office/drawing/2014/main" id="{823A4FF3-EEFD-4EE8-8F26-AD10467AE2B8}"/>
              </a:ext>
            </a:extLst>
          </p:cNvPr>
          <p:cNvSpPr txBox="1"/>
          <p:nvPr/>
        </p:nvSpPr>
        <p:spPr>
          <a:xfrm>
            <a:off x="1481559" y="2546430"/>
            <a:ext cx="9352345" cy="584775"/>
          </a:xfrm>
          <a:prstGeom prst="rect">
            <a:avLst/>
          </a:prstGeom>
          <a:noFill/>
        </p:spPr>
        <p:txBody>
          <a:bodyPr wrap="square" rtlCol="0">
            <a:spAutoFit/>
          </a:bodyPr>
          <a:lstStyle/>
          <a:p>
            <a:pPr algn="ctr"/>
            <a:r>
              <a:rPr lang="en-US" sz="3200" b="1" dirty="0">
                <a:solidFill>
                  <a:srgbClr val="2704FC"/>
                </a:solidFill>
                <a:latin typeface="Times New Roman" panose="02020603050405020304" pitchFamily="18" charset="0"/>
                <a:cs typeface="Times New Roman" panose="02020603050405020304" pitchFamily="18" charset="0"/>
              </a:rPr>
              <a:t>BÀI 6- TIẾT 17- HÌNH THOI </a:t>
            </a:r>
          </a:p>
        </p:txBody>
      </p:sp>
    </p:spTree>
    <p:extLst>
      <p:ext uri="{BB962C8B-B14F-4D97-AF65-F5344CB8AC3E}">
        <p14:creationId xmlns:p14="http://schemas.microsoft.com/office/powerpoint/2010/main" val="3182751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5" y="836613"/>
            <a:ext cx="273208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6600826" y="404814"/>
            <a:ext cx="2428875" cy="2973387"/>
            <a:chOff x="511" y="1126"/>
            <a:chExt cx="1372" cy="1998"/>
          </a:xfrm>
        </p:grpSpPr>
        <p:sp>
          <p:nvSpPr>
            <p:cNvPr id="107524" name="AutoShape 4"/>
            <p:cNvSpPr>
              <a:spLocks noChangeArrowheads="1"/>
            </p:cNvSpPr>
            <p:nvPr/>
          </p:nvSpPr>
          <p:spPr bwMode="auto">
            <a:xfrm rot="938691">
              <a:off x="1027" y="1488"/>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AutoShape 5"/>
            <p:cNvSpPr>
              <a:spLocks noChangeArrowheads="1"/>
            </p:cNvSpPr>
            <p:nvPr/>
          </p:nvSpPr>
          <p:spPr bwMode="auto">
            <a:xfrm>
              <a:off x="584" y="2476"/>
              <a:ext cx="96" cy="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AutoShape 6"/>
            <p:cNvSpPr>
              <a:spLocks noChangeArrowheads="1"/>
            </p:cNvSpPr>
            <p:nvPr/>
          </p:nvSpPr>
          <p:spPr bwMode="auto">
            <a:xfrm>
              <a:off x="584" y="1504"/>
              <a:ext cx="96" cy="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7" name="AutoShape 7"/>
            <p:cNvSpPr>
              <a:spLocks noChangeArrowheads="1"/>
            </p:cNvSpPr>
            <p:nvPr/>
          </p:nvSpPr>
          <p:spPr bwMode="auto">
            <a:xfrm>
              <a:off x="511" y="1126"/>
              <a:ext cx="103" cy="1998"/>
            </a:xfrm>
            <a:prstGeom prst="flowChartAlternateProcess">
              <a:avLst/>
            </a:prstGeom>
            <a:solidFill>
              <a:srgbClr val="339966"/>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8" name="AutoShape 8"/>
            <p:cNvSpPr>
              <a:spLocks noChangeArrowheads="1"/>
            </p:cNvSpPr>
            <p:nvPr/>
          </p:nvSpPr>
          <p:spPr bwMode="auto">
            <a:xfrm rot="938691">
              <a:off x="757" y="149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9" name="Oval 9"/>
            <p:cNvSpPr>
              <a:spLocks noChangeArrowheads="1"/>
            </p:cNvSpPr>
            <p:nvPr/>
          </p:nvSpPr>
          <p:spPr bwMode="auto">
            <a:xfrm>
              <a:off x="635" y="2493"/>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0" name="AutoShape 10"/>
            <p:cNvSpPr>
              <a:spLocks noChangeArrowheads="1"/>
            </p:cNvSpPr>
            <p:nvPr/>
          </p:nvSpPr>
          <p:spPr bwMode="auto">
            <a:xfrm rot="9875206">
              <a:off x="756" y="1490"/>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1" name="Oval 11"/>
            <p:cNvSpPr>
              <a:spLocks noChangeArrowheads="1"/>
            </p:cNvSpPr>
            <p:nvPr/>
          </p:nvSpPr>
          <p:spPr bwMode="auto">
            <a:xfrm>
              <a:off x="767"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2" name="Oval 12"/>
            <p:cNvSpPr>
              <a:spLocks noChangeArrowheads="1"/>
            </p:cNvSpPr>
            <p:nvPr/>
          </p:nvSpPr>
          <p:spPr bwMode="auto">
            <a:xfrm>
              <a:off x="632" y="1518"/>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3" name="AutoShape 13"/>
            <p:cNvSpPr>
              <a:spLocks noChangeArrowheads="1"/>
            </p:cNvSpPr>
            <p:nvPr/>
          </p:nvSpPr>
          <p:spPr bwMode="auto">
            <a:xfrm rot="938691">
              <a:off x="1297" y="1488"/>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4" name="AutoShape 14"/>
            <p:cNvSpPr>
              <a:spLocks noChangeArrowheads="1"/>
            </p:cNvSpPr>
            <p:nvPr/>
          </p:nvSpPr>
          <p:spPr bwMode="auto">
            <a:xfrm rot="938691">
              <a:off x="1570" y="1488"/>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5" name="AutoShape 15"/>
            <p:cNvSpPr>
              <a:spLocks noChangeArrowheads="1"/>
            </p:cNvSpPr>
            <p:nvPr/>
          </p:nvSpPr>
          <p:spPr bwMode="auto">
            <a:xfrm rot="938691">
              <a:off x="1778" y="1959"/>
              <a:ext cx="48" cy="575"/>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 name="AutoShape 16"/>
            <p:cNvSpPr>
              <a:spLocks noChangeArrowheads="1"/>
            </p:cNvSpPr>
            <p:nvPr/>
          </p:nvSpPr>
          <p:spPr bwMode="auto">
            <a:xfrm rot="9875206">
              <a:off x="1776" y="1493"/>
              <a:ext cx="50" cy="560"/>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7" name="Oval 17"/>
            <p:cNvSpPr>
              <a:spLocks noChangeArrowheads="1"/>
            </p:cNvSpPr>
            <p:nvPr/>
          </p:nvSpPr>
          <p:spPr bwMode="auto">
            <a:xfrm>
              <a:off x="899" y="2487"/>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8" name="Oval 18"/>
            <p:cNvSpPr>
              <a:spLocks noChangeArrowheads="1"/>
            </p:cNvSpPr>
            <p:nvPr/>
          </p:nvSpPr>
          <p:spPr bwMode="auto">
            <a:xfrm>
              <a:off x="1856"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9" name="Oval 19"/>
            <p:cNvSpPr>
              <a:spLocks noChangeArrowheads="1"/>
            </p:cNvSpPr>
            <p:nvPr/>
          </p:nvSpPr>
          <p:spPr bwMode="auto">
            <a:xfrm>
              <a:off x="1721" y="1518"/>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0" name="AutoShape 20"/>
            <p:cNvSpPr>
              <a:spLocks noChangeArrowheads="1"/>
            </p:cNvSpPr>
            <p:nvPr/>
          </p:nvSpPr>
          <p:spPr bwMode="auto">
            <a:xfrm rot="9875206">
              <a:off x="1026" y="148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1" name="AutoShape 21"/>
            <p:cNvSpPr>
              <a:spLocks noChangeArrowheads="1"/>
            </p:cNvSpPr>
            <p:nvPr/>
          </p:nvSpPr>
          <p:spPr bwMode="auto">
            <a:xfrm rot="9875206">
              <a:off x="1296" y="148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2" name="AutoShape 22"/>
            <p:cNvSpPr>
              <a:spLocks noChangeArrowheads="1"/>
            </p:cNvSpPr>
            <p:nvPr/>
          </p:nvSpPr>
          <p:spPr bwMode="auto">
            <a:xfrm rot="9875206">
              <a:off x="1569" y="148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3" name="Oval 23"/>
            <p:cNvSpPr>
              <a:spLocks noChangeArrowheads="1"/>
            </p:cNvSpPr>
            <p:nvPr/>
          </p:nvSpPr>
          <p:spPr bwMode="auto">
            <a:xfrm>
              <a:off x="908" y="1521"/>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4" name="Oval 24"/>
            <p:cNvSpPr>
              <a:spLocks noChangeArrowheads="1"/>
            </p:cNvSpPr>
            <p:nvPr/>
          </p:nvSpPr>
          <p:spPr bwMode="auto">
            <a:xfrm>
              <a:off x="1037"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5" name="Oval 25"/>
            <p:cNvSpPr>
              <a:spLocks noChangeArrowheads="1"/>
            </p:cNvSpPr>
            <p:nvPr/>
          </p:nvSpPr>
          <p:spPr bwMode="auto">
            <a:xfrm>
              <a:off x="1307"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6" name="Oval 26"/>
            <p:cNvSpPr>
              <a:spLocks noChangeArrowheads="1"/>
            </p:cNvSpPr>
            <p:nvPr/>
          </p:nvSpPr>
          <p:spPr bwMode="auto">
            <a:xfrm>
              <a:off x="1580"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7" name="Oval 27"/>
            <p:cNvSpPr>
              <a:spLocks noChangeArrowheads="1"/>
            </p:cNvSpPr>
            <p:nvPr/>
          </p:nvSpPr>
          <p:spPr bwMode="auto">
            <a:xfrm>
              <a:off x="1175" y="151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8" name="Oval 28"/>
            <p:cNvSpPr>
              <a:spLocks noChangeArrowheads="1"/>
            </p:cNvSpPr>
            <p:nvPr/>
          </p:nvSpPr>
          <p:spPr bwMode="auto">
            <a:xfrm>
              <a:off x="1448" y="151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9" name="Oval 29"/>
            <p:cNvSpPr>
              <a:spLocks noChangeArrowheads="1"/>
            </p:cNvSpPr>
            <p:nvPr/>
          </p:nvSpPr>
          <p:spPr bwMode="auto">
            <a:xfrm>
              <a:off x="1175" y="2481"/>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50" name="Oval 30"/>
            <p:cNvSpPr>
              <a:spLocks noChangeArrowheads="1"/>
            </p:cNvSpPr>
            <p:nvPr/>
          </p:nvSpPr>
          <p:spPr bwMode="auto">
            <a:xfrm>
              <a:off x="1448" y="2484"/>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51" name="Oval 31"/>
            <p:cNvSpPr>
              <a:spLocks noChangeArrowheads="1"/>
            </p:cNvSpPr>
            <p:nvPr/>
          </p:nvSpPr>
          <p:spPr bwMode="auto">
            <a:xfrm>
              <a:off x="1721" y="2484"/>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TextBox 2">
            <a:extLst>
              <a:ext uri="{FF2B5EF4-FFF2-40B4-BE49-F238E27FC236}">
                <a16:creationId xmlns:a16="http://schemas.microsoft.com/office/drawing/2014/main" id="{73956935-B7CC-B361-E302-FED3E64487C9}"/>
              </a:ext>
            </a:extLst>
          </p:cNvPr>
          <p:cNvSpPr txBox="1"/>
          <p:nvPr/>
        </p:nvSpPr>
        <p:spPr>
          <a:xfrm>
            <a:off x="1774439" y="3765462"/>
            <a:ext cx="9835116"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0500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nodeType="afterGroup">
                            <p:stCondLst>
                              <p:cond delay="500"/>
                            </p:stCondLst>
                            <p:childTnLst>
                              <p:par>
                                <p:cTn id="9" presetID="16" presetClass="entr" presetSubtype="26" fill="hold" nodeType="afterEffect">
                                  <p:stCondLst>
                                    <p:cond delay="0"/>
                                  </p:stCondLst>
                                  <p:childTnLst>
                                    <p:set>
                                      <p:cBhvr>
                                        <p:cTn id="10" dur="1" fill="hold">
                                          <p:stCondLst>
                                            <p:cond delay="0"/>
                                          </p:stCondLst>
                                        </p:cTn>
                                        <p:tgtEl>
                                          <p:spTgt spid="107522"/>
                                        </p:tgtEl>
                                        <p:attrNameLst>
                                          <p:attrName>style.visibility</p:attrName>
                                        </p:attrNameLst>
                                      </p:cBhvr>
                                      <p:to>
                                        <p:strVal val="visible"/>
                                      </p:to>
                                    </p:set>
                                    <p:animEffect transition="in" filter="barn(inHorizontal)">
                                      <p:cBhvr>
                                        <p:cTn id="11" dur="500"/>
                                        <p:tgtEl>
                                          <p:spTgt spid="1075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om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225" y="620714"/>
            <a:ext cx="3048000" cy="23336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2755901" y="1265239"/>
            <a:ext cx="3338513" cy="682625"/>
            <a:chOff x="394" y="1491"/>
            <a:chExt cx="2103" cy="430"/>
          </a:xfrm>
        </p:grpSpPr>
        <p:sp>
          <p:nvSpPr>
            <p:cNvPr id="103428" name="AutoShape 4"/>
            <p:cNvSpPr>
              <a:spLocks noChangeArrowheads="1"/>
            </p:cNvSpPr>
            <p:nvPr/>
          </p:nvSpPr>
          <p:spPr bwMode="auto">
            <a:xfrm rot="16200000">
              <a:off x="705" y="1180"/>
              <a:ext cx="430" cy="1051"/>
            </a:xfrm>
            <a:prstGeom prst="triangle">
              <a:avLst>
                <a:gd name="adj" fmla="val 50000"/>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9" name="AutoShape 5"/>
            <p:cNvSpPr>
              <a:spLocks noChangeArrowheads="1"/>
            </p:cNvSpPr>
            <p:nvPr/>
          </p:nvSpPr>
          <p:spPr bwMode="auto">
            <a:xfrm rot="5400000">
              <a:off x="1757" y="1180"/>
              <a:ext cx="430" cy="1051"/>
            </a:xfrm>
            <a:prstGeom prst="triangle">
              <a:avLst>
                <a:gd name="adj" fmla="val 50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30" name="Text Box 6"/>
          <p:cNvSpPr txBox="1">
            <a:spLocks noChangeArrowheads="1"/>
          </p:cNvSpPr>
          <p:nvPr/>
        </p:nvSpPr>
        <p:spPr bwMode="auto">
          <a:xfrm rot="10746665" flipV="1">
            <a:off x="5792788" y="1417638"/>
            <a:ext cx="85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rgbClr val="990033"/>
                </a:solidFill>
                <a:latin typeface="Arial" charset="0"/>
              </a:rPr>
              <a:t>S</a:t>
            </a:r>
          </a:p>
        </p:txBody>
      </p:sp>
      <p:sp>
        <p:nvSpPr>
          <p:cNvPr id="103431" name="Text Box 7"/>
          <p:cNvSpPr txBox="1">
            <a:spLocks noChangeArrowheads="1"/>
          </p:cNvSpPr>
          <p:nvPr/>
        </p:nvSpPr>
        <p:spPr bwMode="auto">
          <a:xfrm rot="10770618" flipV="1">
            <a:off x="2225675" y="1398588"/>
            <a:ext cx="85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rgbClr val="990033"/>
                </a:solidFill>
                <a:latin typeface="Arial" charset="0"/>
              </a:rPr>
              <a:t>N</a:t>
            </a:r>
          </a:p>
        </p:txBody>
      </p:sp>
      <p:sp>
        <p:nvSpPr>
          <p:cNvPr id="103432" name="Rectangle 8"/>
          <p:cNvSpPr>
            <a:spLocks noChangeArrowheads="1"/>
          </p:cNvSpPr>
          <p:nvPr/>
        </p:nvSpPr>
        <p:spPr bwMode="auto">
          <a:xfrm>
            <a:off x="2376488" y="2138363"/>
            <a:ext cx="4552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en-US" sz="2800" dirty="0">
                <a:solidFill>
                  <a:srgbClr val="990033"/>
                </a:solidFill>
                <a:latin typeface=".VnVogue" pitchFamily="34" charset="0"/>
              </a:rPr>
              <a:t> </a:t>
            </a:r>
            <a:r>
              <a:rPr lang="en-US" sz="2800" dirty="0">
                <a:latin typeface="Times New Roman" panose="02020603050405020304" pitchFamily="18" charset="0"/>
                <a:cs typeface="Times New Roman" panose="02020603050405020304" pitchFamily="18" charset="0"/>
              </a:rPr>
              <a:t>Kim Nam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bàn</a:t>
            </a:r>
            <a:endParaRPr lang="en-US" altLang="en-US" dirty="0">
              <a:solidFill>
                <a:srgbClr val="990033"/>
              </a:solidFill>
              <a:latin typeface="Times New Roman" panose="02020603050405020304" pitchFamily="18" charset="0"/>
              <a:cs typeface="Times New Roman" panose="02020603050405020304" pitchFamily="18" charset="0"/>
            </a:endParaRPr>
          </a:p>
        </p:txBody>
      </p:sp>
      <p:pic>
        <p:nvPicPr>
          <p:cNvPr id="103433" name="Picture 9" descr="goi%2520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026" y="3922713"/>
            <a:ext cx="250507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33"/>
                </a:solidFill>
                <a:miter lim="800000"/>
                <a:headEnd/>
                <a:tailEnd/>
              </a14:hiddenLine>
            </a:ext>
          </a:extLst>
        </p:spPr>
      </p:pic>
      <p:pic>
        <p:nvPicPr>
          <p:cNvPr id="103434" name="Picture 10" descr="1207Cs06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014" y="3922713"/>
            <a:ext cx="188118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33"/>
                </a:solidFill>
                <a:miter lim="800000"/>
                <a:headEnd/>
                <a:tailEnd/>
              </a14:hiddenLine>
            </a:ext>
          </a:extLst>
        </p:spPr>
      </p:pic>
      <p:sp>
        <p:nvSpPr>
          <p:cNvPr id="103435" name="WordArt 11"/>
          <p:cNvSpPr>
            <a:spLocks noChangeArrowheads="1" noChangeShapeType="1" noTextEdit="1"/>
          </p:cNvSpPr>
          <p:nvPr/>
        </p:nvSpPr>
        <p:spPr bwMode="auto">
          <a:xfrm>
            <a:off x="4198939" y="5857876"/>
            <a:ext cx="3946525" cy="455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600" dirty="0"/>
          </a:p>
        </p:txBody>
      </p:sp>
      <p:pic>
        <p:nvPicPr>
          <p:cNvPr id="103436" name="Picture 12" descr="4"/>
          <p:cNvPicPr>
            <a:picLocks noChangeAspect="1" noChangeArrowheads="1"/>
          </p:cNvPicPr>
          <p:nvPr/>
        </p:nvPicPr>
        <p:blipFill>
          <a:blip r:embed="rId7" cstate="print">
            <a:extLst>
              <a:ext uri="{28A0092B-C50C-407E-A947-70E740481C1C}">
                <a14:useLocalDpi xmlns:a14="http://schemas.microsoft.com/office/drawing/2010/main" val="0"/>
              </a:ext>
            </a:extLst>
          </a:blip>
          <a:srcRect l="11839" t="-2357" r="11876" b="6137"/>
          <a:stretch>
            <a:fillRect/>
          </a:stretch>
        </p:blipFill>
        <p:spPr bwMode="auto">
          <a:xfrm>
            <a:off x="2908301" y="3884613"/>
            <a:ext cx="212407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C2C3B3-FB0D-F11B-232D-4C98CF28A5E1}"/>
              </a:ext>
            </a:extLst>
          </p:cNvPr>
          <p:cNvSpPr txBox="1"/>
          <p:nvPr/>
        </p:nvSpPr>
        <p:spPr>
          <a:xfrm>
            <a:off x="4829175" y="6041094"/>
            <a:ext cx="51054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cẩm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023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barn(inHorizontal)">
                                      <p:cBhvr>
                                        <p:cTn id="7" dur="500"/>
                                        <p:tgtEl>
                                          <p:spTgt spid="103426"/>
                                        </p:tgtEl>
                                      </p:cBhvr>
                                    </p:animEffect>
                                  </p:childTnLst>
                                </p:cTn>
                              </p:par>
                              <p:par>
                                <p:cTn id="8" presetID="16" presetClass="entr" presetSubtype="2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03430"/>
                                        </p:tgtEl>
                                        <p:attrNameLst>
                                          <p:attrName>style.visibility</p:attrName>
                                        </p:attrNameLst>
                                      </p:cBhvr>
                                      <p:to>
                                        <p:strVal val="visible"/>
                                      </p:to>
                                    </p:set>
                                    <p:animEffect transition="in" filter="barn(inHorizontal)">
                                      <p:cBhvr>
                                        <p:cTn id="13" dur="500"/>
                                        <p:tgtEl>
                                          <p:spTgt spid="103430"/>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03431"/>
                                        </p:tgtEl>
                                        <p:attrNameLst>
                                          <p:attrName>style.visibility</p:attrName>
                                        </p:attrNameLst>
                                      </p:cBhvr>
                                      <p:to>
                                        <p:strVal val="visible"/>
                                      </p:to>
                                    </p:set>
                                    <p:animEffect transition="in" filter="barn(inHorizontal)">
                                      <p:cBhvr>
                                        <p:cTn id="16" dur="500"/>
                                        <p:tgtEl>
                                          <p:spTgt spid="103431"/>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03432"/>
                                        </p:tgtEl>
                                        <p:attrNameLst>
                                          <p:attrName>style.visibility</p:attrName>
                                        </p:attrNameLst>
                                      </p:cBhvr>
                                      <p:to>
                                        <p:strVal val="visible"/>
                                      </p:to>
                                    </p:set>
                                    <p:animEffect transition="in" filter="barn(inHorizontal)">
                                      <p:cBhvr>
                                        <p:cTn id="19" dur="500"/>
                                        <p:tgtEl>
                                          <p:spTgt spid="103432"/>
                                        </p:tgtEl>
                                      </p:cBhvr>
                                    </p:animEffect>
                                  </p:childTnLst>
                                </p:cTn>
                              </p:par>
                              <p:par>
                                <p:cTn id="20" presetID="16" presetClass="entr" presetSubtype="26" fill="hold" nodeType="withEffect">
                                  <p:stCondLst>
                                    <p:cond delay="0"/>
                                  </p:stCondLst>
                                  <p:childTnLst>
                                    <p:set>
                                      <p:cBhvr>
                                        <p:cTn id="21" dur="1" fill="hold">
                                          <p:stCondLst>
                                            <p:cond delay="0"/>
                                          </p:stCondLst>
                                        </p:cTn>
                                        <p:tgtEl>
                                          <p:spTgt spid="103433"/>
                                        </p:tgtEl>
                                        <p:attrNameLst>
                                          <p:attrName>style.visibility</p:attrName>
                                        </p:attrNameLst>
                                      </p:cBhvr>
                                      <p:to>
                                        <p:strVal val="visible"/>
                                      </p:to>
                                    </p:set>
                                    <p:animEffect transition="in" filter="barn(inHorizontal)">
                                      <p:cBhvr>
                                        <p:cTn id="22" dur="500"/>
                                        <p:tgtEl>
                                          <p:spTgt spid="103433"/>
                                        </p:tgtEl>
                                      </p:cBhvr>
                                    </p:animEffect>
                                  </p:childTnLst>
                                </p:cTn>
                              </p:par>
                              <p:par>
                                <p:cTn id="23" presetID="16" presetClass="entr" presetSubtype="26" fill="hold" nodeType="withEffect">
                                  <p:stCondLst>
                                    <p:cond delay="0"/>
                                  </p:stCondLst>
                                  <p:childTnLst>
                                    <p:set>
                                      <p:cBhvr>
                                        <p:cTn id="24" dur="1" fill="hold">
                                          <p:stCondLst>
                                            <p:cond delay="0"/>
                                          </p:stCondLst>
                                        </p:cTn>
                                        <p:tgtEl>
                                          <p:spTgt spid="103434"/>
                                        </p:tgtEl>
                                        <p:attrNameLst>
                                          <p:attrName>style.visibility</p:attrName>
                                        </p:attrNameLst>
                                      </p:cBhvr>
                                      <p:to>
                                        <p:strVal val="visible"/>
                                      </p:to>
                                    </p:set>
                                    <p:animEffect transition="in" filter="barn(inHorizontal)">
                                      <p:cBhvr>
                                        <p:cTn id="25" dur="500"/>
                                        <p:tgtEl>
                                          <p:spTgt spid="103434"/>
                                        </p:tgtEl>
                                      </p:cBhvr>
                                    </p:animEffect>
                                  </p:childTnLst>
                                </p:cTn>
                              </p:par>
                              <p:par>
                                <p:cTn id="26" presetID="16" presetClass="entr" presetSubtype="26" fill="hold" grpId="0" nodeType="withEffect" nodePh="1">
                                  <p:stCondLst>
                                    <p:cond delay="0"/>
                                  </p:stCondLst>
                                  <p:endCondLst>
                                    <p:cond evt="begin" delay="0">
                                      <p:tn val="26"/>
                                    </p:cond>
                                  </p:endCondLst>
                                  <p:childTnLst>
                                    <p:set>
                                      <p:cBhvr>
                                        <p:cTn id="27" dur="1" fill="hold">
                                          <p:stCondLst>
                                            <p:cond delay="0"/>
                                          </p:stCondLst>
                                        </p:cTn>
                                        <p:tgtEl>
                                          <p:spTgt spid="103435"/>
                                        </p:tgtEl>
                                        <p:attrNameLst>
                                          <p:attrName>style.visibility</p:attrName>
                                        </p:attrNameLst>
                                      </p:cBhvr>
                                      <p:to>
                                        <p:strVal val="visible"/>
                                      </p:to>
                                    </p:set>
                                    <p:animEffect transition="in" filter="barn(inHorizontal)">
                                      <p:cBhvr>
                                        <p:cTn id="28" dur="500"/>
                                        <p:tgtEl>
                                          <p:spTgt spid="103435"/>
                                        </p:tgtEl>
                                      </p:cBhvr>
                                    </p:animEffect>
                                  </p:childTnLst>
                                </p:cTn>
                              </p:par>
                              <p:par>
                                <p:cTn id="29" presetID="16" presetClass="entr" presetSubtype="26" fill="hold" nodeType="withEffect">
                                  <p:stCondLst>
                                    <p:cond delay="0"/>
                                  </p:stCondLst>
                                  <p:childTnLst>
                                    <p:set>
                                      <p:cBhvr>
                                        <p:cTn id="30" dur="1" fill="hold">
                                          <p:stCondLst>
                                            <p:cond delay="0"/>
                                          </p:stCondLst>
                                        </p:cTn>
                                        <p:tgtEl>
                                          <p:spTgt spid="103436"/>
                                        </p:tgtEl>
                                        <p:attrNameLst>
                                          <p:attrName>style.visibility</p:attrName>
                                        </p:attrNameLst>
                                      </p:cBhvr>
                                      <p:to>
                                        <p:strVal val="visible"/>
                                      </p:to>
                                    </p:set>
                                    <p:animEffect transition="in" filter="barn(inHorizontal)">
                                      <p:cBhvr>
                                        <p:cTn id="31" dur="500"/>
                                        <p:tgtEl>
                                          <p:spTgt spid="1034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p:bldP spid="103431" grpId="0"/>
      <p:bldP spid="103432" grpId="0"/>
      <p:bldP spid="10343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250EC2E-D5E8-A11E-FE33-A8963256E84A}"/>
              </a:ext>
            </a:extLst>
          </p:cNvPr>
          <p:cNvSpPr txBox="1"/>
          <p:nvPr/>
        </p:nvSpPr>
        <p:spPr>
          <a:xfrm>
            <a:off x="36141" y="326083"/>
            <a:ext cx="9611722" cy="523220"/>
          </a:xfrm>
          <a:prstGeom prst="rect">
            <a:avLst/>
          </a:prstGeom>
          <a:noFill/>
        </p:spPr>
        <p:txBody>
          <a:bodyPr wrap="square" rtlCol="0">
            <a:spAutoFit/>
          </a:bodyPr>
          <a:lstStyle/>
          <a:p>
            <a:r>
              <a:rPr lang="en-US" sz="2800" b="1" u="sng" dirty="0">
                <a:solidFill>
                  <a:srgbClr val="AF519F"/>
                </a:solidFill>
                <a:latin typeface="Arial" panose="020B0604020202020204" pitchFamily="34" charset="0"/>
                <a:cs typeface="Arial" panose="020B0604020202020204" pitchFamily="34" charset="0"/>
              </a:rPr>
              <a:t>2. TÍNH CHẤT</a:t>
            </a:r>
          </a:p>
        </p:txBody>
      </p:sp>
      <p:sp>
        <p:nvSpPr>
          <p:cNvPr id="18" name="Hộp Văn bản 17">
            <a:extLst>
              <a:ext uri="{FF2B5EF4-FFF2-40B4-BE49-F238E27FC236}">
                <a16:creationId xmlns:a16="http://schemas.microsoft.com/office/drawing/2014/main" id="{225AE2A5-5738-3580-5C7C-161964F9AC15}"/>
              </a:ext>
            </a:extLst>
          </p:cNvPr>
          <p:cNvSpPr txBox="1"/>
          <p:nvPr/>
        </p:nvSpPr>
        <p:spPr>
          <a:xfrm>
            <a:off x="1443725" y="1061181"/>
            <a:ext cx="9518442"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Cho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58).</a:t>
            </a:r>
          </a:p>
        </p:txBody>
      </p:sp>
      <p:graphicFrame>
        <p:nvGraphicFramePr>
          <p:cNvPr id="16" name="Object 15">
            <a:extLst>
              <a:ext uri="{FF2B5EF4-FFF2-40B4-BE49-F238E27FC236}">
                <a16:creationId xmlns:a16="http://schemas.microsoft.com/office/drawing/2014/main" id="{32CA1EF7-C77F-C0A7-7050-68DD5076000C}"/>
              </a:ext>
            </a:extLst>
          </p:cNvPr>
          <p:cNvGraphicFramePr>
            <a:graphicFrameLocks noChangeAspect="1"/>
          </p:cNvGraphicFramePr>
          <p:nvPr>
            <p:extLst>
              <p:ext uri="{D42A27DB-BD31-4B8C-83A1-F6EECF244321}">
                <p14:modId xmlns:p14="http://schemas.microsoft.com/office/powerpoint/2010/main" val="795424090"/>
              </p:ext>
            </p:extLst>
          </p:nvPr>
        </p:nvGraphicFramePr>
        <p:xfrm>
          <a:off x="3807691" y="1208052"/>
          <a:ext cx="1138238" cy="419100"/>
        </p:xfrm>
        <a:graphic>
          <a:graphicData uri="http://schemas.openxmlformats.org/presentationml/2006/ole">
            <mc:AlternateContent xmlns:mc="http://schemas.openxmlformats.org/markup-compatibility/2006">
              <mc:Choice xmlns:v="urn:schemas-microsoft-com:vml" Requires="v">
                <p:oleObj name="Equation" r:id="rId3" imgW="482400" imgH="177480" progId="Equation.DSMT4">
                  <p:embed/>
                </p:oleObj>
              </mc:Choice>
              <mc:Fallback>
                <p:oleObj name="Equation" r:id="rId3" imgW="482400" imgH="177480" progId="Equation.DSMT4">
                  <p:embed/>
                  <p:pic>
                    <p:nvPicPr>
                      <p:cNvPr id="16" name="Object 15">
                        <a:extLst>
                          <a:ext uri="{FF2B5EF4-FFF2-40B4-BE49-F238E27FC236}">
                            <a16:creationId xmlns:a16="http://schemas.microsoft.com/office/drawing/2014/main" id="{32CA1EF7-C77F-C0A7-7050-68DD5076000C}"/>
                          </a:ext>
                        </a:extLst>
                      </p:cNvPr>
                      <p:cNvPicPr/>
                      <p:nvPr/>
                    </p:nvPicPr>
                    <p:blipFill>
                      <a:blip r:embed="rId4"/>
                      <a:stretch>
                        <a:fillRect/>
                      </a:stretch>
                    </p:blipFill>
                    <p:spPr>
                      <a:xfrm>
                        <a:off x="3807691" y="1208052"/>
                        <a:ext cx="1138238" cy="419100"/>
                      </a:xfrm>
                      <a:prstGeom prst="rect">
                        <a:avLst/>
                      </a:prstGeom>
                    </p:spPr>
                  </p:pic>
                </p:oleObj>
              </mc:Fallback>
            </mc:AlternateContent>
          </a:graphicData>
        </a:graphic>
      </p:graphicFrame>
      <p:pic>
        <p:nvPicPr>
          <p:cNvPr id="4" name="Picture 2">
            <a:extLst>
              <a:ext uri="{FF2B5EF4-FFF2-40B4-BE49-F238E27FC236}">
                <a16:creationId xmlns:a16="http://schemas.microsoft.com/office/drawing/2014/main" id="{C8F22102-BA93-AB04-E144-9BA8A37B2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72" y="849303"/>
            <a:ext cx="1215562" cy="101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a:extLst>
              <a:ext uri="{FF2B5EF4-FFF2-40B4-BE49-F238E27FC236}">
                <a16:creationId xmlns:a16="http://schemas.microsoft.com/office/drawing/2014/main" id="{480079BD-16D9-7F8A-B5E1-146F49642BB8}"/>
              </a:ext>
            </a:extLst>
          </p:cNvPr>
          <p:cNvGraphicFramePr>
            <a:graphicFrameLocks noChangeAspect="1"/>
          </p:cNvGraphicFramePr>
          <p:nvPr>
            <p:extLst>
              <p:ext uri="{D42A27DB-BD31-4B8C-83A1-F6EECF244321}">
                <p14:modId xmlns:p14="http://schemas.microsoft.com/office/powerpoint/2010/main" val="885204219"/>
              </p:ext>
            </p:extLst>
          </p:nvPr>
        </p:nvGraphicFramePr>
        <p:xfrm>
          <a:off x="8044052" y="1187728"/>
          <a:ext cx="723900" cy="461962"/>
        </p:xfrm>
        <a:graphic>
          <a:graphicData uri="http://schemas.openxmlformats.org/presentationml/2006/ole">
            <mc:AlternateContent xmlns:mc="http://schemas.openxmlformats.org/markup-compatibility/2006">
              <mc:Choice xmlns:v="urn:schemas-microsoft-com:vml" Requires="v">
                <p:oleObj name="Equation" r:id="rId6" imgW="279360" imgH="177480" progId="Equation.DSMT4">
                  <p:embed/>
                </p:oleObj>
              </mc:Choice>
              <mc:Fallback>
                <p:oleObj name="Equation" r:id="rId6" imgW="279360" imgH="177480" progId="Equation.DSMT4">
                  <p:embed/>
                  <p:pic>
                    <p:nvPicPr>
                      <p:cNvPr id="0" name=""/>
                      <p:cNvPicPr/>
                      <p:nvPr/>
                    </p:nvPicPr>
                    <p:blipFill>
                      <a:blip r:embed="rId7"/>
                      <a:stretch>
                        <a:fillRect/>
                      </a:stretch>
                    </p:blipFill>
                    <p:spPr>
                      <a:xfrm>
                        <a:off x="8044052" y="1187728"/>
                        <a:ext cx="723900" cy="461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D73A3B0-8AE4-706B-5B98-DC40D4434156}"/>
              </a:ext>
            </a:extLst>
          </p:cNvPr>
          <p:cNvGraphicFramePr>
            <a:graphicFrameLocks noChangeAspect="1"/>
          </p:cNvGraphicFramePr>
          <p:nvPr>
            <p:extLst>
              <p:ext uri="{D42A27DB-BD31-4B8C-83A1-F6EECF244321}">
                <p14:modId xmlns:p14="http://schemas.microsoft.com/office/powerpoint/2010/main" val="2449061176"/>
              </p:ext>
            </p:extLst>
          </p:nvPr>
        </p:nvGraphicFramePr>
        <p:xfrm>
          <a:off x="9206246" y="1141363"/>
          <a:ext cx="658813" cy="427038"/>
        </p:xfrm>
        <a:graphic>
          <a:graphicData uri="http://schemas.openxmlformats.org/presentationml/2006/ole">
            <mc:AlternateContent xmlns:mc="http://schemas.openxmlformats.org/markup-compatibility/2006">
              <mc:Choice xmlns:v="urn:schemas-microsoft-com:vml" Requires="v">
                <p:oleObj name="Equation" r:id="rId8" imgW="253800" imgH="164880" progId="Equation.DSMT4">
                  <p:embed/>
                </p:oleObj>
              </mc:Choice>
              <mc:Fallback>
                <p:oleObj name="Equation" r:id="rId8" imgW="253800" imgH="164880" progId="Equation.DSMT4">
                  <p:embed/>
                  <p:pic>
                    <p:nvPicPr>
                      <p:cNvPr id="0" name=""/>
                      <p:cNvPicPr/>
                      <p:nvPr/>
                    </p:nvPicPr>
                    <p:blipFill>
                      <a:blip r:embed="rId9"/>
                      <a:stretch>
                        <a:fillRect/>
                      </a:stretch>
                    </p:blipFill>
                    <p:spPr>
                      <a:xfrm>
                        <a:off x="9206246" y="1141363"/>
                        <a:ext cx="658813" cy="4270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2E78EFE-1024-5B68-D64D-DCA36B4C7FBE}"/>
              </a:ext>
            </a:extLst>
          </p:cNvPr>
          <p:cNvGraphicFramePr>
            <a:graphicFrameLocks noChangeAspect="1"/>
          </p:cNvGraphicFramePr>
          <p:nvPr>
            <p:extLst>
              <p:ext uri="{D42A27DB-BD31-4B8C-83A1-F6EECF244321}">
                <p14:modId xmlns:p14="http://schemas.microsoft.com/office/powerpoint/2010/main" val="616526137"/>
              </p:ext>
            </p:extLst>
          </p:nvPr>
        </p:nvGraphicFramePr>
        <p:xfrm>
          <a:off x="3501877" y="1629480"/>
          <a:ext cx="428625" cy="461962"/>
        </p:xfrm>
        <a:graphic>
          <a:graphicData uri="http://schemas.openxmlformats.org/presentationml/2006/ole">
            <mc:AlternateContent xmlns:mc="http://schemas.openxmlformats.org/markup-compatibility/2006">
              <mc:Choice xmlns:v="urn:schemas-microsoft-com:vml" Requires="v">
                <p:oleObj name="Equation" r:id="rId10" imgW="164880" imgH="177480" progId="Equation.DSMT4">
                  <p:embed/>
                </p:oleObj>
              </mc:Choice>
              <mc:Fallback>
                <p:oleObj name="Equation" r:id="rId10" imgW="164880" imgH="177480" progId="Equation.DSMT4">
                  <p:embed/>
                  <p:pic>
                    <p:nvPicPr>
                      <p:cNvPr id="0" name=""/>
                      <p:cNvPicPr/>
                      <p:nvPr/>
                    </p:nvPicPr>
                    <p:blipFill>
                      <a:blip r:embed="rId11"/>
                      <a:stretch>
                        <a:fillRect/>
                      </a:stretch>
                    </p:blipFill>
                    <p:spPr>
                      <a:xfrm>
                        <a:off x="3501877" y="1629480"/>
                        <a:ext cx="428625" cy="461962"/>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D139488-1984-4B39-2375-650E5E3D269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02946" y="2476824"/>
            <a:ext cx="4215521" cy="3498111"/>
          </a:xfrm>
          <a:prstGeom prst="rect">
            <a:avLst/>
          </a:prstGeom>
          <a:noFill/>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A8BABA7-267B-BE1D-BB40-7D5655555359}"/>
                  </a:ext>
                </a:extLst>
              </p:cNvPr>
              <p:cNvSpPr txBox="1"/>
              <p:nvPr/>
            </p:nvSpPr>
            <p:spPr>
              <a:xfrm>
                <a:off x="362037" y="2198886"/>
                <a:ext cx="10979242"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𝐴𝐵𝐶𝐷</m:t>
                    </m:r>
                    <m:r>
                      <a:rPr lang="en-US" sz="2800" b="0" i="0" smtClean="0">
                        <a:latin typeface="Cambria Math" panose="02040503050406030204" pitchFamily="18" charset="0"/>
                        <a:cs typeface="Arial" panose="020B0604020202020204" pitchFamily="34" charset="0"/>
                      </a:rPr>
                      <m:t> </m:t>
                    </m:r>
                  </m:oMath>
                </a14:m>
                <a:r>
                  <a:rPr lang="en-US" sz="2800" dirty="0">
                    <a:latin typeface="Times New Roman" panose="02020603050405020304" pitchFamily="18" charset="0"/>
                    <a:cs typeface="Times New Roman" panose="02020603050405020304" pitchFamily="18" charset="0"/>
                  </a:rPr>
                  <a:t>có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mc:Choice>
        <mc:Fallback xmlns="">
          <p:sp>
            <p:nvSpPr>
              <p:cNvPr id="20" name="TextBox 19">
                <a:extLst>
                  <a:ext uri="{FF2B5EF4-FFF2-40B4-BE49-F238E27FC236}">
                    <a16:creationId xmlns:a16="http://schemas.microsoft.com/office/drawing/2014/main" id="{FA8BABA7-267B-BE1D-BB40-7D5655555359}"/>
                  </a:ext>
                </a:extLst>
              </p:cNvPr>
              <p:cNvSpPr txBox="1">
                <a:spLocks noRot="1" noChangeAspect="1" noMove="1" noResize="1" noEditPoints="1" noAdjustHandles="1" noChangeArrowheads="1" noChangeShapeType="1" noTextEdit="1"/>
              </p:cNvSpPr>
              <p:nvPr/>
            </p:nvSpPr>
            <p:spPr>
              <a:xfrm>
                <a:off x="362037" y="2198886"/>
                <a:ext cx="10979242" cy="523220"/>
              </a:xfrm>
              <a:prstGeom prst="rect">
                <a:avLst/>
              </a:prstGeom>
              <a:blipFill>
                <a:blip r:embed="rId13"/>
                <a:stretch>
                  <a:fillRect l="-1110"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74660043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49"/>
            <a:ext cx="1859797" cy="120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3" name="TextBox 32"/>
              <p:cNvSpPr txBox="1"/>
              <p:nvPr/>
            </p:nvSpPr>
            <p:spPr>
              <a:xfrm>
                <a:off x="166671" y="3332751"/>
                <a:ext cx="9686441"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Do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oMath>
                </a14:m>
                <a:r>
                  <a:rPr lang="en-US" sz="3200" dirty="0">
                    <a:latin typeface="Times New Roman" panose="02020603050405020304" pitchFamily="18" charset="0"/>
                    <a:cs typeface="Times New Roman" panose="02020603050405020304" pitchFamily="18" charset="0"/>
                  </a:rPr>
                  <a:t> là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𝐵𝐶</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𝐶𝐷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𝐷𝐴</m:t>
                    </m:r>
                  </m:oMath>
                </a14:m>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a:t>
                </a:r>
              </a:p>
            </p:txBody>
          </p:sp>
        </mc:Choice>
        <mc:Fallback xmlns="">
          <p:sp>
            <p:nvSpPr>
              <p:cNvPr id="33" name="TextBox 32"/>
              <p:cNvSpPr txBox="1">
                <a:spLocks noRot="1" noChangeAspect="1" noMove="1" noResize="1" noEditPoints="1" noAdjustHandles="1" noChangeArrowheads="1" noChangeShapeType="1" noTextEdit="1"/>
              </p:cNvSpPr>
              <p:nvPr/>
            </p:nvSpPr>
            <p:spPr>
              <a:xfrm>
                <a:off x="166671" y="3332751"/>
                <a:ext cx="9686441" cy="1077218"/>
              </a:xfrm>
              <a:prstGeom prst="rect">
                <a:avLst/>
              </a:prstGeom>
              <a:blipFill>
                <a:blip r:embed="rId3"/>
                <a:stretch>
                  <a:fillRect l="-1573" t="-7955"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p:cNvSpPr txBox="1"/>
              <p:nvPr/>
            </p:nvSpPr>
            <p:spPr>
              <a:xfrm>
                <a:off x="143758" y="3832256"/>
                <a:ext cx="10020968"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Xét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r>
                      <a:rPr lang="en-US" sz="3200" b="0" i="0" smtClean="0">
                        <a:latin typeface="Cambria Math" panose="02040503050406030204" pitchFamily="18" charset="0"/>
                        <a:cs typeface="Arial" panose="020B0604020202020204" pitchFamily="34" charset="0"/>
                      </a:rPr>
                      <m:t> </m:t>
                    </m:r>
                  </m:oMath>
                </a14:m>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𝐵𝐶</m:t>
                    </m:r>
                  </m:oMath>
                </a14:m>
                <a:endParaRPr lang="en-US" sz="3200" b="0" i="1" dirty="0">
                  <a:latin typeface="Cambria Math" panose="02040503050406030204" pitchFamily="18" charset="0"/>
                  <a:cs typeface="Arial" panose="020B0604020202020204" pitchFamily="34" charset="0"/>
                </a:endParaRPr>
              </a:p>
              <a:p>
                <a:r>
                  <a:rPr lang="en-US" sz="3200" b="0" dirty="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𝐶𝐷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𝐷𝐴</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oMath>
                </a14:m>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HBH).</a:t>
                </a:r>
              </a:p>
            </p:txBody>
          </p:sp>
        </mc:Choice>
        <mc:Fallback>
          <p:sp>
            <p:nvSpPr>
              <p:cNvPr id="2" name="TextBox 1"/>
              <p:cNvSpPr txBox="1">
                <a:spLocks noRot="1" noChangeAspect="1" noMove="1" noResize="1" noEditPoints="1" noAdjustHandles="1" noChangeArrowheads="1" noChangeShapeType="1" noTextEdit="1"/>
              </p:cNvSpPr>
              <p:nvPr/>
            </p:nvSpPr>
            <p:spPr>
              <a:xfrm>
                <a:off x="143758" y="3832256"/>
                <a:ext cx="10020968" cy="1569660"/>
              </a:xfrm>
              <a:prstGeom prst="rect">
                <a:avLst/>
              </a:prstGeom>
              <a:blipFill>
                <a:blip r:embed="rId4"/>
                <a:stretch>
                  <a:fillRect l="-1582" t="-5447" b="-1167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9C07EDD-651D-7AB8-E1A9-79B35873F1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8497" y="332386"/>
            <a:ext cx="3755651" cy="3498111"/>
          </a:xfrm>
          <a:prstGeom prst="rect">
            <a:avLst/>
          </a:prstGeom>
          <a:noFill/>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19DC1C-783E-F738-4E5B-8EF26362C163}"/>
                  </a:ext>
                </a:extLst>
              </p:cNvPr>
              <p:cNvSpPr txBox="1"/>
              <p:nvPr/>
            </p:nvSpPr>
            <p:spPr>
              <a:xfrm>
                <a:off x="11466" y="1301930"/>
                <a:ext cx="8192585"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r>
                      <a:rPr lang="en-US" sz="3200" b="0" i="0"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có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mc:Choice>
        <mc:Fallback xmlns="">
          <p:sp>
            <p:nvSpPr>
              <p:cNvPr id="15" name="TextBox 14">
                <a:extLst>
                  <a:ext uri="{FF2B5EF4-FFF2-40B4-BE49-F238E27FC236}">
                    <a16:creationId xmlns:a16="http://schemas.microsoft.com/office/drawing/2014/main" id="{A119DC1C-783E-F738-4E5B-8EF26362C163}"/>
                  </a:ext>
                </a:extLst>
              </p:cNvPr>
              <p:cNvSpPr txBox="1">
                <a:spLocks noRot="1" noChangeAspect="1" noMove="1" noResize="1" noEditPoints="1" noAdjustHandles="1" noChangeArrowheads="1" noChangeShapeType="1" noTextEdit="1"/>
              </p:cNvSpPr>
              <p:nvPr/>
            </p:nvSpPr>
            <p:spPr>
              <a:xfrm>
                <a:off x="11466" y="1301930"/>
                <a:ext cx="8192585" cy="1077218"/>
              </a:xfrm>
              <a:prstGeom prst="rect">
                <a:avLst/>
              </a:prstGeom>
              <a:blipFill>
                <a:blip r:embed="rId6"/>
                <a:stretch>
                  <a:fillRect l="-1935" t="-7955" r="-2827" b="-17614"/>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D46298D5-103D-4E39-C426-BFAFCE3F769F}"/>
              </a:ext>
            </a:extLst>
          </p:cNvPr>
          <p:cNvSpPr/>
          <p:nvPr/>
        </p:nvSpPr>
        <p:spPr>
          <a:xfrm>
            <a:off x="3602859" y="2520201"/>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774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250EC2E-D5E8-A11E-FE33-A8963256E84A}"/>
              </a:ext>
            </a:extLst>
          </p:cNvPr>
          <p:cNvSpPr txBox="1"/>
          <p:nvPr/>
        </p:nvSpPr>
        <p:spPr>
          <a:xfrm>
            <a:off x="36141" y="326083"/>
            <a:ext cx="9611722" cy="523220"/>
          </a:xfrm>
          <a:prstGeom prst="rect">
            <a:avLst/>
          </a:prstGeom>
          <a:noFill/>
        </p:spPr>
        <p:txBody>
          <a:bodyPr wrap="square" rtlCol="0">
            <a:spAutoFit/>
          </a:bodyPr>
          <a:lstStyle/>
          <a:p>
            <a:r>
              <a:rPr lang="en-US" sz="2800" b="1" u="sng" dirty="0">
                <a:solidFill>
                  <a:srgbClr val="AF519F"/>
                </a:solidFill>
                <a:latin typeface="Times New Roman" panose="02020603050405020304" pitchFamily="18" charset="0"/>
                <a:cs typeface="Times New Roman" panose="02020603050405020304" pitchFamily="18" charset="0"/>
              </a:rPr>
              <a:t>2. TÍNH CHẤT</a:t>
            </a: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225AE2A5-5738-3580-5C7C-161964F9AC15}"/>
                  </a:ext>
                </a:extLst>
              </p:cNvPr>
              <p:cNvSpPr txBox="1"/>
              <p:nvPr/>
            </p:nvSpPr>
            <p:spPr>
              <a:xfrm>
                <a:off x="1443725" y="1061181"/>
                <a:ext cx="951844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𝐴𝐵𝐶𝐷</m:t>
                    </m:r>
                    <m:r>
                      <a:rPr lang="en-US" sz="2800" b="0" i="0" smtClean="0">
                        <a:latin typeface="Cambria Math" panose="02040503050406030204" pitchFamily="18" charset="0"/>
                        <a:cs typeface="Arial" panose="020B0604020202020204" pitchFamily="34" charset="0"/>
                      </a:rPr>
                      <m:t> </m:t>
                    </m:r>
                  </m:oMath>
                </a14:m>
                <a:r>
                  <a:rPr lang="en-US" sz="2800" dirty="0">
                    <a:latin typeface="Times New Roman" panose="02020603050405020304" pitchFamily="18" charset="0"/>
                    <a:cs typeface="Times New Roman" panose="02020603050405020304" pitchFamily="18" charset="0"/>
                  </a:rPr>
                  <a:t>có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𝐴𝐶</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𝐵𝐷</m:t>
                    </m:r>
                  </m:oMath>
                </a14:m>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𝑂</m:t>
                    </m:r>
                    <m:r>
                      <a:rPr lang="en-US" sz="2800" b="0" i="0" smtClean="0">
                        <a:latin typeface="Cambria Math" panose="02040503050406030204" pitchFamily="18" charset="0"/>
                        <a:cs typeface="Arial" panose="020B0604020202020204" pitchFamily="34" charset="0"/>
                      </a:rPr>
                      <m:t> </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58).</a:t>
                </a:r>
              </a:p>
            </p:txBody>
          </p:sp>
        </mc:Choice>
        <mc:Fallback xmlns="">
          <p:sp>
            <p:nvSpPr>
              <p:cNvPr id="18" name="Hộp Văn bản 17">
                <a:extLst>
                  <a:ext uri="{FF2B5EF4-FFF2-40B4-BE49-F238E27FC236}">
                    <a16:creationId xmlns:a16="http://schemas.microsoft.com/office/drawing/2014/main" id="{225AE2A5-5738-3580-5C7C-161964F9AC15}"/>
                  </a:ext>
                </a:extLst>
              </p:cNvPr>
              <p:cNvSpPr txBox="1">
                <a:spLocks noRot="1" noChangeAspect="1" noMove="1" noResize="1" noEditPoints="1" noAdjustHandles="1" noChangeArrowheads="1" noChangeShapeType="1" noTextEdit="1"/>
              </p:cNvSpPr>
              <p:nvPr/>
            </p:nvSpPr>
            <p:spPr>
              <a:xfrm>
                <a:off x="1443725" y="1061181"/>
                <a:ext cx="9518442" cy="954107"/>
              </a:xfrm>
              <a:prstGeom prst="rect">
                <a:avLst/>
              </a:prstGeom>
              <a:blipFill>
                <a:blip r:embed="rId5"/>
                <a:stretch>
                  <a:fillRect l="-1345" t="-6369" b="-16561"/>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C8F22102-BA93-AB04-E144-9BA8A37B2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72" y="849303"/>
            <a:ext cx="1215562" cy="101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D139488-1984-4B39-2375-650E5E3D26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28737" y="3236629"/>
            <a:ext cx="4215521" cy="3498111"/>
          </a:xfrm>
          <a:prstGeom prst="rect">
            <a:avLst/>
          </a:prstGeom>
          <a:noFill/>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E01D8E-F316-F9A6-0656-ABBDC57498C7}"/>
                  </a:ext>
                </a:extLst>
              </p:cNvPr>
              <p:cNvSpPr txBox="1"/>
              <p:nvPr/>
            </p:nvSpPr>
            <p:spPr>
              <a:xfrm>
                <a:off x="263518" y="2356203"/>
                <a:ext cx="11106781"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𝐴𝐶</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𝑣</m:t>
                    </m:r>
                    <m:r>
                      <a:rPr lang="en-US" sz="2800" b="0" i="1" smtClean="0">
                        <a:latin typeface="Cambria Math" panose="02040503050406030204" pitchFamily="18" charset="0"/>
                        <a:cs typeface="Arial" panose="020B0604020202020204" pitchFamily="34" charset="0"/>
                      </a:rPr>
                      <m:t>à </m:t>
                    </m:r>
                    <m:r>
                      <a:rPr lang="en-US" sz="2800" b="0" i="1" smtClean="0">
                        <a:latin typeface="Cambria Math" panose="02040503050406030204" pitchFamily="18" charset="0"/>
                        <a:cs typeface="Arial" panose="020B0604020202020204" pitchFamily="34" charset="0"/>
                      </a:rPr>
                      <m:t>𝐵𝐷</m:t>
                    </m:r>
                    <m:r>
                      <a:rPr lang="en-US" sz="2800" b="0" i="0" smtClean="0">
                        <a:latin typeface="Cambria Math" panose="02040503050406030204" pitchFamily="18" charset="0"/>
                        <a:cs typeface="Arial" panose="020B0604020202020204" pitchFamily="34" charset="0"/>
                      </a:rPr>
                      <m:t> </m:t>
                    </m:r>
                  </m:oMath>
                </a14:m>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c, Hai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𝐴𝐵𝐶</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𝑣</m:t>
                    </m:r>
                    <m:r>
                      <a:rPr lang="en-US" sz="2800" b="0" i="1" smtClean="0">
                        <a:latin typeface="Cambria Math" panose="02040503050406030204" pitchFamily="18" charset="0"/>
                        <a:cs typeface="Arial" panose="020B0604020202020204" pitchFamily="34" charset="0"/>
                      </a:rPr>
                      <m:t>à </m:t>
                    </m:r>
                    <m:r>
                      <a:rPr lang="en-US" sz="2800" b="0" i="1" smtClean="0">
                        <a:latin typeface="Cambria Math" panose="02040503050406030204" pitchFamily="18" charset="0"/>
                        <a:cs typeface="Arial" panose="020B0604020202020204" pitchFamily="34" charset="0"/>
                      </a:rPr>
                      <m:t>𝐴𝐷𝐶</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Tia </a:t>
                </a:r>
                <a14:m>
                  <m:oMath xmlns:m="http://schemas.openxmlformats.org/officeDocument/2006/math">
                    <m:r>
                      <a:rPr lang="en-US" sz="2800" b="0" i="1" smtClean="0">
                        <a:latin typeface="Cambria Math" panose="02040503050406030204" pitchFamily="18" charset="0"/>
                        <a:cs typeface="Arial" panose="020B0604020202020204" pitchFamily="34" charset="0"/>
                      </a:rPr>
                      <m:t>𝐴𝐶</m:t>
                    </m:r>
                  </m:oMath>
                </a14:m>
                <a:r>
                  <a:rPr lang="en-US" sz="2800" dirty="0">
                    <a:latin typeface="Times New Roman" panose="02020603050405020304" pitchFamily="18" charset="0"/>
                    <a:cs typeface="Times New Roman" panose="02020603050405020304" pitchFamily="18" charset="0"/>
                  </a:rPr>
                  <a:t> Có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D6E01D8E-F316-F9A6-0656-ABBDC57498C7}"/>
                  </a:ext>
                </a:extLst>
              </p:cNvPr>
              <p:cNvSpPr txBox="1">
                <a:spLocks noRot="1" noChangeAspect="1" noMove="1" noResize="1" noEditPoints="1" noAdjustHandles="1" noChangeArrowheads="1" noChangeShapeType="1" noTextEdit="1"/>
              </p:cNvSpPr>
              <p:nvPr/>
            </p:nvSpPr>
            <p:spPr>
              <a:xfrm>
                <a:off x="263518" y="2356203"/>
                <a:ext cx="11106781" cy="1384995"/>
              </a:xfrm>
              <a:prstGeom prst="rect">
                <a:avLst/>
              </a:prstGeom>
              <a:blipFill>
                <a:blip r:embed="rId8"/>
                <a:stretch>
                  <a:fillRect l="-1098" t="-4846" b="-11454"/>
                </a:stretch>
              </a:blipFill>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180B5C5B-7244-D2F8-861E-30447FD47184}"/>
              </a:ext>
            </a:extLst>
          </p:cNvPr>
          <p:cNvGraphicFramePr>
            <a:graphicFrameLocks noChangeAspect="1"/>
          </p:cNvGraphicFramePr>
          <p:nvPr>
            <p:extLst>
              <p:ext uri="{D42A27DB-BD31-4B8C-83A1-F6EECF244321}">
                <p14:modId xmlns:p14="http://schemas.microsoft.com/office/powerpoint/2010/main" val="2726404703"/>
              </p:ext>
            </p:extLst>
          </p:nvPr>
        </p:nvGraphicFramePr>
        <p:xfrm>
          <a:off x="2803164" y="3236629"/>
          <a:ext cx="692964" cy="420728"/>
        </p:xfrm>
        <a:graphic>
          <a:graphicData uri="http://schemas.openxmlformats.org/presentationml/2006/ole">
            <mc:AlternateContent xmlns:mc="http://schemas.openxmlformats.org/markup-compatibility/2006">
              <mc:Choice xmlns:v="urn:schemas-microsoft-com:vml" Requires="v">
                <p:oleObj name="Equation" r:id="rId9" imgW="355320" imgH="215640" progId="Equation.DSMT4">
                  <p:embed/>
                </p:oleObj>
              </mc:Choice>
              <mc:Fallback>
                <p:oleObj name="Equation" r:id="rId9" imgW="355320" imgH="215640" progId="Equation.DSMT4">
                  <p:embed/>
                  <p:pic>
                    <p:nvPicPr>
                      <p:cNvPr id="15" name="Object 14">
                        <a:extLst>
                          <a:ext uri="{FF2B5EF4-FFF2-40B4-BE49-F238E27FC236}">
                            <a16:creationId xmlns:a16="http://schemas.microsoft.com/office/drawing/2014/main" id="{180B5C5B-7244-D2F8-861E-30447FD47184}"/>
                          </a:ext>
                        </a:extLst>
                      </p:cNvPr>
                      <p:cNvPicPr/>
                      <p:nvPr/>
                    </p:nvPicPr>
                    <p:blipFill>
                      <a:blip r:embed="rId10"/>
                      <a:stretch>
                        <a:fillRect/>
                      </a:stretch>
                    </p:blipFill>
                    <p:spPr>
                      <a:xfrm>
                        <a:off x="2803164" y="3236629"/>
                        <a:ext cx="692964" cy="420728"/>
                      </a:xfrm>
                      <a:prstGeom prst="rect">
                        <a:avLst/>
                      </a:prstGeom>
                    </p:spPr>
                  </p:pic>
                </p:oleObj>
              </mc:Fallback>
            </mc:AlternateContent>
          </a:graphicData>
        </a:graphic>
      </p:graphicFrame>
      <p:pic>
        <p:nvPicPr>
          <p:cNvPr id="17" name="Đồng hồ đếm ngược 3 phút gây sốc 3 Minutes">
            <a:hlinkClick r:id="" action="ppaction://media"/>
            <a:extLst>
              <a:ext uri="{FF2B5EF4-FFF2-40B4-BE49-F238E27FC236}">
                <a16:creationId xmlns:a16="http://schemas.microsoft.com/office/drawing/2014/main" id="{CF383420-C8E6-3174-A321-BE34C37C195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104826" y="266850"/>
            <a:ext cx="1347136" cy="702877"/>
          </a:xfrm>
          <a:prstGeom prst="rect">
            <a:avLst/>
          </a:prstGeom>
        </p:spPr>
      </p:pic>
    </p:spTree>
    <p:extLst>
      <p:ext uri="{BB962C8B-B14F-4D97-AF65-F5344CB8AC3E}">
        <p14:creationId xmlns:p14="http://schemas.microsoft.com/office/powerpoint/2010/main" val="2677064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7"/>
                </p:tgtEl>
              </p:cMediaNode>
            </p:vide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4" y="435138"/>
            <a:ext cx="1859797" cy="120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Rectangle 35"/>
              <p:cNvSpPr/>
              <p:nvPr/>
            </p:nvSpPr>
            <p:spPr>
              <a:xfrm>
                <a:off x="106210" y="2763706"/>
                <a:ext cx="918664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𝐴𝐵𝐶𝐷</m:t>
                    </m:r>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là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𝑂𝐷</m:t>
                    </m:r>
                  </m:oMath>
                </a14:m>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36" name="Rectangle 35"/>
              <p:cNvSpPr>
                <a:spLocks noRot="1" noChangeAspect="1" noMove="1" noResize="1" noEditPoints="1" noAdjustHandles="1" noChangeArrowheads="1" noChangeShapeType="1" noTextEdit="1"/>
              </p:cNvSpPr>
              <p:nvPr/>
            </p:nvSpPr>
            <p:spPr>
              <a:xfrm>
                <a:off x="106210" y="2763706"/>
                <a:ext cx="9186646" cy="584775"/>
              </a:xfrm>
              <a:prstGeom prst="rect">
                <a:avLst/>
              </a:prstGeom>
              <a:blipFill>
                <a:blip r:embed="rId3"/>
                <a:stretch>
                  <a:fillRect l="-1659" t="-14583" b="-3229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9C07EDD-651D-7AB8-E1A9-79B35873F1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0982" y="-137907"/>
            <a:ext cx="3755651" cy="3498111"/>
          </a:xfrm>
          <a:prstGeom prst="rect">
            <a:avLst/>
          </a:prstGeom>
          <a:noFill/>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AD540B4-B480-AC50-82D9-594C0CD23E46}"/>
                  </a:ext>
                </a:extLst>
              </p:cNvPr>
              <p:cNvSpPr txBox="1"/>
              <p:nvPr/>
            </p:nvSpPr>
            <p:spPr>
              <a:xfrm>
                <a:off x="445447" y="3317049"/>
                <a:ext cx="107590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Xét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𝑂𝐴</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𝐴𝐷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𝐴𝐵</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suy ra                             </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p>
            </p:txBody>
          </p:sp>
        </mc:Choice>
        <mc:Fallback>
          <p:sp>
            <p:nvSpPr>
              <p:cNvPr id="10" name="TextBox 9">
                <a:extLst>
                  <a:ext uri="{FF2B5EF4-FFF2-40B4-BE49-F238E27FC236}">
                    <a16:creationId xmlns:a16="http://schemas.microsoft.com/office/drawing/2014/main" id="{6AD540B4-B480-AC50-82D9-594C0CD23E46}"/>
                  </a:ext>
                </a:extLst>
              </p:cNvPr>
              <p:cNvSpPr txBox="1">
                <a:spLocks noRot="1" noChangeAspect="1" noMove="1" noResize="1" noEditPoints="1" noAdjustHandles="1" noChangeArrowheads="1" noChangeShapeType="1" noTextEdit="1"/>
              </p:cNvSpPr>
              <p:nvPr/>
            </p:nvSpPr>
            <p:spPr>
              <a:xfrm>
                <a:off x="445447" y="3317049"/>
                <a:ext cx="10759014" cy="1569660"/>
              </a:xfrm>
              <a:prstGeom prst="rect">
                <a:avLst/>
              </a:prstGeom>
              <a:blipFill>
                <a:blip r:embed="rId5"/>
                <a:stretch>
                  <a:fillRect l="-1416" t="-5426" r="-12125" b="-11240"/>
                </a:stretch>
              </a:blipFill>
            </p:spPr>
            <p:txBody>
              <a:bodyPr/>
              <a:lstStyle/>
              <a:p>
                <a:r>
                  <a:rPr lang="en-US">
                    <a:noFill/>
                  </a:rPr>
                  <a:t> </a:t>
                </a:r>
              </a:p>
            </p:txBody>
          </p:sp>
        </mc:Fallback>
      </mc:AlternateContent>
      <p:graphicFrame>
        <p:nvGraphicFramePr>
          <p:cNvPr id="12" name="Object 11">
            <a:extLst>
              <a:ext uri="{FF2B5EF4-FFF2-40B4-BE49-F238E27FC236}">
                <a16:creationId xmlns:a16="http://schemas.microsoft.com/office/drawing/2014/main" id="{D0CF6A05-E998-EB95-9B88-3C4BF8140B0A}"/>
              </a:ext>
            </a:extLst>
          </p:cNvPr>
          <p:cNvGraphicFramePr>
            <a:graphicFrameLocks noChangeAspect="1"/>
          </p:cNvGraphicFramePr>
          <p:nvPr>
            <p:extLst>
              <p:ext uri="{D42A27DB-BD31-4B8C-83A1-F6EECF244321}">
                <p14:modId xmlns:p14="http://schemas.microsoft.com/office/powerpoint/2010/main" val="2758687233"/>
              </p:ext>
            </p:extLst>
          </p:nvPr>
        </p:nvGraphicFramePr>
        <p:xfrm>
          <a:off x="1316334" y="3416054"/>
          <a:ext cx="1170615" cy="435578"/>
        </p:xfrm>
        <a:graphic>
          <a:graphicData uri="http://schemas.openxmlformats.org/presentationml/2006/ole">
            <mc:AlternateContent xmlns:mc="http://schemas.openxmlformats.org/markup-compatibility/2006">
              <mc:Choice xmlns:v="urn:schemas-microsoft-com:vml" Requires="v">
                <p:oleObj name="Equation" r:id="rId6" imgW="545760" imgH="203040" progId="Equation.DSMT4">
                  <p:embed/>
                </p:oleObj>
              </mc:Choice>
              <mc:Fallback>
                <p:oleObj name="Equation" r:id="rId6" imgW="545760" imgH="203040" progId="Equation.DSMT4">
                  <p:embed/>
                  <p:pic>
                    <p:nvPicPr>
                      <p:cNvPr id="12" name="Object 11">
                        <a:extLst>
                          <a:ext uri="{FF2B5EF4-FFF2-40B4-BE49-F238E27FC236}">
                            <a16:creationId xmlns:a16="http://schemas.microsoft.com/office/drawing/2014/main" id="{D0CF6A05-E998-EB95-9B88-3C4BF8140B0A}"/>
                          </a:ext>
                        </a:extLst>
                      </p:cNvPr>
                      <p:cNvPicPr/>
                      <p:nvPr/>
                    </p:nvPicPr>
                    <p:blipFill>
                      <a:blip r:embed="rId7"/>
                      <a:stretch>
                        <a:fillRect/>
                      </a:stretch>
                    </p:blipFill>
                    <p:spPr>
                      <a:xfrm>
                        <a:off x="1316334" y="3416054"/>
                        <a:ext cx="1170615" cy="43557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BC19FB3-4828-4A79-A5BA-35AC5471EC62}"/>
              </a:ext>
            </a:extLst>
          </p:cNvPr>
          <p:cNvGraphicFramePr>
            <a:graphicFrameLocks noChangeAspect="1"/>
          </p:cNvGraphicFramePr>
          <p:nvPr>
            <p:extLst>
              <p:ext uri="{D42A27DB-BD31-4B8C-83A1-F6EECF244321}">
                <p14:modId xmlns:p14="http://schemas.microsoft.com/office/powerpoint/2010/main" val="2009467329"/>
              </p:ext>
            </p:extLst>
          </p:nvPr>
        </p:nvGraphicFramePr>
        <p:xfrm>
          <a:off x="2998453" y="3432849"/>
          <a:ext cx="1143391" cy="435578"/>
        </p:xfrm>
        <a:graphic>
          <a:graphicData uri="http://schemas.openxmlformats.org/presentationml/2006/ole">
            <mc:AlternateContent xmlns:mc="http://schemas.openxmlformats.org/markup-compatibility/2006">
              <mc:Choice xmlns:v="urn:schemas-microsoft-com:vml" Requires="v">
                <p:oleObj name="Equation" r:id="rId8" imgW="533160" imgH="203040" progId="Equation.DSMT4">
                  <p:embed/>
                </p:oleObj>
              </mc:Choice>
              <mc:Fallback>
                <p:oleObj name="Equation" r:id="rId8" imgW="533160" imgH="203040" progId="Equation.DSMT4">
                  <p:embed/>
                  <p:pic>
                    <p:nvPicPr>
                      <p:cNvPr id="13" name="Object 12">
                        <a:extLst>
                          <a:ext uri="{FF2B5EF4-FFF2-40B4-BE49-F238E27FC236}">
                            <a16:creationId xmlns:a16="http://schemas.microsoft.com/office/drawing/2014/main" id="{7BC19FB3-4828-4A79-A5BA-35AC5471EC62}"/>
                          </a:ext>
                        </a:extLst>
                      </p:cNvPr>
                      <p:cNvPicPr/>
                      <p:nvPr/>
                    </p:nvPicPr>
                    <p:blipFill>
                      <a:blip r:embed="rId9"/>
                      <a:stretch>
                        <a:fillRect/>
                      </a:stretch>
                    </p:blipFill>
                    <p:spPr>
                      <a:xfrm>
                        <a:off x="2998453" y="3432849"/>
                        <a:ext cx="1143391" cy="43557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FB46F26-35C6-2816-D21C-992BD1F46553}"/>
              </a:ext>
            </a:extLst>
          </p:cNvPr>
          <p:cNvGraphicFramePr>
            <a:graphicFrameLocks noChangeAspect="1"/>
          </p:cNvGraphicFramePr>
          <p:nvPr>
            <p:extLst>
              <p:ext uri="{D42A27DB-BD31-4B8C-83A1-F6EECF244321}">
                <p14:modId xmlns:p14="http://schemas.microsoft.com/office/powerpoint/2010/main" val="978443864"/>
              </p:ext>
            </p:extLst>
          </p:nvPr>
        </p:nvGraphicFramePr>
        <p:xfrm>
          <a:off x="1600311" y="3957979"/>
          <a:ext cx="3266830" cy="445477"/>
        </p:xfrm>
        <a:graphic>
          <a:graphicData uri="http://schemas.openxmlformats.org/presentationml/2006/ole">
            <mc:AlternateContent xmlns:mc="http://schemas.openxmlformats.org/markup-compatibility/2006">
              <mc:Choice xmlns:v="urn:schemas-microsoft-com:vml" Requires="v">
                <p:oleObj name="Equation" r:id="rId10" imgW="1676160" imgH="228600" progId="Equation.DSMT4">
                  <p:embed/>
                </p:oleObj>
              </mc:Choice>
              <mc:Fallback>
                <p:oleObj name="Equation" r:id="rId10" imgW="1676160" imgH="228600" progId="Equation.DSMT4">
                  <p:embed/>
                  <p:pic>
                    <p:nvPicPr>
                      <p:cNvPr id="19" name="Object 18">
                        <a:extLst>
                          <a:ext uri="{FF2B5EF4-FFF2-40B4-BE49-F238E27FC236}">
                            <a16:creationId xmlns:a16="http://schemas.microsoft.com/office/drawing/2014/main" id="{1FB46F26-35C6-2816-D21C-992BD1F46553}"/>
                          </a:ext>
                        </a:extLst>
                      </p:cNvPr>
                      <p:cNvPicPr/>
                      <p:nvPr/>
                    </p:nvPicPr>
                    <p:blipFill>
                      <a:blip r:embed="rId11"/>
                      <a:stretch>
                        <a:fillRect/>
                      </a:stretch>
                    </p:blipFill>
                    <p:spPr>
                      <a:xfrm>
                        <a:off x="1600311" y="3957979"/>
                        <a:ext cx="3266830" cy="44547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4BFE141-C772-EA8C-9C0C-6E5DFAEB931F}"/>
              </a:ext>
            </a:extLst>
          </p:cNvPr>
          <p:cNvGraphicFramePr>
            <a:graphicFrameLocks noChangeAspect="1"/>
          </p:cNvGraphicFramePr>
          <p:nvPr>
            <p:extLst>
              <p:ext uri="{D42A27DB-BD31-4B8C-83A1-F6EECF244321}">
                <p14:modId xmlns:p14="http://schemas.microsoft.com/office/powerpoint/2010/main" val="2843059466"/>
              </p:ext>
            </p:extLst>
          </p:nvPr>
        </p:nvGraphicFramePr>
        <p:xfrm>
          <a:off x="5620458" y="3882645"/>
          <a:ext cx="1906588" cy="469900"/>
        </p:xfrm>
        <a:graphic>
          <a:graphicData uri="http://schemas.openxmlformats.org/presentationml/2006/ole">
            <mc:AlternateContent xmlns:mc="http://schemas.openxmlformats.org/markup-compatibility/2006">
              <mc:Choice xmlns:v="urn:schemas-microsoft-com:vml" Requires="v">
                <p:oleObj name="Equation" r:id="rId12" imgW="977760" imgH="241200" progId="Equation.DSMT4">
                  <p:embed/>
                </p:oleObj>
              </mc:Choice>
              <mc:Fallback>
                <p:oleObj name="Equation" r:id="rId12" imgW="977760" imgH="241200" progId="Equation.DSMT4">
                  <p:embed/>
                  <p:pic>
                    <p:nvPicPr>
                      <p:cNvPr id="20" name="Object 19">
                        <a:extLst>
                          <a:ext uri="{FF2B5EF4-FFF2-40B4-BE49-F238E27FC236}">
                            <a16:creationId xmlns:a16="http://schemas.microsoft.com/office/drawing/2014/main" id="{E4BFE141-C772-EA8C-9C0C-6E5DFAEB931F}"/>
                          </a:ext>
                        </a:extLst>
                      </p:cNvPr>
                      <p:cNvPicPr/>
                      <p:nvPr/>
                    </p:nvPicPr>
                    <p:blipFill>
                      <a:blip r:embed="rId13"/>
                      <a:stretch>
                        <a:fillRect/>
                      </a:stretch>
                    </p:blipFill>
                    <p:spPr>
                      <a:xfrm>
                        <a:off x="5620458" y="3882645"/>
                        <a:ext cx="1906588" cy="4699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899E89B-D5B8-7E29-001A-5C5B3499D90B}"/>
              </a:ext>
            </a:extLst>
          </p:cNvPr>
          <p:cNvGraphicFramePr>
            <a:graphicFrameLocks noChangeAspect="1"/>
          </p:cNvGraphicFramePr>
          <p:nvPr>
            <p:extLst>
              <p:ext uri="{D42A27DB-BD31-4B8C-83A1-F6EECF244321}">
                <p14:modId xmlns:p14="http://schemas.microsoft.com/office/powerpoint/2010/main" val="613874007"/>
              </p:ext>
            </p:extLst>
          </p:nvPr>
        </p:nvGraphicFramePr>
        <p:xfrm>
          <a:off x="8364072" y="3846530"/>
          <a:ext cx="2648113" cy="470226"/>
        </p:xfrm>
        <a:graphic>
          <a:graphicData uri="http://schemas.openxmlformats.org/presentationml/2006/ole">
            <mc:AlternateContent xmlns:mc="http://schemas.openxmlformats.org/markup-compatibility/2006">
              <mc:Choice xmlns:v="urn:schemas-microsoft-com:vml" Requires="v">
                <p:oleObj name="Equation" r:id="rId14" imgW="1358640" imgH="241200" progId="Equation.DSMT4">
                  <p:embed/>
                </p:oleObj>
              </mc:Choice>
              <mc:Fallback>
                <p:oleObj name="Equation" r:id="rId14" imgW="1358640" imgH="241200" progId="Equation.DSMT4">
                  <p:embed/>
                  <p:pic>
                    <p:nvPicPr>
                      <p:cNvPr id="21" name="Object 20">
                        <a:extLst>
                          <a:ext uri="{FF2B5EF4-FFF2-40B4-BE49-F238E27FC236}">
                            <a16:creationId xmlns:a16="http://schemas.microsoft.com/office/drawing/2014/main" id="{B899E89B-D5B8-7E29-001A-5C5B3499D90B}"/>
                          </a:ext>
                        </a:extLst>
                      </p:cNvPr>
                      <p:cNvPicPr/>
                      <p:nvPr/>
                    </p:nvPicPr>
                    <p:blipFill>
                      <a:blip r:embed="rId15"/>
                      <a:stretch>
                        <a:fillRect/>
                      </a:stretch>
                    </p:blipFill>
                    <p:spPr>
                      <a:xfrm>
                        <a:off x="8364072" y="3846530"/>
                        <a:ext cx="2648113" cy="470226"/>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A923BA50-E726-0221-FCDC-CD7BA6EEF154}"/>
              </a:ext>
            </a:extLst>
          </p:cNvPr>
          <p:cNvGraphicFramePr>
            <a:graphicFrameLocks noChangeAspect="1"/>
          </p:cNvGraphicFramePr>
          <p:nvPr>
            <p:extLst>
              <p:ext uri="{D42A27DB-BD31-4B8C-83A1-F6EECF244321}">
                <p14:modId xmlns:p14="http://schemas.microsoft.com/office/powerpoint/2010/main" val="1186455925"/>
              </p:ext>
            </p:extLst>
          </p:nvPr>
        </p:nvGraphicFramePr>
        <p:xfrm>
          <a:off x="1600311" y="4385841"/>
          <a:ext cx="2865283" cy="452595"/>
        </p:xfrm>
        <a:graphic>
          <a:graphicData uri="http://schemas.openxmlformats.org/presentationml/2006/ole">
            <mc:AlternateContent xmlns:mc="http://schemas.openxmlformats.org/markup-compatibility/2006">
              <mc:Choice xmlns:v="urn:schemas-microsoft-com:vml" Requires="v">
                <p:oleObj name="Equation" r:id="rId16" imgW="1777680" imgH="279360" progId="Equation.DSMT4">
                  <p:embed/>
                </p:oleObj>
              </mc:Choice>
              <mc:Fallback>
                <p:oleObj name="Equation" r:id="rId16" imgW="1777680" imgH="279360" progId="Equation.DSMT4">
                  <p:embed/>
                  <p:pic>
                    <p:nvPicPr>
                      <p:cNvPr id="22" name="Object 21">
                        <a:extLst>
                          <a:ext uri="{FF2B5EF4-FFF2-40B4-BE49-F238E27FC236}">
                            <a16:creationId xmlns:a16="http://schemas.microsoft.com/office/drawing/2014/main" id="{A923BA50-E726-0221-FCDC-CD7BA6EEF154}"/>
                          </a:ext>
                        </a:extLst>
                      </p:cNvPr>
                      <p:cNvPicPr/>
                      <p:nvPr/>
                    </p:nvPicPr>
                    <p:blipFill>
                      <a:blip r:embed="rId17"/>
                      <a:stretch>
                        <a:fillRect/>
                      </a:stretch>
                    </p:blipFill>
                    <p:spPr>
                      <a:xfrm>
                        <a:off x="1600311" y="4385841"/>
                        <a:ext cx="2865283" cy="45259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BA2F490-CD53-C660-82DC-0DD374F308CF}"/>
              </a:ext>
            </a:extLst>
          </p:cNvPr>
          <p:cNvGraphicFramePr>
            <a:graphicFrameLocks noChangeAspect="1"/>
          </p:cNvGraphicFramePr>
          <p:nvPr>
            <p:extLst>
              <p:ext uri="{D42A27DB-BD31-4B8C-83A1-F6EECF244321}">
                <p14:modId xmlns:p14="http://schemas.microsoft.com/office/powerpoint/2010/main" val="3091802069"/>
              </p:ext>
            </p:extLst>
          </p:nvPr>
        </p:nvGraphicFramePr>
        <p:xfrm>
          <a:off x="5154462" y="4398157"/>
          <a:ext cx="1509672" cy="395980"/>
        </p:xfrm>
        <a:graphic>
          <a:graphicData uri="http://schemas.openxmlformats.org/presentationml/2006/ole">
            <mc:AlternateContent xmlns:mc="http://schemas.openxmlformats.org/markup-compatibility/2006">
              <mc:Choice xmlns:v="urn:schemas-microsoft-com:vml" Requires="v">
                <p:oleObj name="Equation" r:id="rId18" imgW="774360" imgH="203040" progId="Equation.DSMT4">
                  <p:embed/>
                </p:oleObj>
              </mc:Choice>
              <mc:Fallback>
                <p:oleObj name="Equation" r:id="rId18" imgW="774360" imgH="203040" progId="Equation.DSMT4">
                  <p:embed/>
                  <p:pic>
                    <p:nvPicPr>
                      <p:cNvPr id="23" name="Object 22">
                        <a:extLst>
                          <a:ext uri="{FF2B5EF4-FFF2-40B4-BE49-F238E27FC236}">
                            <a16:creationId xmlns:a16="http://schemas.microsoft.com/office/drawing/2014/main" id="{1BA2F490-CD53-C660-82DC-0DD374F308CF}"/>
                          </a:ext>
                        </a:extLst>
                      </p:cNvPr>
                      <p:cNvPicPr/>
                      <p:nvPr/>
                    </p:nvPicPr>
                    <p:blipFill>
                      <a:blip r:embed="rId19"/>
                      <a:stretch>
                        <a:fillRect/>
                      </a:stretch>
                    </p:blipFill>
                    <p:spPr>
                      <a:xfrm>
                        <a:off x="5154462" y="4398157"/>
                        <a:ext cx="1509672" cy="39598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5877566-60E7-AEC5-2CB7-9EF0C15BC480}"/>
                  </a:ext>
                </a:extLst>
              </p:cNvPr>
              <p:cNvSpPr txBox="1"/>
              <p:nvPr/>
            </p:nvSpPr>
            <p:spPr>
              <a:xfrm>
                <a:off x="1873593" y="728029"/>
                <a:ext cx="6267892"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b,Hai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𝑣</m:t>
                    </m:r>
                    <m:r>
                      <a:rPr lang="en-US" sz="3200" b="0" i="1" smtClean="0">
                        <a:latin typeface="Cambria Math" panose="02040503050406030204" pitchFamily="18" charset="0"/>
                        <a:cs typeface="Arial" panose="020B0604020202020204" pitchFamily="34" charset="0"/>
                      </a:rPr>
                      <m:t>à </m:t>
                    </m:r>
                    <m:r>
                      <a:rPr lang="en-US" sz="3200" b="0" i="1" smtClean="0">
                        <a:latin typeface="Cambria Math" panose="02040503050406030204" pitchFamily="18" charset="0"/>
                        <a:cs typeface="Arial" panose="020B0604020202020204" pitchFamily="34" charset="0"/>
                      </a:rPr>
                      <m:t>𝐵𝐷</m:t>
                    </m:r>
                    <m:r>
                      <a:rPr lang="en-US" sz="3200" b="0" i="1" smtClean="0">
                        <a:latin typeface="Cambria Math" panose="02040503050406030204" pitchFamily="18" charset="0"/>
                        <a:cs typeface="Arial" panose="020B0604020202020204" pitchFamily="34" charset="0"/>
                      </a:rPr>
                      <m:t> </m:t>
                    </m:r>
                  </m:oMath>
                </a14:m>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mc:Choice>
        <mc:Fallback xmlns="">
          <p:sp>
            <p:nvSpPr>
              <p:cNvPr id="15" name="TextBox 14">
                <a:extLst>
                  <a:ext uri="{FF2B5EF4-FFF2-40B4-BE49-F238E27FC236}">
                    <a16:creationId xmlns:a16="http://schemas.microsoft.com/office/drawing/2014/main" id="{F5877566-60E7-AEC5-2CB7-9EF0C15BC480}"/>
                  </a:ext>
                </a:extLst>
              </p:cNvPr>
              <p:cNvSpPr txBox="1">
                <a:spLocks noRot="1" noChangeAspect="1" noMove="1" noResize="1" noEditPoints="1" noAdjustHandles="1" noChangeArrowheads="1" noChangeShapeType="1" noTextEdit="1"/>
              </p:cNvSpPr>
              <p:nvPr/>
            </p:nvSpPr>
            <p:spPr>
              <a:xfrm>
                <a:off x="1873593" y="728029"/>
                <a:ext cx="6267892" cy="1077218"/>
              </a:xfrm>
              <a:prstGeom prst="rect">
                <a:avLst/>
              </a:prstGeom>
              <a:blipFill>
                <a:blip r:embed="rId20"/>
                <a:stretch>
                  <a:fillRect l="-2430" t="-7910" b="-16949"/>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0B6A89F4-C475-1DE1-7E29-466F07228DB1}"/>
              </a:ext>
            </a:extLst>
          </p:cNvPr>
          <p:cNvSpPr/>
          <p:nvPr/>
        </p:nvSpPr>
        <p:spPr>
          <a:xfrm>
            <a:off x="3682393" y="1890809"/>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1871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cTn>
                              </p:par>
                              <p:par>
                                <p:cTn id="20" presetID="5"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par>
                                <p:cTn id="23" presetID="5"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heckerboard(across)">
                                      <p:cBhvr>
                                        <p:cTn id="25" dur="500"/>
                                        <p:tgtEl>
                                          <p:spTgt spid="21"/>
                                        </p:tgtEl>
                                      </p:cBhvr>
                                    </p:animEffect>
                                  </p:childTnLst>
                                </p:cTn>
                              </p:par>
                              <p:par>
                                <p:cTn id="26" presetID="5"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par>
                                <p:cTn id="29" presetID="5" presetClass="entr" presetSubtype="1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1" y="245317"/>
            <a:ext cx="1859797" cy="120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9C07EDD-651D-7AB8-E1A9-79B35873F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5316" y="-147957"/>
            <a:ext cx="3469821" cy="3498111"/>
          </a:xfrm>
          <a:prstGeom prst="rect">
            <a:avLst/>
          </a:prstGeom>
          <a:noFill/>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AD540B4-B480-AC50-82D9-594C0CD23E46}"/>
                  </a:ext>
                </a:extLst>
              </p:cNvPr>
              <p:cNvSpPr txBox="1"/>
              <p:nvPr/>
            </p:nvSpPr>
            <p:spPr>
              <a:xfrm>
                <a:off x="187752" y="2971588"/>
                <a:ext cx="11245382"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a:latin typeface="Cambria Math" panose="02040503050406030204" pitchFamily="18" charset="0"/>
                        <a:cs typeface="Arial" panose="020B0604020202020204" pitchFamily="34" charset="0"/>
                      </a:rPr>
                      <m:t>𝐴𝐶</m:t>
                    </m:r>
                    <m:r>
                      <a:rPr lang="en-US" sz="3200" b="0" i="0"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chung </a:t>
                </a:r>
                <a14:m>
                  <m:oMath xmlns:m="http://schemas.openxmlformats.org/officeDocument/2006/math">
                    <m:r>
                      <a:rPr lang="en-US" sz="3200" b="0" i="1" smtClean="0">
                        <a:latin typeface="Cambria Math" panose="02040503050406030204" pitchFamily="18" charset="0"/>
                        <a:cs typeface="Arial" panose="020B0604020202020204" pitchFamily="34" charset="0"/>
                      </a:rPr>
                      <m:t>𝐶𝐷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𝐶𝐵</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𝐴𝐷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𝐴𝐵</m:t>
                    </m:r>
                  </m:oMath>
                </a14:m>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oMath>
                </a14:m>
                <a:r>
                  <a:rPr lang="en-US" sz="3200" dirty="0">
                    <a:latin typeface="Times New Roman" panose="02020603050405020304" pitchFamily="18" charset="0"/>
                    <a:cs typeface="Times New Roman" panose="02020603050405020304" pitchFamily="18" charset="0"/>
                  </a:rPr>
                  <a:t> là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endParaRPr lang="en-US" sz="32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AD540B4-B480-AC50-82D9-594C0CD23E46}"/>
                  </a:ext>
                </a:extLst>
              </p:cNvPr>
              <p:cNvSpPr txBox="1">
                <a:spLocks noRot="1" noChangeAspect="1" noMove="1" noResize="1" noEditPoints="1" noAdjustHandles="1" noChangeArrowheads="1" noChangeShapeType="1" noTextEdit="1"/>
              </p:cNvSpPr>
              <p:nvPr/>
            </p:nvSpPr>
            <p:spPr>
              <a:xfrm>
                <a:off x="187752" y="2971588"/>
                <a:ext cx="11245382" cy="1569660"/>
              </a:xfrm>
              <a:prstGeom prst="rect">
                <a:avLst/>
              </a:prstGeom>
              <a:blipFill>
                <a:blip r:embed="rId4"/>
                <a:stretch>
                  <a:fillRect l="-1409" t="-5426" r="-9322" b="-11240"/>
                </a:stretch>
              </a:blipFill>
            </p:spPr>
            <p:txBody>
              <a:bodyPr/>
              <a:lstStyle/>
              <a:p>
                <a:r>
                  <a:rPr lang="en-US">
                    <a:noFill/>
                  </a:rPr>
                  <a:t> </a:t>
                </a:r>
              </a:p>
            </p:txBody>
          </p:sp>
        </mc:Fallback>
      </mc:AlternateContent>
      <p:graphicFrame>
        <p:nvGraphicFramePr>
          <p:cNvPr id="12" name="Object 11">
            <a:extLst>
              <a:ext uri="{FF2B5EF4-FFF2-40B4-BE49-F238E27FC236}">
                <a16:creationId xmlns:a16="http://schemas.microsoft.com/office/drawing/2014/main" id="{D0CF6A05-E998-EB95-9B88-3C4BF8140B0A}"/>
              </a:ext>
            </a:extLst>
          </p:cNvPr>
          <p:cNvGraphicFramePr>
            <a:graphicFrameLocks noChangeAspect="1"/>
          </p:cNvGraphicFramePr>
          <p:nvPr>
            <p:extLst>
              <p:ext uri="{D42A27DB-BD31-4B8C-83A1-F6EECF244321}">
                <p14:modId xmlns:p14="http://schemas.microsoft.com/office/powerpoint/2010/main" val="2717845207"/>
              </p:ext>
            </p:extLst>
          </p:nvPr>
        </p:nvGraphicFramePr>
        <p:xfrm>
          <a:off x="1337931" y="3077011"/>
          <a:ext cx="1116013" cy="436563"/>
        </p:xfrm>
        <a:graphic>
          <a:graphicData uri="http://schemas.openxmlformats.org/presentationml/2006/ole">
            <mc:AlternateContent xmlns:mc="http://schemas.openxmlformats.org/markup-compatibility/2006">
              <mc:Choice xmlns:v="urn:schemas-microsoft-com:vml" Requires="v">
                <p:oleObj name="Equation" r:id="rId5" imgW="520560" imgH="203040" progId="Equation.DSMT4">
                  <p:embed/>
                </p:oleObj>
              </mc:Choice>
              <mc:Fallback>
                <p:oleObj name="Equation" r:id="rId5" imgW="520560" imgH="203040" progId="Equation.DSMT4">
                  <p:embed/>
                  <p:pic>
                    <p:nvPicPr>
                      <p:cNvPr id="12" name="Object 11">
                        <a:extLst>
                          <a:ext uri="{FF2B5EF4-FFF2-40B4-BE49-F238E27FC236}">
                            <a16:creationId xmlns:a16="http://schemas.microsoft.com/office/drawing/2014/main" id="{D0CF6A05-E998-EB95-9B88-3C4BF8140B0A}"/>
                          </a:ext>
                        </a:extLst>
                      </p:cNvPr>
                      <p:cNvPicPr/>
                      <p:nvPr/>
                    </p:nvPicPr>
                    <p:blipFill>
                      <a:blip r:embed="rId6"/>
                      <a:stretch>
                        <a:fillRect/>
                      </a:stretch>
                    </p:blipFill>
                    <p:spPr>
                      <a:xfrm>
                        <a:off x="1337931" y="3077011"/>
                        <a:ext cx="1116013" cy="4365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BC19FB3-4828-4A79-A5BA-35AC5471EC62}"/>
              </a:ext>
            </a:extLst>
          </p:cNvPr>
          <p:cNvGraphicFramePr>
            <a:graphicFrameLocks noChangeAspect="1"/>
          </p:cNvGraphicFramePr>
          <p:nvPr>
            <p:extLst>
              <p:ext uri="{D42A27DB-BD31-4B8C-83A1-F6EECF244321}">
                <p14:modId xmlns:p14="http://schemas.microsoft.com/office/powerpoint/2010/main" val="1100728841"/>
              </p:ext>
            </p:extLst>
          </p:nvPr>
        </p:nvGraphicFramePr>
        <p:xfrm>
          <a:off x="2907942" y="3152164"/>
          <a:ext cx="1039446" cy="395980"/>
        </p:xfrm>
        <a:graphic>
          <a:graphicData uri="http://schemas.openxmlformats.org/presentationml/2006/ole">
            <mc:AlternateContent xmlns:mc="http://schemas.openxmlformats.org/markup-compatibility/2006">
              <mc:Choice xmlns:v="urn:schemas-microsoft-com:vml" Requires="v">
                <p:oleObj name="Equation" r:id="rId7" imgW="533160" imgH="203040" progId="Equation.DSMT4">
                  <p:embed/>
                </p:oleObj>
              </mc:Choice>
              <mc:Fallback>
                <p:oleObj name="Equation" r:id="rId7" imgW="533160" imgH="203040" progId="Equation.DSMT4">
                  <p:embed/>
                  <p:pic>
                    <p:nvPicPr>
                      <p:cNvPr id="13" name="Object 12">
                        <a:extLst>
                          <a:ext uri="{FF2B5EF4-FFF2-40B4-BE49-F238E27FC236}">
                            <a16:creationId xmlns:a16="http://schemas.microsoft.com/office/drawing/2014/main" id="{7BC19FB3-4828-4A79-A5BA-35AC5471EC62}"/>
                          </a:ext>
                        </a:extLst>
                      </p:cNvPr>
                      <p:cNvPicPr/>
                      <p:nvPr/>
                    </p:nvPicPr>
                    <p:blipFill>
                      <a:blip r:embed="rId8"/>
                      <a:stretch>
                        <a:fillRect/>
                      </a:stretch>
                    </p:blipFill>
                    <p:spPr>
                      <a:xfrm>
                        <a:off x="2907942" y="3152164"/>
                        <a:ext cx="1039446" cy="39598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FB46F26-35C6-2816-D21C-992BD1F46553}"/>
              </a:ext>
            </a:extLst>
          </p:cNvPr>
          <p:cNvGraphicFramePr>
            <a:graphicFrameLocks noChangeAspect="1"/>
          </p:cNvGraphicFramePr>
          <p:nvPr>
            <p:extLst>
              <p:ext uri="{D42A27DB-BD31-4B8C-83A1-F6EECF244321}">
                <p14:modId xmlns:p14="http://schemas.microsoft.com/office/powerpoint/2010/main" val="2712820955"/>
              </p:ext>
            </p:extLst>
          </p:nvPr>
        </p:nvGraphicFramePr>
        <p:xfrm>
          <a:off x="1299011" y="3566155"/>
          <a:ext cx="3217862" cy="444500"/>
        </p:xfrm>
        <a:graphic>
          <a:graphicData uri="http://schemas.openxmlformats.org/presentationml/2006/ole">
            <mc:AlternateContent xmlns:mc="http://schemas.openxmlformats.org/markup-compatibility/2006">
              <mc:Choice xmlns:v="urn:schemas-microsoft-com:vml" Requires="v">
                <p:oleObj name="Equation" r:id="rId9" imgW="1650960" imgH="228600" progId="Equation.DSMT4">
                  <p:embed/>
                </p:oleObj>
              </mc:Choice>
              <mc:Fallback>
                <p:oleObj name="Equation" r:id="rId9" imgW="1650960" imgH="228600" progId="Equation.DSMT4">
                  <p:embed/>
                  <p:pic>
                    <p:nvPicPr>
                      <p:cNvPr id="19" name="Object 18">
                        <a:extLst>
                          <a:ext uri="{FF2B5EF4-FFF2-40B4-BE49-F238E27FC236}">
                            <a16:creationId xmlns:a16="http://schemas.microsoft.com/office/drawing/2014/main" id="{1FB46F26-35C6-2816-D21C-992BD1F46553}"/>
                          </a:ext>
                        </a:extLst>
                      </p:cNvPr>
                      <p:cNvPicPr/>
                      <p:nvPr/>
                    </p:nvPicPr>
                    <p:blipFill>
                      <a:blip r:embed="rId10"/>
                      <a:stretch>
                        <a:fillRect/>
                      </a:stretch>
                    </p:blipFill>
                    <p:spPr>
                      <a:xfrm>
                        <a:off x="1299011" y="3566155"/>
                        <a:ext cx="3217862" cy="4445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4BFE141-C772-EA8C-9C0C-6E5DFAEB931F}"/>
              </a:ext>
            </a:extLst>
          </p:cNvPr>
          <p:cNvGraphicFramePr>
            <a:graphicFrameLocks noChangeAspect="1"/>
          </p:cNvGraphicFramePr>
          <p:nvPr>
            <p:extLst>
              <p:ext uri="{D42A27DB-BD31-4B8C-83A1-F6EECF244321}">
                <p14:modId xmlns:p14="http://schemas.microsoft.com/office/powerpoint/2010/main" val="2373581412"/>
              </p:ext>
            </p:extLst>
          </p:nvPr>
        </p:nvGraphicFramePr>
        <p:xfrm>
          <a:off x="5551311" y="3540041"/>
          <a:ext cx="1805623" cy="470614"/>
        </p:xfrm>
        <a:graphic>
          <a:graphicData uri="http://schemas.openxmlformats.org/presentationml/2006/ole">
            <mc:AlternateContent xmlns:mc="http://schemas.openxmlformats.org/markup-compatibility/2006">
              <mc:Choice xmlns:v="urn:schemas-microsoft-com:vml" Requires="v">
                <p:oleObj name="Equation" r:id="rId11" imgW="927000" imgH="241200" progId="Equation.DSMT4">
                  <p:embed/>
                </p:oleObj>
              </mc:Choice>
              <mc:Fallback>
                <p:oleObj name="Equation" r:id="rId11" imgW="927000" imgH="241200" progId="Equation.DSMT4">
                  <p:embed/>
                  <p:pic>
                    <p:nvPicPr>
                      <p:cNvPr id="20" name="Object 19">
                        <a:extLst>
                          <a:ext uri="{FF2B5EF4-FFF2-40B4-BE49-F238E27FC236}">
                            <a16:creationId xmlns:a16="http://schemas.microsoft.com/office/drawing/2014/main" id="{E4BFE141-C772-EA8C-9C0C-6E5DFAEB931F}"/>
                          </a:ext>
                        </a:extLst>
                      </p:cNvPr>
                      <p:cNvPicPr/>
                      <p:nvPr/>
                    </p:nvPicPr>
                    <p:blipFill>
                      <a:blip r:embed="rId12"/>
                      <a:stretch>
                        <a:fillRect/>
                      </a:stretch>
                    </p:blipFill>
                    <p:spPr>
                      <a:xfrm>
                        <a:off x="5551311" y="3540041"/>
                        <a:ext cx="1805623" cy="470614"/>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BA2F490-CD53-C660-82DC-0DD374F308CF}"/>
              </a:ext>
            </a:extLst>
          </p:cNvPr>
          <p:cNvGraphicFramePr>
            <a:graphicFrameLocks noChangeAspect="1"/>
          </p:cNvGraphicFramePr>
          <p:nvPr>
            <p:extLst>
              <p:ext uri="{D42A27DB-BD31-4B8C-83A1-F6EECF244321}">
                <p14:modId xmlns:p14="http://schemas.microsoft.com/office/powerpoint/2010/main" val="4033984266"/>
              </p:ext>
            </p:extLst>
          </p:nvPr>
        </p:nvGraphicFramePr>
        <p:xfrm>
          <a:off x="5297673" y="3889931"/>
          <a:ext cx="838200" cy="541338"/>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23" name="Object 22">
                        <a:extLst>
                          <a:ext uri="{FF2B5EF4-FFF2-40B4-BE49-F238E27FC236}">
                            <a16:creationId xmlns:a16="http://schemas.microsoft.com/office/drawing/2014/main" id="{1BA2F490-CD53-C660-82DC-0DD374F308CF}"/>
                          </a:ext>
                        </a:extLst>
                      </p:cNvPr>
                      <p:cNvPicPr/>
                      <p:nvPr/>
                    </p:nvPicPr>
                    <p:blipFill>
                      <a:blip r:embed="rId14"/>
                      <a:stretch>
                        <a:fillRect/>
                      </a:stretch>
                    </p:blipFill>
                    <p:spPr>
                      <a:xfrm>
                        <a:off x="5297673" y="3889931"/>
                        <a:ext cx="838200" cy="54133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C4B19B-CCA5-EAE7-403D-5F67F7D7F45A}"/>
                  </a:ext>
                </a:extLst>
              </p:cNvPr>
              <p:cNvSpPr txBox="1"/>
              <p:nvPr/>
            </p:nvSpPr>
            <p:spPr>
              <a:xfrm>
                <a:off x="1784903" y="488871"/>
                <a:ext cx="6097772" cy="2062103"/>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c, Hai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𝑣</m:t>
                    </m:r>
                    <m:r>
                      <a:rPr lang="en-US" sz="3200" b="0" i="1" smtClean="0">
                        <a:latin typeface="Cambria Math" panose="02040503050406030204" pitchFamily="18" charset="0"/>
                        <a:cs typeface="Arial" panose="020B0604020202020204" pitchFamily="34" charset="0"/>
                      </a:rPr>
                      <m:t>à </m:t>
                    </m:r>
                    <m:r>
                      <a:rPr lang="en-US" sz="3200" b="0" i="1" smtClean="0">
                        <a:latin typeface="Cambria Math" panose="02040503050406030204" pitchFamily="18" charset="0"/>
                        <a:cs typeface="Arial" panose="020B0604020202020204" pitchFamily="34" charset="0"/>
                      </a:rPr>
                      <m:t>𝐴𝐷𝐶</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Tia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r>
                      <a:rPr lang="en-US" sz="3200" b="0" i="1"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có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ACC4B19B-CCA5-EAE7-403D-5F67F7D7F45A}"/>
                  </a:ext>
                </a:extLst>
              </p:cNvPr>
              <p:cNvSpPr txBox="1">
                <a:spLocks noRot="1" noChangeAspect="1" noMove="1" noResize="1" noEditPoints="1" noAdjustHandles="1" noChangeArrowheads="1" noChangeShapeType="1" noTextEdit="1"/>
              </p:cNvSpPr>
              <p:nvPr/>
            </p:nvSpPr>
            <p:spPr>
              <a:xfrm>
                <a:off x="1784903" y="488871"/>
                <a:ext cx="6097772" cy="2062103"/>
              </a:xfrm>
              <a:prstGeom prst="rect">
                <a:avLst/>
              </a:prstGeom>
              <a:blipFill>
                <a:blip r:embed="rId15"/>
                <a:stretch>
                  <a:fillRect l="-2600" t="-4142" r="-1500" b="-8580"/>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61C39933-7CE4-9EF8-A3C6-961CCC25A938}"/>
              </a:ext>
            </a:extLst>
          </p:cNvPr>
          <p:cNvGraphicFramePr>
            <a:graphicFrameLocks noChangeAspect="1"/>
          </p:cNvGraphicFramePr>
          <p:nvPr>
            <p:extLst>
              <p:ext uri="{D42A27DB-BD31-4B8C-83A1-F6EECF244321}">
                <p14:modId xmlns:p14="http://schemas.microsoft.com/office/powerpoint/2010/main" val="819324637"/>
              </p:ext>
            </p:extLst>
          </p:nvPr>
        </p:nvGraphicFramePr>
        <p:xfrm>
          <a:off x="7475794" y="1507761"/>
          <a:ext cx="764509" cy="462931"/>
        </p:xfrm>
        <a:graphic>
          <a:graphicData uri="http://schemas.openxmlformats.org/presentationml/2006/ole">
            <mc:AlternateContent xmlns:mc="http://schemas.openxmlformats.org/markup-compatibility/2006">
              <mc:Choice xmlns:v="urn:schemas-microsoft-com:vml" Requires="v">
                <p:oleObj name="Equation" r:id="rId16" imgW="631148" imgH="382508" progId="Equation.DSMT4">
                  <p:embed/>
                </p:oleObj>
              </mc:Choice>
              <mc:Fallback>
                <p:oleObj name="Equation" r:id="rId16" imgW="631148" imgH="382508" progId="Equation.DSMT4">
                  <p:embed/>
                  <p:pic>
                    <p:nvPicPr>
                      <p:cNvPr id="0" name=""/>
                      <p:cNvPicPr/>
                      <p:nvPr/>
                    </p:nvPicPr>
                    <p:blipFill>
                      <a:blip r:embed="rId17"/>
                      <a:stretch>
                        <a:fillRect/>
                      </a:stretch>
                    </p:blipFill>
                    <p:spPr>
                      <a:xfrm>
                        <a:off x="7475794" y="1507761"/>
                        <a:ext cx="764509" cy="462931"/>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A4EC508-5F31-7746-0C3F-39EF4FDD83B9}"/>
              </a:ext>
            </a:extLst>
          </p:cNvPr>
          <p:cNvSpPr/>
          <p:nvPr/>
        </p:nvSpPr>
        <p:spPr>
          <a:xfrm>
            <a:off x="4368056" y="2272676"/>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50586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131" y="1583347"/>
            <a:ext cx="11027727" cy="4808985"/>
          </a:xfrm>
          <a:prstGeom prst="rect">
            <a:avLst/>
          </a:prstGeom>
          <a:solidFill>
            <a:srgbClr val="A7FD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3A062DA-93BF-4842-B601-4404401BCCE3}"/>
              </a:ext>
            </a:extLst>
          </p:cNvPr>
          <p:cNvSpPr txBox="1"/>
          <p:nvPr/>
        </p:nvSpPr>
        <p:spPr>
          <a:xfrm>
            <a:off x="675578" y="1195528"/>
            <a:ext cx="10718280" cy="5016758"/>
          </a:xfrm>
          <a:prstGeom prst="rect">
            <a:avLst/>
          </a:prstGeom>
          <a:noFill/>
        </p:spPr>
        <p:txBody>
          <a:bodyPr wrap="square">
            <a:spAutoFit/>
          </a:bodyPr>
          <a:lstStyle/>
          <a:p>
            <a:pPr algn="just"/>
            <a:endParaRPr lang="en-US" sz="4000" b="1" dirty="0">
              <a:solidFill>
                <a:srgbClr val="0070C0"/>
              </a:solidFill>
              <a:latin typeface="Arial" panose="020B0604020202020204" pitchFamily="34" charset="0"/>
              <a:cs typeface="Arial" panose="020B0604020202020204" pitchFamily="34" charset="0"/>
            </a:endParaRPr>
          </a:p>
          <a:p>
            <a:pPr algn="just"/>
            <a:r>
              <a:rPr lang="en-US" sz="4000" b="1" dirty="0">
                <a:latin typeface="Arial" panose="020B0604020202020204" pitchFamily="34" charset="0"/>
                <a:cs typeface="Arial" panose="020B0604020202020204" pitchFamily="34" charset="0"/>
              </a:rPr>
              <a:t>     </a:t>
            </a:r>
            <a:r>
              <a:rPr lang="en-US" sz="4000" b="1" dirty="0">
                <a:latin typeface="Times New Roman" panose="02020603050405020304" pitchFamily="18" charset="0"/>
                <a:cs typeface="Times New Roman" panose="02020603050405020304" pitchFamily="18" charset="0"/>
              </a:rPr>
              <a:t>Trong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thoi</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song </a:t>
            </a:r>
            <a:r>
              <a:rPr lang="en-US" sz="4000" b="1" dirty="0" err="1">
                <a:latin typeface="Times New Roman" panose="02020603050405020304" pitchFamily="18" charset="0"/>
                <a:cs typeface="Times New Roman" panose="02020603050405020304" pitchFamily="18" charset="0"/>
              </a:rPr>
              <a:t>song</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c, Hai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d, Hai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đỉnh</a:t>
            </a:r>
            <a:r>
              <a:rPr lang="en-US" sz="4000" b="1" dirty="0">
                <a:latin typeface="Times New Roman" panose="02020603050405020304" pitchFamily="18" charset="0"/>
                <a:cs typeface="Times New Roman" panose="02020603050405020304" pitchFamily="18" charset="0"/>
              </a:rPr>
              <a:t>.</a:t>
            </a:r>
          </a:p>
        </p:txBody>
      </p:sp>
      <p:pic>
        <p:nvPicPr>
          <p:cNvPr id="198" name="Graphic 13" descr="Brain in head">
            <a:extLst>
              <a:ext uri="{FF2B5EF4-FFF2-40B4-BE49-F238E27FC236}">
                <a16:creationId xmlns:a16="http://schemas.microsoft.com/office/drawing/2014/main" id="{EE40B652-41FF-4CF7-A0CE-CC221E919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131" y="1751301"/>
            <a:ext cx="905445" cy="769887"/>
          </a:xfrm>
          <a:prstGeom prst="rect">
            <a:avLst/>
          </a:prstGeom>
        </p:spPr>
      </p:pic>
      <p:sp>
        <p:nvSpPr>
          <p:cNvPr id="11" name="TextBox 10">
            <a:extLst>
              <a:ext uri="{FF2B5EF4-FFF2-40B4-BE49-F238E27FC236}">
                <a16:creationId xmlns:a16="http://schemas.microsoft.com/office/drawing/2014/main" id="{636D0E9F-6AB2-83A1-DA5F-98F988A7A91D}"/>
              </a:ext>
            </a:extLst>
          </p:cNvPr>
          <p:cNvSpPr txBox="1"/>
          <p:nvPr/>
        </p:nvSpPr>
        <p:spPr>
          <a:xfrm>
            <a:off x="425666" y="357062"/>
            <a:ext cx="10908656" cy="1200329"/>
          </a:xfrm>
          <a:prstGeom prst="rect">
            <a:avLst/>
          </a:prstGeom>
          <a:noFill/>
        </p:spPr>
        <p:txBody>
          <a:bodyPr wrap="square" rtlCol="0">
            <a:spAutoFit/>
          </a:bodyPr>
          <a:lstStyle/>
          <a:p>
            <a:r>
              <a:rPr lang="en-US" sz="3600" dirty="0" err="1">
                <a:solidFill>
                  <a:srgbClr val="2704FC"/>
                </a:solidFill>
                <a:latin typeface="Times New Roman" panose="02020603050405020304" pitchFamily="18" charset="0"/>
                <a:cs typeface="Times New Roman" panose="02020603050405020304" pitchFamily="18" charset="0"/>
              </a:rPr>
              <a:t>Nhận</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xét</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thoi</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cũng</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là</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bình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hành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nên</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thoi</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mang</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đầy</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đủ</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tính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chất</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của</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bình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hành</a:t>
            </a:r>
            <a:r>
              <a:rPr lang="en-US" sz="3600" dirty="0">
                <a:solidFill>
                  <a:srgbClr val="2704F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830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circle(in)">
                                      <p:cBhvr>
                                        <p:cTn id="12" dur="2000"/>
                                        <p:tgtEl>
                                          <p:spTgt spid="1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ircle(in)">
                                      <p:cBhvr>
                                        <p:cTn id="15" dur="2000"/>
                                        <p:tgtEl>
                                          <p:spTgt spid="3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7B8A32F-F2F2-813F-1988-A3CC3902E022}"/>
              </a:ext>
            </a:extLst>
          </p:cNvPr>
          <p:cNvGraphicFramePr>
            <a:graphicFrameLocks noGrp="1"/>
          </p:cNvGraphicFramePr>
          <p:nvPr>
            <p:extLst>
              <p:ext uri="{D42A27DB-BD31-4B8C-83A1-F6EECF244321}">
                <p14:modId xmlns:p14="http://schemas.microsoft.com/office/powerpoint/2010/main" val="934907421"/>
              </p:ext>
            </p:extLst>
          </p:nvPr>
        </p:nvGraphicFramePr>
        <p:xfrm>
          <a:off x="783933" y="668383"/>
          <a:ext cx="7005537" cy="4553564"/>
        </p:xfrm>
        <a:graphic>
          <a:graphicData uri="http://schemas.openxmlformats.org/drawingml/2006/table">
            <a:tbl>
              <a:tblPr firstRow="1" firstCol="1" bandRow="1" bandCol="1">
                <a:tableStyleId>{5940675A-B579-460E-94D1-54222C63F5DA}</a:tableStyleId>
              </a:tblPr>
              <a:tblGrid>
                <a:gridCol w="1243327">
                  <a:extLst>
                    <a:ext uri="{9D8B030D-6E8A-4147-A177-3AD203B41FA5}">
                      <a16:colId xmlns:a16="http://schemas.microsoft.com/office/drawing/2014/main" val="1659006991"/>
                    </a:ext>
                  </a:extLst>
                </a:gridCol>
                <a:gridCol w="5762210">
                  <a:extLst>
                    <a:ext uri="{9D8B030D-6E8A-4147-A177-3AD203B41FA5}">
                      <a16:colId xmlns:a16="http://schemas.microsoft.com/office/drawing/2014/main" val="4264954026"/>
                    </a:ext>
                  </a:extLst>
                </a:gridCol>
              </a:tblGrid>
              <a:tr h="547985">
                <a:tc>
                  <a:txBody>
                    <a:bodyPr/>
                    <a:lstStyle/>
                    <a:p>
                      <a:pPr marL="0" marR="0" algn="ctr">
                        <a:lnSpc>
                          <a:spcPct val="115000"/>
                        </a:lnSpc>
                        <a:spcBef>
                          <a:spcPts val="0"/>
                        </a:spcBef>
                        <a:spcAft>
                          <a:spcPts val="0"/>
                        </a:spcAft>
                      </a:pPr>
                      <a:r>
                        <a:rPr lang="en-US" sz="3600" dirty="0">
                          <a:effectLst/>
                          <a:latin typeface="Times New Roman" panose="02020603050405020304" pitchFamily="18" charset="0"/>
                          <a:cs typeface="Times New Roman" panose="02020603050405020304" pitchFamily="18" charset="0"/>
                        </a:rPr>
                        <a:t>GT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3600" dirty="0" err="1">
                          <a:effectLst/>
                          <a:latin typeface="Times New Roman" panose="02020603050405020304" pitchFamily="18" charset="0"/>
                          <a:cs typeface="Times New Roman" panose="02020603050405020304" pitchFamily="18" charset="0"/>
                        </a:rPr>
                        <a:t>Hình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thoi</a:t>
                      </a:r>
                      <a:r>
                        <a:rPr lang="en-US" sz="3600" dirty="0">
                          <a:effectLst/>
                          <a:latin typeface="Times New Roman" panose="02020603050405020304" pitchFamily="18" charset="0"/>
                          <a:cs typeface="Times New Roman" panose="02020603050405020304" pitchFamily="18" charset="0"/>
                        </a:rPr>
                        <a:t>  </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61538"/>
                  </a:ext>
                </a:extLst>
              </a:tr>
              <a:tr h="3973237">
                <a:tc>
                  <a:txBody>
                    <a:bodyPr/>
                    <a:lstStyle/>
                    <a:p>
                      <a:pPr marL="0" marR="0" algn="ctr">
                        <a:lnSpc>
                          <a:spcPct val="115000"/>
                        </a:lnSpc>
                        <a:spcBef>
                          <a:spcPts val="0"/>
                        </a:spcBef>
                        <a:spcAft>
                          <a:spcPts val="0"/>
                        </a:spcAft>
                      </a:pPr>
                      <a:r>
                        <a:rPr lang="en-US" sz="3600" dirty="0">
                          <a:effectLst/>
                          <a:latin typeface="Times New Roman" panose="02020603050405020304" pitchFamily="18" charset="0"/>
                          <a:cs typeface="Times New Roman" panose="02020603050405020304" pitchFamily="18" charset="0"/>
                        </a:rPr>
                        <a:t>KL</a:t>
                      </a:r>
                    </a:p>
                    <a:p>
                      <a:pPr marL="0" marR="0" algn="ctr">
                        <a:lnSpc>
                          <a:spcPct val="115000"/>
                        </a:lnSpc>
                        <a:spcBef>
                          <a:spcPts val="0"/>
                        </a:spcBef>
                        <a:spcAft>
                          <a:spcPts val="0"/>
                        </a:spcAft>
                      </a:pPr>
                      <a:endParaRPr lang="en-US" sz="3600" dirty="0">
                        <a:solidFill>
                          <a:srgbClr val="00000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endParaRPr lang="en-US" sz="3600" dirty="0">
                        <a:solidFill>
                          <a:srgbClr val="00000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3620394"/>
                  </a:ext>
                </a:extLst>
              </a:tr>
            </a:tbl>
          </a:graphicData>
        </a:graphic>
      </p:graphicFrame>
      <p:pic>
        <p:nvPicPr>
          <p:cNvPr id="13" name="Picture 12">
            <a:extLst>
              <a:ext uri="{FF2B5EF4-FFF2-40B4-BE49-F238E27FC236}">
                <a16:creationId xmlns:a16="http://schemas.microsoft.com/office/drawing/2014/main" id="{72DBA65F-1EFF-342D-EEF6-7C976FFE175A}"/>
              </a:ext>
            </a:extLst>
          </p:cNvPr>
          <p:cNvPicPr>
            <a:picLocks noChangeAspect="1"/>
          </p:cNvPicPr>
          <p:nvPr/>
        </p:nvPicPr>
        <p:blipFill>
          <a:blip r:embed="rId3"/>
          <a:stretch>
            <a:fillRect/>
          </a:stretch>
        </p:blipFill>
        <p:spPr>
          <a:xfrm>
            <a:off x="7815905" y="452138"/>
            <a:ext cx="3786539" cy="3102260"/>
          </a:xfrm>
          <a:prstGeom prst="rect">
            <a:avLst/>
          </a:prstGeom>
        </p:spPr>
      </p:pic>
      <p:graphicFrame>
        <p:nvGraphicFramePr>
          <p:cNvPr id="14" name="Object 13">
            <a:extLst>
              <a:ext uri="{FF2B5EF4-FFF2-40B4-BE49-F238E27FC236}">
                <a16:creationId xmlns:a16="http://schemas.microsoft.com/office/drawing/2014/main" id="{D1F44004-C5AF-1AB5-3FEE-E6ACC1C0D678}"/>
              </a:ext>
            </a:extLst>
          </p:cNvPr>
          <p:cNvGraphicFramePr>
            <a:graphicFrameLocks noChangeAspect="1"/>
          </p:cNvGraphicFramePr>
          <p:nvPr>
            <p:extLst>
              <p:ext uri="{D42A27DB-BD31-4B8C-83A1-F6EECF244321}">
                <p14:modId xmlns:p14="http://schemas.microsoft.com/office/powerpoint/2010/main" val="2277335873"/>
              </p:ext>
            </p:extLst>
          </p:nvPr>
        </p:nvGraphicFramePr>
        <p:xfrm>
          <a:off x="4084980" y="728112"/>
          <a:ext cx="1415685" cy="528241"/>
        </p:xfrm>
        <a:graphic>
          <a:graphicData uri="http://schemas.openxmlformats.org/presentationml/2006/ole">
            <mc:AlternateContent xmlns:mc="http://schemas.openxmlformats.org/markup-compatibility/2006">
              <mc:Choice xmlns:v="urn:schemas-microsoft-com:vml" Requires="v">
                <p:oleObj name="Equation" r:id="rId4" imgW="1170538" imgH="435864" progId="Equation.DSMT4">
                  <p:embed/>
                </p:oleObj>
              </mc:Choice>
              <mc:Fallback>
                <p:oleObj name="Equation" r:id="rId4" imgW="1170538" imgH="435864" progId="Equation.DSMT4">
                  <p:embed/>
                  <p:pic>
                    <p:nvPicPr>
                      <p:cNvPr id="0" name=""/>
                      <p:cNvPicPr/>
                      <p:nvPr/>
                    </p:nvPicPr>
                    <p:blipFill>
                      <a:blip r:embed="rId5"/>
                      <a:stretch>
                        <a:fillRect/>
                      </a:stretch>
                    </p:blipFill>
                    <p:spPr>
                      <a:xfrm>
                        <a:off x="4084980" y="728112"/>
                        <a:ext cx="1415685" cy="52824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BF46426-AE3F-EECE-F350-D82B5B615F2A}"/>
              </a:ext>
            </a:extLst>
          </p:cNvPr>
          <p:cNvGraphicFramePr>
            <a:graphicFrameLocks noChangeAspect="1"/>
          </p:cNvGraphicFramePr>
          <p:nvPr>
            <p:extLst>
              <p:ext uri="{D42A27DB-BD31-4B8C-83A1-F6EECF244321}">
                <p14:modId xmlns:p14="http://schemas.microsoft.com/office/powerpoint/2010/main" val="1227224393"/>
              </p:ext>
            </p:extLst>
          </p:nvPr>
        </p:nvGraphicFramePr>
        <p:xfrm>
          <a:off x="2073960" y="3943621"/>
          <a:ext cx="7741027" cy="1021159"/>
        </p:xfrm>
        <a:graphic>
          <a:graphicData uri="http://schemas.openxmlformats.org/presentationml/2006/ole">
            <mc:AlternateContent xmlns:mc="http://schemas.openxmlformats.org/markup-compatibility/2006">
              <mc:Choice xmlns:v="urn:schemas-microsoft-com:vml" Requires="v">
                <p:oleObj name="Equation" r:id="rId6" imgW="2984400" imgH="393480" progId="Equation.DSMT4">
                  <p:embed/>
                </p:oleObj>
              </mc:Choice>
              <mc:Fallback>
                <p:oleObj name="Equation" r:id="rId6" imgW="2984400" imgH="393480" progId="Equation.DSMT4">
                  <p:embed/>
                  <p:pic>
                    <p:nvPicPr>
                      <p:cNvPr id="0" name=""/>
                      <p:cNvPicPr/>
                      <p:nvPr/>
                    </p:nvPicPr>
                    <p:blipFill>
                      <a:blip r:embed="rId7"/>
                      <a:stretch>
                        <a:fillRect/>
                      </a:stretch>
                    </p:blipFill>
                    <p:spPr>
                      <a:xfrm>
                        <a:off x="2073960" y="3943621"/>
                        <a:ext cx="7741027" cy="102115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DBE08F-10C3-7A85-4A5B-CF6221C2E31E}"/>
              </a:ext>
            </a:extLst>
          </p:cNvPr>
          <p:cNvGraphicFramePr>
            <a:graphicFrameLocks noChangeAspect="1"/>
          </p:cNvGraphicFramePr>
          <p:nvPr>
            <p:extLst>
              <p:ext uri="{D42A27DB-BD31-4B8C-83A1-F6EECF244321}">
                <p14:modId xmlns:p14="http://schemas.microsoft.com/office/powerpoint/2010/main" val="4279139634"/>
              </p:ext>
            </p:extLst>
          </p:nvPr>
        </p:nvGraphicFramePr>
        <p:xfrm>
          <a:off x="2256780" y="1355429"/>
          <a:ext cx="3656400" cy="527050"/>
        </p:xfrm>
        <a:graphic>
          <a:graphicData uri="http://schemas.openxmlformats.org/presentationml/2006/ole">
            <mc:AlternateContent xmlns:mc="http://schemas.openxmlformats.org/markup-compatibility/2006">
              <mc:Choice xmlns:v="urn:schemas-microsoft-com:vml" Requires="v">
                <p:oleObj name="Equation" r:id="rId8" imgW="1409400" imgH="203040" progId="Equation.DSMT4">
                  <p:embed/>
                </p:oleObj>
              </mc:Choice>
              <mc:Fallback>
                <p:oleObj name="Equation" r:id="rId8" imgW="1409400" imgH="203040" progId="Equation.DSMT4">
                  <p:embed/>
                  <p:pic>
                    <p:nvPicPr>
                      <p:cNvPr id="0" name=""/>
                      <p:cNvPicPr/>
                      <p:nvPr/>
                    </p:nvPicPr>
                    <p:blipFill>
                      <a:blip r:embed="rId9"/>
                      <a:stretch>
                        <a:fillRect/>
                      </a:stretch>
                    </p:blipFill>
                    <p:spPr>
                      <a:xfrm>
                        <a:off x="2256780" y="1355429"/>
                        <a:ext cx="3656400" cy="5270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D227633-E8B0-E1D2-46B8-8BCC49FB2B1F}"/>
              </a:ext>
            </a:extLst>
          </p:cNvPr>
          <p:cNvGraphicFramePr>
            <a:graphicFrameLocks noChangeAspect="1"/>
          </p:cNvGraphicFramePr>
          <p:nvPr>
            <p:extLst>
              <p:ext uri="{D42A27DB-BD31-4B8C-83A1-F6EECF244321}">
                <p14:modId xmlns:p14="http://schemas.microsoft.com/office/powerpoint/2010/main" val="2192561958"/>
              </p:ext>
            </p:extLst>
          </p:nvPr>
        </p:nvGraphicFramePr>
        <p:xfrm>
          <a:off x="2209491" y="2037081"/>
          <a:ext cx="2753827" cy="724691"/>
        </p:xfrm>
        <a:graphic>
          <a:graphicData uri="http://schemas.openxmlformats.org/presentationml/2006/ole">
            <mc:AlternateContent xmlns:mc="http://schemas.openxmlformats.org/markup-compatibility/2006">
              <mc:Choice xmlns:v="urn:schemas-microsoft-com:vml" Requires="v">
                <p:oleObj name="Equation" r:id="rId10" imgW="965160" imgH="253800" progId="Equation.DSMT4">
                  <p:embed/>
                </p:oleObj>
              </mc:Choice>
              <mc:Fallback>
                <p:oleObj name="Equation" r:id="rId10" imgW="965160" imgH="253800" progId="Equation.DSMT4">
                  <p:embed/>
                  <p:pic>
                    <p:nvPicPr>
                      <p:cNvPr id="0" name=""/>
                      <p:cNvPicPr/>
                      <p:nvPr/>
                    </p:nvPicPr>
                    <p:blipFill>
                      <a:blip r:embed="rId11"/>
                      <a:stretch>
                        <a:fillRect/>
                      </a:stretch>
                    </p:blipFill>
                    <p:spPr>
                      <a:xfrm>
                        <a:off x="2209491" y="2037081"/>
                        <a:ext cx="2753827" cy="724691"/>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7A902C1-4801-2A3E-B4BE-F02FD0485C46}"/>
              </a:ext>
            </a:extLst>
          </p:cNvPr>
          <p:cNvGraphicFramePr>
            <a:graphicFrameLocks noChangeAspect="1"/>
          </p:cNvGraphicFramePr>
          <p:nvPr>
            <p:extLst>
              <p:ext uri="{D42A27DB-BD31-4B8C-83A1-F6EECF244321}">
                <p14:modId xmlns:p14="http://schemas.microsoft.com/office/powerpoint/2010/main" val="1267823551"/>
              </p:ext>
            </p:extLst>
          </p:nvPr>
        </p:nvGraphicFramePr>
        <p:xfrm>
          <a:off x="2157786" y="3066254"/>
          <a:ext cx="5435188" cy="527050"/>
        </p:xfrm>
        <a:graphic>
          <a:graphicData uri="http://schemas.openxmlformats.org/presentationml/2006/ole">
            <mc:AlternateContent xmlns:mc="http://schemas.openxmlformats.org/markup-compatibility/2006">
              <mc:Choice xmlns:v="urn:schemas-microsoft-com:vml" Requires="v">
                <p:oleObj name="Equation" r:id="rId12" imgW="2095200" imgH="203040" progId="Equation.DSMT4">
                  <p:embed/>
                </p:oleObj>
              </mc:Choice>
              <mc:Fallback>
                <p:oleObj name="Equation" r:id="rId12" imgW="2095200" imgH="203040" progId="Equation.DSMT4">
                  <p:embed/>
                  <p:pic>
                    <p:nvPicPr>
                      <p:cNvPr id="0" name=""/>
                      <p:cNvPicPr/>
                      <p:nvPr/>
                    </p:nvPicPr>
                    <p:blipFill>
                      <a:blip r:embed="rId13"/>
                      <a:stretch>
                        <a:fillRect/>
                      </a:stretch>
                    </p:blipFill>
                    <p:spPr>
                      <a:xfrm>
                        <a:off x="2157786" y="3066254"/>
                        <a:ext cx="5435188" cy="527050"/>
                      </a:xfrm>
                      <a:prstGeom prst="rect">
                        <a:avLst/>
                      </a:prstGeom>
                    </p:spPr>
                  </p:pic>
                </p:oleObj>
              </mc:Fallback>
            </mc:AlternateContent>
          </a:graphicData>
        </a:graphic>
      </p:graphicFrame>
    </p:spTree>
    <p:extLst>
      <p:ext uri="{BB962C8B-B14F-4D97-AF65-F5344CB8AC3E}">
        <p14:creationId xmlns:p14="http://schemas.microsoft.com/office/powerpoint/2010/main" val="350843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l="-10000" t="-6000" r="-10000" b="-17000"/>
          </a:stretch>
        </a:blipFill>
        <a:effectLst/>
      </p:bgPr>
    </p:bg>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CD34D3EC-8C1E-4AC6-AAD7-CF03F661775F}"/>
              </a:ext>
            </a:extLst>
          </p:cNvPr>
          <p:cNvSpPr/>
          <p:nvPr/>
        </p:nvSpPr>
        <p:spPr>
          <a:xfrm>
            <a:off x="1515979" y="24063"/>
            <a:ext cx="3296653" cy="842211"/>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TÍNH CHẤT</a:t>
            </a:r>
            <a:endPar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Diamond 1">
            <a:extLst>
              <a:ext uri="{FF2B5EF4-FFF2-40B4-BE49-F238E27FC236}">
                <a16:creationId xmlns:a16="http://schemas.microsoft.com/office/drawing/2014/main" id="{92309D87-880E-4576-97EE-A82EF8A2F9BD}"/>
              </a:ext>
            </a:extLst>
          </p:cNvPr>
          <p:cNvSpPr/>
          <p:nvPr/>
        </p:nvSpPr>
        <p:spPr>
          <a:xfrm>
            <a:off x="962528" y="24063"/>
            <a:ext cx="1082842" cy="842211"/>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II</a:t>
            </a: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Parallelogram 22">
            <a:extLst>
              <a:ext uri="{FF2B5EF4-FFF2-40B4-BE49-F238E27FC236}">
                <a16:creationId xmlns:a16="http://schemas.microsoft.com/office/drawing/2014/main" id="{E5CED9F5-AB12-498D-A940-A4DC21F538F3}"/>
              </a:ext>
            </a:extLst>
          </p:cNvPr>
          <p:cNvSpPr/>
          <p:nvPr/>
        </p:nvSpPr>
        <p:spPr>
          <a:xfrm>
            <a:off x="212389" y="953325"/>
            <a:ext cx="1981200" cy="581891"/>
          </a:xfrm>
          <a:prstGeom prst="parallelogram">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VÍ DỤ 2</a:t>
            </a:r>
            <a:endPar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F6AA9C4-8AA7-42A2-BD5F-D2D129554960}"/>
              </a:ext>
            </a:extLst>
          </p:cNvPr>
          <p:cNvSpPr/>
          <p:nvPr/>
        </p:nvSpPr>
        <p:spPr>
          <a:xfrm>
            <a:off x="2117559" y="949037"/>
            <a:ext cx="8887326" cy="138499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(SGK- tr110</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Cho thoi ABCD có hai đường chéo AC và BD cắt nhau tại O, AC = 3cm, BD = 4cm </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(Hình 59).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Tính độ dài của OA, OB, AB.</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2">
            <a:extLst>
              <a:ext uri="{FF2B5EF4-FFF2-40B4-BE49-F238E27FC236}">
                <a16:creationId xmlns:a16="http://schemas.microsoft.com/office/drawing/2014/main" id="{DAFB005D-78EE-4DEC-80A9-9A06FFAC44EB}"/>
              </a:ext>
            </a:extLst>
          </p:cNvPr>
          <p:cNvSpPr>
            <a:spLocks noChangeArrowheads="1"/>
          </p:cNvSpPr>
          <p:nvPr/>
        </p:nvSpPr>
        <p:spPr bwMode="auto">
          <a:xfrm>
            <a:off x="8267700" y="4629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8F5CCF26-9C5F-45D6-BB72-4747B60961D7}"/>
              </a:ext>
            </a:extLst>
          </p:cNvPr>
          <p:cNvSpPr/>
          <p:nvPr/>
        </p:nvSpPr>
        <p:spPr>
          <a:xfrm>
            <a:off x="439418" y="2950561"/>
            <a:ext cx="636243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ABCD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BD</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7EA2A37-E965-4D5C-B601-6C075FC777F2}"/>
                  </a:ext>
                </a:extLst>
              </p:cNvPr>
              <p:cNvSpPr/>
              <p:nvPr/>
            </p:nvSpPr>
            <p:spPr>
              <a:xfrm>
                <a:off x="448013" y="3834965"/>
                <a:ext cx="5346272" cy="7007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ra: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OA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oMath>
                </a14:m>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AC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 = 1</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 (cm);</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9" name="Rectangle 28">
                <a:extLst>
                  <a:ext uri="{FF2B5EF4-FFF2-40B4-BE49-F238E27FC236}">
                    <a16:creationId xmlns:a16="http://schemas.microsoft.com/office/drawing/2014/main" id="{97EA2A37-E965-4D5C-B601-6C075FC777F2}"/>
                  </a:ext>
                </a:extLst>
              </p:cNvPr>
              <p:cNvSpPr>
                <a:spLocks noRot="1" noChangeAspect="1" noMove="1" noResize="1" noEditPoints="1" noAdjustHandles="1" noChangeArrowheads="1" noChangeShapeType="1" noTextEdit="1"/>
              </p:cNvSpPr>
              <p:nvPr/>
            </p:nvSpPr>
            <p:spPr>
              <a:xfrm>
                <a:off x="448013" y="3834965"/>
                <a:ext cx="5346272" cy="700705"/>
              </a:xfrm>
              <a:prstGeom prst="rect">
                <a:avLst/>
              </a:prstGeom>
              <a:blipFill>
                <a:blip r:embed="rId3"/>
                <a:stretch>
                  <a:fillRect l="-2278" r="-1025" b="-10435"/>
                </a:stretch>
              </a:blipFill>
            </p:spPr>
            <p:txBody>
              <a:bodyPr/>
              <a:lstStyle/>
              <a:p>
                <a:r>
                  <a:rPr lang="vi-VN">
                    <a:noFill/>
                  </a:rPr>
                  <a:t> </a:t>
                </a:r>
              </a:p>
            </p:txBody>
          </p:sp>
        </mc:Fallback>
      </mc:AlternateContent>
      <p:sp>
        <p:nvSpPr>
          <p:cNvPr id="31" name="Rectangle 30">
            <a:extLst>
              <a:ext uri="{FF2B5EF4-FFF2-40B4-BE49-F238E27FC236}">
                <a16:creationId xmlns:a16="http://schemas.microsoft.com/office/drawing/2014/main" id="{7BD5DD5A-0EEE-4543-B1FF-1AF05A8E35F3}"/>
              </a:ext>
            </a:extLst>
          </p:cNvPr>
          <p:cNvSpPr/>
          <p:nvPr/>
        </p:nvSpPr>
        <p:spPr>
          <a:xfrm>
            <a:off x="5729300" y="2428191"/>
            <a:ext cx="822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Giải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D5C2C89-5870-4124-B72B-3A6D83439C87}"/>
                  </a:ext>
                </a:extLst>
              </p:cNvPr>
              <p:cNvSpPr/>
              <p:nvPr/>
            </p:nvSpPr>
            <p:spPr>
              <a:xfrm>
                <a:off x="1554555" y="4477651"/>
                <a:ext cx="4178260" cy="7007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OB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kumimoji="0" lang="vi-VN" sz="28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fPr>
                      <m:num>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en-US" sz="2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oMath>
                </a14:m>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 = 2 (cm).</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3" name="Rectangle 32">
                <a:extLst>
                  <a:ext uri="{FF2B5EF4-FFF2-40B4-BE49-F238E27FC236}">
                    <a16:creationId xmlns:a16="http://schemas.microsoft.com/office/drawing/2014/main" id="{0D5C2C89-5870-4124-B72B-3A6D83439C87}"/>
                  </a:ext>
                </a:extLst>
              </p:cNvPr>
              <p:cNvSpPr>
                <a:spLocks noRot="1" noChangeAspect="1" noMove="1" noResize="1" noEditPoints="1" noAdjustHandles="1" noChangeArrowheads="1" noChangeShapeType="1" noTextEdit="1"/>
              </p:cNvSpPr>
              <p:nvPr/>
            </p:nvSpPr>
            <p:spPr>
              <a:xfrm>
                <a:off x="1554555" y="4477651"/>
                <a:ext cx="4178260" cy="700705"/>
              </a:xfrm>
              <a:prstGeom prst="rect">
                <a:avLst/>
              </a:prstGeom>
              <a:blipFill>
                <a:blip r:embed="rId4"/>
                <a:stretch>
                  <a:fillRect l="-2920" r="-1898" b="-11404"/>
                </a:stretch>
              </a:blipFill>
            </p:spPr>
            <p:txBody>
              <a:bodyPr/>
              <a:lstStyle/>
              <a:p>
                <a:r>
                  <a:rPr lang="vi-VN">
                    <a:noFill/>
                  </a:rPr>
                  <a:t> </a:t>
                </a:r>
              </a:p>
            </p:txBody>
          </p:sp>
        </mc:Fallback>
      </mc:AlternateContent>
      <p:sp>
        <p:nvSpPr>
          <p:cNvPr id="35" name="Rectangle 34">
            <a:extLst>
              <a:ext uri="{FF2B5EF4-FFF2-40B4-BE49-F238E27FC236}">
                <a16:creationId xmlns:a16="http://schemas.microsoft.com/office/drawing/2014/main" id="{435260F4-DDFC-4F32-8F0D-80AF2AF8FB01}"/>
              </a:ext>
            </a:extLst>
          </p:cNvPr>
          <p:cNvSpPr/>
          <p:nvPr/>
        </p:nvSpPr>
        <p:spPr>
          <a:xfrm>
            <a:off x="432135" y="5170251"/>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AC ⊥ BD</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ABCD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thoi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tam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OAB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7" name="Rectangle 36">
            <a:extLst>
              <a:ext uri="{FF2B5EF4-FFF2-40B4-BE49-F238E27FC236}">
                <a16:creationId xmlns:a16="http://schemas.microsoft.com/office/drawing/2014/main" id="{F734D4B8-1B92-4741-BFE3-96ED9F393C3E}"/>
              </a:ext>
            </a:extLst>
          </p:cNvPr>
          <p:cNvSpPr/>
          <p:nvPr/>
        </p:nvSpPr>
        <p:spPr>
          <a:xfrm>
            <a:off x="6867757" y="4036412"/>
            <a:ext cx="485902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Pythagore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Rectangle 38">
            <a:extLst>
              <a:ext uri="{FF2B5EF4-FFF2-40B4-BE49-F238E27FC236}">
                <a16:creationId xmlns:a16="http://schemas.microsoft.com/office/drawing/2014/main" id="{6407DF93-B976-4F80-B2FD-983810905680}"/>
              </a:ext>
            </a:extLst>
          </p:cNvPr>
          <p:cNvSpPr/>
          <p:nvPr/>
        </p:nvSpPr>
        <p:spPr>
          <a:xfrm>
            <a:off x="7312932" y="4552768"/>
            <a:ext cx="27959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AB</a:t>
            </a:r>
            <a:r>
              <a:rPr kumimoji="0" lang="en-US" sz="2800" b="0" i="0" u="none" strike="noStrike" kern="1200" cap="none" spc="0" normalizeH="0" baseline="3000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OA</a:t>
            </a:r>
            <a:r>
              <a:rPr kumimoji="0" lang="en-US" sz="2800" b="0" i="0" u="none" strike="noStrike" kern="1200" cap="none" spc="0" normalizeH="0" baseline="3000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OB</a:t>
            </a:r>
            <a:r>
              <a:rPr kumimoji="0" lang="en-US" sz="2800" b="0" i="0" u="none" strike="noStrike" kern="1200" cap="none" spc="0" normalizeH="0" baseline="3000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Rectangle 40">
            <a:extLst>
              <a:ext uri="{FF2B5EF4-FFF2-40B4-BE49-F238E27FC236}">
                <a16:creationId xmlns:a16="http://schemas.microsoft.com/office/drawing/2014/main" id="{0D1D6554-1951-474F-8E13-D82884C666B1}"/>
              </a:ext>
            </a:extLst>
          </p:cNvPr>
          <p:cNvSpPr/>
          <p:nvPr/>
        </p:nvSpPr>
        <p:spPr>
          <a:xfrm>
            <a:off x="6847369" y="5103212"/>
            <a:ext cx="46939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 đó </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AB</a:t>
            </a:r>
            <a:r>
              <a:rPr kumimoji="0" lang="en-US" sz="2800" b="0" i="0" u="none" strike="noStrike" kern="1200" cap="none" spc="0" normalizeH="0" baseline="3000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(1</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r>
              <a:rPr kumimoji="0" lang="en-US" sz="2800" b="0" i="0" u="none" strike="noStrike" kern="1200" cap="none" spc="0" normalizeH="0" baseline="3000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+ 2</a:t>
            </a:r>
            <a:r>
              <a:rPr kumimoji="0" lang="en-US" sz="2800" b="0" i="0" u="none" strike="noStrike" kern="1200" cap="none" spc="0" normalizeH="0" baseline="3000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 6</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25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a:extLst>
              <a:ext uri="{FF2B5EF4-FFF2-40B4-BE49-F238E27FC236}">
                <a16:creationId xmlns:a16="http://schemas.microsoft.com/office/drawing/2014/main" id="{A89EDF14-B089-43B7-9750-306F8CB98B47}"/>
              </a:ext>
            </a:extLst>
          </p:cNvPr>
          <p:cNvSpPr/>
          <p:nvPr/>
        </p:nvSpPr>
        <p:spPr>
          <a:xfrm>
            <a:off x="6996109" y="5639333"/>
            <a:ext cx="2829621" cy="524118"/>
          </a:xfrm>
          <a:prstGeom prst="rect">
            <a:avLst/>
          </a:prstGeom>
        </p:spPr>
        <p:txBody>
          <a:bodyPr wrap="non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hay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AB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5(cm)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86750359-51E5-4633-9A46-0DBEF047E983}"/>
              </a:ext>
            </a:extLst>
          </p:cNvPr>
          <p:cNvGrpSpPr/>
          <p:nvPr/>
        </p:nvGrpSpPr>
        <p:grpSpPr>
          <a:xfrm>
            <a:off x="8400935" y="1481240"/>
            <a:ext cx="3284135" cy="2485654"/>
            <a:chOff x="8747444" y="1043609"/>
            <a:chExt cx="3284135" cy="2485654"/>
          </a:xfrm>
        </p:grpSpPr>
        <p:grpSp>
          <p:nvGrpSpPr>
            <p:cNvPr id="27" name="Group 26">
              <a:extLst>
                <a:ext uri="{FF2B5EF4-FFF2-40B4-BE49-F238E27FC236}">
                  <a16:creationId xmlns:a16="http://schemas.microsoft.com/office/drawing/2014/main" id="{909E70EB-32B4-4388-9294-78C47CEE35C9}"/>
                </a:ext>
              </a:extLst>
            </p:cNvPr>
            <p:cNvGrpSpPr/>
            <p:nvPr/>
          </p:nvGrpSpPr>
          <p:grpSpPr>
            <a:xfrm>
              <a:off x="8747444" y="1043609"/>
              <a:ext cx="3284135" cy="2485654"/>
              <a:chOff x="8424478" y="1505620"/>
              <a:chExt cx="3284135" cy="3097531"/>
            </a:xfrm>
          </p:grpSpPr>
          <p:grpSp>
            <p:nvGrpSpPr>
              <p:cNvPr id="22" name="Group 21">
                <a:extLst>
                  <a:ext uri="{FF2B5EF4-FFF2-40B4-BE49-F238E27FC236}">
                    <a16:creationId xmlns:a16="http://schemas.microsoft.com/office/drawing/2014/main" id="{896A2963-C0DC-46AA-9202-F73897E7F6F5}"/>
                  </a:ext>
                </a:extLst>
              </p:cNvPr>
              <p:cNvGrpSpPr/>
              <p:nvPr/>
            </p:nvGrpSpPr>
            <p:grpSpPr>
              <a:xfrm>
                <a:off x="8424478" y="1505620"/>
                <a:ext cx="3284135" cy="3097531"/>
                <a:chOff x="8424478" y="1505620"/>
                <a:chExt cx="3284135" cy="3097531"/>
              </a:xfrm>
            </p:grpSpPr>
            <p:cxnSp>
              <p:nvCxnSpPr>
                <p:cNvPr id="14" name="Straight Connector 13">
                  <a:extLst>
                    <a:ext uri="{FF2B5EF4-FFF2-40B4-BE49-F238E27FC236}">
                      <a16:creationId xmlns:a16="http://schemas.microsoft.com/office/drawing/2014/main" id="{39B876BE-36A1-4401-B46B-416F4F2EFC3F}"/>
                    </a:ext>
                  </a:extLst>
                </p:cNvPr>
                <p:cNvCxnSpPr/>
                <p:nvPr/>
              </p:nvCxnSpPr>
              <p:spPr>
                <a:xfrm flipV="1">
                  <a:off x="8616131" y="220304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9EF53B-98A3-4193-80CD-DFB30DE5509E}"/>
                    </a:ext>
                  </a:extLst>
                </p:cNvPr>
                <p:cNvCxnSpPr/>
                <p:nvPr/>
              </p:nvCxnSpPr>
              <p:spPr>
                <a:xfrm flipV="1">
                  <a:off x="10009854" y="3205930"/>
                  <a:ext cx="1401096" cy="101763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ECCEAC-1E80-4336-A7E1-8C99B81A5FDD}"/>
                    </a:ext>
                  </a:extLst>
                </p:cNvPr>
                <p:cNvCxnSpPr/>
                <p:nvPr/>
              </p:nvCxnSpPr>
              <p:spPr>
                <a:xfrm>
                  <a:off x="10017227" y="2203040"/>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F3DA5C-90D9-4E32-8072-F51A27E1B255}"/>
                    </a:ext>
                  </a:extLst>
                </p:cNvPr>
                <p:cNvCxnSpPr/>
                <p:nvPr/>
              </p:nvCxnSpPr>
              <p:spPr>
                <a:xfrm>
                  <a:off x="8630879" y="3220679"/>
                  <a:ext cx="1386349" cy="10102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DAFD802-5A4E-4D9E-8BCC-A6F4FBE40A40}"/>
                    </a:ext>
                  </a:extLst>
                </p:cNvPr>
                <p:cNvSpPr txBox="1"/>
                <p:nvPr/>
              </p:nvSpPr>
              <p:spPr>
                <a:xfrm>
                  <a:off x="8424478" y="3239721"/>
                  <a:ext cx="324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A</a:t>
                  </a:r>
                  <a:endParaRPr kumimoji="0" lang="vi-VN"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8B07D255-AA87-4EA4-90A6-A77279E0247F}"/>
                    </a:ext>
                  </a:extLst>
                </p:cNvPr>
                <p:cNvSpPr txBox="1"/>
                <p:nvPr/>
              </p:nvSpPr>
              <p:spPr>
                <a:xfrm>
                  <a:off x="9837079" y="1505620"/>
                  <a:ext cx="324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B</a:t>
                  </a:r>
                  <a:endParaRPr kumimoji="0" lang="vi-VN"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7299CD4A-6D04-4E96-A4BC-0DE6D5D8B08B}"/>
                    </a:ext>
                  </a:extLst>
                </p:cNvPr>
                <p:cNvSpPr txBox="1"/>
                <p:nvPr/>
              </p:nvSpPr>
              <p:spPr>
                <a:xfrm>
                  <a:off x="11258041" y="3182198"/>
                  <a:ext cx="450572" cy="530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C</a:t>
                  </a:r>
                  <a:endParaRPr kumimoji="0" lang="vi-VN"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C64D1455-8608-4111-821E-A79D473A9DA8}"/>
                    </a:ext>
                  </a:extLst>
                </p:cNvPr>
                <p:cNvSpPr txBox="1"/>
                <p:nvPr/>
              </p:nvSpPr>
              <p:spPr>
                <a:xfrm>
                  <a:off x="10031607" y="4079931"/>
                  <a:ext cx="324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D</a:t>
                  </a:r>
                  <a:endParaRPr kumimoji="0" lang="vi-VN" sz="28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cxnSp>
            <p:nvCxnSpPr>
              <p:cNvPr id="24" name="Straight Connector 23">
                <a:extLst>
                  <a:ext uri="{FF2B5EF4-FFF2-40B4-BE49-F238E27FC236}">
                    <a16:creationId xmlns:a16="http://schemas.microsoft.com/office/drawing/2014/main" id="{B7E52CCF-E55D-447E-BD44-40532817BBED}"/>
                  </a:ext>
                </a:extLst>
              </p:cNvPr>
              <p:cNvCxnSpPr/>
              <p:nvPr/>
            </p:nvCxnSpPr>
            <p:spPr>
              <a:xfrm>
                <a:off x="10014333" y="2192357"/>
                <a:ext cx="0" cy="2027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CBCDB9-810D-42A2-B721-0A511B979FD8}"/>
                  </a:ext>
                </a:extLst>
              </p:cNvPr>
              <p:cNvCxnSpPr/>
              <p:nvPr/>
            </p:nvCxnSpPr>
            <p:spPr>
              <a:xfrm>
                <a:off x="8626207" y="3216925"/>
                <a:ext cx="2765234"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8957B0B-9485-4EF6-B9CF-16731E2B811F}"/>
                </a:ext>
              </a:extLst>
            </p:cNvPr>
            <p:cNvSpPr txBox="1"/>
            <p:nvPr/>
          </p:nvSpPr>
          <p:spPr>
            <a:xfrm>
              <a:off x="9480885" y="1732547"/>
              <a:ext cx="882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F79367A6-7762-4B6E-B616-4AE7837E038F}"/>
                </a:ext>
              </a:extLst>
            </p:cNvPr>
            <p:cNvSpPr txBox="1"/>
            <p:nvPr/>
          </p:nvSpPr>
          <p:spPr>
            <a:xfrm>
              <a:off x="10860506" y="2566737"/>
              <a:ext cx="882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6BDA6A79-C57E-47D7-A0B1-DEA4D2C2B9D8}"/>
                </a:ext>
              </a:extLst>
            </p:cNvPr>
            <p:cNvSpPr txBox="1"/>
            <p:nvPr/>
          </p:nvSpPr>
          <p:spPr>
            <a:xfrm>
              <a:off x="10700085" y="1636295"/>
              <a:ext cx="882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CA91B63F-FC82-4180-A3D1-AC872271BAD3}"/>
                </a:ext>
              </a:extLst>
            </p:cNvPr>
            <p:cNvSpPr txBox="1"/>
            <p:nvPr/>
          </p:nvSpPr>
          <p:spPr>
            <a:xfrm>
              <a:off x="9512970" y="2566737"/>
              <a:ext cx="882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cxnSp>
        <p:nvCxnSpPr>
          <p:cNvPr id="10" name="Straight Connector 9">
            <a:extLst>
              <a:ext uri="{FF2B5EF4-FFF2-40B4-BE49-F238E27FC236}">
                <a16:creationId xmlns:a16="http://schemas.microsoft.com/office/drawing/2014/main" id="{68833B31-9DE1-49F3-ACDA-87B0CD317D23}"/>
              </a:ext>
            </a:extLst>
          </p:cNvPr>
          <p:cNvCxnSpPr/>
          <p:nvPr/>
        </p:nvCxnSpPr>
        <p:spPr>
          <a:xfrm>
            <a:off x="6833937" y="3240505"/>
            <a:ext cx="0" cy="344905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5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up)">
                                      <p:cBhvr>
                                        <p:cTn id="41" dur="500"/>
                                        <p:tgtEl>
                                          <p:spTgt spid="35"/>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left)">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p:bldP spid="12" grpId="0"/>
      <p:bldP spid="29" grpId="0"/>
      <p:bldP spid="31" grpId="0"/>
      <p:bldP spid="33" grpId="0"/>
      <p:bldP spid="35" grpId="0"/>
      <p:bldP spid="37" grpId="0"/>
      <p:bldP spid="39" grpId="0"/>
      <p:bldP spid="41"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4085" y="2149642"/>
            <a:ext cx="2811326" cy="830997"/>
          </a:xfrm>
          <a:prstGeom prst="rect">
            <a:avLst/>
          </a:prstGeom>
          <a:noFill/>
          <a:ln>
            <a:solidFill>
              <a:srgbClr val="ED7D31"/>
            </a:solidFill>
          </a:ln>
        </p:spPr>
        <p:txBody>
          <a:bodyPr wrap="square" rtlCol="0">
            <a:spAutoFit/>
          </a:bodyPr>
          <a:lstStyle/>
          <a:p>
            <a:pPr algn="ctr"/>
            <a:r>
              <a:rPr lang="en-US" sz="4800" dirty="0">
                <a:solidFill>
                  <a:srgbClr val="7030A0"/>
                </a:solidFill>
                <a:latin typeface="Arial" panose="020B0604020202020204" pitchFamily="34" charset="0"/>
                <a:cs typeface="Arial" panose="020B0604020202020204" pitchFamily="34" charset="0"/>
              </a:rPr>
              <a:t>ĐỐ EM?</a:t>
            </a:r>
          </a:p>
        </p:txBody>
      </p:sp>
      <p:sp>
        <p:nvSpPr>
          <p:cNvPr id="5" name="Rectangle: Rounded Corners 4">
            <a:extLst>
              <a:ext uri="{FF2B5EF4-FFF2-40B4-BE49-F238E27FC236}">
                <a16:creationId xmlns:a16="http://schemas.microsoft.com/office/drawing/2014/main" id="{BF3E70A4-EF0C-53BF-AC96-79EA5D5ACBC8}"/>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
            <a:extLst>
              <a:ext uri="{FF2B5EF4-FFF2-40B4-BE49-F238E27FC236}">
                <a16:creationId xmlns:a16="http://schemas.microsoft.com/office/drawing/2014/main" id="{ED09DF6E-6E87-723F-CAD6-5AE1BED907B3}"/>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7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618247" y="1775389"/>
            <a:ext cx="10753395" cy="1200329"/>
          </a:xfrm>
          <a:prstGeom prst="rect">
            <a:avLst/>
          </a:prstGeom>
          <a:noFill/>
        </p:spPr>
        <p:txBody>
          <a:bodyPr wrap="square" rtlCol="0">
            <a:spAutoFit/>
          </a:bodyPr>
          <a:lstStyle/>
          <a:p>
            <a:r>
              <a:rPr lang="en-US" sz="3600" dirty="0">
                <a:solidFill>
                  <a:srgbClr val="310DC9"/>
                </a:solidFill>
                <a:latin typeface="Times New Roman" panose="02020603050405020304" pitchFamily="18" charset="0"/>
                <a:cs typeface="Times New Roman" panose="02020603050405020304" pitchFamily="18" charset="0"/>
              </a:rPr>
              <a:t>Cho </a:t>
            </a:r>
            <a:r>
              <a:rPr lang="en-US" sz="3600" dirty="0" err="1">
                <a:solidFill>
                  <a:srgbClr val="310DC9"/>
                </a:solidFill>
                <a:latin typeface="Times New Roman" panose="02020603050405020304" pitchFamily="18" charset="0"/>
                <a:cs typeface="Times New Roman" panose="02020603050405020304" pitchFamily="18" charset="0"/>
              </a:rPr>
              <a:t>hình</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thoi</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có</a:t>
            </a:r>
            <a:r>
              <a:rPr lang="en-US" sz="3600" dirty="0">
                <a:solidFill>
                  <a:srgbClr val="310DC9"/>
                </a:solidFill>
                <a:latin typeface="Times New Roman" panose="02020603050405020304" pitchFamily="18" charset="0"/>
                <a:cs typeface="Times New Roman" panose="02020603050405020304" pitchFamily="18" charset="0"/>
              </a:rPr>
              <a:t>           </a:t>
            </a:r>
          </a:p>
          <a:p>
            <a:r>
              <a:rPr lang="en-US" sz="3600" dirty="0" err="1">
                <a:solidFill>
                  <a:srgbClr val="310DC9"/>
                </a:solidFill>
                <a:latin typeface="Times New Roman" panose="02020603050405020304" pitchFamily="18" charset="0"/>
                <a:cs typeface="Times New Roman" panose="02020603050405020304" pitchFamily="18" charset="0"/>
              </a:rPr>
              <a:t>Chứng</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minh</a:t>
            </a:r>
            <a:r>
              <a:rPr lang="en-US" sz="3600" dirty="0">
                <a:solidFill>
                  <a:srgbClr val="310DC9"/>
                </a:solidFill>
                <a:latin typeface="Times New Roman" panose="02020603050405020304" pitchFamily="18" charset="0"/>
                <a:cs typeface="Times New Roman" panose="02020603050405020304" pitchFamily="18" charset="0"/>
              </a:rPr>
              <a:t> tam </a:t>
            </a:r>
            <a:r>
              <a:rPr lang="en-US" sz="3600" dirty="0" err="1">
                <a:solidFill>
                  <a:srgbClr val="310DC9"/>
                </a:solidFill>
                <a:latin typeface="Times New Roman" panose="02020603050405020304" pitchFamily="18" charset="0"/>
                <a:cs typeface="Times New Roman" panose="02020603050405020304" pitchFamily="18" charset="0"/>
              </a:rPr>
              <a:t>giác</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là</a:t>
            </a:r>
            <a:r>
              <a:rPr lang="en-US" sz="3600" dirty="0">
                <a:solidFill>
                  <a:srgbClr val="310DC9"/>
                </a:solidFill>
                <a:latin typeface="Times New Roman" panose="02020603050405020304" pitchFamily="18" charset="0"/>
                <a:cs typeface="Times New Roman" panose="02020603050405020304" pitchFamily="18" charset="0"/>
              </a:rPr>
              <a:t> tam </a:t>
            </a:r>
            <a:r>
              <a:rPr lang="en-US" sz="3600" dirty="0" err="1">
                <a:solidFill>
                  <a:srgbClr val="310DC9"/>
                </a:solidFill>
                <a:latin typeface="Times New Roman" panose="02020603050405020304" pitchFamily="18" charset="0"/>
                <a:cs typeface="Times New Roman" panose="02020603050405020304" pitchFamily="18" charset="0"/>
              </a:rPr>
              <a:t>giác</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đều</a:t>
            </a:r>
            <a:r>
              <a:rPr lang="en-US" sz="3600" dirty="0">
                <a:solidFill>
                  <a:srgbClr val="310DC9"/>
                </a:solidFill>
                <a:latin typeface="Times New Roman" panose="02020603050405020304" pitchFamily="18" charset="0"/>
                <a:cs typeface="Times New Roman" panose="02020603050405020304" pitchFamily="18" charset="0"/>
              </a:rPr>
              <a:t>.</a:t>
            </a:r>
          </a:p>
        </p:txBody>
      </p:sp>
      <p:graphicFrame>
        <p:nvGraphicFramePr>
          <p:cNvPr id="28" name="Object 27"/>
          <p:cNvGraphicFramePr>
            <a:graphicFrameLocks noChangeAspect="1"/>
          </p:cNvGraphicFramePr>
          <p:nvPr/>
        </p:nvGraphicFramePr>
        <p:xfrm>
          <a:off x="5369769" y="1729659"/>
          <a:ext cx="2127250" cy="644525"/>
        </p:xfrm>
        <a:graphic>
          <a:graphicData uri="http://schemas.openxmlformats.org/presentationml/2006/ole">
            <mc:AlternateContent xmlns:mc="http://schemas.openxmlformats.org/markup-compatibility/2006">
              <mc:Choice xmlns:v="urn:schemas-microsoft-com:vml" Requires="v">
                <p:oleObj name="Equation" r:id="rId3" imgW="850680" imgH="228600" progId="Equation.DSMT4">
                  <p:embed/>
                </p:oleObj>
              </mc:Choice>
              <mc:Fallback>
                <p:oleObj name="Equation" r:id="rId3" imgW="850680" imgH="228600" progId="Equation.DSMT4">
                  <p:embed/>
                  <p:pic>
                    <p:nvPicPr>
                      <p:cNvPr id="28" name="Object 27"/>
                      <p:cNvPicPr/>
                      <p:nvPr/>
                    </p:nvPicPr>
                    <p:blipFill>
                      <a:blip r:embed="rId4"/>
                      <a:stretch>
                        <a:fillRect/>
                      </a:stretch>
                    </p:blipFill>
                    <p:spPr>
                      <a:xfrm>
                        <a:off x="5369769" y="1729659"/>
                        <a:ext cx="2127250" cy="644525"/>
                      </a:xfrm>
                      <a:prstGeom prst="rect">
                        <a:avLst/>
                      </a:prstGeom>
                    </p:spPr>
                  </p:pic>
                </p:oleObj>
              </mc:Fallback>
            </mc:AlternateContent>
          </a:graphicData>
        </a:graphic>
      </p:graphicFrame>
      <p:pic>
        <p:nvPicPr>
          <p:cNvPr id="19" name="Picture 18"/>
          <p:cNvPicPr>
            <a:picLocks noChangeAspect="1"/>
          </p:cNvPicPr>
          <p:nvPr/>
        </p:nvPicPr>
        <p:blipFill>
          <a:blip r:embed="rId5"/>
          <a:stretch>
            <a:fillRect/>
          </a:stretch>
        </p:blipFill>
        <p:spPr>
          <a:xfrm>
            <a:off x="210282" y="249781"/>
            <a:ext cx="1819996" cy="1315231"/>
          </a:xfrm>
          <a:prstGeom prst="rect">
            <a:avLst/>
          </a:prstGeom>
        </p:spPr>
      </p:pic>
      <p:graphicFrame>
        <p:nvGraphicFramePr>
          <p:cNvPr id="2" name="Object 1">
            <a:extLst>
              <a:ext uri="{FF2B5EF4-FFF2-40B4-BE49-F238E27FC236}">
                <a16:creationId xmlns:a16="http://schemas.microsoft.com/office/drawing/2014/main" id="{7C15E580-2651-FCE6-4718-0ADA056861A0}"/>
              </a:ext>
            </a:extLst>
          </p:cNvPr>
          <p:cNvGraphicFramePr>
            <a:graphicFrameLocks noChangeAspect="1"/>
          </p:cNvGraphicFramePr>
          <p:nvPr>
            <p:extLst>
              <p:ext uri="{D42A27DB-BD31-4B8C-83A1-F6EECF244321}">
                <p14:modId xmlns:p14="http://schemas.microsoft.com/office/powerpoint/2010/main" val="359610101"/>
              </p:ext>
            </p:extLst>
          </p:nvPr>
        </p:nvGraphicFramePr>
        <p:xfrm>
          <a:off x="3489836" y="1901045"/>
          <a:ext cx="1340680" cy="507284"/>
        </p:xfrm>
        <a:graphic>
          <a:graphicData uri="http://schemas.openxmlformats.org/presentationml/2006/ole">
            <mc:AlternateContent xmlns:mc="http://schemas.openxmlformats.org/markup-compatibility/2006">
              <mc:Choice xmlns:v="urn:schemas-microsoft-com:vml" Requires="v">
                <p:oleObj name="Equation" r:id="rId6" imgW="469800" imgH="177480" progId="Equation.DSMT4">
                  <p:embed/>
                </p:oleObj>
              </mc:Choice>
              <mc:Fallback>
                <p:oleObj name="Equation" r:id="rId6" imgW="469800" imgH="177480" progId="Equation.DSMT4">
                  <p:embed/>
                  <p:pic>
                    <p:nvPicPr>
                      <p:cNvPr id="2" name="Object 1">
                        <a:extLst>
                          <a:ext uri="{FF2B5EF4-FFF2-40B4-BE49-F238E27FC236}">
                            <a16:creationId xmlns:a16="http://schemas.microsoft.com/office/drawing/2014/main" id="{7C15E580-2651-FCE6-4718-0ADA056861A0}"/>
                          </a:ext>
                        </a:extLst>
                      </p:cNvPr>
                      <p:cNvPicPr/>
                      <p:nvPr/>
                    </p:nvPicPr>
                    <p:blipFill>
                      <a:blip r:embed="rId7"/>
                      <a:stretch>
                        <a:fillRect/>
                      </a:stretch>
                    </p:blipFill>
                    <p:spPr>
                      <a:xfrm>
                        <a:off x="3489836" y="1901045"/>
                        <a:ext cx="1340680" cy="50728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78BD302-5A72-62C7-FCEA-BA7883962B3D}"/>
              </a:ext>
            </a:extLst>
          </p:cNvPr>
          <p:cNvGraphicFramePr>
            <a:graphicFrameLocks noChangeAspect="1"/>
          </p:cNvGraphicFramePr>
          <p:nvPr>
            <p:extLst>
              <p:ext uri="{D42A27DB-BD31-4B8C-83A1-F6EECF244321}">
                <p14:modId xmlns:p14="http://schemas.microsoft.com/office/powerpoint/2010/main" val="2131421721"/>
              </p:ext>
            </p:extLst>
          </p:nvPr>
        </p:nvGraphicFramePr>
        <p:xfrm>
          <a:off x="4844367" y="2439425"/>
          <a:ext cx="1050803" cy="471051"/>
        </p:xfrm>
        <a:graphic>
          <a:graphicData uri="http://schemas.openxmlformats.org/presentationml/2006/ole">
            <mc:AlternateContent xmlns:mc="http://schemas.openxmlformats.org/markup-compatibility/2006">
              <mc:Choice xmlns:v="urn:schemas-microsoft-com:vml" Requires="v">
                <p:oleObj name="Equation" r:id="rId8" imgW="368280" imgH="164880" progId="Equation.DSMT4">
                  <p:embed/>
                </p:oleObj>
              </mc:Choice>
              <mc:Fallback>
                <p:oleObj name="Equation" r:id="rId8" imgW="368280" imgH="164880" progId="Equation.DSMT4">
                  <p:embed/>
                  <p:pic>
                    <p:nvPicPr>
                      <p:cNvPr id="3" name="Object 2">
                        <a:extLst>
                          <a:ext uri="{FF2B5EF4-FFF2-40B4-BE49-F238E27FC236}">
                            <a16:creationId xmlns:a16="http://schemas.microsoft.com/office/drawing/2014/main" id="{F78BD302-5A72-62C7-FCEA-BA7883962B3D}"/>
                          </a:ext>
                        </a:extLst>
                      </p:cNvPr>
                      <p:cNvPicPr/>
                      <p:nvPr/>
                    </p:nvPicPr>
                    <p:blipFill>
                      <a:blip r:embed="rId9"/>
                      <a:stretch>
                        <a:fillRect/>
                      </a:stretch>
                    </p:blipFill>
                    <p:spPr>
                      <a:xfrm>
                        <a:off x="4844367" y="2439425"/>
                        <a:ext cx="1050803" cy="471051"/>
                      </a:xfrm>
                      <a:prstGeom prst="rect">
                        <a:avLst/>
                      </a:prstGeom>
                    </p:spPr>
                  </p:pic>
                </p:oleObj>
              </mc:Fallback>
            </mc:AlternateContent>
          </a:graphicData>
        </a:graphic>
      </p:graphicFrame>
    </p:spTree>
    <p:extLst>
      <p:ext uri="{BB962C8B-B14F-4D97-AF65-F5344CB8AC3E}">
        <p14:creationId xmlns:p14="http://schemas.microsoft.com/office/powerpoint/2010/main" val="1760734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3478" y="548801"/>
            <a:ext cx="1322522" cy="584775"/>
          </a:xfrm>
          <a:prstGeom prst="rect">
            <a:avLst/>
          </a:prstGeom>
          <a:noFill/>
        </p:spPr>
        <p:txBody>
          <a:bodyPr wrap="square" rtlCol="0">
            <a:spAutoFit/>
          </a:bodyPr>
          <a:lstStyle/>
          <a:p>
            <a:r>
              <a:rPr lang="en-US" sz="3200" u="sng" dirty="0" err="1">
                <a:latin typeface="Arial" panose="020B0604020202020204" pitchFamily="34" charset="0"/>
                <a:cs typeface="Arial" panose="020B0604020202020204" pitchFamily="34" charset="0"/>
              </a:rPr>
              <a:t>Giải</a:t>
            </a:r>
            <a:r>
              <a:rPr lang="en-US" sz="3200" u="sng" dirty="0">
                <a:latin typeface="Arial" panose="020B0604020202020204" pitchFamily="34" charset="0"/>
                <a:cs typeface="Arial" panose="020B0604020202020204" pitchFamily="34" charset="0"/>
              </a:rPr>
              <a:t>:</a:t>
            </a:r>
          </a:p>
        </p:txBody>
      </p:sp>
      <p:sp>
        <p:nvSpPr>
          <p:cNvPr id="36" name="TextBox 35"/>
          <p:cNvSpPr txBox="1"/>
          <p:nvPr/>
        </p:nvSpPr>
        <p:spPr>
          <a:xfrm>
            <a:off x="391667" y="2046176"/>
            <a:ext cx="8245098" cy="403187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 </a:t>
            </a: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nên</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a:t>
            </a:r>
          </a:p>
          <a:p>
            <a:endParaRPr lang="en-US" sz="3200" dirty="0">
              <a:latin typeface="Arial" panose="020B0604020202020204" pitchFamily="34" charset="0"/>
              <a:cs typeface="Arial" panose="020B0604020202020204"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586758100"/>
              </p:ext>
            </p:extLst>
          </p:nvPr>
        </p:nvGraphicFramePr>
        <p:xfrm>
          <a:off x="1147286" y="2566016"/>
          <a:ext cx="1341438" cy="471488"/>
        </p:xfrm>
        <a:graphic>
          <a:graphicData uri="http://schemas.openxmlformats.org/presentationml/2006/ole">
            <mc:AlternateContent xmlns:mc="http://schemas.openxmlformats.org/markup-compatibility/2006">
              <mc:Choice xmlns:v="urn:schemas-microsoft-com:vml" Requires="v">
                <p:oleObj name="Equation" r:id="rId3" imgW="469800" imgH="164880" progId="Equation.DSMT4">
                  <p:embed/>
                </p:oleObj>
              </mc:Choice>
              <mc:Fallback>
                <p:oleObj name="Equation" r:id="rId3" imgW="469800" imgH="164880" progId="Equation.DSMT4">
                  <p:embed/>
                  <p:pic>
                    <p:nvPicPr>
                      <p:cNvPr id="40" name="Object 39"/>
                      <p:cNvPicPr/>
                      <p:nvPr/>
                    </p:nvPicPr>
                    <p:blipFill>
                      <a:blip r:embed="rId4"/>
                      <a:stretch>
                        <a:fillRect/>
                      </a:stretch>
                    </p:blipFill>
                    <p:spPr>
                      <a:xfrm>
                        <a:off x="1147286" y="2566016"/>
                        <a:ext cx="1341438" cy="471488"/>
                      </a:xfrm>
                      <a:prstGeom prst="rect">
                        <a:avLst/>
                      </a:prstGeom>
                    </p:spPr>
                  </p:pic>
                </p:oleObj>
              </mc:Fallback>
            </mc:AlternateContent>
          </a:graphicData>
        </a:graphic>
      </p:graphicFrame>
      <p:pic>
        <p:nvPicPr>
          <p:cNvPr id="16" name="Picture 15"/>
          <p:cNvPicPr>
            <a:picLocks noChangeAspect="1"/>
          </p:cNvPicPr>
          <p:nvPr/>
        </p:nvPicPr>
        <p:blipFill>
          <a:blip r:embed="rId5"/>
          <a:stretch>
            <a:fillRect/>
          </a:stretch>
        </p:blipFill>
        <p:spPr>
          <a:xfrm>
            <a:off x="122466" y="86318"/>
            <a:ext cx="1009161" cy="812583"/>
          </a:xfrm>
          <a:prstGeom prst="rect">
            <a:avLst/>
          </a:prstGeom>
        </p:spPr>
      </p:pic>
      <p:pic>
        <p:nvPicPr>
          <p:cNvPr id="4" name="Picture 3">
            <a:extLst>
              <a:ext uri="{FF2B5EF4-FFF2-40B4-BE49-F238E27FC236}">
                <a16:creationId xmlns:a16="http://schemas.microsoft.com/office/drawing/2014/main" id="{6A3EC985-68AD-68AD-FB31-10A1FC30B97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5864" y="1194805"/>
            <a:ext cx="3186363" cy="2417457"/>
          </a:xfrm>
          <a:prstGeom prst="rect">
            <a:avLst/>
          </a:prstGeom>
          <a:noFill/>
          <a:ln>
            <a:noFill/>
          </a:ln>
        </p:spPr>
      </p:pic>
      <p:graphicFrame>
        <p:nvGraphicFramePr>
          <p:cNvPr id="9" name="Object 8">
            <a:extLst>
              <a:ext uri="{FF2B5EF4-FFF2-40B4-BE49-F238E27FC236}">
                <a16:creationId xmlns:a16="http://schemas.microsoft.com/office/drawing/2014/main" id="{7F91A632-CBCD-B72E-F10D-C770207059AB}"/>
              </a:ext>
            </a:extLst>
          </p:cNvPr>
          <p:cNvGraphicFramePr>
            <a:graphicFrameLocks noChangeAspect="1"/>
          </p:cNvGraphicFramePr>
          <p:nvPr>
            <p:extLst>
              <p:ext uri="{D42A27DB-BD31-4B8C-83A1-F6EECF244321}">
                <p14:modId xmlns:p14="http://schemas.microsoft.com/office/powerpoint/2010/main" val="3595329531"/>
              </p:ext>
            </p:extLst>
          </p:nvPr>
        </p:nvGraphicFramePr>
        <p:xfrm>
          <a:off x="2331473" y="2126104"/>
          <a:ext cx="1218800" cy="461167"/>
        </p:xfrm>
        <a:graphic>
          <a:graphicData uri="http://schemas.openxmlformats.org/presentationml/2006/ole">
            <mc:AlternateContent xmlns:mc="http://schemas.openxmlformats.org/markup-compatibility/2006">
              <mc:Choice xmlns:v="urn:schemas-microsoft-com:vml" Requires="v">
                <p:oleObj name="Equation" r:id="rId7" imgW="469800" imgH="177480" progId="Equation.DSMT4">
                  <p:embed/>
                </p:oleObj>
              </mc:Choice>
              <mc:Fallback>
                <p:oleObj name="Equation" r:id="rId7" imgW="469800" imgH="177480" progId="Equation.DSMT4">
                  <p:embed/>
                  <p:pic>
                    <p:nvPicPr>
                      <p:cNvPr id="0" name=""/>
                      <p:cNvPicPr/>
                      <p:nvPr/>
                    </p:nvPicPr>
                    <p:blipFill>
                      <a:blip r:embed="rId8"/>
                      <a:stretch>
                        <a:fillRect/>
                      </a:stretch>
                    </p:blipFill>
                    <p:spPr>
                      <a:xfrm>
                        <a:off x="2331473" y="2126104"/>
                        <a:ext cx="1218800" cy="46116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2EF726B-4CF1-F5B6-751B-233FB739C36E}"/>
              </a:ext>
            </a:extLst>
          </p:cNvPr>
          <p:cNvGraphicFramePr>
            <a:graphicFrameLocks noChangeAspect="1"/>
          </p:cNvGraphicFramePr>
          <p:nvPr>
            <p:extLst>
              <p:ext uri="{D42A27DB-BD31-4B8C-83A1-F6EECF244321}">
                <p14:modId xmlns:p14="http://schemas.microsoft.com/office/powerpoint/2010/main" val="442242861"/>
              </p:ext>
            </p:extLst>
          </p:nvPr>
        </p:nvGraphicFramePr>
        <p:xfrm>
          <a:off x="6412094" y="2125812"/>
          <a:ext cx="1711325" cy="428625"/>
        </p:xfrm>
        <a:graphic>
          <a:graphicData uri="http://schemas.openxmlformats.org/presentationml/2006/ole">
            <mc:AlternateContent xmlns:mc="http://schemas.openxmlformats.org/markup-compatibility/2006">
              <mc:Choice xmlns:v="urn:schemas-microsoft-com:vml" Requires="v">
                <p:oleObj name="Equation" r:id="rId9" imgW="660240" imgH="164880" progId="Equation.DSMT4">
                  <p:embed/>
                </p:oleObj>
              </mc:Choice>
              <mc:Fallback>
                <p:oleObj name="Equation" r:id="rId9" imgW="660240" imgH="164880" progId="Equation.DSMT4">
                  <p:embed/>
                  <p:pic>
                    <p:nvPicPr>
                      <p:cNvPr id="0" name=""/>
                      <p:cNvPicPr/>
                      <p:nvPr/>
                    </p:nvPicPr>
                    <p:blipFill>
                      <a:blip r:embed="rId10"/>
                      <a:stretch>
                        <a:fillRect/>
                      </a:stretch>
                    </p:blipFill>
                    <p:spPr>
                      <a:xfrm>
                        <a:off x="6412094" y="2125812"/>
                        <a:ext cx="1711325" cy="428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5F7ECB7-B83A-A304-8B96-9D334791BB0C}"/>
              </a:ext>
            </a:extLst>
          </p:cNvPr>
          <p:cNvGraphicFramePr>
            <a:graphicFrameLocks noChangeAspect="1"/>
          </p:cNvGraphicFramePr>
          <p:nvPr>
            <p:extLst>
              <p:ext uri="{D42A27DB-BD31-4B8C-83A1-F6EECF244321}">
                <p14:modId xmlns:p14="http://schemas.microsoft.com/office/powerpoint/2010/main" val="3646857188"/>
              </p:ext>
            </p:extLst>
          </p:nvPr>
        </p:nvGraphicFramePr>
        <p:xfrm>
          <a:off x="3405494" y="2609999"/>
          <a:ext cx="1711325" cy="428625"/>
        </p:xfrm>
        <a:graphic>
          <a:graphicData uri="http://schemas.openxmlformats.org/presentationml/2006/ole">
            <mc:AlternateContent xmlns:mc="http://schemas.openxmlformats.org/markup-compatibility/2006">
              <mc:Choice xmlns:v="urn:schemas-microsoft-com:vml" Requires="v">
                <p:oleObj name="Equation" r:id="rId11" imgW="1711727" imgH="428293" progId="Equation.DSMT4">
                  <p:embed/>
                </p:oleObj>
              </mc:Choice>
              <mc:Fallback>
                <p:oleObj name="Equation" r:id="rId11" imgW="1711727" imgH="428293" progId="Equation.DSMT4">
                  <p:embed/>
                  <p:pic>
                    <p:nvPicPr>
                      <p:cNvPr id="0" name=""/>
                      <p:cNvPicPr/>
                      <p:nvPr/>
                    </p:nvPicPr>
                    <p:blipFill>
                      <a:blip r:embed="rId12"/>
                      <a:stretch>
                        <a:fillRect/>
                      </a:stretch>
                    </p:blipFill>
                    <p:spPr>
                      <a:xfrm>
                        <a:off x="3405494" y="2609999"/>
                        <a:ext cx="1711325" cy="4286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452155B-3B19-FE8B-23B9-BA9A7A3B2A80}"/>
              </a:ext>
            </a:extLst>
          </p:cNvPr>
          <p:cNvGraphicFramePr>
            <a:graphicFrameLocks noChangeAspect="1"/>
          </p:cNvGraphicFramePr>
          <p:nvPr>
            <p:extLst>
              <p:ext uri="{D42A27DB-BD31-4B8C-83A1-F6EECF244321}">
                <p14:modId xmlns:p14="http://schemas.microsoft.com/office/powerpoint/2010/main" val="1677580460"/>
              </p:ext>
            </p:extLst>
          </p:nvPr>
        </p:nvGraphicFramePr>
        <p:xfrm>
          <a:off x="1636628" y="3085857"/>
          <a:ext cx="1341437" cy="471487"/>
        </p:xfrm>
        <a:graphic>
          <a:graphicData uri="http://schemas.openxmlformats.org/presentationml/2006/ole">
            <mc:AlternateContent xmlns:mc="http://schemas.openxmlformats.org/markup-compatibility/2006">
              <mc:Choice xmlns:v="urn:schemas-microsoft-com:vml" Requires="v">
                <p:oleObj name="Equation" r:id="rId13" imgW="1341099" imgH="471195" progId="Equation.DSMT4">
                  <p:embed/>
                </p:oleObj>
              </mc:Choice>
              <mc:Fallback>
                <p:oleObj name="Equation" r:id="rId13" imgW="1341099" imgH="471195" progId="Equation.DSMT4">
                  <p:embed/>
                  <p:pic>
                    <p:nvPicPr>
                      <p:cNvPr id="0" name=""/>
                      <p:cNvPicPr/>
                      <p:nvPr/>
                    </p:nvPicPr>
                    <p:blipFill>
                      <a:blip r:embed="rId14"/>
                      <a:stretch>
                        <a:fillRect/>
                      </a:stretch>
                    </p:blipFill>
                    <p:spPr>
                      <a:xfrm>
                        <a:off x="1636628" y="3085857"/>
                        <a:ext cx="1341437" cy="4714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7177772-2E13-EA41-730B-19827188B3F3}"/>
              </a:ext>
            </a:extLst>
          </p:cNvPr>
          <p:cNvGraphicFramePr>
            <a:graphicFrameLocks noChangeAspect="1"/>
          </p:cNvGraphicFramePr>
          <p:nvPr>
            <p:extLst>
              <p:ext uri="{D42A27DB-BD31-4B8C-83A1-F6EECF244321}">
                <p14:modId xmlns:p14="http://schemas.microsoft.com/office/powerpoint/2010/main" val="2298202176"/>
              </p:ext>
            </p:extLst>
          </p:nvPr>
        </p:nvGraphicFramePr>
        <p:xfrm>
          <a:off x="2754017" y="3609265"/>
          <a:ext cx="1219200" cy="461963"/>
        </p:xfrm>
        <a:graphic>
          <a:graphicData uri="http://schemas.openxmlformats.org/presentationml/2006/ole">
            <mc:AlternateContent xmlns:mc="http://schemas.openxmlformats.org/markup-compatibility/2006">
              <mc:Choice xmlns:v="urn:schemas-microsoft-com:vml" Requires="v">
                <p:oleObj name="Equation" r:id="rId15" imgW="1219475" imgH="461821" progId="Equation.DSMT4">
                  <p:embed/>
                </p:oleObj>
              </mc:Choice>
              <mc:Fallback>
                <p:oleObj name="Equation" r:id="rId15" imgW="1219475" imgH="461821" progId="Equation.DSMT4">
                  <p:embed/>
                  <p:pic>
                    <p:nvPicPr>
                      <p:cNvPr id="0" name=""/>
                      <p:cNvPicPr/>
                      <p:nvPr/>
                    </p:nvPicPr>
                    <p:blipFill>
                      <a:blip r:embed="rId16"/>
                      <a:stretch>
                        <a:fillRect/>
                      </a:stretch>
                    </p:blipFill>
                    <p:spPr>
                      <a:xfrm>
                        <a:off x="2754017" y="3609265"/>
                        <a:ext cx="1219200" cy="4619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153A11D-B74E-5937-951D-C516EFA4A514}"/>
              </a:ext>
            </a:extLst>
          </p:cNvPr>
          <p:cNvGraphicFramePr>
            <a:graphicFrameLocks noChangeAspect="1"/>
          </p:cNvGraphicFramePr>
          <p:nvPr>
            <p:extLst>
              <p:ext uri="{D42A27DB-BD31-4B8C-83A1-F6EECF244321}">
                <p14:modId xmlns:p14="http://schemas.microsoft.com/office/powerpoint/2010/main" val="1181676375"/>
              </p:ext>
            </p:extLst>
          </p:nvPr>
        </p:nvGraphicFramePr>
        <p:xfrm>
          <a:off x="6465152" y="3598233"/>
          <a:ext cx="658810" cy="428228"/>
        </p:xfrm>
        <a:graphic>
          <a:graphicData uri="http://schemas.openxmlformats.org/presentationml/2006/ole">
            <mc:AlternateContent xmlns:mc="http://schemas.openxmlformats.org/markup-compatibility/2006">
              <mc:Choice xmlns:v="urn:schemas-microsoft-com:vml" Requires="v">
                <p:oleObj name="Equation" r:id="rId17" imgW="253800" imgH="164880" progId="Equation.DSMT4">
                  <p:embed/>
                </p:oleObj>
              </mc:Choice>
              <mc:Fallback>
                <p:oleObj name="Equation" r:id="rId17" imgW="253800" imgH="164880" progId="Equation.DSMT4">
                  <p:embed/>
                  <p:pic>
                    <p:nvPicPr>
                      <p:cNvPr id="0" name=""/>
                      <p:cNvPicPr/>
                      <p:nvPr/>
                    </p:nvPicPr>
                    <p:blipFill>
                      <a:blip r:embed="rId18"/>
                      <a:stretch>
                        <a:fillRect/>
                      </a:stretch>
                    </p:blipFill>
                    <p:spPr>
                      <a:xfrm>
                        <a:off x="6465152" y="3598233"/>
                        <a:ext cx="658810" cy="42822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CCB4C42-6043-A144-8E79-2CE97C4A7227}"/>
              </a:ext>
            </a:extLst>
          </p:cNvPr>
          <p:cNvGraphicFramePr>
            <a:graphicFrameLocks noChangeAspect="1"/>
          </p:cNvGraphicFramePr>
          <p:nvPr>
            <p:extLst>
              <p:ext uri="{D42A27DB-BD31-4B8C-83A1-F6EECF244321}">
                <p14:modId xmlns:p14="http://schemas.microsoft.com/office/powerpoint/2010/main" val="411432870"/>
              </p:ext>
            </p:extLst>
          </p:nvPr>
        </p:nvGraphicFramePr>
        <p:xfrm>
          <a:off x="2039781" y="3960038"/>
          <a:ext cx="955275" cy="592931"/>
        </p:xfrm>
        <a:graphic>
          <a:graphicData uri="http://schemas.openxmlformats.org/presentationml/2006/ole">
            <mc:AlternateContent xmlns:mc="http://schemas.openxmlformats.org/markup-compatibility/2006">
              <mc:Choice xmlns:v="urn:schemas-microsoft-com:vml" Requires="v">
                <p:oleObj name="Equation" r:id="rId19" imgW="368280" imgH="228600" progId="Equation.DSMT4">
                  <p:embed/>
                </p:oleObj>
              </mc:Choice>
              <mc:Fallback>
                <p:oleObj name="Equation" r:id="rId19" imgW="368280" imgH="228600" progId="Equation.DSMT4">
                  <p:embed/>
                  <p:pic>
                    <p:nvPicPr>
                      <p:cNvPr id="0" name=""/>
                      <p:cNvPicPr/>
                      <p:nvPr/>
                    </p:nvPicPr>
                    <p:blipFill>
                      <a:blip r:embed="rId20"/>
                      <a:stretch>
                        <a:fillRect/>
                      </a:stretch>
                    </p:blipFill>
                    <p:spPr>
                      <a:xfrm>
                        <a:off x="2039781" y="3960038"/>
                        <a:ext cx="955275" cy="592931"/>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4ABE0DA-4C1C-3F14-50FC-B652FF15BBC2}"/>
              </a:ext>
            </a:extLst>
          </p:cNvPr>
          <p:cNvGraphicFramePr>
            <a:graphicFrameLocks noChangeAspect="1"/>
          </p:cNvGraphicFramePr>
          <p:nvPr>
            <p:extLst>
              <p:ext uri="{D42A27DB-BD31-4B8C-83A1-F6EECF244321}">
                <p14:modId xmlns:p14="http://schemas.microsoft.com/office/powerpoint/2010/main" val="442203474"/>
              </p:ext>
            </p:extLst>
          </p:nvPr>
        </p:nvGraphicFramePr>
        <p:xfrm>
          <a:off x="3801687" y="3951224"/>
          <a:ext cx="2141138" cy="592931"/>
        </p:xfrm>
        <a:graphic>
          <a:graphicData uri="http://schemas.openxmlformats.org/presentationml/2006/ole">
            <mc:AlternateContent xmlns:mc="http://schemas.openxmlformats.org/markup-compatibility/2006">
              <mc:Choice xmlns:v="urn:schemas-microsoft-com:vml" Requires="v">
                <p:oleObj name="Equation" r:id="rId21" imgW="825480" imgH="228600" progId="Equation.DSMT4">
                  <p:embed/>
                </p:oleObj>
              </mc:Choice>
              <mc:Fallback>
                <p:oleObj name="Equation" r:id="rId21" imgW="825480" imgH="228600" progId="Equation.DSMT4">
                  <p:embed/>
                  <p:pic>
                    <p:nvPicPr>
                      <p:cNvPr id="0" name=""/>
                      <p:cNvPicPr/>
                      <p:nvPr/>
                    </p:nvPicPr>
                    <p:blipFill>
                      <a:blip r:embed="rId22"/>
                      <a:stretch>
                        <a:fillRect/>
                      </a:stretch>
                    </p:blipFill>
                    <p:spPr>
                      <a:xfrm>
                        <a:off x="3801687" y="3951224"/>
                        <a:ext cx="2141138" cy="592931"/>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E409BE8-F33D-393E-D2D9-572EDE33FAC0}"/>
              </a:ext>
            </a:extLst>
          </p:cNvPr>
          <p:cNvGraphicFramePr>
            <a:graphicFrameLocks noChangeAspect="1"/>
          </p:cNvGraphicFramePr>
          <p:nvPr>
            <p:extLst>
              <p:ext uri="{D42A27DB-BD31-4B8C-83A1-F6EECF244321}">
                <p14:modId xmlns:p14="http://schemas.microsoft.com/office/powerpoint/2010/main" val="3522404597"/>
              </p:ext>
            </p:extLst>
          </p:nvPr>
        </p:nvGraphicFramePr>
        <p:xfrm>
          <a:off x="1172710" y="4438782"/>
          <a:ext cx="3234162" cy="598918"/>
        </p:xfrm>
        <a:graphic>
          <a:graphicData uri="http://schemas.openxmlformats.org/presentationml/2006/ole">
            <mc:AlternateContent xmlns:mc="http://schemas.openxmlformats.org/markup-compatibility/2006">
              <mc:Choice xmlns:v="urn:schemas-microsoft-com:vml" Requires="v">
                <p:oleObj name="Equation" r:id="rId23" imgW="1371600" imgH="253800" progId="Equation.DSMT4">
                  <p:embed/>
                </p:oleObj>
              </mc:Choice>
              <mc:Fallback>
                <p:oleObj name="Equation" r:id="rId23" imgW="1371600" imgH="253800" progId="Equation.DSMT4">
                  <p:embed/>
                  <p:pic>
                    <p:nvPicPr>
                      <p:cNvPr id="0" name=""/>
                      <p:cNvPicPr/>
                      <p:nvPr/>
                    </p:nvPicPr>
                    <p:blipFill>
                      <a:blip r:embed="rId24"/>
                      <a:stretch>
                        <a:fillRect/>
                      </a:stretch>
                    </p:blipFill>
                    <p:spPr>
                      <a:xfrm>
                        <a:off x="1172710" y="4438782"/>
                        <a:ext cx="3234162" cy="59891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E25177BB-744C-2C9B-09A3-5CC160E60286}"/>
              </a:ext>
            </a:extLst>
          </p:cNvPr>
          <p:cNvGraphicFramePr>
            <a:graphicFrameLocks noChangeAspect="1"/>
          </p:cNvGraphicFramePr>
          <p:nvPr>
            <p:extLst>
              <p:ext uri="{D42A27DB-BD31-4B8C-83A1-F6EECF244321}">
                <p14:modId xmlns:p14="http://schemas.microsoft.com/office/powerpoint/2010/main" val="3952886708"/>
              </p:ext>
            </p:extLst>
          </p:nvPr>
        </p:nvGraphicFramePr>
        <p:xfrm>
          <a:off x="1921359" y="5070767"/>
          <a:ext cx="868432" cy="389298"/>
        </p:xfrm>
        <a:graphic>
          <a:graphicData uri="http://schemas.openxmlformats.org/presentationml/2006/ole">
            <mc:AlternateContent xmlns:mc="http://schemas.openxmlformats.org/markup-compatibility/2006">
              <mc:Choice xmlns:v="urn:schemas-microsoft-com:vml" Requires="v">
                <p:oleObj name="Equation" r:id="rId25" imgW="368280" imgH="164880" progId="Equation.DSMT4">
                  <p:embed/>
                </p:oleObj>
              </mc:Choice>
              <mc:Fallback>
                <p:oleObj name="Equation" r:id="rId25" imgW="368280" imgH="164880" progId="Equation.DSMT4">
                  <p:embed/>
                  <p:pic>
                    <p:nvPicPr>
                      <p:cNvPr id="0" name=""/>
                      <p:cNvPicPr/>
                      <p:nvPr/>
                    </p:nvPicPr>
                    <p:blipFill>
                      <a:blip r:embed="rId26"/>
                      <a:stretch>
                        <a:fillRect/>
                      </a:stretch>
                    </p:blipFill>
                    <p:spPr>
                      <a:xfrm>
                        <a:off x="1921359" y="5070767"/>
                        <a:ext cx="868432" cy="389298"/>
                      </a:xfrm>
                      <a:prstGeom prst="rect">
                        <a:avLst/>
                      </a:prstGeom>
                    </p:spPr>
                  </p:pic>
                </p:oleObj>
              </mc:Fallback>
            </mc:AlternateContent>
          </a:graphicData>
        </a:graphic>
      </p:graphicFrame>
    </p:spTree>
    <p:extLst>
      <p:ext uri="{BB962C8B-B14F-4D97-AF65-F5344CB8AC3E}">
        <p14:creationId xmlns:p14="http://schemas.microsoft.com/office/powerpoint/2010/main" val="4100240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1AD763-B5D5-2E0F-BE31-C28A79A76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004" y="3427670"/>
            <a:ext cx="5673089" cy="3023006"/>
          </a:xfrm>
          <a:prstGeom prst="rect">
            <a:avLst/>
          </a:prstGeom>
          <a:noFill/>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6731BB-4409-681A-E5DB-549CBB6A64CA}"/>
                  </a:ext>
                </a:extLst>
              </p:cNvPr>
              <p:cNvSpPr txBox="1"/>
              <p:nvPr/>
            </p:nvSpPr>
            <p:spPr>
              <a:xfrm>
                <a:off x="902825" y="873125"/>
                <a:ext cx="10572548" cy="2554545"/>
              </a:xfrm>
              <a:prstGeom prst="rect">
                <a:avLst/>
              </a:prstGeom>
              <a:noFill/>
            </p:spPr>
            <p:txBody>
              <a:bodyPr wrap="square" rtlCol="0">
                <a:spAutoFit/>
              </a:bodyPr>
              <a:lstStyle/>
              <a:p>
                <a:r>
                  <a:rPr lang="en-US" sz="3200" b="1" u="sng" dirty="0">
                    <a:solidFill>
                      <a:srgbClr val="15142A"/>
                    </a:solidFill>
                    <a:latin typeface="Times New Roman" panose="02020603050405020304" pitchFamily="18" charset="0"/>
                    <a:cs typeface="Times New Roman" panose="02020603050405020304" pitchFamily="18" charset="0"/>
                  </a:rPr>
                  <a:t>Bài 4: SGK / 115</a:t>
                </a:r>
              </a:p>
              <a:p>
                <a:r>
                  <a:rPr lang="en-US" sz="3200" dirty="0" err="1">
                    <a:solidFill>
                      <a:srgbClr val="15142A"/>
                    </a:solidFill>
                    <a:latin typeface="Times New Roman" panose="02020603050405020304" pitchFamily="18" charset="0"/>
                    <a:cs typeface="Times New Roman" panose="02020603050405020304" pitchFamily="18" charset="0"/>
                  </a:rPr>
                  <a:t>Hình</a:t>
                </a:r>
                <a:r>
                  <a:rPr lang="en-US" sz="3200" dirty="0">
                    <a:solidFill>
                      <a:srgbClr val="15142A"/>
                    </a:solidFill>
                    <a:latin typeface="Times New Roman" panose="02020603050405020304" pitchFamily="18" charset="0"/>
                    <a:cs typeface="Times New Roman" panose="02020603050405020304" pitchFamily="18" charset="0"/>
                  </a:rPr>
                  <a:t> 62 </a:t>
                </a:r>
                <a:r>
                  <a:rPr lang="en-US" sz="3200" dirty="0" err="1">
                    <a:solidFill>
                      <a:srgbClr val="15142A"/>
                    </a:solidFill>
                    <a:latin typeface="Times New Roman" panose="02020603050405020304" pitchFamily="18" charset="0"/>
                    <a:cs typeface="Times New Roman" panose="02020603050405020304" pitchFamily="18" charset="0"/>
                  </a:rPr>
                  <a:t>mô</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tả</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một</a:t>
                </a:r>
                <a:r>
                  <a:rPr lang="en-US" sz="3200" dirty="0">
                    <a:solidFill>
                      <a:srgbClr val="15142A"/>
                    </a:solidFill>
                    <a:latin typeface="Times New Roman" panose="02020603050405020304" pitchFamily="18" charset="0"/>
                    <a:cs typeface="Times New Roman" panose="02020603050405020304" pitchFamily="18" charset="0"/>
                  </a:rPr>
                  <a:t> ô </a:t>
                </a:r>
                <a:r>
                  <a:rPr lang="en-US" sz="3200" dirty="0" err="1">
                    <a:solidFill>
                      <a:srgbClr val="15142A"/>
                    </a:solidFill>
                    <a:latin typeface="Times New Roman" panose="02020603050405020304" pitchFamily="18" charset="0"/>
                    <a:cs typeface="Times New Roman" panose="02020603050405020304" pitchFamily="18" charset="0"/>
                  </a:rPr>
                  <a:t>lưới</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mắt</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cáo</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có</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dạng</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hình</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thoi</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với</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độ</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dài</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của</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hai</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đường</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chéo</a:t>
                </a:r>
                <a:r>
                  <a:rPr lang="en-US" sz="3200" dirty="0">
                    <a:solidFill>
                      <a:srgbClr val="15142A"/>
                    </a:solidFill>
                    <a:latin typeface="Times New Roman" panose="02020603050405020304" pitchFamily="18" charset="0"/>
                    <a:cs typeface="Times New Roman" panose="02020603050405020304" pitchFamily="18" charset="0"/>
                  </a:rPr>
                  <a:t> </a:t>
                </a:r>
                <a:r>
                  <a:rPr lang="en-US" sz="3200" dirty="0" err="1">
                    <a:solidFill>
                      <a:srgbClr val="15142A"/>
                    </a:solidFill>
                    <a:latin typeface="Times New Roman" panose="02020603050405020304" pitchFamily="18" charset="0"/>
                    <a:cs typeface="Times New Roman" panose="02020603050405020304" pitchFamily="18" charset="0"/>
                  </a:rPr>
                  <a:t>là</a:t>
                </a:r>
                <a:r>
                  <a:rPr lang="en-US" sz="3200" dirty="0">
                    <a:solidFill>
                      <a:srgbClr val="15142A"/>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srgbClr val="15142A"/>
                        </a:solidFill>
                        <a:latin typeface="Cambria Math" panose="02040503050406030204" pitchFamily="18" charset="0"/>
                        <a:cs typeface="Arial" panose="020B0604020202020204" pitchFamily="34" charset="0"/>
                      </a:rPr>
                      <m:t>45</m:t>
                    </m:r>
                    <m:r>
                      <a:rPr lang="en-US" sz="3200" b="0" i="1" smtClean="0">
                        <a:solidFill>
                          <a:srgbClr val="15142A"/>
                        </a:solidFill>
                        <a:latin typeface="Cambria Math" panose="02040503050406030204" pitchFamily="18" charset="0"/>
                        <a:cs typeface="Arial" panose="020B0604020202020204" pitchFamily="34" charset="0"/>
                      </a:rPr>
                      <m:t>𝑚𝑚</m:t>
                    </m:r>
                    <m:r>
                      <a:rPr lang="en-US" sz="3200" b="0" i="1" smtClean="0">
                        <a:solidFill>
                          <a:srgbClr val="15142A"/>
                        </a:solidFill>
                        <a:latin typeface="Cambria Math" panose="02040503050406030204" pitchFamily="18" charset="0"/>
                        <a:cs typeface="Arial" panose="020B0604020202020204" pitchFamily="34" charset="0"/>
                      </a:rPr>
                      <m:t> </m:t>
                    </m:r>
                    <m:r>
                      <a:rPr lang="en-US" sz="3200" b="0" i="1" smtClean="0">
                        <a:solidFill>
                          <a:srgbClr val="15142A"/>
                        </a:solidFill>
                        <a:latin typeface="Cambria Math" panose="02040503050406030204" pitchFamily="18" charset="0"/>
                        <a:cs typeface="Arial" panose="020B0604020202020204" pitchFamily="34" charset="0"/>
                      </a:rPr>
                      <m:t>𝑣</m:t>
                    </m:r>
                    <m:r>
                      <a:rPr lang="en-US" sz="3200" b="0" i="1" smtClean="0">
                        <a:solidFill>
                          <a:srgbClr val="15142A"/>
                        </a:solidFill>
                        <a:latin typeface="Cambria Math" panose="02040503050406030204" pitchFamily="18" charset="0"/>
                        <a:cs typeface="Arial" panose="020B0604020202020204" pitchFamily="34" charset="0"/>
                      </a:rPr>
                      <m:t>à </m:t>
                    </m:r>
                    <m:r>
                      <a:rPr lang="en-US" sz="3200" b="0" i="1" smtClean="0">
                        <a:solidFill>
                          <a:srgbClr val="15142A"/>
                        </a:solidFill>
                        <a:latin typeface="Cambria Math" panose="02040503050406030204" pitchFamily="18" charset="0"/>
                        <a:cs typeface="Arial" panose="020B0604020202020204" pitchFamily="34" charset="0"/>
                      </a:rPr>
                      <m:t>90</m:t>
                    </m:r>
                    <m:r>
                      <a:rPr lang="en-US" sz="3200" b="0" i="1" smtClean="0">
                        <a:solidFill>
                          <a:srgbClr val="15142A"/>
                        </a:solidFill>
                        <a:latin typeface="Cambria Math" panose="02040503050406030204" pitchFamily="18" charset="0"/>
                        <a:cs typeface="Arial" panose="020B0604020202020204" pitchFamily="34" charset="0"/>
                      </a:rPr>
                      <m:t>𝑚𝑚</m:t>
                    </m:r>
                    <m:r>
                      <a:rPr lang="en-US" sz="3200" b="0" i="1" smtClean="0">
                        <a:solidFill>
                          <a:srgbClr val="15142A"/>
                        </a:solidFill>
                        <a:latin typeface="Cambria Math" panose="02040503050406030204" pitchFamily="18" charset="0"/>
                        <a:cs typeface="Arial" panose="020B0604020202020204" pitchFamily="34" charset="0"/>
                      </a:rPr>
                      <m:t>.</m:t>
                    </m:r>
                  </m:oMath>
                </a14:m>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Độ</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dài</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cạnh</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của</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ô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lưới</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mắt</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cáo</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đó</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là</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bao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nhiêu</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milimét</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p>
              <a:p>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làm</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tròn</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kết</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quả</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đến</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hàng</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đơn</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dirty="0" err="1">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vị</a:t>
                </a:r>
                <a:r>
                  <a:rPr lang="en-US" sz="3200" dirty="0">
                    <a:solidFill>
                      <a:srgbClr val="15142A"/>
                    </a:solidFill>
                    <a:latin typeface="Times New Roman" panose="02020603050405020304" pitchFamily="18" charset="0"/>
                    <a:ea typeface="Cambria Math" panose="02040503050406030204" pitchFamily="18"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E36731BB-4409-681A-E5DB-549CBB6A64CA}"/>
                  </a:ext>
                </a:extLst>
              </p:cNvPr>
              <p:cNvSpPr txBox="1">
                <a:spLocks noRot="1" noChangeAspect="1" noMove="1" noResize="1" noEditPoints="1" noAdjustHandles="1" noChangeArrowheads="1" noChangeShapeType="1" noTextEdit="1"/>
              </p:cNvSpPr>
              <p:nvPr/>
            </p:nvSpPr>
            <p:spPr>
              <a:xfrm>
                <a:off x="902825" y="873125"/>
                <a:ext cx="10572548" cy="2554545"/>
              </a:xfrm>
              <a:prstGeom prst="rect">
                <a:avLst/>
              </a:prstGeom>
              <a:blipFill>
                <a:blip r:embed="rId4"/>
                <a:stretch>
                  <a:fillRect l="-1442" t="-3341" b="-6683"/>
                </a:stretch>
              </a:blipFill>
            </p:spPr>
            <p:txBody>
              <a:bodyPr/>
              <a:lstStyle/>
              <a:p>
                <a:r>
                  <a:rPr lang="en-US">
                    <a:noFill/>
                  </a:rPr>
                  <a:t> </a:t>
                </a:r>
              </a:p>
            </p:txBody>
          </p:sp>
        </mc:Fallback>
      </mc:AlternateContent>
    </p:spTree>
    <p:extLst>
      <p:ext uri="{BB962C8B-B14F-4D97-AF65-F5344CB8AC3E}">
        <p14:creationId xmlns:p14="http://schemas.microsoft.com/office/powerpoint/2010/main" val="1718033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5DC72E-0B59-E4F5-FBF6-785F7A6239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0962" y="97877"/>
            <a:ext cx="4671038" cy="2943033"/>
          </a:xfrm>
          <a:prstGeom prst="rect">
            <a:avLst/>
          </a:prstGeom>
          <a:noFill/>
          <a:ln>
            <a:noFill/>
          </a:ln>
        </p:spPr>
      </p:pic>
      <p:sp>
        <p:nvSpPr>
          <p:cNvPr id="5" name="Hộp Văn bản 17">
            <a:extLst>
              <a:ext uri="{FF2B5EF4-FFF2-40B4-BE49-F238E27FC236}">
                <a16:creationId xmlns:a16="http://schemas.microsoft.com/office/drawing/2014/main" id="{0A906BBC-217B-132E-FEE1-9FCDD8617DDB}"/>
              </a:ext>
            </a:extLst>
          </p:cNvPr>
          <p:cNvSpPr txBox="1"/>
          <p:nvPr/>
        </p:nvSpPr>
        <p:spPr>
          <a:xfrm>
            <a:off x="713297" y="252178"/>
            <a:ext cx="1340354" cy="584775"/>
          </a:xfrm>
          <a:prstGeom prst="rect">
            <a:avLst/>
          </a:prstGeom>
          <a:noFill/>
        </p:spPr>
        <p:txBody>
          <a:bodyPr wrap="square" rtlCol="0">
            <a:spAutoFit/>
          </a:bodyPr>
          <a:lstStyle/>
          <a:p>
            <a:r>
              <a:rPr lang="en-US" sz="3200" u="sng" dirty="0" err="1">
                <a:latin typeface="Times New Roman" panose="02020603050405020304" pitchFamily="18" charset="0"/>
                <a:cs typeface="Times New Roman" panose="02020603050405020304" pitchFamily="18" charset="0"/>
              </a:rPr>
              <a:t>Giải</a:t>
            </a:r>
            <a:r>
              <a:rPr lang="en-US" sz="3200" u="sng"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5E245C-E523-02D5-2572-D654E737DBC7}"/>
                  </a:ext>
                </a:extLst>
              </p:cNvPr>
              <p:cNvSpPr txBox="1"/>
              <p:nvPr/>
            </p:nvSpPr>
            <p:spPr>
              <a:xfrm>
                <a:off x="552450" y="1171575"/>
                <a:ext cx="6343650" cy="255454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Gọi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lưới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oMath>
                </a14:m>
                <a:r>
                  <a:rPr lang="en-US" sz="3200" dirty="0">
                    <a:latin typeface="Times New Roman" panose="02020603050405020304" pitchFamily="18" charset="0"/>
                    <a:cs typeface="Times New Roman" panose="02020603050405020304" pitchFamily="18" charset="0"/>
                  </a:rPr>
                  <a:t>. Theo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45</m:t>
                    </m:r>
                    <m:r>
                      <a:rPr lang="en-US" sz="3200" b="0" i="1" smtClean="0">
                        <a:latin typeface="Cambria Math" panose="02040503050406030204" pitchFamily="18" charset="0"/>
                        <a:cs typeface="Arial" panose="020B0604020202020204" pitchFamily="34" charset="0"/>
                      </a:rPr>
                      <m:t>𝑚𝑚</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𝐵𝐷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90</m:t>
                    </m:r>
                    <m:r>
                      <a:rPr lang="en-US" sz="3200" b="0" i="1" smtClean="0">
                        <a:latin typeface="Cambria Math" panose="02040503050406030204" pitchFamily="18" charset="0"/>
                        <a:cs typeface="Arial" panose="020B0604020202020204" pitchFamily="34" charset="0"/>
                      </a:rPr>
                      <m:t>𝑚𝑚</m:t>
                    </m:r>
                  </m:oMath>
                </a14:m>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2</m:t>
                    </m:r>
                    <m:r>
                      <a:rPr lang="en-US" sz="3200" b="0" i="1"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965E245C-E523-02D5-2572-D654E737DBC7}"/>
                  </a:ext>
                </a:extLst>
              </p:cNvPr>
              <p:cNvSpPr txBox="1">
                <a:spLocks noRot="1" noChangeAspect="1" noMove="1" noResize="1" noEditPoints="1" noAdjustHandles="1" noChangeArrowheads="1" noChangeShapeType="1" noTextEdit="1"/>
              </p:cNvSpPr>
              <p:nvPr/>
            </p:nvSpPr>
            <p:spPr>
              <a:xfrm>
                <a:off x="552450" y="1171575"/>
                <a:ext cx="6343650" cy="2554545"/>
              </a:xfrm>
              <a:prstGeom prst="rect">
                <a:avLst/>
              </a:prstGeom>
              <a:blipFill>
                <a:blip r:embed="rId3"/>
                <a:stretch>
                  <a:fillRect l="-2500" t="-3341"/>
                </a:stretch>
              </a:blipFill>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62C89D24-BDC7-9DC7-5F4F-1F0798EF9495}"/>
              </a:ext>
            </a:extLst>
          </p:cNvPr>
          <p:cNvGraphicFramePr>
            <a:graphicFrameLocks noChangeAspect="1"/>
          </p:cNvGraphicFramePr>
          <p:nvPr/>
        </p:nvGraphicFramePr>
        <p:xfrm>
          <a:off x="1035272" y="3265186"/>
          <a:ext cx="2695133" cy="435578"/>
        </p:xfrm>
        <a:graphic>
          <a:graphicData uri="http://schemas.openxmlformats.org/presentationml/2006/ole">
            <mc:AlternateContent xmlns:mc="http://schemas.openxmlformats.org/markup-compatibility/2006">
              <mc:Choice xmlns:v="urn:schemas-microsoft-com:vml" Requires="v">
                <p:oleObj name="Equation" r:id="rId4" imgW="1257120" imgH="203040" progId="Equation.DSMT4">
                  <p:embed/>
                </p:oleObj>
              </mc:Choice>
              <mc:Fallback>
                <p:oleObj name="Equation" r:id="rId4" imgW="1257120" imgH="203040" progId="Equation.DSMT4">
                  <p:embed/>
                  <p:pic>
                    <p:nvPicPr>
                      <p:cNvPr id="7" name="Object 6">
                        <a:extLst>
                          <a:ext uri="{FF2B5EF4-FFF2-40B4-BE49-F238E27FC236}">
                            <a16:creationId xmlns:a16="http://schemas.microsoft.com/office/drawing/2014/main" id="{62C89D24-BDC7-9DC7-5F4F-1F0798EF9495}"/>
                          </a:ext>
                        </a:extLst>
                      </p:cNvPr>
                      <p:cNvPicPr/>
                      <p:nvPr/>
                    </p:nvPicPr>
                    <p:blipFill>
                      <a:blip r:embed="rId5"/>
                      <a:stretch>
                        <a:fillRect/>
                      </a:stretch>
                    </p:blipFill>
                    <p:spPr>
                      <a:xfrm>
                        <a:off x="1035272" y="3265186"/>
                        <a:ext cx="2695133" cy="43557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A6B3FE-158A-11AF-4857-BFEFCE8C4B28}"/>
                  </a:ext>
                </a:extLst>
              </p:cNvPr>
              <p:cNvSpPr txBox="1"/>
              <p:nvPr/>
            </p:nvSpPr>
            <p:spPr>
              <a:xfrm>
                <a:off x="713297" y="3829050"/>
                <a:ext cx="6992428"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Thay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lưới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50</m:t>
                    </m:r>
                    <m:r>
                      <a:rPr lang="en-US" sz="3200" b="0" i="1" smtClean="0">
                        <a:latin typeface="Cambria Math" panose="02040503050406030204" pitchFamily="18" charset="0"/>
                        <a:cs typeface="Arial" panose="020B0604020202020204" pitchFamily="34" charset="0"/>
                      </a:rPr>
                      <m:t>𝑚𝑚</m:t>
                    </m:r>
                    <m:r>
                      <a:rPr lang="en-US" sz="3200" b="0" i="1" smtClean="0">
                        <a:latin typeface="Cambria Math" panose="02040503050406030204" pitchFamily="18" charset="0"/>
                        <a:cs typeface="Arial" panose="020B0604020202020204" pitchFamily="34" charset="0"/>
                      </a:rPr>
                      <m:t>.</m:t>
                    </m:r>
                  </m:oMath>
                </a14:m>
                <a:r>
                  <a:rPr lang="en-US" sz="3200" dirty="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BAA6B3FE-158A-11AF-4857-BFEFCE8C4B28}"/>
                  </a:ext>
                </a:extLst>
              </p:cNvPr>
              <p:cNvSpPr txBox="1">
                <a:spLocks noRot="1" noChangeAspect="1" noMove="1" noResize="1" noEditPoints="1" noAdjustHandles="1" noChangeArrowheads="1" noChangeShapeType="1" noTextEdit="1"/>
              </p:cNvSpPr>
              <p:nvPr/>
            </p:nvSpPr>
            <p:spPr>
              <a:xfrm>
                <a:off x="713297" y="3829050"/>
                <a:ext cx="6992428" cy="2062103"/>
              </a:xfrm>
              <a:prstGeom prst="rect">
                <a:avLst/>
              </a:prstGeom>
              <a:blipFill>
                <a:blip r:embed="rId6"/>
                <a:stretch>
                  <a:fillRect l="-2180" t="-4142" b="-8580"/>
                </a:stretch>
              </a:blipFill>
            </p:spPr>
            <p:txBody>
              <a:bodyPr/>
              <a:lstStyle/>
              <a:p>
                <a:r>
                  <a:rPr lang="en-US">
                    <a:noFill/>
                  </a:rPr>
                  <a:t> </a:t>
                </a:r>
              </a:p>
            </p:txBody>
          </p:sp>
        </mc:Fallback>
      </mc:AlternateContent>
      <p:graphicFrame>
        <p:nvGraphicFramePr>
          <p:cNvPr id="9" name="Object 8">
            <a:extLst>
              <a:ext uri="{FF2B5EF4-FFF2-40B4-BE49-F238E27FC236}">
                <a16:creationId xmlns:a16="http://schemas.microsoft.com/office/drawing/2014/main" id="{376145A4-3F19-55A1-AD17-4ABE0FB97DDC}"/>
              </a:ext>
            </a:extLst>
          </p:cNvPr>
          <p:cNvGraphicFramePr>
            <a:graphicFrameLocks noChangeAspect="1"/>
          </p:cNvGraphicFramePr>
          <p:nvPr/>
        </p:nvGraphicFramePr>
        <p:xfrm>
          <a:off x="3889813" y="3881869"/>
          <a:ext cx="2755025" cy="479136"/>
        </p:xfrm>
        <a:graphic>
          <a:graphicData uri="http://schemas.openxmlformats.org/presentationml/2006/ole">
            <mc:AlternateContent xmlns:mc="http://schemas.openxmlformats.org/markup-compatibility/2006">
              <mc:Choice xmlns:v="urn:schemas-microsoft-com:vml" Requires="v">
                <p:oleObj name="Equation" r:id="rId7" imgW="1168200" imgH="203040" progId="Equation.DSMT4">
                  <p:embed/>
                </p:oleObj>
              </mc:Choice>
              <mc:Fallback>
                <p:oleObj name="Equation" r:id="rId7" imgW="1168200" imgH="203040" progId="Equation.DSMT4">
                  <p:embed/>
                  <p:pic>
                    <p:nvPicPr>
                      <p:cNvPr id="9" name="Object 8">
                        <a:extLst>
                          <a:ext uri="{FF2B5EF4-FFF2-40B4-BE49-F238E27FC236}">
                            <a16:creationId xmlns:a16="http://schemas.microsoft.com/office/drawing/2014/main" id="{376145A4-3F19-55A1-AD17-4ABE0FB97DDC}"/>
                          </a:ext>
                        </a:extLst>
                      </p:cNvPr>
                      <p:cNvPicPr/>
                      <p:nvPr/>
                    </p:nvPicPr>
                    <p:blipFill>
                      <a:blip r:embed="rId8"/>
                      <a:stretch>
                        <a:fillRect/>
                      </a:stretch>
                    </p:blipFill>
                    <p:spPr>
                      <a:xfrm>
                        <a:off x="3889813" y="3881869"/>
                        <a:ext cx="2755025" cy="479136"/>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2E3111F-D5B2-4F3E-0CBF-706D259BACE9}"/>
              </a:ext>
            </a:extLst>
          </p:cNvPr>
          <p:cNvGraphicFramePr>
            <a:graphicFrameLocks noChangeAspect="1"/>
          </p:cNvGraphicFramePr>
          <p:nvPr/>
        </p:nvGraphicFramePr>
        <p:xfrm>
          <a:off x="2107135" y="4402513"/>
          <a:ext cx="2259557" cy="462801"/>
        </p:xfrm>
        <a:graphic>
          <a:graphicData uri="http://schemas.openxmlformats.org/presentationml/2006/ole">
            <mc:AlternateContent xmlns:mc="http://schemas.openxmlformats.org/markup-compatibility/2006">
              <mc:Choice xmlns:v="urn:schemas-microsoft-com:vml" Requires="v">
                <p:oleObj name="Equation" r:id="rId9" imgW="1054080" imgH="215640" progId="Equation.DSMT4">
                  <p:embed/>
                </p:oleObj>
              </mc:Choice>
              <mc:Fallback>
                <p:oleObj name="Equation" r:id="rId9" imgW="1054080" imgH="215640" progId="Equation.DSMT4">
                  <p:embed/>
                  <p:pic>
                    <p:nvPicPr>
                      <p:cNvPr id="10" name="Object 9">
                        <a:extLst>
                          <a:ext uri="{FF2B5EF4-FFF2-40B4-BE49-F238E27FC236}">
                            <a16:creationId xmlns:a16="http://schemas.microsoft.com/office/drawing/2014/main" id="{42E3111F-D5B2-4F3E-0CBF-706D259BACE9}"/>
                          </a:ext>
                        </a:extLst>
                      </p:cNvPr>
                      <p:cNvPicPr/>
                      <p:nvPr/>
                    </p:nvPicPr>
                    <p:blipFill>
                      <a:blip r:embed="rId10"/>
                      <a:stretch>
                        <a:fillRect/>
                      </a:stretch>
                    </p:blipFill>
                    <p:spPr>
                      <a:xfrm>
                        <a:off x="2107135" y="4402513"/>
                        <a:ext cx="2259557" cy="462801"/>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E0A37F9-87D1-020F-5C79-3CF118122C75}"/>
              </a:ext>
            </a:extLst>
          </p:cNvPr>
          <p:cNvGraphicFramePr>
            <a:graphicFrameLocks noChangeAspect="1"/>
          </p:cNvGraphicFramePr>
          <p:nvPr/>
        </p:nvGraphicFramePr>
        <p:xfrm>
          <a:off x="2119640" y="4932292"/>
          <a:ext cx="2066270" cy="419243"/>
        </p:xfrm>
        <a:graphic>
          <a:graphicData uri="http://schemas.openxmlformats.org/presentationml/2006/ole">
            <mc:AlternateContent xmlns:mc="http://schemas.openxmlformats.org/markup-compatibility/2006">
              <mc:Choice xmlns:v="urn:schemas-microsoft-com:vml" Requires="v">
                <p:oleObj name="Equation" r:id="rId11" imgW="876240" imgH="177480" progId="Equation.DSMT4">
                  <p:embed/>
                </p:oleObj>
              </mc:Choice>
              <mc:Fallback>
                <p:oleObj name="Equation" r:id="rId11" imgW="876240" imgH="177480" progId="Equation.DSMT4">
                  <p:embed/>
                  <p:pic>
                    <p:nvPicPr>
                      <p:cNvPr id="11" name="Object 10">
                        <a:extLst>
                          <a:ext uri="{FF2B5EF4-FFF2-40B4-BE49-F238E27FC236}">
                            <a16:creationId xmlns:a16="http://schemas.microsoft.com/office/drawing/2014/main" id="{7E0A37F9-87D1-020F-5C79-3CF118122C75}"/>
                          </a:ext>
                        </a:extLst>
                      </p:cNvPr>
                      <p:cNvPicPr/>
                      <p:nvPr/>
                    </p:nvPicPr>
                    <p:blipFill>
                      <a:blip r:embed="rId12"/>
                      <a:stretch>
                        <a:fillRect/>
                      </a:stretch>
                    </p:blipFill>
                    <p:spPr>
                      <a:xfrm>
                        <a:off x="2119640" y="4932292"/>
                        <a:ext cx="2066270" cy="419243"/>
                      </a:xfrm>
                      <a:prstGeom prst="rect">
                        <a:avLst/>
                      </a:prstGeom>
                    </p:spPr>
                  </p:pic>
                </p:oleObj>
              </mc:Fallback>
            </mc:AlternateContent>
          </a:graphicData>
        </a:graphic>
      </p:graphicFrame>
    </p:spTree>
    <p:extLst>
      <p:ext uri="{BB962C8B-B14F-4D97-AF65-F5344CB8AC3E}">
        <p14:creationId xmlns:p14="http://schemas.microsoft.com/office/powerpoint/2010/main" val="104764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DD8CB99A-5655-127F-C62F-E840BD1C5544}"/>
              </a:ext>
            </a:extLst>
          </p:cNvPr>
          <p:cNvPicPr>
            <a:picLocks noChangeAspect="1"/>
          </p:cNvPicPr>
          <p:nvPr/>
        </p:nvPicPr>
        <p:blipFill>
          <a:blip r:embed="rId4"/>
          <a:stretch>
            <a:fillRect/>
          </a:stretch>
        </p:blipFill>
        <p:spPr>
          <a:xfrm>
            <a:off x="2988799" y="1795550"/>
            <a:ext cx="6112338" cy="4771506"/>
          </a:xfrm>
          <a:prstGeom prst="rect">
            <a:avLst/>
          </a:prstGeom>
        </p:spPr>
      </p:pic>
      <p:sp>
        <p:nvSpPr>
          <p:cNvPr id="239637" name="Rectangle 21">
            <a:hlinkClick r:id="rId5" action="ppaction://hlinksldjump"/>
          </p:cNvPr>
          <p:cNvSpPr>
            <a:spLocks noChangeArrowheads="1"/>
          </p:cNvSpPr>
          <p:nvPr/>
        </p:nvSpPr>
        <p:spPr bwMode="auto">
          <a:xfrm>
            <a:off x="2939656" y="1777176"/>
            <a:ext cx="3181350" cy="2373312"/>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1</a:t>
            </a:r>
            <a:endParaRPr lang="vi-VN" altLang="en-US" sz="8800" dirty="0">
              <a:solidFill>
                <a:srgbClr val="FF0000"/>
              </a:solidFill>
              <a:cs typeface="Arial" panose="020B0604020202020204" pitchFamily="34" charset="0"/>
            </a:endParaRPr>
          </a:p>
        </p:txBody>
      </p:sp>
      <p:sp>
        <p:nvSpPr>
          <p:cNvPr id="239638" name="Rectangle 22">
            <a:hlinkClick r:id="rId6" action="ppaction://hlinksldjump"/>
          </p:cNvPr>
          <p:cNvSpPr>
            <a:spLocks noChangeArrowheads="1"/>
          </p:cNvSpPr>
          <p:nvPr/>
        </p:nvSpPr>
        <p:spPr bwMode="auto">
          <a:xfrm>
            <a:off x="6112338" y="1777176"/>
            <a:ext cx="3090863" cy="2373312"/>
          </a:xfrm>
          <a:prstGeom prst="rect">
            <a:avLst/>
          </a:prstGeom>
          <a:solidFill>
            <a:srgbClr val="00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2</a:t>
            </a:r>
            <a:endParaRPr lang="vi-VN" altLang="en-US" sz="8800" dirty="0">
              <a:solidFill>
                <a:srgbClr val="FF0000"/>
              </a:solidFill>
              <a:cs typeface="Arial" panose="020B0604020202020204" pitchFamily="34" charset="0"/>
            </a:endParaRPr>
          </a:p>
        </p:txBody>
      </p:sp>
      <p:sp>
        <p:nvSpPr>
          <p:cNvPr id="239639" name="Rectangle 23">
            <a:hlinkClick r:id="rId7" action="ppaction://hlinksldjump"/>
          </p:cNvPr>
          <p:cNvSpPr>
            <a:spLocks noChangeArrowheads="1"/>
          </p:cNvSpPr>
          <p:nvPr/>
        </p:nvSpPr>
        <p:spPr bwMode="auto">
          <a:xfrm>
            <a:off x="2935322" y="4150488"/>
            <a:ext cx="3181350" cy="2492376"/>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3</a:t>
            </a:r>
            <a:endParaRPr lang="vi-VN" altLang="en-US" sz="8800" dirty="0">
              <a:solidFill>
                <a:srgbClr val="FF0000"/>
              </a:solidFill>
              <a:cs typeface="Arial" panose="020B0604020202020204" pitchFamily="34" charset="0"/>
            </a:endParaRPr>
          </a:p>
        </p:txBody>
      </p:sp>
      <p:sp>
        <p:nvSpPr>
          <p:cNvPr id="239640" name="Rectangle 24">
            <a:hlinkClick r:id="rId8" action="ppaction://hlinksldjump"/>
          </p:cNvPr>
          <p:cNvSpPr>
            <a:spLocks noChangeArrowheads="1"/>
          </p:cNvSpPr>
          <p:nvPr/>
        </p:nvSpPr>
        <p:spPr bwMode="auto">
          <a:xfrm>
            <a:off x="6121006" y="4155365"/>
            <a:ext cx="3090863" cy="2492375"/>
          </a:xfrm>
          <a:prstGeom prst="rect">
            <a:avLst/>
          </a:prstGeom>
          <a:solidFill>
            <a:srgbClr val="FF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4</a:t>
            </a:r>
            <a:endParaRPr lang="vi-VN" altLang="en-US" sz="8800" dirty="0">
              <a:solidFill>
                <a:srgbClr val="FF0000"/>
              </a:solidFill>
              <a:cs typeface="Arial" panose="020B0604020202020204" pitchFamily="34" charset="0"/>
            </a:endParaRPr>
          </a:p>
        </p:txBody>
      </p:sp>
      <p:sp>
        <p:nvSpPr>
          <p:cNvPr id="10" name="Rectangle 4"/>
          <p:cNvSpPr>
            <a:spLocks noChangeArrowheads="1"/>
          </p:cNvSpPr>
          <p:nvPr/>
        </p:nvSpPr>
        <p:spPr bwMode="auto">
          <a:xfrm>
            <a:off x="1414678" y="1010217"/>
            <a:ext cx="9144000" cy="685800"/>
          </a:xfrm>
          <a:prstGeom prst="rect">
            <a:avLst/>
          </a:prstGeom>
          <a:solidFill>
            <a:srgbClr val="FFFF66"/>
          </a:solidFill>
          <a:ln>
            <a:noFill/>
          </a:ln>
        </p:spPr>
        <p:txBody>
          <a:bodyPr wrap="none" anchor="ctr"/>
          <a:lstStyle/>
          <a:p>
            <a:pPr algn="ctr" eaLnBrk="1" hangingPunct="1">
              <a:defRPr/>
            </a:pPr>
            <a:r>
              <a:rPr lang="en-US" sz="32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 LẬT MẢNH GHÉP</a:t>
            </a:r>
            <a:endParaRPr lang="vi-VN" sz="32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45D60562-028E-4B92-BB2B-E55173015A53}"/>
              </a:ext>
            </a:extLst>
          </p:cNvPr>
          <p:cNvSpPr/>
          <p:nvPr/>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extrusionOk="0">
                <a:moveTo>
                  <a:pt x="0" y="0"/>
                </a:moveTo>
                <a:cubicBezTo>
                  <a:pt x="4137690" y="118645"/>
                  <a:pt x="7294484" y="116012"/>
                  <a:pt x="12192000" y="0"/>
                </a:cubicBezTo>
                <a:cubicBezTo>
                  <a:pt x="12059118" y="1168324"/>
                  <a:pt x="12276951" y="5720643"/>
                  <a:pt x="12192000" y="6857999"/>
                </a:cubicBezTo>
                <a:cubicBezTo>
                  <a:pt x="10871685" y="6992599"/>
                  <a:pt x="5389075" y="6700803"/>
                  <a:pt x="0" y="6857999"/>
                </a:cubicBezTo>
                <a:cubicBezTo>
                  <a:pt x="-20187" y="5183112"/>
                  <a:pt x="-152480" y="85682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6" descr="C:\Users\ADMIN\Desktop\Tai nguyen thiet ke tro choi\Bảng gỗ\Huong dan 3.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20543" y="5927472"/>
            <a:ext cx="2189279" cy="93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754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96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39637"/>
                                        </p:tgtEl>
                                      </p:cBhvr>
                                    </p:animEffect>
                                    <p:set>
                                      <p:cBhvr>
                                        <p:cTn id="7" dur="1" fill="hold">
                                          <p:stCondLst>
                                            <p:cond delay="499"/>
                                          </p:stCondLst>
                                        </p:cTn>
                                        <p:tgtEl>
                                          <p:spTgt spid="239637"/>
                                        </p:tgtEl>
                                        <p:attrNameLst>
                                          <p:attrName>style.visibility</p:attrName>
                                        </p:attrNameLst>
                                      </p:cBhvr>
                                      <p:to>
                                        <p:strVal val="hidden"/>
                                      </p:to>
                                    </p:set>
                                  </p:childTnLst>
                                </p:cTn>
                              </p:par>
                            </p:childTnLst>
                          </p:cTn>
                        </p:par>
                      </p:childTnLst>
                    </p:cTn>
                  </p:par>
                </p:childTnLst>
              </p:cTn>
              <p:nextCondLst>
                <p:cond evt="onClick" delay="0">
                  <p:tgtEl>
                    <p:spTgt spid="239637"/>
                  </p:tgtEl>
                </p:cond>
              </p:nextCondLst>
            </p:seq>
            <p:seq concurrent="1" nextAc="seek">
              <p:cTn id="8" restart="whenNotActive" fill="hold" evtFilter="cancelBubble" nodeType="interactiveSeq">
                <p:stCondLst>
                  <p:cond evt="onClick" delay="0">
                    <p:tgtEl>
                      <p:spTgt spid="2396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xit" presetSubtype="0" fill="hold" grpId="0" nodeType="clickEffect">
                                  <p:stCondLst>
                                    <p:cond delay="0"/>
                                  </p:stCondLst>
                                  <p:childTnLst>
                                    <p:animEffect transition="out" filter="dissolve">
                                      <p:cBhvr>
                                        <p:cTn id="12" dur="500"/>
                                        <p:tgtEl>
                                          <p:spTgt spid="239638"/>
                                        </p:tgtEl>
                                      </p:cBhvr>
                                    </p:animEffect>
                                    <p:set>
                                      <p:cBhvr>
                                        <p:cTn id="13" dur="1" fill="hold">
                                          <p:stCondLst>
                                            <p:cond delay="499"/>
                                          </p:stCondLst>
                                        </p:cTn>
                                        <p:tgtEl>
                                          <p:spTgt spid="239638"/>
                                        </p:tgtEl>
                                        <p:attrNameLst>
                                          <p:attrName>style.visibility</p:attrName>
                                        </p:attrNameLst>
                                      </p:cBhvr>
                                      <p:to>
                                        <p:strVal val="hidden"/>
                                      </p:to>
                                    </p:set>
                                  </p:childTnLst>
                                </p:cTn>
                              </p:par>
                            </p:childTnLst>
                          </p:cTn>
                        </p:par>
                      </p:childTnLst>
                    </p:cTn>
                  </p:par>
                </p:childTnLst>
              </p:cTn>
              <p:nextCondLst>
                <p:cond evt="onClick" delay="0">
                  <p:tgtEl>
                    <p:spTgt spid="239638"/>
                  </p:tgtEl>
                </p:cond>
              </p:nextCondLst>
            </p:seq>
            <p:seq concurrent="1" nextAc="seek">
              <p:cTn id="14" restart="whenNotActive" fill="hold" evtFilter="cancelBubble" nodeType="interactiveSeq">
                <p:stCondLst>
                  <p:cond evt="onClick" delay="0">
                    <p:tgtEl>
                      <p:spTgt spid="23963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xit" presetSubtype="0" fill="hold" grpId="0" nodeType="clickEffect">
                                  <p:stCondLst>
                                    <p:cond delay="0"/>
                                  </p:stCondLst>
                                  <p:childTnLst>
                                    <p:animEffect transition="out" filter="dissolve">
                                      <p:cBhvr>
                                        <p:cTn id="18" dur="500"/>
                                        <p:tgtEl>
                                          <p:spTgt spid="239639"/>
                                        </p:tgtEl>
                                      </p:cBhvr>
                                    </p:animEffect>
                                    <p:set>
                                      <p:cBhvr>
                                        <p:cTn id="19" dur="1" fill="hold">
                                          <p:stCondLst>
                                            <p:cond delay="499"/>
                                          </p:stCondLst>
                                        </p:cTn>
                                        <p:tgtEl>
                                          <p:spTgt spid="239639"/>
                                        </p:tgtEl>
                                        <p:attrNameLst>
                                          <p:attrName>style.visibility</p:attrName>
                                        </p:attrNameLst>
                                      </p:cBhvr>
                                      <p:to>
                                        <p:strVal val="hidden"/>
                                      </p:to>
                                    </p:set>
                                  </p:childTnLst>
                                </p:cTn>
                              </p:par>
                            </p:childTnLst>
                          </p:cTn>
                        </p:par>
                      </p:childTnLst>
                    </p:cTn>
                  </p:par>
                </p:childTnLst>
              </p:cTn>
              <p:nextCondLst>
                <p:cond evt="onClick" delay="0">
                  <p:tgtEl>
                    <p:spTgt spid="239639"/>
                  </p:tgtEl>
                </p:cond>
              </p:nextCondLst>
            </p:seq>
            <p:seq concurrent="1" nextAc="seek">
              <p:cTn id="20" restart="whenNotActive" fill="hold" evtFilter="cancelBubble" nodeType="interactiveSeq">
                <p:stCondLst>
                  <p:cond evt="onClick" delay="0">
                    <p:tgtEl>
                      <p:spTgt spid="23964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xit" presetSubtype="0" fill="hold" grpId="0" nodeType="clickEffect">
                                  <p:stCondLst>
                                    <p:cond delay="0"/>
                                  </p:stCondLst>
                                  <p:childTnLst>
                                    <p:animEffect transition="out" filter="dissolve">
                                      <p:cBhvr>
                                        <p:cTn id="24" dur="500"/>
                                        <p:tgtEl>
                                          <p:spTgt spid="239640"/>
                                        </p:tgtEl>
                                      </p:cBhvr>
                                    </p:animEffect>
                                    <p:set>
                                      <p:cBhvr>
                                        <p:cTn id="25" dur="1" fill="hold">
                                          <p:stCondLst>
                                            <p:cond delay="499"/>
                                          </p:stCondLst>
                                        </p:cTn>
                                        <p:tgtEl>
                                          <p:spTgt spid="239640"/>
                                        </p:tgtEl>
                                        <p:attrNameLst>
                                          <p:attrName>style.visibility</p:attrName>
                                        </p:attrNameLst>
                                      </p:cBhvr>
                                      <p:to>
                                        <p:strVal val="hidden"/>
                                      </p:to>
                                    </p:set>
                                  </p:childTnLst>
                                </p:cTn>
                              </p:par>
                            </p:childTnLst>
                          </p:cTn>
                        </p:par>
                      </p:childTnLst>
                    </p:cTn>
                  </p:par>
                </p:childTnLst>
              </p:cTn>
              <p:nextCondLst>
                <p:cond evt="onClick" delay="0">
                  <p:tgtEl>
                    <p:spTgt spid="239640"/>
                  </p:tgtEl>
                </p:cond>
              </p:nextCondLst>
            </p:seq>
          </p:childTnLst>
        </p:cTn>
      </p:par>
    </p:tnLst>
    <p:bldLst>
      <p:bldP spid="239637" grpId="0" animBg="1"/>
      <p:bldP spid="239638" grpId="0" animBg="1"/>
      <p:bldP spid="239639" grpId="0" animBg="1"/>
      <p:bldP spid="23964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220" name="Group 3"/>
          <p:cNvGrpSpPr>
            <a:grpSpLocks/>
          </p:cNvGrpSpPr>
          <p:nvPr/>
        </p:nvGrpSpPr>
        <p:grpSpPr bwMode="auto">
          <a:xfrm>
            <a:off x="201478" y="-534690"/>
            <a:ext cx="11809708" cy="7620000"/>
            <a:chOff x="-92" y="456"/>
            <a:chExt cx="5471" cy="3605"/>
          </a:xfrm>
        </p:grpSpPr>
        <p:sp>
          <p:nvSpPr>
            <p:cNvPr id="9222" name="AutoShape 4" descr="Newsprint"/>
            <p:cNvSpPr>
              <a:spLocks noChangeArrowheads="1"/>
            </p:cNvSpPr>
            <p:nvPr/>
          </p:nvSpPr>
          <p:spPr bwMode="auto">
            <a:xfrm>
              <a:off x="-92" y="456"/>
              <a:ext cx="5471" cy="3605"/>
            </a:xfrm>
            <a:prstGeom prst="horizontalScroll">
              <a:avLst>
                <a:gd name="adj" fmla="val 12500"/>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9223" name="Text Box 5" descr="Newsprint">
              <a:hlinkClick r:id="" action="ppaction://noaction"/>
            </p:cNvPr>
            <p:cNvSpPr txBox="1">
              <a:spLocks noChangeArrowheads="1"/>
            </p:cNvSpPr>
            <p:nvPr/>
          </p:nvSpPr>
          <p:spPr bwMode="auto">
            <a:xfrm>
              <a:off x="363" y="991"/>
              <a:ext cx="4821" cy="2157"/>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Luật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chơi</a:t>
              </a:r>
              <a:r>
                <a:rPr lang="en-US" altLang="en-US" sz="4000" b="1" dirty="0">
                  <a:solidFill>
                    <a:srgbClr val="FF0000"/>
                  </a:solidFill>
                  <a:latin typeface="Times New Roman" panose="02020603050405020304" pitchFamily="18" charset="0"/>
                  <a:cs typeface="Times New Roman" panose="02020603050405020304" pitchFamily="18" charset="0"/>
                </a:rPr>
                <a:t> </a:t>
              </a:r>
            </a:p>
            <a:p>
              <a:pPr algn="ctr">
                <a:spcBef>
                  <a:spcPct val="5000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Mỗi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bạn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được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chọn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một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mảnh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ghép</a:t>
              </a:r>
              <a:r>
                <a:rPr lang="en-US" altLang="en-US" b="1" dirty="0">
                  <a:solidFill>
                    <a:srgbClr val="FF0000"/>
                  </a:solidFill>
                  <a:latin typeface="Times New Roman" panose="02020603050405020304" pitchFamily="18" charset="0"/>
                  <a:cs typeface="Times New Roman" panose="02020603050405020304" pitchFamily="18" charset="0"/>
                </a:rPr>
                <a:t> may </a:t>
              </a:r>
              <a:r>
                <a:rPr lang="en-US" altLang="en-US" b="1" dirty="0" err="1">
                  <a:solidFill>
                    <a:srgbClr val="FF0000"/>
                  </a:solidFill>
                  <a:latin typeface="Times New Roman" panose="02020603050405020304" pitchFamily="18" charset="0"/>
                  <a:cs typeface="Times New Roman" panose="02020603050405020304" pitchFamily="18" charset="0"/>
                </a:rPr>
                <a:t>mắn</a:t>
              </a:r>
              <a:endParaRPr lang="en-US"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spcBef>
                  <a:spcPct val="50000"/>
                </a:spcBef>
                <a:buFontTx/>
                <a:buNone/>
              </a:pP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Có</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4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mảnh</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ghép</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đằng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sau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mỗi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mảnh</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ghép</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là</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một</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câu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hỏi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tương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ứng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Nếu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trả</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đúng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câu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hỏi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thì</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được</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nhận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một</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phần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thưởng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nếu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trả</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sai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bạn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khác</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sẽ</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được</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quyền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trả</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Thời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gian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suy</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nghĩ</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là</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15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giây</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cho</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mỗi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câu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hỏi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a:t>
              </a:r>
            </a:p>
          </p:txBody>
        </p:sp>
      </p:grpSp>
      <p:pic>
        <p:nvPicPr>
          <p:cNvPr id="9" name="Picture 3"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506232" y="6053599"/>
            <a:ext cx="1892536" cy="80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311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720772" y="824202"/>
            <a:ext cx="91342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u="sng" dirty="0" err="1">
                <a:solidFill>
                  <a:srgbClr val="0000FF"/>
                </a:solidFill>
                <a:cs typeface="Arial" panose="020B0604020202020204" pitchFamily="34" charset="0"/>
              </a:rPr>
              <a:t>Câu</a:t>
            </a:r>
            <a:r>
              <a:rPr lang="en-US" altLang="en-US" sz="4000" b="1" u="sng" dirty="0">
                <a:solidFill>
                  <a:srgbClr val="0000FF"/>
                </a:solidFill>
                <a:cs typeface="Arial" panose="020B0604020202020204" pitchFamily="34" charset="0"/>
              </a:rPr>
              <a:t> 1</a:t>
            </a:r>
            <a:r>
              <a:rPr lang="en-US" altLang="en-US" sz="4000" dirty="0">
                <a:cs typeface="Arial" panose="020B0604020202020204" pitchFamily="34" charset="0"/>
              </a:rPr>
              <a:t>:</a:t>
            </a:r>
            <a:r>
              <a:rPr lang="en-US" altLang="en-US" dirty="0">
                <a:cs typeface="Arial" panose="020B0604020202020204" pitchFamily="34" charset="0"/>
              </a:rPr>
              <a:t> </a:t>
            </a:r>
            <a:r>
              <a:rPr lang="en-US" altLang="en-US" sz="4000" dirty="0" err="1">
                <a:latin typeface="Times New Roman" panose="02020603050405020304" pitchFamily="18" charset="0"/>
                <a:cs typeface="Times New Roman" panose="02020603050405020304" pitchFamily="18" charset="0"/>
              </a:rPr>
              <a:t>Chọn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khẳng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đúng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nhất</a:t>
            </a:r>
            <a:endParaRPr lang="en-US" altLang="en-US" sz="4000" dirty="0">
              <a:latin typeface="Times New Roman" panose="02020603050405020304" pitchFamily="18" charset="0"/>
              <a:cs typeface="Times New Roman" panose="02020603050405020304" pitchFamily="18" charset="0"/>
            </a:endParaRP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854998" y="66772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6"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632464" y="5925298"/>
            <a:ext cx="1892536" cy="8044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1752651394"/>
              </p:ext>
            </p:extLst>
          </p:nvPr>
        </p:nvGraphicFramePr>
        <p:xfrm>
          <a:off x="1017242" y="2062127"/>
          <a:ext cx="461579" cy="429376"/>
        </p:xfrm>
        <a:graphic>
          <a:graphicData uri="http://schemas.openxmlformats.org/presentationml/2006/ole">
            <mc:AlternateContent xmlns:mc="http://schemas.openxmlformats.org/markup-compatibility/2006">
              <mc:Choice xmlns:v="urn:schemas-microsoft-com:vml" Requires="v">
                <p:oleObj name="Equation" r:id="rId8" imgW="177480" imgH="164880" progId="Equation.DSMT4">
                  <p:embed/>
                </p:oleObj>
              </mc:Choice>
              <mc:Fallback>
                <p:oleObj name="Equation" r:id="rId8" imgW="177480" imgH="164880" progId="Equation.DSMT4">
                  <p:embed/>
                  <p:pic>
                    <p:nvPicPr>
                      <p:cNvPr id="3" name="Object 2"/>
                      <p:cNvPicPr/>
                      <p:nvPr/>
                    </p:nvPicPr>
                    <p:blipFill>
                      <a:blip r:embed="rId9"/>
                      <a:stretch>
                        <a:fillRect/>
                      </a:stretch>
                    </p:blipFill>
                    <p:spPr>
                      <a:xfrm>
                        <a:off x="1017242" y="2062127"/>
                        <a:ext cx="461579" cy="429376"/>
                      </a:xfrm>
                      <a:prstGeom prst="rect">
                        <a:avLst/>
                      </a:prstGeom>
                    </p:spPr>
                  </p:pic>
                </p:oleObj>
              </mc:Fallback>
            </mc:AlternateContent>
          </a:graphicData>
        </a:graphic>
      </p:graphicFrame>
      <p:sp>
        <p:nvSpPr>
          <p:cNvPr id="10" name="!!4">
            <a:extLst>
              <a:ext uri="{FF2B5EF4-FFF2-40B4-BE49-F238E27FC236}">
                <a16:creationId xmlns:a16="http://schemas.microsoft.com/office/drawing/2014/main" id="{19C72F90-3FC8-859A-1D01-83CF3B2F8D0C}"/>
              </a:ext>
            </a:extLst>
          </p:cNvPr>
          <p:cNvSpPr/>
          <p:nvPr/>
        </p:nvSpPr>
        <p:spPr>
          <a:xfrm>
            <a:off x="2511869" y="35085"/>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graphicFrame>
        <p:nvGraphicFramePr>
          <p:cNvPr id="7" name="Object 6">
            <a:extLst>
              <a:ext uri="{FF2B5EF4-FFF2-40B4-BE49-F238E27FC236}">
                <a16:creationId xmlns:a16="http://schemas.microsoft.com/office/drawing/2014/main" id="{C32A2742-7636-285D-3FBB-34152C80DF43}"/>
              </a:ext>
            </a:extLst>
          </p:cNvPr>
          <p:cNvGraphicFramePr>
            <a:graphicFrameLocks noChangeAspect="1"/>
          </p:cNvGraphicFramePr>
          <p:nvPr>
            <p:extLst>
              <p:ext uri="{D42A27DB-BD31-4B8C-83A1-F6EECF244321}">
                <p14:modId xmlns:p14="http://schemas.microsoft.com/office/powerpoint/2010/main" val="3812290117"/>
              </p:ext>
            </p:extLst>
          </p:nvPr>
        </p:nvGraphicFramePr>
        <p:xfrm>
          <a:off x="980727" y="3015112"/>
          <a:ext cx="419243" cy="389298"/>
        </p:xfrm>
        <a:graphic>
          <a:graphicData uri="http://schemas.openxmlformats.org/presentationml/2006/ole">
            <mc:AlternateContent xmlns:mc="http://schemas.openxmlformats.org/markup-compatibility/2006">
              <mc:Choice xmlns:v="urn:schemas-microsoft-com:vml" Requires="v">
                <p:oleObj name="Equation" r:id="rId10" imgW="177480" imgH="164880" progId="Equation.DSMT4">
                  <p:embed/>
                </p:oleObj>
              </mc:Choice>
              <mc:Fallback>
                <p:oleObj name="Equation" r:id="rId10" imgW="177480" imgH="164880" progId="Equation.DSMT4">
                  <p:embed/>
                  <p:pic>
                    <p:nvPicPr>
                      <p:cNvPr id="0" name=""/>
                      <p:cNvPicPr/>
                      <p:nvPr/>
                    </p:nvPicPr>
                    <p:blipFill>
                      <a:blip r:embed="rId11"/>
                      <a:stretch>
                        <a:fillRect/>
                      </a:stretch>
                    </p:blipFill>
                    <p:spPr>
                      <a:xfrm>
                        <a:off x="980727" y="3015112"/>
                        <a:ext cx="419243" cy="38929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BB70F29-A64A-712F-7F35-030E124B09BC}"/>
              </a:ext>
            </a:extLst>
          </p:cNvPr>
          <p:cNvGraphicFramePr>
            <a:graphicFrameLocks noChangeAspect="1"/>
          </p:cNvGraphicFramePr>
          <p:nvPr>
            <p:extLst>
              <p:ext uri="{D42A27DB-BD31-4B8C-83A1-F6EECF244321}">
                <p14:modId xmlns:p14="http://schemas.microsoft.com/office/powerpoint/2010/main" val="4102219764"/>
              </p:ext>
            </p:extLst>
          </p:nvPr>
        </p:nvGraphicFramePr>
        <p:xfrm>
          <a:off x="962293" y="3677312"/>
          <a:ext cx="419243" cy="419243"/>
        </p:xfrm>
        <a:graphic>
          <a:graphicData uri="http://schemas.openxmlformats.org/presentationml/2006/ole">
            <mc:AlternateContent xmlns:mc="http://schemas.openxmlformats.org/markup-compatibility/2006">
              <mc:Choice xmlns:v="urn:schemas-microsoft-com:vml" Requires="v">
                <p:oleObj name="Equation" r:id="rId12" imgW="177480" imgH="177480" progId="Equation.DSMT4">
                  <p:embed/>
                </p:oleObj>
              </mc:Choice>
              <mc:Fallback>
                <p:oleObj name="Equation" r:id="rId12" imgW="177480" imgH="177480" progId="Equation.DSMT4">
                  <p:embed/>
                  <p:pic>
                    <p:nvPicPr>
                      <p:cNvPr id="0" name=""/>
                      <p:cNvPicPr/>
                      <p:nvPr/>
                    </p:nvPicPr>
                    <p:blipFill>
                      <a:blip r:embed="rId13"/>
                      <a:stretch>
                        <a:fillRect/>
                      </a:stretch>
                    </p:blipFill>
                    <p:spPr>
                      <a:xfrm>
                        <a:off x="962293" y="3677312"/>
                        <a:ext cx="419243" cy="41924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205A864-587D-D967-2A78-9DE916B72355}"/>
              </a:ext>
            </a:extLst>
          </p:cNvPr>
          <p:cNvGraphicFramePr>
            <a:graphicFrameLocks noChangeAspect="1"/>
          </p:cNvGraphicFramePr>
          <p:nvPr>
            <p:extLst>
              <p:ext uri="{D42A27DB-BD31-4B8C-83A1-F6EECF244321}">
                <p14:modId xmlns:p14="http://schemas.microsoft.com/office/powerpoint/2010/main" val="1033276878"/>
              </p:ext>
            </p:extLst>
          </p:nvPr>
        </p:nvGraphicFramePr>
        <p:xfrm>
          <a:off x="1017242" y="4679383"/>
          <a:ext cx="419243" cy="389298"/>
        </p:xfrm>
        <a:graphic>
          <a:graphicData uri="http://schemas.openxmlformats.org/presentationml/2006/ole">
            <mc:AlternateContent xmlns:mc="http://schemas.openxmlformats.org/markup-compatibility/2006">
              <mc:Choice xmlns:v="urn:schemas-microsoft-com:vml" Requires="v">
                <p:oleObj name="Equation" r:id="rId14" imgW="177480" imgH="164880" progId="Equation.DSMT4">
                  <p:embed/>
                </p:oleObj>
              </mc:Choice>
              <mc:Fallback>
                <p:oleObj name="Equation" r:id="rId14" imgW="177480" imgH="164880" progId="Equation.DSMT4">
                  <p:embed/>
                  <p:pic>
                    <p:nvPicPr>
                      <p:cNvPr id="0" name=""/>
                      <p:cNvPicPr/>
                      <p:nvPr/>
                    </p:nvPicPr>
                    <p:blipFill>
                      <a:blip r:embed="rId15"/>
                      <a:stretch>
                        <a:fillRect/>
                      </a:stretch>
                    </p:blipFill>
                    <p:spPr>
                      <a:xfrm>
                        <a:off x="1017242" y="4679383"/>
                        <a:ext cx="419243" cy="38929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ED2ED78-0443-296F-2844-7E65B0E5F732}"/>
              </a:ext>
            </a:extLst>
          </p:cNvPr>
          <p:cNvSpPr txBox="1"/>
          <p:nvPr/>
        </p:nvSpPr>
        <p:spPr>
          <a:xfrm>
            <a:off x="720772" y="3596048"/>
            <a:ext cx="938376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2B52E94-B70C-FEBC-4552-A97ABD38B684}"/>
              </a:ext>
            </a:extLst>
          </p:cNvPr>
          <p:cNvSpPr txBox="1"/>
          <p:nvPr/>
        </p:nvSpPr>
        <p:spPr>
          <a:xfrm>
            <a:off x="720772" y="2948151"/>
            <a:ext cx="938376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E5952686-6D18-AE2F-D8B8-569B9F21BCC4}"/>
              </a:ext>
            </a:extLst>
          </p:cNvPr>
          <p:cNvSpPr txBox="1"/>
          <p:nvPr/>
        </p:nvSpPr>
        <p:spPr>
          <a:xfrm>
            <a:off x="848324" y="2013889"/>
            <a:ext cx="938376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2F59688C-4762-FBF0-4344-4F298CC03C3C}"/>
              </a:ext>
            </a:extLst>
          </p:cNvPr>
          <p:cNvSpPr txBox="1"/>
          <p:nvPr/>
        </p:nvSpPr>
        <p:spPr>
          <a:xfrm>
            <a:off x="848324" y="4630848"/>
            <a:ext cx="938376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 B, C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Arial" panose="020B0604020202020204" pitchFamily="34" charset="0"/>
                <a:cs typeface="Arial" panose="020B0604020202020204" pitchFamily="34" charset="0"/>
              </a:rPr>
              <a:t>.</a:t>
            </a:r>
          </a:p>
        </p:txBody>
      </p:sp>
      <p:sp>
        <p:nvSpPr>
          <p:cNvPr id="17" name="Oval 23">
            <a:extLst>
              <a:ext uri="{FF2B5EF4-FFF2-40B4-BE49-F238E27FC236}">
                <a16:creationId xmlns:a16="http://schemas.microsoft.com/office/drawing/2014/main" id="{33390AF9-7FE6-9053-011D-B5D82F851796}"/>
              </a:ext>
            </a:extLst>
          </p:cNvPr>
          <p:cNvSpPr>
            <a:spLocks noChangeArrowheads="1"/>
          </p:cNvSpPr>
          <p:nvPr/>
        </p:nvSpPr>
        <p:spPr bwMode="auto">
          <a:xfrm>
            <a:off x="802036" y="4630848"/>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spTree>
    <p:extLst>
      <p:ext uri="{BB962C8B-B14F-4D97-AF65-F5344CB8AC3E}">
        <p14:creationId xmlns:p14="http://schemas.microsoft.com/office/powerpoint/2010/main" val="41122279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705412" y="577158"/>
            <a:ext cx="97458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u="sng" dirty="0" err="1">
                <a:solidFill>
                  <a:srgbClr val="0000FF"/>
                </a:solidFill>
                <a:latin typeface="Times New Roman" panose="02020603050405020304" pitchFamily="18" charset="0"/>
                <a:cs typeface="Times New Roman" panose="02020603050405020304" pitchFamily="18" charset="0"/>
              </a:rPr>
              <a:t>Câu</a:t>
            </a:r>
            <a:r>
              <a:rPr lang="en-US" altLang="en-US" sz="4000" b="1" u="sng" dirty="0">
                <a:solidFill>
                  <a:srgbClr val="0000FF"/>
                </a:solidFill>
                <a:latin typeface="Times New Roman" panose="02020603050405020304" pitchFamily="18" charset="0"/>
                <a:cs typeface="Times New Roman" panose="02020603050405020304" pitchFamily="18" charset="0"/>
              </a:rPr>
              <a:t> 2</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Hình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thoi</a:t>
            </a:r>
            <a:r>
              <a:rPr lang="en-US" altLang="en-US" sz="4000" b="1" dirty="0">
                <a:solidFill>
                  <a:srgbClr val="0000FF"/>
                </a:solidFill>
                <a:latin typeface="Times New Roman" panose="02020603050405020304" pitchFamily="18" charset="0"/>
                <a:cs typeface="Times New Roman" panose="02020603050405020304" pitchFamily="18" charset="0"/>
              </a:rPr>
              <a:t> KHÔNG </a:t>
            </a:r>
            <a:r>
              <a:rPr lang="en-US" altLang="en-US" sz="4000" b="1" dirty="0" err="1">
                <a:solidFill>
                  <a:srgbClr val="0000FF"/>
                </a:solidFill>
                <a:latin typeface="Times New Roman" panose="02020603050405020304" pitchFamily="18" charset="0"/>
                <a:cs typeface="Times New Roman" panose="02020603050405020304" pitchFamily="18" charset="0"/>
              </a:rPr>
              <a:t>có</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tính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chất</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nào</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dưới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đây</a:t>
            </a:r>
            <a:r>
              <a:rPr lang="en-US" altLang="en-US" sz="4000" dirty="0">
                <a:latin typeface="Times New Roman" panose="02020603050405020304" pitchFamily="18" charset="0"/>
                <a:cs typeface="Times New Roman" panose="02020603050405020304" pitchFamily="18" charset="0"/>
              </a:rPr>
              <a:t>:</a:t>
            </a:r>
          </a:p>
        </p:txBody>
      </p:sp>
      <p:sp>
        <p:nvSpPr>
          <p:cNvPr id="12" name="Oval 23"/>
          <p:cNvSpPr>
            <a:spLocks noChangeArrowheads="1"/>
          </p:cNvSpPr>
          <p:nvPr/>
        </p:nvSpPr>
        <p:spPr bwMode="auto">
          <a:xfrm>
            <a:off x="1420403" y="2528739"/>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pic>
        <p:nvPicPr>
          <p:cNvPr id="9"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514035" y="564033"/>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10"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622714" y="5953992"/>
            <a:ext cx="1892536" cy="8044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3932566393"/>
              </p:ext>
            </p:extLst>
          </p:nvPr>
        </p:nvGraphicFramePr>
        <p:xfrm>
          <a:off x="1628775" y="1996514"/>
          <a:ext cx="579438" cy="506413"/>
        </p:xfrm>
        <a:graphic>
          <a:graphicData uri="http://schemas.openxmlformats.org/presentationml/2006/ole">
            <mc:AlternateContent xmlns:mc="http://schemas.openxmlformats.org/markup-compatibility/2006">
              <mc:Choice xmlns:v="urn:schemas-microsoft-com:vml" Requires="v">
                <p:oleObj name="Equation" r:id="rId8" imgW="203040" imgH="177480" progId="Equation.DSMT4">
                  <p:embed/>
                </p:oleObj>
              </mc:Choice>
              <mc:Fallback>
                <p:oleObj name="Equation" r:id="rId8" imgW="203040" imgH="177480" progId="Equation.DSMT4">
                  <p:embed/>
                  <p:pic>
                    <p:nvPicPr>
                      <p:cNvPr id="2" name="Object 1"/>
                      <p:cNvPicPr/>
                      <p:nvPr/>
                    </p:nvPicPr>
                    <p:blipFill>
                      <a:blip r:embed="rId9"/>
                      <a:stretch>
                        <a:fillRect/>
                      </a:stretch>
                    </p:blipFill>
                    <p:spPr>
                      <a:xfrm>
                        <a:off x="1628775" y="1996514"/>
                        <a:ext cx="579438" cy="50641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2109621"/>
              </p:ext>
            </p:extLst>
          </p:nvPr>
        </p:nvGraphicFramePr>
        <p:xfrm>
          <a:off x="1628775" y="2580333"/>
          <a:ext cx="544513" cy="508000"/>
        </p:xfrm>
        <a:graphic>
          <a:graphicData uri="http://schemas.openxmlformats.org/presentationml/2006/ole">
            <mc:AlternateContent xmlns:mc="http://schemas.openxmlformats.org/markup-compatibility/2006">
              <mc:Choice xmlns:v="urn:schemas-microsoft-com:vml" Requires="v">
                <p:oleObj name="Equation" r:id="rId10" imgW="190440" imgH="177480" progId="Equation.DSMT4">
                  <p:embed/>
                </p:oleObj>
              </mc:Choice>
              <mc:Fallback>
                <p:oleObj name="Equation" r:id="rId10" imgW="190440" imgH="177480" progId="Equation.DSMT4">
                  <p:embed/>
                  <p:pic>
                    <p:nvPicPr>
                      <p:cNvPr id="3" name="Object 2"/>
                      <p:cNvPicPr/>
                      <p:nvPr/>
                    </p:nvPicPr>
                    <p:blipFill>
                      <a:blip r:embed="rId11"/>
                      <a:stretch>
                        <a:fillRect/>
                      </a:stretch>
                    </p:blipFill>
                    <p:spPr>
                      <a:xfrm>
                        <a:off x="1628775" y="2580333"/>
                        <a:ext cx="544513" cy="5080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210368935"/>
              </p:ext>
            </p:extLst>
          </p:nvPr>
        </p:nvGraphicFramePr>
        <p:xfrm>
          <a:off x="1598203" y="3276563"/>
          <a:ext cx="508000" cy="508000"/>
        </p:xfrm>
        <a:graphic>
          <a:graphicData uri="http://schemas.openxmlformats.org/presentationml/2006/ole">
            <mc:AlternateContent xmlns:mc="http://schemas.openxmlformats.org/markup-compatibility/2006">
              <mc:Choice xmlns:v="urn:schemas-microsoft-com:vml" Requires="v">
                <p:oleObj name="Equation" r:id="rId12" imgW="177480" imgH="177480" progId="Equation.DSMT4">
                  <p:embed/>
                </p:oleObj>
              </mc:Choice>
              <mc:Fallback>
                <p:oleObj name="Equation" r:id="rId12" imgW="177480" imgH="177480" progId="Equation.DSMT4">
                  <p:embed/>
                  <p:pic>
                    <p:nvPicPr>
                      <p:cNvPr id="4" name="Object 3"/>
                      <p:cNvPicPr/>
                      <p:nvPr/>
                    </p:nvPicPr>
                    <p:blipFill>
                      <a:blip r:embed="rId13"/>
                      <a:stretch>
                        <a:fillRect/>
                      </a:stretch>
                    </p:blipFill>
                    <p:spPr>
                      <a:xfrm>
                        <a:off x="1598203" y="3276563"/>
                        <a:ext cx="508000" cy="508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82462545"/>
              </p:ext>
            </p:extLst>
          </p:nvPr>
        </p:nvGraphicFramePr>
        <p:xfrm>
          <a:off x="1628776" y="4005606"/>
          <a:ext cx="579437" cy="508000"/>
        </p:xfrm>
        <a:graphic>
          <a:graphicData uri="http://schemas.openxmlformats.org/presentationml/2006/ole">
            <mc:AlternateContent xmlns:mc="http://schemas.openxmlformats.org/markup-compatibility/2006">
              <mc:Choice xmlns:v="urn:schemas-microsoft-com:vml" Requires="v">
                <p:oleObj name="Equation" r:id="rId14" imgW="203040" imgH="177480" progId="Equation.DSMT4">
                  <p:embed/>
                </p:oleObj>
              </mc:Choice>
              <mc:Fallback>
                <p:oleObj name="Equation" r:id="rId14" imgW="203040" imgH="177480" progId="Equation.DSMT4">
                  <p:embed/>
                  <p:pic>
                    <p:nvPicPr>
                      <p:cNvPr id="5" name="Object 4"/>
                      <p:cNvPicPr/>
                      <p:nvPr/>
                    </p:nvPicPr>
                    <p:blipFill>
                      <a:blip r:embed="rId15"/>
                      <a:stretch>
                        <a:fillRect/>
                      </a:stretch>
                    </p:blipFill>
                    <p:spPr>
                      <a:xfrm>
                        <a:off x="1628776" y="4005606"/>
                        <a:ext cx="579437" cy="508000"/>
                      </a:xfrm>
                      <a:prstGeom prst="rect">
                        <a:avLst/>
                      </a:prstGeom>
                    </p:spPr>
                  </p:pic>
                </p:oleObj>
              </mc:Fallback>
            </mc:AlternateContent>
          </a:graphicData>
        </a:graphic>
      </p:graphicFrame>
      <p:sp>
        <p:nvSpPr>
          <p:cNvPr id="6" name="!!4">
            <a:extLst>
              <a:ext uri="{FF2B5EF4-FFF2-40B4-BE49-F238E27FC236}">
                <a16:creationId xmlns:a16="http://schemas.microsoft.com/office/drawing/2014/main" id="{9FAE694A-E92B-63E2-7645-715424B802BE}"/>
              </a:ext>
            </a:extLst>
          </p:cNvPr>
          <p:cNvSpPr/>
          <p:nvPr/>
        </p:nvSpPr>
        <p:spPr>
          <a:xfrm>
            <a:off x="3122241" y="83443"/>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sp>
        <p:nvSpPr>
          <p:cNvPr id="7" name="TextBox 6">
            <a:extLst>
              <a:ext uri="{FF2B5EF4-FFF2-40B4-BE49-F238E27FC236}">
                <a16:creationId xmlns:a16="http://schemas.microsoft.com/office/drawing/2014/main" id="{543BB7CD-7DE7-C4CF-A2EC-6F86DF786C0E}"/>
              </a:ext>
            </a:extLst>
          </p:cNvPr>
          <p:cNvSpPr txBox="1"/>
          <p:nvPr/>
        </p:nvSpPr>
        <p:spPr>
          <a:xfrm>
            <a:off x="2334058" y="1988110"/>
            <a:ext cx="877763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956AC43-2778-87AF-F800-1831494610D5}"/>
              </a:ext>
            </a:extLst>
          </p:cNvPr>
          <p:cNvSpPr txBox="1"/>
          <p:nvPr/>
        </p:nvSpPr>
        <p:spPr>
          <a:xfrm>
            <a:off x="2277062" y="2534567"/>
            <a:ext cx="997274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E8E92D4-4CEE-4213-6E7C-36B1CDE5C946}"/>
              </a:ext>
            </a:extLst>
          </p:cNvPr>
          <p:cNvSpPr txBox="1"/>
          <p:nvPr/>
        </p:nvSpPr>
        <p:spPr>
          <a:xfrm>
            <a:off x="2249211" y="3268953"/>
            <a:ext cx="997274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BC950A65-8590-EB4F-CDFE-DE32FE3D58CA}"/>
              </a:ext>
            </a:extLst>
          </p:cNvPr>
          <p:cNvSpPr txBox="1"/>
          <p:nvPr/>
        </p:nvSpPr>
        <p:spPr>
          <a:xfrm>
            <a:off x="2249211" y="4062416"/>
            <a:ext cx="975597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4854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978984" y="495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499437" y="5953992"/>
            <a:ext cx="1892536" cy="80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3437" y="773562"/>
            <a:ext cx="9035512" cy="584775"/>
          </a:xfrm>
          <a:prstGeom prst="rect">
            <a:avLst/>
          </a:prstGeom>
        </p:spPr>
        <p:txBody>
          <a:bodyPr wrap="square">
            <a:spAutoFit/>
          </a:bodyPr>
          <a:lstStyle/>
          <a:p>
            <a:pPr algn="just"/>
            <a:r>
              <a:rPr lang="en-US" sz="3200" b="1" u="sng" dirty="0" err="1">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u="sng" dirty="0">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thoi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651551409"/>
              </p:ext>
            </p:extLst>
          </p:nvPr>
        </p:nvGraphicFramePr>
        <p:xfrm>
          <a:off x="1082788" y="1675295"/>
          <a:ext cx="1195387" cy="579437"/>
        </p:xfrm>
        <a:graphic>
          <a:graphicData uri="http://schemas.openxmlformats.org/presentationml/2006/ole">
            <mc:AlternateContent xmlns:mc="http://schemas.openxmlformats.org/markup-compatibility/2006">
              <mc:Choice xmlns:v="urn:schemas-microsoft-com:vml" Requires="v">
                <p:oleObj name="Equation" r:id="rId8" imgW="419040" imgH="203040" progId="Equation.DSMT4">
                  <p:embed/>
                </p:oleObj>
              </mc:Choice>
              <mc:Fallback>
                <p:oleObj name="Equation" r:id="rId8" imgW="419040" imgH="203040" progId="Equation.DSMT4">
                  <p:embed/>
                  <p:pic>
                    <p:nvPicPr>
                      <p:cNvPr id="7" name="Object 6"/>
                      <p:cNvPicPr/>
                      <p:nvPr/>
                    </p:nvPicPr>
                    <p:blipFill>
                      <a:blip r:embed="rId9"/>
                      <a:stretch>
                        <a:fillRect/>
                      </a:stretch>
                    </p:blipFill>
                    <p:spPr>
                      <a:xfrm>
                        <a:off x="1082788" y="1675295"/>
                        <a:ext cx="1195387" cy="57943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16164255"/>
              </p:ext>
            </p:extLst>
          </p:nvPr>
        </p:nvGraphicFramePr>
        <p:xfrm>
          <a:off x="1082788" y="2420994"/>
          <a:ext cx="1158875" cy="579438"/>
        </p:xfrm>
        <a:graphic>
          <a:graphicData uri="http://schemas.openxmlformats.org/presentationml/2006/ole">
            <mc:AlternateContent xmlns:mc="http://schemas.openxmlformats.org/markup-compatibility/2006">
              <mc:Choice xmlns:v="urn:schemas-microsoft-com:vml" Requires="v">
                <p:oleObj name="Equation" r:id="rId10" imgW="406080" imgH="203040" progId="Equation.DSMT4">
                  <p:embed/>
                </p:oleObj>
              </mc:Choice>
              <mc:Fallback>
                <p:oleObj name="Equation" r:id="rId10" imgW="406080" imgH="203040" progId="Equation.DSMT4">
                  <p:embed/>
                  <p:pic>
                    <p:nvPicPr>
                      <p:cNvPr id="8" name="Object 7"/>
                      <p:cNvPicPr/>
                      <p:nvPr/>
                    </p:nvPicPr>
                    <p:blipFill>
                      <a:blip r:embed="rId11"/>
                      <a:stretch>
                        <a:fillRect/>
                      </a:stretch>
                    </p:blipFill>
                    <p:spPr>
                      <a:xfrm>
                        <a:off x="1082788" y="2420994"/>
                        <a:ext cx="1158875" cy="5794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55575220"/>
              </p:ext>
            </p:extLst>
          </p:nvPr>
        </p:nvGraphicFramePr>
        <p:xfrm>
          <a:off x="1096490" y="3151128"/>
          <a:ext cx="1365250" cy="525463"/>
        </p:xfrm>
        <a:graphic>
          <a:graphicData uri="http://schemas.openxmlformats.org/presentationml/2006/ole">
            <mc:AlternateContent xmlns:mc="http://schemas.openxmlformats.org/markup-compatibility/2006">
              <mc:Choice xmlns:v="urn:schemas-microsoft-com:vml" Requires="v">
                <p:oleObj name="Equation" r:id="rId12" imgW="495000" imgH="203040" progId="Equation.DSMT4">
                  <p:embed/>
                </p:oleObj>
              </mc:Choice>
              <mc:Fallback>
                <p:oleObj name="Equation" r:id="rId12" imgW="495000" imgH="203040" progId="Equation.DSMT4">
                  <p:embed/>
                  <p:pic>
                    <p:nvPicPr>
                      <p:cNvPr id="9" name="Object 8"/>
                      <p:cNvPicPr/>
                      <p:nvPr/>
                    </p:nvPicPr>
                    <p:blipFill>
                      <a:blip r:embed="rId13"/>
                      <a:stretch>
                        <a:fillRect/>
                      </a:stretch>
                    </p:blipFill>
                    <p:spPr>
                      <a:xfrm>
                        <a:off x="1096490" y="3151128"/>
                        <a:ext cx="1365250" cy="52546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41192183"/>
              </p:ext>
            </p:extLst>
          </p:nvPr>
        </p:nvGraphicFramePr>
        <p:xfrm>
          <a:off x="1096490" y="3778782"/>
          <a:ext cx="1319212" cy="527050"/>
        </p:xfrm>
        <a:graphic>
          <a:graphicData uri="http://schemas.openxmlformats.org/presentationml/2006/ole">
            <mc:AlternateContent xmlns:mc="http://schemas.openxmlformats.org/markup-compatibility/2006">
              <mc:Choice xmlns:v="urn:schemas-microsoft-com:vml" Requires="v">
                <p:oleObj name="Equation" r:id="rId14" imgW="507960" imgH="203040" progId="Equation.DSMT4">
                  <p:embed/>
                </p:oleObj>
              </mc:Choice>
              <mc:Fallback>
                <p:oleObj name="Equation" r:id="rId14" imgW="507960" imgH="203040" progId="Equation.DSMT4">
                  <p:embed/>
                  <p:pic>
                    <p:nvPicPr>
                      <p:cNvPr id="10" name="Object 9"/>
                      <p:cNvPicPr/>
                      <p:nvPr/>
                    </p:nvPicPr>
                    <p:blipFill>
                      <a:blip r:embed="rId15"/>
                      <a:stretch>
                        <a:fillRect/>
                      </a:stretch>
                    </p:blipFill>
                    <p:spPr>
                      <a:xfrm>
                        <a:off x="1096490" y="3778782"/>
                        <a:ext cx="1319212" cy="527050"/>
                      </a:xfrm>
                      <a:prstGeom prst="rect">
                        <a:avLst/>
                      </a:prstGeom>
                    </p:spPr>
                  </p:pic>
                </p:oleObj>
              </mc:Fallback>
            </mc:AlternateContent>
          </a:graphicData>
        </a:graphic>
      </p:graphicFrame>
      <p:sp>
        <p:nvSpPr>
          <p:cNvPr id="11" name="Oval 23"/>
          <p:cNvSpPr>
            <a:spLocks noChangeArrowheads="1"/>
          </p:cNvSpPr>
          <p:nvPr/>
        </p:nvSpPr>
        <p:spPr bwMode="auto">
          <a:xfrm>
            <a:off x="893017" y="3167595"/>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sp>
        <p:nvSpPr>
          <p:cNvPr id="12" name="!!4">
            <a:extLst>
              <a:ext uri="{FF2B5EF4-FFF2-40B4-BE49-F238E27FC236}">
                <a16:creationId xmlns:a16="http://schemas.microsoft.com/office/drawing/2014/main" id="{46F53387-0B5B-4FF1-046C-151184DA077C}"/>
              </a:ext>
            </a:extLst>
          </p:cNvPr>
          <p:cNvSpPr/>
          <p:nvPr/>
        </p:nvSpPr>
        <p:spPr>
          <a:xfrm>
            <a:off x="2817441" y="929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graphicFrame>
        <p:nvGraphicFramePr>
          <p:cNvPr id="4" name="Object 3">
            <a:extLst>
              <a:ext uri="{FF2B5EF4-FFF2-40B4-BE49-F238E27FC236}">
                <a16:creationId xmlns:a16="http://schemas.microsoft.com/office/drawing/2014/main" id="{86C40F19-A1FA-EFF0-1943-CC55A6DB384C}"/>
              </a:ext>
            </a:extLst>
          </p:cNvPr>
          <p:cNvGraphicFramePr>
            <a:graphicFrameLocks noChangeAspect="1"/>
          </p:cNvGraphicFramePr>
          <p:nvPr>
            <p:extLst>
              <p:ext uri="{D42A27DB-BD31-4B8C-83A1-F6EECF244321}">
                <p14:modId xmlns:p14="http://schemas.microsoft.com/office/powerpoint/2010/main" val="3127910985"/>
              </p:ext>
            </p:extLst>
          </p:nvPr>
        </p:nvGraphicFramePr>
        <p:xfrm>
          <a:off x="3645146" y="939094"/>
          <a:ext cx="1137947" cy="419243"/>
        </p:xfrm>
        <a:graphic>
          <a:graphicData uri="http://schemas.openxmlformats.org/presentationml/2006/ole">
            <mc:AlternateContent xmlns:mc="http://schemas.openxmlformats.org/markup-compatibility/2006">
              <mc:Choice xmlns:v="urn:schemas-microsoft-com:vml" Requires="v">
                <p:oleObj name="Equation" r:id="rId16" imgW="482400" imgH="177480" progId="Equation.DSMT4">
                  <p:embed/>
                </p:oleObj>
              </mc:Choice>
              <mc:Fallback>
                <p:oleObj name="Equation" r:id="rId16" imgW="482400" imgH="177480" progId="Equation.DSMT4">
                  <p:embed/>
                  <p:pic>
                    <p:nvPicPr>
                      <p:cNvPr id="0" name=""/>
                      <p:cNvPicPr/>
                      <p:nvPr/>
                    </p:nvPicPr>
                    <p:blipFill>
                      <a:blip r:embed="rId17"/>
                      <a:stretch>
                        <a:fillRect/>
                      </a:stretch>
                    </p:blipFill>
                    <p:spPr>
                      <a:xfrm>
                        <a:off x="3645146" y="939094"/>
                        <a:ext cx="1137947" cy="41924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3BF3E64-910F-DE15-0D02-4A43F66D76E7}"/>
              </a:ext>
            </a:extLst>
          </p:cNvPr>
          <p:cNvGraphicFramePr>
            <a:graphicFrameLocks noChangeAspect="1"/>
          </p:cNvGraphicFramePr>
          <p:nvPr>
            <p:extLst>
              <p:ext uri="{D42A27DB-BD31-4B8C-83A1-F6EECF244321}">
                <p14:modId xmlns:p14="http://schemas.microsoft.com/office/powerpoint/2010/main" val="3541940339"/>
              </p:ext>
            </p:extLst>
          </p:nvPr>
        </p:nvGraphicFramePr>
        <p:xfrm>
          <a:off x="5185001" y="661699"/>
          <a:ext cx="1340680" cy="652224"/>
        </p:xfrm>
        <a:graphic>
          <a:graphicData uri="http://schemas.openxmlformats.org/presentationml/2006/ole">
            <mc:AlternateContent xmlns:mc="http://schemas.openxmlformats.org/markup-compatibility/2006">
              <mc:Choice xmlns:v="urn:schemas-microsoft-com:vml" Requires="v">
                <p:oleObj name="Equation" r:id="rId18" imgW="469800" imgH="228600" progId="Equation.DSMT4">
                  <p:embed/>
                </p:oleObj>
              </mc:Choice>
              <mc:Fallback>
                <p:oleObj name="Equation" r:id="rId18" imgW="469800" imgH="228600" progId="Equation.DSMT4">
                  <p:embed/>
                  <p:pic>
                    <p:nvPicPr>
                      <p:cNvPr id="0" name=""/>
                      <p:cNvPicPr/>
                      <p:nvPr/>
                    </p:nvPicPr>
                    <p:blipFill>
                      <a:blip r:embed="rId19"/>
                      <a:stretch>
                        <a:fillRect/>
                      </a:stretch>
                    </p:blipFill>
                    <p:spPr>
                      <a:xfrm>
                        <a:off x="5185001" y="661699"/>
                        <a:ext cx="1340680" cy="65222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FF92CD6-F978-B8E6-A2AF-AA7C0115279E}"/>
              </a:ext>
            </a:extLst>
          </p:cNvPr>
          <p:cNvGraphicFramePr>
            <a:graphicFrameLocks noChangeAspect="1"/>
          </p:cNvGraphicFramePr>
          <p:nvPr>
            <p:extLst>
              <p:ext uri="{D42A27DB-BD31-4B8C-83A1-F6EECF244321}">
                <p14:modId xmlns:p14="http://schemas.microsoft.com/office/powerpoint/2010/main" val="259480051"/>
              </p:ext>
            </p:extLst>
          </p:nvPr>
        </p:nvGraphicFramePr>
        <p:xfrm>
          <a:off x="7750709" y="773562"/>
          <a:ext cx="438441" cy="613813"/>
        </p:xfrm>
        <a:graphic>
          <a:graphicData uri="http://schemas.openxmlformats.org/presentationml/2006/ole">
            <mc:AlternateContent xmlns:mc="http://schemas.openxmlformats.org/markup-compatibility/2006">
              <mc:Choice xmlns:v="urn:schemas-microsoft-com:vml" Requires="v">
                <p:oleObj name="Equation" r:id="rId20" imgW="126720" imgH="177480" progId="Equation.DSMT4">
                  <p:embed/>
                </p:oleObj>
              </mc:Choice>
              <mc:Fallback>
                <p:oleObj name="Equation" r:id="rId20" imgW="126720" imgH="177480" progId="Equation.DSMT4">
                  <p:embed/>
                  <p:pic>
                    <p:nvPicPr>
                      <p:cNvPr id="0" name=""/>
                      <p:cNvPicPr/>
                      <p:nvPr/>
                    </p:nvPicPr>
                    <p:blipFill>
                      <a:blip r:embed="rId21"/>
                      <a:stretch>
                        <a:fillRect/>
                      </a:stretch>
                    </p:blipFill>
                    <p:spPr>
                      <a:xfrm>
                        <a:off x="7750709" y="773562"/>
                        <a:ext cx="438441" cy="613813"/>
                      </a:xfrm>
                      <a:prstGeom prst="rect">
                        <a:avLst/>
                      </a:prstGeom>
                    </p:spPr>
                  </p:pic>
                </p:oleObj>
              </mc:Fallback>
            </mc:AlternateContent>
          </a:graphicData>
        </a:graphic>
      </p:graphicFrame>
    </p:spTree>
    <p:extLst>
      <p:ext uri="{BB962C8B-B14F-4D97-AF65-F5344CB8AC3E}">
        <p14:creationId xmlns:p14="http://schemas.microsoft.com/office/powerpoint/2010/main" val="186538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978984" y="495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622714" y="5953992"/>
            <a:ext cx="1892536" cy="8044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6739" y="1051195"/>
            <a:ext cx="8957244" cy="615553"/>
          </a:xfrm>
          <a:prstGeom prst="rect">
            <a:avLst/>
          </a:prstGeom>
        </p:spPr>
        <p:txBody>
          <a:bodyPr wrap="square">
            <a:spAutoFit/>
          </a:bodyPr>
          <a:lstStyle/>
          <a:p>
            <a:r>
              <a:rPr lang="en-US" sz="3400" b="1" u="sng" dirty="0" err="1">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b="1" u="sng" dirty="0">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3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529701758"/>
              </p:ext>
            </p:extLst>
          </p:nvPr>
        </p:nvGraphicFramePr>
        <p:xfrm>
          <a:off x="612890" y="1820314"/>
          <a:ext cx="495300" cy="428625"/>
        </p:xfrm>
        <a:graphic>
          <a:graphicData uri="http://schemas.openxmlformats.org/presentationml/2006/ole">
            <mc:AlternateContent xmlns:mc="http://schemas.openxmlformats.org/markup-compatibility/2006">
              <mc:Choice xmlns:v="urn:schemas-microsoft-com:vml" Requires="v">
                <p:oleObj name="Equation" r:id="rId8" imgW="190440" imgH="164880" progId="Equation.DSMT4">
                  <p:embed/>
                </p:oleObj>
              </mc:Choice>
              <mc:Fallback>
                <p:oleObj name="Equation" r:id="rId8" imgW="190440" imgH="164880" progId="Equation.DSMT4">
                  <p:embed/>
                  <p:pic>
                    <p:nvPicPr>
                      <p:cNvPr id="16" name="Object 15"/>
                      <p:cNvPicPr/>
                      <p:nvPr/>
                    </p:nvPicPr>
                    <p:blipFill>
                      <a:blip r:embed="rId9"/>
                      <a:stretch>
                        <a:fillRect/>
                      </a:stretch>
                    </p:blipFill>
                    <p:spPr>
                      <a:xfrm>
                        <a:off x="612890" y="1820314"/>
                        <a:ext cx="495300" cy="428625"/>
                      </a:xfrm>
                      <a:prstGeom prst="rect">
                        <a:avLst/>
                      </a:prstGeom>
                    </p:spPr>
                  </p:pic>
                </p:oleObj>
              </mc:Fallback>
            </mc:AlternateContent>
          </a:graphicData>
        </a:graphic>
      </p:graphicFrame>
      <p:sp>
        <p:nvSpPr>
          <p:cNvPr id="7" name="!!4">
            <a:extLst>
              <a:ext uri="{FF2B5EF4-FFF2-40B4-BE49-F238E27FC236}">
                <a16:creationId xmlns:a16="http://schemas.microsoft.com/office/drawing/2014/main" id="{D224B39B-21FF-7EF1-139E-73A5DD7033E6}"/>
              </a:ext>
            </a:extLst>
          </p:cNvPr>
          <p:cNvSpPr/>
          <p:nvPr/>
        </p:nvSpPr>
        <p:spPr>
          <a:xfrm>
            <a:off x="2741241" y="98315"/>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sp>
        <p:nvSpPr>
          <p:cNvPr id="4" name="TextBox 3">
            <a:extLst>
              <a:ext uri="{FF2B5EF4-FFF2-40B4-BE49-F238E27FC236}">
                <a16:creationId xmlns:a16="http://schemas.microsoft.com/office/drawing/2014/main" id="{63956368-60D3-EF17-0DD2-7A6EEE4C8AF0}"/>
              </a:ext>
            </a:extLst>
          </p:cNvPr>
          <p:cNvSpPr txBox="1"/>
          <p:nvPr/>
        </p:nvSpPr>
        <p:spPr>
          <a:xfrm>
            <a:off x="950374" y="1773016"/>
            <a:ext cx="852885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9262DC7E-C503-ABC8-D4D9-4FFCFC29C1D8}"/>
              </a:ext>
            </a:extLst>
          </p:cNvPr>
          <p:cNvGraphicFramePr>
            <a:graphicFrameLocks noChangeAspect="1"/>
          </p:cNvGraphicFramePr>
          <p:nvPr>
            <p:extLst>
              <p:ext uri="{D42A27DB-BD31-4B8C-83A1-F6EECF244321}">
                <p14:modId xmlns:p14="http://schemas.microsoft.com/office/powerpoint/2010/main" val="2392114079"/>
              </p:ext>
            </p:extLst>
          </p:nvPr>
        </p:nvGraphicFramePr>
        <p:xfrm>
          <a:off x="629842" y="2565599"/>
          <a:ext cx="461167" cy="428228"/>
        </p:xfrm>
        <a:graphic>
          <a:graphicData uri="http://schemas.openxmlformats.org/presentationml/2006/ole">
            <mc:AlternateContent xmlns:mc="http://schemas.openxmlformats.org/markup-compatibility/2006">
              <mc:Choice xmlns:v="urn:schemas-microsoft-com:vml" Requires="v">
                <p:oleObj name="Equation" r:id="rId10" imgW="177480" imgH="164880" progId="Equation.DSMT4">
                  <p:embed/>
                </p:oleObj>
              </mc:Choice>
              <mc:Fallback>
                <p:oleObj name="Equation" r:id="rId10" imgW="177480" imgH="164880" progId="Equation.DSMT4">
                  <p:embed/>
                  <p:pic>
                    <p:nvPicPr>
                      <p:cNvPr id="0" name=""/>
                      <p:cNvPicPr/>
                      <p:nvPr/>
                    </p:nvPicPr>
                    <p:blipFill>
                      <a:blip r:embed="rId11"/>
                      <a:stretch>
                        <a:fillRect/>
                      </a:stretch>
                    </p:blipFill>
                    <p:spPr>
                      <a:xfrm>
                        <a:off x="629842" y="2565599"/>
                        <a:ext cx="461167" cy="42822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0011530-8937-9274-83CA-050716FA12BF}"/>
              </a:ext>
            </a:extLst>
          </p:cNvPr>
          <p:cNvGraphicFramePr>
            <a:graphicFrameLocks noChangeAspect="1"/>
          </p:cNvGraphicFramePr>
          <p:nvPr>
            <p:extLst>
              <p:ext uri="{D42A27DB-BD31-4B8C-83A1-F6EECF244321}">
                <p14:modId xmlns:p14="http://schemas.microsoft.com/office/powerpoint/2010/main" val="1600646093"/>
              </p:ext>
            </p:extLst>
          </p:nvPr>
        </p:nvGraphicFramePr>
        <p:xfrm>
          <a:off x="613371" y="3444480"/>
          <a:ext cx="494108" cy="461167"/>
        </p:xfrm>
        <a:graphic>
          <a:graphicData uri="http://schemas.openxmlformats.org/presentationml/2006/ole">
            <mc:AlternateContent xmlns:mc="http://schemas.openxmlformats.org/markup-compatibility/2006">
              <mc:Choice xmlns:v="urn:schemas-microsoft-com:vml" Requires="v">
                <p:oleObj name="Equation" r:id="rId12" imgW="190440" imgH="177480" progId="Equation.DSMT4">
                  <p:embed/>
                </p:oleObj>
              </mc:Choice>
              <mc:Fallback>
                <p:oleObj name="Equation" r:id="rId12" imgW="190440" imgH="177480" progId="Equation.DSMT4">
                  <p:embed/>
                  <p:pic>
                    <p:nvPicPr>
                      <p:cNvPr id="0" name=""/>
                      <p:cNvPicPr/>
                      <p:nvPr/>
                    </p:nvPicPr>
                    <p:blipFill>
                      <a:blip r:embed="rId13"/>
                      <a:stretch>
                        <a:fillRect/>
                      </a:stretch>
                    </p:blipFill>
                    <p:spPr>
                      <a:xfrm>
                        <a:off x="613371" y="3444480"/>
                        <a:ext cx="494108" cy="46116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9772455-2677-15AA-5B60-23C0897D2753}"/>
              </a:ext>
            </a:extLst>
          </p:cNvPr>
          <p:cNvGraphicFramePr>
            <a:graphicFrameLocks noChangeAspect="1"/>
          </p:cNvGraphicFramePr>
          <p:nvPr>
            <p:extLst>
              <p:ext uri="{D42A27DB-BD31-4B8C-83A1-F6EECF244321}">
                <p14:modId xmlns:p14="http://schemas.microsoft.com/office/powerpoint/2010/main" val="3910191923"/>
              </p:ext>
            </p:extLst>
          </p:nvPr>
        </p:nvGraphicFramePr>
        <p:xfrm>
          <a:off x="633017" y="4143574"/>
          <a:ext cx="461167" cy="428228"/>
        </p:xfrm>
        <a:graphic>
          <a:graphicData uri="http://schemas.openxmlformats.org/presentationml/2006/ole">
            <mc:AlternateContent xmlns:mc="http://schemas.openxmlformats.org/markup-compatibility/2006">
              <mc:Choice xmlns:v="urn:schemas-microsoft-com:vml" Requires="v">
                <p:oleObj name="Equation" r:id="rId14" imgW="177480" imgH="164880" progId="Equation.DSMT4">
                  <p:embed/>
                </p:oleObj>
              </mc:Choice>
              <mc:Fallback>
                <p:oleObj name="Equation" r:id="rId14" imgW="177480" imgH="164880" progId="Equation.DSMT4">
                  <p:embed/>
                  <p:pic>
                    <p:nvPicPr>
                      <p:cNvPr id="0" name=""/>
                      <p:cNvPicPr/>
                      <p:nvPr/>
                    </p:nvPicPr>
                    <p:blipFill>
                      <a:blip r:embed="rId15"/>
                      <a:stretch>
                        <a:fillRect/>
                      </a:stretch>
                    </p:blipFill>
                    <p:spPr>
                      <a:xfrm>
                        <a:off x="633017" y="4143574"/>
                        <a:ext cx="461167" cy="42822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539EAB65-E056-1B96-A146-E2B32DE6C84D}"/>
              </a:ext>
            </a:extLst>
          </p:cNvPr>
          <p:cNvSpPr txBox="1"/>
          <p:nvPr/>
        </p:nvSpPr>
        <p:spPr>
          <a:xfrm>
            <a:off x="950374" y="2518103"/>
            <a:ext cx="1081986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20C1CCB8-1EAD-3311-D6E0-AE6144D81F51}"/>
              </a:ext>
            </a:extLst>
          </p:cNvPr>
          <p:cNvSpPr txBox="1"/>
          <p:nvPr/>
        </p:nvSpPr>
        <p:spPr>
          <a:xfrm>
            <a:off x="986392" y="3382427"/>
            <a:ext cx="852885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029927F5-E156-0A47-57B9-6D2C0148B0E3}"/>
              </a:ext>
            </a:extLst>
          </p:cNvPr>
          <p:cNvSpPr txBox="1"/>
          <p:nvPr/>
        </p:nvSpPr>
        <p:spPr>
          <a:xfrm>
            <a:off x="1091009" y="4094690"/>
            <a:ext cx="852885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
        <p:nvSpPr>
          <p:cNvPr id="27" name="Oval 23">
            <a:extLst>
              <a:ext uri="{FF2B5EF4-FFF2-40B4-BE49-F238E27FC236}">
                <a16:creationId xmlns:a16="http://schemas.microsoft.com/office/drawing/2014/main" id="{1EC6C7D6-B447-A61C-4FB0-FDFA234CCF05}"/>
              </a:ext>
            </a:extLst>
          </p:cNvPr>
          <p:cNvSpPr>
            <a:spLocks noChangeArrowheads="1"/>
          </p:cNvSpPr>
          <p:nvPr/>
        </p:nvSpPr>
        <p:spPr bwMode="auto">
          <a:xfrm>
            <a:off x="421679" y="4114606"/>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spTree>
    <p:extLst>
      <p:ext uri="{BB962C8B-B14F-4D97-AF65-F5344CB8AC3E}">
        <p14:creationId xmlns:p14="http://schemas.microsoft.com/office/powerpoint/2010/main" val="17626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E5F907BA-4B64-D8DE-E72B-C21DFDAA0E0A}"/>
              </a:ext>
            </a:extLst>
          </p:cNvPr>
          <p:cNvSpPr>
            <a:spLocks noChangeArrowheads="1"/>
          </p:cNvSpPr>
          <p:nvPr/>
        </p:nvSpPr>
        <p:spPr bwMode="auto">
          <a:xfrm>
            <a:off x="1881700" y="5540187"/>
            <a:ext cx="357387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BD815ED9-D5D7-8A12-8ACE-B1B71C084F93}"/>
              </a:ext>
            </a:extLst>
          </p:cNvPr>
          <p:cNvPicPr>
            <a:picLocks noChangeAspect="1"/>
          </p:cNvPicPr>
          <p:nvPr/>
        </p:nvPicPr>
        <p:blipFill>
          <a:blip r:embed="rId3"/>
          <a:stretch>
            <a:fillRect/>
          </a:stretch>
        </p:blipFill>
        <p:spPr>
          <a:xfrm>
            <a:off x="286985" y="329459"/>
            <a:ext cx="3014662" cy="2105025"/>
          </a:xfrm>
          <a:prstGeom prst="rect">
            <a:avLst/>
          </a:prstGeom>
        </p:spPr>
      </p:pic>
      <p:pic>
        <p:nvPicPr>
          <p:cNvPr id="6" name="Picture 2">
            <a:extLst>
              <a:ext uri="{FF2B5EF4-FFF2-40B4-BE49-F238E27FC236}">
                <a16:creationId xmlns:a16="http://schemas.microsoft.com/office/drawing/2014/main" id="{5AA80E5D-AB94-105D-FE46-EE329F57C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473" y="3819508"/>
            <a:ext cx="3326076" cy="187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Users\GIANG\Documents\Tải xuống\4117[1].jpg">
            <a:extLst>
              <a:ext uri="{FF2B5EF4-FFF2-40B4-BE49-F238E27FC236}">
                <a16:creationId xmlns:a16="http://schemas.microsoft.com/office/drawing/2014/main" id="{EF683308-D60D-DE63-6D54-256A9261C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8307" y="3782506"/>
            <a:ext cx="2590800" cy="2438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descr="Rubiks_cube_scrambled">
            <a:extLst>
              <a:ext uri="{FF2B5EF4-FFF2-40B4-BE49-F238E27FC236}">
                <a16:creationId xmlns:a16="http://schemas.microsoft.com/office/drawing/2014/main" id="{8CA6B9AE-4FF7-C119-416A-E81C21D9C6A4}"/>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3690175" y="236955"/>
            <a:ext cx="2438400"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4" descr="Ảnh001">
            <a:extLst>
              <a:ext uri="{FF2B5EF4-FFF2-40B4-BE49-F238E27FC236}">
                <a16:creationId xmlns:a16="http://schemas.microsoft.com/office/drawing/2014/main" id="{7EE66D9D-E211-874F-B98D-C5F6605A521E}"/>
              </a:ext>
            </a:extLst>
          </p:cNvPr>
          <p:cNvPicPr>
            <a:picLocks noChangeAspect="1" noChangeArrowheads="1"/>
          </p:cNvPicPr>
          <p:nvPr/>
        </p:nvPicPr>
        <p:blipFill>
          <a:blip r:embed="rId7">
            <a:lum bright="22000"/>
            <a:extLst>
              <a:ext uri="{28A0092B-C50C-407E-A947-70E740481C1C}">
                <a14:useLocalDpi xmlns:a14="http://schemas.microsoft.com/office/drawing/2010/main" val="0"/>
              </a:ext>
            </a:extLst>
          </a:blip>
          <a:srcRect/>
          <a:stretch>
            <a:fillRect/>
          </a:stretch>
        </p:blipFill>
        <p:spPr bwMode="auto">
          <a:xfrm>
            <a:off x="211337" y="3964274"/>
            <a:ext cx="28035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4A3AD6A5-C945-A0DA-232D-D78069B3FEE0}"/>
              </a:ext>
            </a:extLst>
          </p:cNvPr>
          <p:cNvPicPr>
            <a:picLocks noChangeAspect="1"/>
          </p:cNvPicPr>
          <p:nvPr/>
        </p:nvPicPr>
        <p:blipFill>
          <a:blip r:embed="rId8"/>
          <a:stretch>
            <a:fillRect/>
          </a:stretch>
        </p:blipFill>
        <p:spPr>
          <a:xfrm>
            <a:off x="10427031" y="329459"/>
            <a:ext cx="1619250" cy="2929760"/>
          </a:xfrm>
          <a:prstGeom prst="rect">
            <a:avLst/>
          </a:prstGeom>
        </p:spPr>
      </p:pic>
      <p:pic>
        <p:nvPicPr>
          <p:cNvPr id="43" name="Picture 42">
            <a:extLst>
              <a:ext uri="{FF2B5EF4-FFF2-40B4-BE49-F238E27FC236}">
                <a16:creationId xmlns:a16="http://schemas.microsoft.com/office/drawing/2014/main" id="{84991A2D-CB52-2B89-EE45-50DAC0D574F0}"/>
              </a:ext>
            </a:extLst>
          </p:cNvPr>
          <p:cNvPicPr>
            <a:picLocks noChangeAspect="1"/>
          </p:cNvPicPr>
          <p:nvPr/>
        </p:nvPicPr>
        <p:blipFill>
          <a:blip r:embed="rId9"/>
          <a:stretch>
            <a:fillRect/>
          </a:stretch>
        </p:blipFill>
        <p:spPr>
          <a:xfrm rot="5400000">
            <a:off x="2754829" y="4213463"/>
            <a:ext cx="3114675" cy="1543050"/>
          </a:xfrm>
          <a:prstGeom prst="rect">
            <a:avLst/>
          </a:prstGeom>
        </p:spPr>
      </p:pic>
      <p:pic>
        <p:nvPicPr>
          <p:cNvPr id="44" name="Picture 43">
            <a:extLst>
              <a:ext uri="{FF2B5EF4-FFF2-40B4-BE49-F238E27FC236}">
                <a16:creationId xmlns:a16="http://schemas.microsoft.com/office/drawing/2014/main" id="{9880EA3A-23C5-ADC4-8516-4D14734659C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3666" t="15503" r="12421" b="12093"/>
          <a:stretch/>
        </p:blipFill>
        <p:spPr>
          <a:xfrm>
            <a:off x="6446833" y="464830"/>
            <a:ext cx="4206874" cy="2177192"/>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6"/>
          <p:cNvSpPr txBox="1">
            <a:spLocks noChangeArrowheads="1"/>
          </p:cNvSpPr>
          <p:nvPr/>
        </p:nvSpPr>
        <p:spPr bwMode="auto">
          <a:xfrm>
            <a:off x="149818" y="286418"/>
            <a:ext cx="686058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400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Ga-li-</a:t>
            </a:r>
            <a:r>
              <a:rPr lang="en-US" altLang="en-US" sz="2800" dirty="0" err="1">
                <a:latin typeface="Times New Roman" panose="02020603050405020304" pitchFamily="18" charset="0"/>
                <a:cs typeface="Times New Roman" panose="02020603050405020304" pitchFamily="18" charset="0"/>
              </a:rPr>
              <a:t>lê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G.Galilei</a:t>
            </a:r>
            <a:r>
              <a:rPr lang="en-US" altLang="en-US" sz="2800" dirty="0">
                <a:latin typeface="Times New Roman" panose="02020603050405020304" pitchFamily="18" charset="0"/>
                <a:cs typeface="Times New Roman" panose="02020603050405020304" pitchFamily="18" charset="0"/>
              </a:rPr>
              <a:t> 1563 – 1642),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Italia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Ngày</a:t>
            </a:r>
            <a:r>
              <a:rPr lang="en-US" altLang="en-US" sz="2800" dirty="0">
                <a:latin typeface="Times New Roman" panose="02020603050405020304" pitchFamily="18" charset="0"/>
                <a:cs typeface="Times New Roman" panose="02020603050405020304" pitchFamily="18" charset="0"/>
              </a:rPr>
              <a:t> 25/1/1590,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nặng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gấp</a:t>
            </a:r>
            <a:r>
              <a:rPr lang="en-US" altLang="en-US" sz="2800" dirty="0">
                <a:latin typeface="Times New Roman" panose="02020603050405020304" pitchFamily="18" charset="0"/>
                <a:cs typeface="Times New Roman" panose="02020603050405020304" pitchFamily="18" charset="0"/>
              </a:rPr>
              <a:t> 10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kia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nghiêng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do </a:t>
            </a:r>
            <a:r>
              <a:rPr lang="en-US" altLang="en-US" sz="2800" b="1" i="1" dirty="0" err="1">
                <a:latin typeface="Times New Roman" panose="02020603050405020304" pitchFamily="18" charset="0"/>
                <a:cs typeface="Times New Roman" panose="02020603050405020304" pitchFamily="18" charset="0"/>
              </a:rPr>
              <a:t>tỉ</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lệ</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thuận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với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bình</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phương</a:t>
            </a:r>
            <a:r>
              <a:rPr lang="en-US" altLang="en-US" sz="2800" b="1" i="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6D5762B3-85E5-D3AE-B646-93E8CAC7606D}"/>
              </a:ext>
            </a:extLst>
          </p:cNvPr>
          <p:cNvPicPr>
            <a:picLocks noChangeAspect="1"/>
          </p:cNvPicPr>
          <p:nvPr/>
        </p:nvPicPr>
        <p:blipFill>
          <a:blip r:embed="rId2"/>
          <a:stretch>
            <a:fillRect/>
          </a:stretch>
        </p:blipFill>
        <p:spPr>
          <a:xfrm>
            <a:off x="7010400" y="17602"/>
            <a:ext cx="5181600" cy="6229351"/>
          </a:xfrm>
          <a:prstGeom prst="rect">
            <a:avLst/>
          </a:prstGeom>
        </p:spPr>
      </p:pic>
      <p:sp>
        <p:nvSpPr>
          <p:cNvPr id="4" name="TextBox 3">
            <a:extLst>
              <a:ext uri="{FF2B5EF4-FFF2-40B4-BE49-F238E27FC236}">
                <a16:creationId xmlns:a16="http://schemas.microsoft.com/office/drawing/2014/main" id="{F575C6F8-0D15-7369-357A-763A629A077B}"/>
              </a:ext>
            </a:extLst>
          </p:cNvPr>
          <p:cNvSpPr txBox="1"/>
          <p:nvPr/>
        </p:nvSpPr>
        <p:spPr>
          <a:xfrm>
            <a:off x="9058275" y="6246953"/>
            <a:ext cx="2028825" cy="553998"/>
          </a:xfrm>
          <a:prstGeom prst="rect">
            <a:avLst/>
          </a:prstGeom>
          <a:noFill/>
        </p:spPr>
        <p:txBody>
          <a:bodyPr wrap="square" rtlCol="0">
            <a:spAutoFit/>
          </a:bodyPr>
          <a:lstStyle/>
          <a:p>
            <a:r>
              <a:rPr lang="en-US" sz="3000" dirty="0">
                <a:solidFill>
                  <a:srgbClr val="2704FC"/>
                </a:solidFill>
                <a:highlight>
                  <a:srgbClr val="FFFF00"/>
                </a:highlight>
                <a:latin typeface="Arial" panose="020B0604020202020204" pitchFamily="34" charset="0"/>
                <a:cs typeface="Arial" panose="020B0604020202020204" pitchFamily="34" charset="0"/>
              </a:rPr>
              <a:t>G. Galilei</a:t>
            </a:r>
          </a:p>
        </p:txBody>
      </p:sp>
    </p:spTree>
    <p:extLst>
      <p:ext uri="{BB962C8B-B14F-4D97-AF65-F5344CB8AC3E}">
        <p14:creationId xmlns:p14="http://schemas.microsoft.com/office/powerpoint/2010/main" val="3940193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10452" y="714465"/>
            <a:ext cx="10470685"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kề</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     *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hành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đường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chéo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vuông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góc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nhau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thoi</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8" name="Graphic 13" descr="Brain in head">
            <a:extLst>
              <a:ext uri="{FF2B5EF4-FFF2-40B4-BE49-F238E27FC236}">
                <a16:creationId xmlns:a16="http://schemas.microsoft.com/office/drawing/2014/main" id="{EE40B652-41FF-4CF7-A0CE-CC221E919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922" y="1142829"/>
            <a:ext cx="905445" cy="769887"/>
          </a:xfrm>
          <a:prstGeom prst="rect">
            <a:avLst/>
          </a:prstGeom>
        </p:spPr>
      </p:pic>
      <p:sp>
        <p:nvSpPr>
          <p:cNvPr id="11" name="Rectangle: Rounded Corners 10">
            <a:extLst>
              <a:ext uri="{FF2B5EF4-FFF2-40B4-BE49-F238E27FC236}">
                <a16:creationId xmlns:a16="http://schemas.microsoft.com/office/drawing/2014/main" id="{604AAFCA-F89E-EE5B-7E18-A5DF35D04083}"/>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C71CFAD8-0A68-532F-FBB9-1EFE8A915BE3}"/>
              </a:ext>
            </a:extLst>
          </p:cNvPr>
          <p:cNvSpPr txBox="1"/>
          <p:nvPr/>
        </p:nvSpPr>
        <p:spPr>
          <a:xfrm rot="5400000">
            <a:off x="8531437" y="3497104"/>
            <a:ext cx="6526119"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sp>
        <p:nvSpPr>
          <p:cNvPr id="12" name="Hộp Văn bản 2">
            <a:extLst>
              <a:ext uri="{FF2B5EF4-FFF2-40B4-BE49-F238E27FC236}">
                <a16:creationId xmlns:a16="http://schemas.microsoft.com/office/drawing/2014/main" id="{35BE0674-DDC7-1AD5-11F1-BC1DEBF9539D}"/>
              </a:ext>
            </a:extLst>
          </p:cNvPr>
          <p:cNvSpPr txBox="1"/>
          <p:nvPr/>
        </p:nvSpPr>
        <p:spPr>
          <a:xfrm>
            <a:off x="36141" y="99749"/>
            <a:ext cx="96117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AF519F"/>
                </a:solidFill>
                <a:effectLst/>
                <a:uLnTx/>
                <a:uFillTx/>
                <a:latin typeface="Times New Roman" panose="02020603050405020304" pitchFamily="18" charset="0"/>
                <a:cs typeface="Times New Roman" panose="02020603050405020304" pitchFamily="18" charset="0"/>
              </a:rPr>
              <a:t>3. DẤU HIỆU NHẬN BIẾT</a:t>
            </a:r>
          </a:p>
        </p:txBody>
      </p:sp>
    </p:spTree>
    <p:extLst>
      <p:ext uri="{BB962C8B-B14F-4D97-AF65-F5344CB8AC3E}">
        <p14:creationId xmlns:p14="http://schemas.microsoft.com/office/powerpoint/2010/main" val="59016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circle(in)">
                                      <p:cBhvr>
                                        <p:cTn id="10"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err="1">
                  <a:solidFill>
                    <a:srgbClr val="FFFF00"/>
                  </a:solidFill>
                  <a:latin typeface="Arial" panose="020B0604020202020204" pitchFamily="34" charset="0"/>
                  <a:cs typeface="Arial" panose="020B0604020202020204" pitchFamily="34" charset="0"/>
                </a:rPr>
                <a:t>HcóOẠT</a:t>
              </a:r>
              <a:r>
                <a:rPr lang="en-US" sz="2400" b="1" dirty="0">
                  <a:solidFill>
                    <a:srgbClr val="FFFF00"/>
                  </a:solidFill>
                  <a:latin typeface="Arial" panose="020B0604020202020204" pitchFamily="34" charset="0"/>
                  <a:cs typeface="Arial" panose="020B0604020202020204" pitchFamily="34" charset="0"/>
                </a:rPr>
                <a: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3" name="TextBox 2"/>
          <p:cNvSpPr txBox="1"/>
          <p:nvPr/>
        </p:nvSpPr>
        <p:spPr>
          <a:xfrm>
            <a:off x="1999314" y="1357693"/>
            <a:ext cx="9372330" cy="2554545"/>
          </a:xfrm>
          <a:prstGeom prst="rect">
            <a:avLst/>
          </a:prstGeom>
          <a:noFill/>
        </p:spPr>
        <p:txBody>
          <a:bodyPr wrap="square" rtlCol="0">
            <a:spAutoFit/>
          </a:bodyPr>
          <a:lstStyle/>
          <a:p>
            <a:r>
              <a:rPr lang="en-US" sz="3200" b="1" dirty="0" err="1">
                <a:latin typeface="Arial" panose="020B0604020202020204" pitchFamily="34" charset="0"/>
                <a:cs typeface="Arial" panose="020B0604020202020204" pitchFamily="34" charset="0"/>
              </a:rPr>
              <a:t>Ví</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a:t>
            </a:r>
            <a:r>
              <a:rPr lang="en-US" sz="3200" b="1" dirty="0">
                <a:latin typeface="Arial" panose="020B0604020202020204" pitchFamily="34" charset="0"/>
                <a:cs typeface="Arial" panose="020B0604020202020204" pitchFamily="34" charset="0"/>
              </a:rPr>
              <a:t> 3 ( SGK </a:t>
            </a:r>
            <a:r>
              <a:rPr lang="en-US" sz="3200" b="1" dirty="0" err="1">
                <a:latin typeface="Arial" panose="020B0604020202020204" pitchFamily="34" charset="0"/>
                <a:cs typeface="Arial" panose="020B0604020202020204" pitchFamily="34" charset="0"/>
              </a:rPr>
              <a:t>trang</a:t>
            </a:r>
            <a:r>
              <a:rPr lang="en-US" sz="3200" b="1" dirty="0">
                <a:latin typeface="Arial" panose="020B0604020202020204" pitchFamily="34" charset="0"/>
                <a:cs typeface="Arial" panose="020B0604020202020204" pitchFamily="34" charset="0"/>
              </a:rPr>
              <a:t> 115).</a:t>
            </a:r>
            <a:endParaRPr lang="en-US"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Cho tam </a:t>
            </a:r>
            <a:r>
              <a:rPr lang="en-US" sz="3200" dirty="0" err="1">
                <a:latin typeface="Arial" panose="020B0604020202020204" pitchFamily="34" charset="0"/>
                <a:cs typeface="Arial" panose="020B0604020202020204" pitchFamily="34" charset="0"/>
              </a:rPr>
              <a:t>giác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vuông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a:t>
            </a:r>
          </a:p>
          <a:p>
            <a:r>
              <a:rPr lang="en-US" sz="3200" dirty="0" err="1">
                <a:latin typeface="Arial" panose="020B0604020202020204" pitchFamily="34" charset="0"/>
                <a:cs typeface="Arial" panose="020B0604020202020204" pitchFamily="34" charset="0"/>
              </a:rPr>
              <a:t>lần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lượt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thuộc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thoi</a:t>
            </a:r>
            <a:r>
              <a:rPr lang="en-US" sz="3200" dirty="0">
                <a:latin typeface="Arial" panose="020B0604020202020204" pitchFamily="34" charset="0"/>
                <a:cs typeface="Arial" panose="020B0604020202020204" pitchFamily="34"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1371033509"/>
              </p:ext>
            </p:extLst>
          </p:nvPr>
        </p:nvGraphicFramePr>
        <p:xfrm>
          <a:off x="7195290" y="1946873"/>
          <a:ext cx="441325" cy="398463"/>
        </p:xfrm>
        <a:graphic>
          <a:graphicData uri="http://schemas.openxmlformats.org/presentationml/2006/ole">
            <mc:AlternateContent xmlns:mc="http://schemas.openxmlformats.org/markup-compatibility/2006">
              <mc:Choice xmlns:v="urn:schemas-microsoft-com:vml" Requires="v">
                <p:oleObj name="Equation" r:id="rId2" imgW="190440" imgH="164880" progId="Equation.DSMT4">
                  <p:embed/>
                </p:oleObj>
              </mc:Choice>
              <mc:Fallback>
                <p:oleObj name="Equation" r:id="rId2" imgW="190440" imgH="164880" progId="Equation.DSMT4">
                  <p:embed/>
                  <p:pic>
                    <p:nvPicPr>
                      <p:cNvPr id="9" name="Object 8"/>
                      <p:cNvPicPr/>
                      <p:nvPr/>
                    </p:nvPicPr>
                    <p:blipFill>
                      <a:blip r:embed="rId3"/>
                      <a:stretch>
                        <a:fillRect/>
                      </a:stretch>
                    </p:blipFill>
                    <p:spPr>
                      <a:xfrm>
                        <a:off x="7195290" y="1946873"/>
                        <a:ext cx="441325" cy="39846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30700A40-F8E3-D25B-3959-B3B629C9EC2F}"/>
              </a:ext>
            </a:extLst>
          </p:cNvPr>
          <p:cNvGraphicFramePr>
            <a:graphicFrameLocks noChangeAspect="1"/>
          </p:cNvGraphicFramePr>
          <p:nvPr>
            <p:extLst>
              <p:ext uri="{D42A27DB-BD31-4B8C-83A1-F6EECF244321}">
                <p14:modId xmlns:p14="http://schemas.microsoft.com/office/powerpoint/2010/main" val="2272390675"/>
              </p:ext>
            </p:extLst>
          </p:nvPr>
        </p:nvGraphicFramePr>
        <p:xfrm>
          <a:off x="9444038" y="1932906"/>
          <a:ext cx="748649" cy="449189"/>
        </p:xfrm>
        <a:graphic>
          <a:graphicData uri="http://schemas.openxmlformats.org/presentationml/2006/ole">
            <mc:AlternateContent xmlns:mc="http://schemas.openxmlformats.org/markup-compatibility/2006">
              <mc:Choice xmlns:v="urn:schemas-microsoft-com:vml" Requires="v">
                <p:oleObj name="Equation" r:id="rId4" imgW="317160" imgH="190440" progId="Equation.DSMT4">
                  <p:embed/>
                </p:oleObj>
              </mc:Choice>
              <mc:Fallback>
                <p:oleObj name="Equation" r:id="rId4" imgW="317160" imgH="190440" progId="Equation.DSMT4">
                  <p:embed/>
                  <p:pic>
                    <p:nvPicPr>
                      <p:cNvPr id="0" name=""/>
                      <p:cNvPicPr/>
                      <p:nvPr/>
                    </p:nvPicPr>
                    <p:blipFill>
                      <a:blip r:embed="rId5"/>
                      <a:stretch>
                        <a:fillRect/>
                      </a:stretch>
                    </p:blipFill>
                    <p:spPr>
                      <a:xfrm>
                        <a:off x="9444038" y="1932906"/>
                        <a:ext cx="748649" cy="44918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0C74D41-3F1E-CC4F-7273-1C9971BB7AE9}"/>
              </a:ext>
            </a:extLst>
          </p:cNvPr>
          <p:cNvGraphicFramePr>
            <a:graphicFrameLocks noChangeAspect="1"/>
          </p:cNvGraphicFramePr>
          <p:nvPr>
            <p:extLst>
              <p:ext uri="{D42A27DB-BD31-4B8C-83A1-F6EECF244321}">
                <p14:modId xmlns:p14="http://schemas.microsoft.com/office/powerpoint/2010/main" val="730319900"/>
              </p:ext>
            </p:extLst>
          </p:nvPr>
        </p:nvGraphicFramePr>
        <p:xfrm>
          <a:off x="7236855" y="2457622"/>
          <a:ext cx="1227784" cy="449189"/>
        </p:xfrm>
        <a:graphic>
          <a:graphicData uri="http://schemas.openxmlformats.org/presentationml/2006/ole">
            <mc:AlternateContent xmlns:mc="http://schemas.openxmlformats.org/markup-compatibility/2006">
              <mc:Choice xmlns:v="urn:schemas-microsoft-com:vml" Requires="v">
                <p:oleObj name="Equation" r:id="rId6" imgW="520560" imgH="190440" progId="Equation.DSMT4">
                  <p:embed/>
                </p:oleObj>
              </mc:Choice>
              <mc:Fallback>
                <p:oleObj name="Equation" r:id="rId6" imgW="520560" imgH="190440" progId="Equation.DSMT4">
                  <p:embed/>
                  <p:pic>
                    <p:nvPicPr>
                      <p:cNvPr id="0" name=""/>
                      <p:cNvPicPr/>
                      <p:nvPr/>
                    </p:nvPicPr>
                    <p:blipFill>
                      <a:blip r:embed="rId7"/>
                      <a:stretch>
                        <a:fillRect/>
                      </a:stretch>
                    </p:blipFill>
                    <p:spPr>
                      <a:xfrm>
                        <a:off x="7236855" y="2457622"/>
                        <a:ext cx="1227784" cy="44918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131A6CC-957A-72FF-1BCD-A94C34352BA2}"/>
              </a:ext>
            </a:extLst>
          </p:cNvPr>
          <p:cNvGraphicFramePr>
            <a:graphicFrameLocks noChangeAspect="1"/>
          </p:cNvGraphicFramePr>
          <p:nvPr>
            <p:extLst>
              <p:ext uri="{D42A27DB-BD31-4B8C-83A1-F6EECF244321}">
                <p14:modId xmlns:p14="http://schemas.microsoft.com/office/powerpoint/2010/main" val="428438964"/>
              </p:ext>
            </p:extLst>
          </p:nvPr>
        </p:nvGraphicFramePr>
        <p:xfrm>
          <a:off x="2169917" y="2920725"/>
          <a:ext cx="3084432" cy="449189"/>
        </p:xfrm>
        <a:graphic>
          <a:graphicData uri="http://schemas.openxmlformats.org/presentationml/2006/ole">
            <mc:AlternateContent xmlns:mc="http://schemas.openxmlformats.org/markup-compatibility/2006">
              <mc:Choice xmlns:v="urn:schemas-microsoft-com:vml" Requires="v">
                <p:oleObj name="Equation" r:id="rId8" imgW="1307880" imgH="190440" progId="Equation.DSMT4">
                  <p:embed/>
                </p:oleObj>
              </mc:Choice>
              <mc:Fallback>
                <p:oleObj name="Equation" r:id="rId8" imgW="1307880" imgH="190440" progId="Equation.DSMT4">
                  <p:embed/>
                  <p:pic>
                    <p:nvPicPr>
                      <p:cNvPr id="0" name=""/>
                      <p:cNvPicPr/>
                      <p:nvPr/>
                    </p:nvPicPr>
                    <p:blipFill>
                      <a:blip r:embed="rId9"/>
                      <a:stretch>
                        <a:fillRect/>
                      </a:stretch>
                    </p:blipFill>
                    <p:spPr>
                      <a:xfrm>
                        <a:off x="2169917" y="2920725"/>
                        <a:ext cx="3084432" cy="44918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EF2D59C-BF67-9C31-4AD5-7DF15A1B63EE}"/>
              </a:ext>
            </a:extLst>
          </p:cNvPr>
          <p:cNvGraphicFramePr>
            <a:graphicFrameLocks noChangeAspect="1"/>
          </p:cNvGraphicFramePr>
          <p:nvPr>
            <p:extLst>
              <p:ext uri="{D42A27DB-BD31-4B8C-83A1-F6EECF244321}">
                <p14:modId xmlns:p14="http://schemas.microsoft.com/office/powerpoint/2010/main" val="1234199357"/>
              </p:ext>
            </p:extLst>
          </p:nvPr>
        </p:nvGraphicFramePr>
        <p:xfrm>
          <a:off x="8875065" y="2936145"/>
          <a:ext cx="1137947" cy="419243"/>
        </p:xfrm>
        <a:graphic>
          <a:graphicData uri="http://schemas.openxmlformats.org/presentationml/2006/ole">
            <mc:AlternateContent xmlns:mc="http://schemas.openxmlformats.org/markup-compatibility/2006">
              <mc:Choice xmlns:v="urn:schemas-microsoft-com:vml" Requires="v">
                <p:oleObj name="Equation" r:id="rId10" imgW="482400" imgH="177480" progId="Equation.DSMT4">
                  <p:embed/>
                </p:oleObj>
              </mc:Choice>
              <mc:Fallback>
                <p:oleObj name="Equation" r:id="rId10" imgW="482400" imgH="177480" progId="Equation.DSMT4">
                  <p:embed/>
                  <p:pic>
                    <p:nvPicPr>
                      <p:cNvPr id="0" name=""/>
                      <p:cNvPicPr/>
                      <p:nvPr/>
                    </p:nvPicPr>
                    <p:blipFill>
                      <a:blip r:embed="rId11"/>
                      <a:stretch>
                        <a:fillRect/>
                      </a:stretch>
                    </p:blipFill>
                    <p:spPr>
                      <a:xfrm>
                        <a:off x="8875065" y="2936145"/>
                        <a:ext cx="1137947" cy="41924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F744C86B-99BF-E2F0-403D-0BE5E39A76B5}"/>
              </a:ext>
            </a:extLst>
          </p:cNvPr>
          <p:cNvGraphicFramePr>
            <a:graphicFrameLocks noChangeAspect="1"/>
          </p:cNvGraphicFramePr>
          <p:nvPr>
            <p:extLst>
              <p:ext uri="{D42A27DB-BD31-4B8C-83A1-F6EECF244321}">
                <p14:modId xmlns:p14="http://schemas.microsoft.com/office/powerpoint/2010/main" val="1677658142"/>
              </p:ext>
            </p:extLst>
          </p:nvPr>
        </p:nvGraphicFramePr>
        <p:xfrm>
          <a:off x="4589180" y="1983416"/>
          <a:ext cx="665170" cy="419100"/>
        </p:xfrm>
        <a:graphic>
          <a:graphicData uri="http://schemas.openxmlformats.org/presentationml/2006/ole">
            <mc:AlternateContent xmlns:mc="http://schemas.openxmlformats.org/markup-compatibility/2006">
              <mc:Choice xmlns:v="urn:schemas-microsoft-com:vml" Requires="v">
                <p:oleObj name="Equation" r:id="rId12" imgW="868638" imgH="419280" progId="Equation.DSMT4">
                  <p:embed/>
                </p:oleObj>
              </mc:Choice>
              <mc:Fallback>
                <p:oleObj name="Equation" r:id="rId12" imgW="868638" imgH="419280" progId="Equation.DSMT4">
                  <p:embed/>
                  <p:pic>
                    <p:nvPicPr>
                      <p:cNvPr id="0" name=""/>
                      <p:cNvPicPr/>
                      <p:nvPr/>
                    </p:nvPicPr>
                    <p:blipFill>
                      <a:blip r:embed="rId13"/>
                      <a:stretch>
                        <a:fillRect/>
                      </a:stretch>
                    </p:blipFill>
                    <p:spPr>
                      <a:xfrm>
                        <a:off x="4589180" y="1983416"/>
                        <a:ext cx="665170" cy="4191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05F74415-58A4-CDF4-F567-8170A48490B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5353" y="3442674"/>
            <a:ext cx="4249212" cy="2975982"/>
          </a:xfrm>
          <a:prstGeom prst="rect">
            <a:avLst/>
          </a:prstGeom>
          <a:noFill/>
          <a:ln>
            <a:noFill/>
          </a:ln>
        </p:spPr>
      </p:pic>
    </p:spTree>
    <p:extLst>
      <p:ext uri="{BB962C8B-B14F-4D97-AF65-F5344CB8AC3E}">
        <p14:creationId xmlns:p14="http://schemas.microsoft.com/office/powerpoint/2010/main" val="1647205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err="1">
                  <a:solidFill>
                    <a:srgbClr val="FFFF00"/>
                  </a:solidFill>
                  <a:latin typeface="Arial" panose="020B0604020202020204" pitchFamily="34" charset="0"/>
                  <a:cs typeface="Arial" panose="020B0604020202020204" pitchFamily="34" charset="0"/>
                </a:rPr>
                <a:t>HcóOẠT</a:t>
              </a:r>
              <a:r>
                <a:rPr lang="en-US" sz="2400" b="1" dirty="0">
                  <a:solidFill>
                    <a:srgbClr val="FFFF00"/>
                  </a:solidFill>
                  <a:latin typeface="Arial" panose="020B0604020202020204" pitchFamily="34" charset="0"/>
                  <a:cs typeface="Arial" panose="020B0604020202020204" pitchFamily="34" charset="0"/>
                </a:rPr>
                <a: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11" name="TextBox 10"/>
          <p:cNvSpPr txBox="1"/>
          <p:nvPr/>
        </p:nvSpPr>
        <p:spPr>
          <a:xfrm>
            <a:off x="414358" y="1188726"/>
            <a:ext cx="9440896"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                         </a:t>
            </a:r>
            <a:r>
              <a:rPr lang="en-US" sz="3200" u="sng" dirty="0" err="1">
                <a:latin typeface="Times New Roman" panose="02020603050405020304" pitchFamily="18" charset="0"/>
                <a:cs typeface="Times New Roman" panose="02020603050405020304" pitchFamily="18" charset="0"/>
              </a:rPr>
              <a:t>Giải</a:t>
            </a:r>
            <a:r>
              <a:rPr lang="en-US" sz="3200" u="sng"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Do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hay       </a:t>
            </a:r>
          </a:p>
          <a:p>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a:latin typeface="Arial" panose="020B0604020202020204" pitchFamily="34" charset="0"/>
                <a:cs typeface="Arial" panose="020B0604020202020204" pitchFamily="34" charset="0"/>
              </a:rPr>
              <a:t>           </a:t>
            </a:r>
          </a:p>
        </p:txBody>
      </p:sp>
      <p:graphicFrame>
        <p:nvGraphicFramePr>
          <p:cNvPr id="8" name="Object 7">
            <a:extLst>
              <a:ext uri="{FF2B5EF4-FFF2-40B4-BE49-F238E27FC236}">
                <a16:creationId xmlns:a16="http://schemas.microsoft.com/office/drawing/2014/main" id="{87A4911A-7234-7EFF-AD73-76C913AC501B}"/>
              </a:ext>
            </a:extLst>
          </p:cNvPr>
          <p:cNvGraphicFramePr>
            <a:graphicFrameLocks noChangeAspect="1"/>
          </p:cNvGraphicFramePr>
          <p:nvPr>
            <p:extLst>
              <p:ext uri="{D42A27DB-BD31-4B8C-83A1-F6EECF244321}">
                <p14:modId xmlns:p14="http://schemas.microsoft.com/office/powerpoint/2010/main" val="3221091188"/>
              </p:ext>
            </p:extLst>
          </p:nvPr>
        </p:nvGraphicFramePr>
        <p:xfrm>
          <a:off x="1805502" y="1757978"/>
          <a:ext cx="1136650" cy="419100"/>
        </p:xfrm>
        <a:graphic>
          <a:graphicData uri="http://schemas.openxmlformats.org/presentationml/2006/ole">
            <mc:AlternateContent xmlns:mc="http://schemas.openxmlformats.org/markup-compatibility/2006">
              <mc:Choice xmlns:v="urn:schemas-microsoft-com:vml" Requires="v">
                <p:oleObj name="Equation" r:id="rId2" imgW="1137073" imgH="419280" progId="Equation.DSMT4">
                  <p:embed/>
                </p:oleObj>
              </mc:Choice>
              <mc:Fallback>
                <p:oleObj name="Equation" r:id="rId2" imgW="1137073" imgH="419280" progId="Equation.DSMT4">
                  <p:embed/>
                  <p:pic>
                    <p:nvPicPr>
                      <p:cNvPr id="8" name="Object 7">
                        <a:extLst>
                          <a:ext uri="{FF2B5EF4-FFF2-40B4-BE49-F238E27FC236}">
                            <a16:creationId xmlns:a16="http://schemas.microsoft.com/office/drawing/2014/main" id="{87A4911A-7234-7EFF-AD73-76C913AC501B}"/>
                          </a:ext>
                        </a:extLst>
                      </p:cNvPr>
                      <p:cNvPicPr/>
                      <p:nvPr/>
                    </p:nvPicPr>
                    <p:blipFill>
                      <a:blip r:embed="rId3"/>
                      <a:stretch>
                        <a:fillRect/>
                      </a:stretch>
                    </p:blipFill>
                    <p:spPr>
                      <a:xfrm>
                        <a:off x="1805502" y="1757978"/>
                        <a:ext cx="1136650" cy="4191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9D70F3F-ACA7-9BEB-5A31-DE5E1889360A}"/>
              </a:ext>
            </a:extLst>
          </p:cNvPr>
          <p:cNvGraphicFramePr>
            <a:graphicFrameLocks noChangeAspect="1"/>
          </p:cNvGraphicFramePr>
          <p:nvPr>
            <p:extLst>
              <p:ext uri="{D42A27DB-BD31-4B8C-83A1-F6EECF244321}">
                <p14:modId xmlns:p14="http://schemas.microsoft.com/office/powerpoint/2010/main" val="2421289131"/>
              </p:ext>
            </p:extLst>
          </p:nvPr>
        </p:nvGraphicFramePr>
        <p:xfrm>
          <a:off x="3643752" y="1752359"/>
          <a:ext cx="382587" cy="398463"/>
        </p:xfrm>
        <a:graphic>
          <a:graphicData uri="http://schemas.openxmlformats.org/presentationml/2006/ole">
            <mc:AlternateContent xmlns:mc="http://schemas.openxmlformats.org/markup-compatibility/2006">
              <mc:Choice xmlns:v="urn:schemas-microsoft-com:vml" Requires="v">
                <p:oleObj name="Equation" r:id="rId4" imgW="382503" imgH="398010" progId="Equation.DSMT4">
                  <p:embed/>
                </p:oleObj>
              </mc:Choice>
              <mc:Fallback>
                <p:oleObj name="Equation" r:id="rId4" imgW="382503" imgH="398010" progId="Equation.DSMT4">
                  <p:embed/>
                  <p:pic>
                    <p:nvPicPr>
                      <p:cNvPr id="10" name="Object 9">
                        <a:extLst>
                          <a:ext uri="{FF2B5EF4-FFF2-40B4-BE49-F238E27FC236}">
                            <a16:creationId xmlns:a16="http://schemas.microsoft.com/office/drawing/2014/main" id="{E9D70F3F-ACA7-9BEB-5A31-DE5E1889360A}"/>
                          </a:ext>
                        </a:extLst>
                      </p:cNvPr>
                      <p:cNvPicPr/>
                      <p:nvPr/>
                    </p:nvPicPr>
                    <p:blipFill>
                      <a:blip r:embed="rId5"/>
                      <a:stretch>
                        <a:fillRect/>
                      </a:stretch>
                    </p:blipFill>
                    <p:spPr>
                      <a:xfrm>
                        <a:off x="3643752" y="1752359"/>
                        <a:ext cx="382587" cy="3984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751AC80-51B1-457D-77EF-7E4757DCEC3D}"/>
              </a:ext>
            </a:extLst>
          </p:cNvPr>
          <p:cNvGraphicFramePr>
            <a:graphicFrameLocks noChangeAspect="1"/>
          </p:cNvGraphicFramePr>
          <p:nvPr>
            <p:extLst>
              <p:ext uri="{D42A27DB-BD31-4B8C-83A1-F6EECF244321}">
                <p14:modId xmlns:p14="http://schemas.microsoft.com/office/powerpoint/2010/main" val="2203972509"/>
              </p:ext>
            </p:extLst>
          </p:nvPr>
        </p:nvGraphicFramePr>
        <p:xfrm>
          <a:off x="2652716" y="2258336"/>
          <a:ext cx="1647027" cy="419243"/>
        </p:xfrm>
        <a:graphic>
          <a:graphicData uri="http://schemas.openxmlformats.org/presentationml/2006/ole">
            <mc:AlternateContent xmlns:mc="http://schemas.openxmlformats.org/markup-compatibility/2006">
              <mc:Choice xmlns:v="urn:schemas-microsoft-com:vml" Requires="v">
                <p:oleObj name="Equation" r:id="rId6" imgW="698400" imgH="177480" progId="Equation.DSMT4">
                  <p:embed/>
                </p:oleObj>
              </mc:Choice>
              <mc:Fallback>
                <p:oleObj name="Equation" r:id="rId6" imgW="698400" imgH="177480" progId="Equation.DSMT4">
                  <p:embed/>
                  <p:pic>
                    <p:nvPicPr>
                      <p:cNvPr id="16" name="Object 15">
                        <a:extLst>
                          <a:ext uri="{FF2B5EF4-FFF2-40B4-BE49-F238E27FC236}">
                            <a16:creationId xmlns:a16="http://schemas.microsoft.com/office/drawing/2014/main" id="{2751AC80-51B1-457D-77EF-7E4757DCEC3D}"/>
                          </a:ext>
                        </a:extLst>
                      </p:cNvPr>
                      <p:cNvPicPr/>
                      <p:nvPr/>
                    </p:nvPicPr>
                    <p:blipFill>
                      <a:blip r:embed="rId7"/>
                      <a:stretch>
                        <a:fillRect/>
                      </a:stretch>
                    </p:blipFill>
                    <p:spPr>
                      <a:xfrm>
                        <a:off x="2652716" y="2258336"/>
                        <a:ext cx="1647027" cy="41924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4E2D08A-D1D1-2AB2-C556-AA89EA54AF93}"/>
              </a:ext>
            </a:extLst>
          </p:cNvPr>
          <p:cNvGraphicFramePr>
            <a:graphicFrameLocks noChangeAspect="1"/>
          </p:cNvGraphicFramePr>
          <p:nvPr>
            <p:extLst>
              <p:ext uri="{D42A27DB-BD31-4B8C-83A1-F6EECF244321}">
                <p14:modId xmlns:p14="http://schemas.microsoft.com/office/powerpoint/2010/main" val="513750367"/>
              </p:ext>
            </p:extLst>
          </p:nvPr>
        </p:nvGraphicFramePr>
        <p:xfrm>
          <a:off x="2652716" y="2737173"/>
          <a:ext cx="868432" cy="419243"/>
        </p:xfrm>
        <a:graphic>
          <a:graphicData uri="http://schemas.openxmlformats.org/presentationml/2006/ole">
            <mc:AlternateContent xmlns:mc="http://schemas.openxmlformats.org/markup-compatibility/2006">
              <mc:Choice xmlns:v="urn:schemas-microsoft-com:vml" Requires="v">
                <p:oleObj name="Equation" r:id="rId8" imgW="368280" imgH="177480" progId="Equation.DSMT4">
                  <p:embed/>
                </p:oleObj>
              </mc:Choice>
              <mc:Fallback>
                <p:oleObj name="Equation" r:id="rId8" imgW="368280" imgH="177480" progId="Equation.DSMT4">
                  <p:embed/>
                  <p:pic>
                    <p:nvPicPr>
                      <p:cNvPr id="18" name="Object 17">
                        <a:extLst>
                          <a:ext uri="{FF2B5EF4-FFF2-40B4-BE49-F238E27FC236}">
                            <a16:creationId xmlns:a16="http://schemas.microsoft.com/office/drawing/2014/main" id="{E4E2D08A-D1D1-2AB2-C556-AA89EA54AF93}"/>
                          </a:ext>
                        </a:extLst>
                      </p:cNvPr>
                      <p:cNvPicPr/>
                      <p:nvPr/>
                    </p:nvPicPr>
                    <p:blipFill>
                      <a:blip r:embed="rId9"/>
                      <a:stretch>
                        <a:fillRect/>
                      </a:stretch>
                    </p:blipFill>
                    <p:spPr>
                      <a:xfrm>
                        <a:off x="2652716" y="2737173"/>
                        <a:ext cx="868432" cy="41924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01E8389-7C25-6933-9247-FEA2D818FA54}"/>
              </a:ext>
            </a:extLst>
          </p:cNvPr>
          <p:cNvGraphicFramePr>
            <a:graphicFrameLocks noChangeAspect="1"/>
          </p:cNvGraphicFramePr>
          <p:nvPr>
            <p:extLst>
              <p:ext uri="{D42A27DB-BD31-4B8C-83A1-F6EECF244321}">
                <p14:modId xmlns:p14="http://schemas.microsoft.com/office/powerpoint/2010/main" val="1901554950"/>
              </p:ext>
            </p:extLst>
          </p:nvPr>
        </p:nvGraphicFramePr>
        <p:xfrm>
          <a:off x="5321599" y="2746952"/>
          <a:ext cx="389298" cy="389298"/>
        </p:xfrm>
        <a:graphic>
          <a:graphicData uri="http://schemas.openxmlformats.org/presentationml/2006/ole">
            <mc:AlternateContent xmlns:mc="http://schemas.openxmlformats.org/markup-compatibility/2006">
              <mc:Choice xmlns:v="urn:schemas-microsoft-com:vml" Requires="v">
                <p:oleObj name="Equation" r:id="rId10" imgW="164880" imgH="164880" progId="Equation.DSMT4">
                  <p:embed/>
                </p:oleObj>
              </mc:Choice>
              <mc:Fallback>
                <p:oleObj name="Equation" r:id="rId10" imgW="164880" imgH="164880" progId="Equation.DSMT4">
                  <p:embed/>
                  <p:pic>
                    <p:nvPicPr>
                      <p:cNvPr id="0" name=""/>
                      <p:cNvPicPr/>
                      <p:nvPr/>
                    </p:nvPicPr>
                    <p:blipFill>
                      <a:blip r:embed="rId11"/>
                      <a:stretch>
                        <a:fillRect/>
                      </a:stretch>
                    </p:blipFill>
                    <p:spPr>
                      <a:xfrm>
                        <a:off x="5321599" y="2746952"/>
                        <a:ext cx="389298" cy="38929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ACADC8-7EAD-D563-CA6F-3BA46379FE8E}"/>
              </a:ext>
            </a:extLst>
          </p:cNvPr>
          <p:cNvGraphicFramePr>
            <a:graphicFrameLocks noChangeAspect="1"/>
          </p:cNvGraphicFramePr>
          <p:nvPr>
            <p:extLst>
              <p:ext uri="{D42A27DB-BD31-4B8C-83A1-F6EECF244321}">
                <p14:modId xmlns:p14="http://schemas.microsoft.com/office/powerpoint/2010/main" val="2834643466"/>
              </p:ext>
            </p:extLst>
          </p:nvPr>
        </p:nvGraphicFramePr>
        <p:xfrm>
          <a:off x="6445145" y="2677579"/>
          <a:ext cx="1578969" cy="490025"/>
        </p:xfrm>
        <a:graphic>
          <a:graphicData uri="http://schemas.openxmlformats.org/presentationml/2006/ole">
            <mc:AlternateContent xmlns:mc="http://schemas.openxmlformats.org/markup-compatibility/2006">
              <mc:Choice xmlns:v="urn:schemas-microsoft-com:vml" Requires="v">
                <p:oleObj name="Equation" r:id="rId12" imgW="736560" imgH="228600" progId="Equation.DSMT4">
                  <p:embed/>
                </p:oleObj>
              </mc:Choice>
              <mc:Fallback>
                <p:oleObj name="Equation" r:id="rId12" imgW="736560" imgH="228600" progId="Equation.DSMT4">
                  <p:embed/>
                  <p:pic>
                    <p:nvPicPr>
                      <p:cNvPr id="0" name=""/>
                      <p:cNvPicPr/>
                      <p:nvPr/>
                    </p:nvPicPr>
                    <p:blipFill>
                      <a:blip r:embed="rId13"/>
                      <a:stretch>
                        <a:fillRect/>
                      </a:stretch>
                    </p:blipFill>
                    <p:spPr>
                      <a:xfrm>
                        <a:off x="6445145" y="2677579"/>
                        <a:ext cx="1578969" cy="490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D316F97-01AD-DE5C-0A78-6CFD12A18861}"/>
              </a:ext>
            </a:extLst>
          </p:cNvPr>
          <p:cNvGraphicFramePr>
            <a:graphicFrameLocks noChangeAspect="1"/>
          </p:cNvGraphicFramePr>
          <p:nvPr>
            <p:extLst>
              <p:ext uri="{D42A27DB-BD31-4B8C-83A1-F6EECF244321}">
                <p14:modId xmlns:p14="http://schemas.microsoft.com/office/powerpoint/2010/main" val="2208833793"/>
              </p:ext>
            </p:extLst>
          </p:nvPr>
        </p:nvGraphicFramePr>
        <p:xfrm>
          <a:off x="8706935" y="2819090"/>
          <a:ext cx="1336431" cy="346482"/>
        </p:xfrm>
        <a:graphic>
          <a:graphicData uri="http://schemas.openxmlformats.org/presentationml/2006/ole">
            <mc:AlternateContent xmlns:mc="http://schemas.openxmlformats.org/markup-compatibility/2006">
              <mc:Choice xmlns:v="urn:schemas-microsoft-com:vml" Requires="v">
                <p:oleObj name="Equation" r:id="rId14" imgW="685800" imgH="177480" progId="Equation.DSMT4">
                  <p:embed/>
                </p:oleObj>
              </mc:Choice>
              <mc:Fallback>
                <p:oleObj name="Equation" r:id="rId14" imgW="685800" imgH="177480" progId="Equation.DSMT4">
                  <p:embed/>
                  <p:pic>
                    <p:nvPicPr>
                      <p:cNvPr id="0" name=""/>
                      <p:cNvPicPr/>
                      <p:nvPr/>
                    </p:nvPicPr>
                    <p:blipFill>
                      <a:blip r:embed="rId15"/>
                      <a:stretch>
                        <a:fillRect/>
                      </a:stretch>
                    </p:blipFill>
                    <p:spPr>
                      <a:xfrm>
                        <a:off x="8706935" y="2819090"/>
                        <a:ext cx="1336431" cy="34648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1EDC7E5-E6D6-6112-B068-94D180FEAE59}"/>
              </a:ext>
            </a:extLst>
          </p:cNvPr>
          <p:cNvGraphicFramePr>
            <a:graphicFrameLocks noChangeAspect="1"/>
          </p:cNvGraphicFramePr>
          <p:nvPr>
            <p:extLst>
              <p:ext uri="{D42A27DB-BD31-4B8C-83A1-F6EECF244321}">
                <p14:modId xmlns:p14="http://schemas.microsoft.com/office/powerpoint/2010/main" val="125720569"/>
              </p:ext>
            </p:extLst>
          </p:nvPr>
        </p:nvGraphicFramePr>
        <p:xfrm>
          <a:off x="4114800" y="2438400"/>
          <a:ext cx="914400" cy="198438"/>
        </p:xfrm>
        <a:graphic>
          <a:graphicData uri="http://schemas.openxmlformats.org/presentationml/2006/ole">
            <mc:AlternateContent xmlns:mc="http://schemas.openxmlformats.org/markup-compatibility/2006">
              <mc:Choice xmlns:v="urn:schemas-microsoft-com:vml" Requires="v">
                <p:oleObj name="Equation" r:id="rId16" imgW="914400" imgH="198720" progId="Equation.DSMT4">
                  <p:embed/>
                </p:oleObj>
              </mc:Choice>
              <mc:Fallback>
                <p:oleObj name="Equation" r:id="rId16" imgW="914400" imgH="198720" progId="Equation.DSMT4">
                  <p:embed/>
                  <p:pic>
                    <p:nvPicPr>
                      <p:cNvPr id="0" name=""/>
                      <p:cNvPicPr/>
                      <p:nvPr/>
                    </p:nvPicPr>
                    <p:blipFill>
                      <a:blip r:embed="rId17"/>
                      <a:stretch>
                        <a:fillRect/>
                      </a:stretch>
                    </p:blipFill>
                    <p:spPr>
                      <a:xfrm>
                        <a:off x="4114800" y="2438400"/>
                        <a:ext cx="914400" cy="19843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63AA3CF5-F1F4-2D3B-A2B4-0BFD1B5D1431}"/>
              </a:ext>
            </a:extLst>
          </p:cNvPr>
          <p:cNvGraphicFramePr>
            <a:graphicFrameLocks noChangeAspect="1"/>
          </p:cNvGraphicFramePr>
          <p:nvPr>
            <p:extLst>
              <p:ext uri="{D42A27DB-BD31-4B8C-83A1-F6EECF244321}">
                <p14:modId xmlns:p14="http://schemas.microsoft.com/office/powerpoint/2010/main" val="332282307"/>
              </p:ext>
            </p:extLst>
          </p:nvPr>
        </p:nvGraphicFramePr>
        <p:xfrm>
          <a:off x="7728913" y="3245933"/>
          <a:ext cx="1646237" cy="419100"/>
        </p:xfrm>
        <a:graphic>
          <a:graphicData uri="http://schemas.openxmlformats.org/presentationml/2006/ole">
            <mc:AlternateContent xmlns:mc="http://schemas.openxmlformats.org/markup-compatibility/2006">
              <mc:Choice xmlns:v="urn:schemas-microsoft-com:vml" Requires="v">
                <p:oleObj name="Equation" r:id="rId18" imgW="1645878" imgH="419280" progId="Equation.DSMT4">
                  <p:embed/>
                </p:oleObj>
              </mc:Choice>
              <mc:Fallback>
                <p:oleObj name="Equation" r:id="rId18" imgW="1645878" imgH="419280" progId="Equation.DSMT4">
                  <p:embed/>
                  <p:pic>
                    <p:nvPicPr>
                      <p:cNvPr id="0" name=""/>
                      <p:cNvPicPr/>
                      <p:nvPr/>
                    </p:nvPicPr>
                    <p:blipFill>
                      <a:blip r:embed="rId19"/>
                      <a:stretch>
                        <a:fillRect/>
                      </a:stretch>
                    </p:blipFill>
                    <p:spPr>
                      <a:xfrm>
                        <a:off x="7728913" y="3245933"/>
                        <a:ext cx="1646237" cy="41910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0AD2B626-F660-DAB9-FC4C-74858649B904}"/>
              </a:ext>
            </a:extLst>
          </p:cNvPr>
          <p:cNvGraphicFramePr>
            <a:graphicFrameLocks noChangeAspect="1"/>
          </p:cNvGraphicFramePr>
          <p:nvPr>
            <p:extLst>
              <p:ext uri="{D42A27DB-BD31-4B8C-83A1-F6EECF244321}">
                <p14:modId xmlns:p14="http://schemas.microsoft.com/office/powerpoint/2010/main" val="2327143949"/>
              </p:ext>
            </p:extLst>
          </p:nvPr>
        </p:nvGraphicFramePr>
        <p:xfrm>
          <a:off x="3243299" y="3276821"/>
          <a:ext cx="1137947" cy="419243"/>
        </p:xfrm>
        <a:graphic>
          <a:graphicData uri="http://schemas.openxmlformats.org/presentationml/2006/ole">
            <mc:AlternateContent xmlns:mc="http://schemas.openxmlformats.org/markup-compatibility/2006">
              <mc:Choice xmlns:v="urn:schemas-microsoft-com:vml" Requires="v">
                <p:oleObj name="Equation" r:id="rId20" imgW="482400" imgH="177480" progId="Equation.DSMT4">
                  <p:embed/>
                </p:oleObj>
              </mc:Choice>
              <mc:Fallback>
                <p:oleObj name="Equation" r:id="rId20" imgW="482400" imgH="177480" progId="Equation.DSMT4">
                  <p:embed/>
                  <p:pic>
                    <p:nvPicPr>
                      <p:cNvPr id="0" name=""/>
                      <p:cNvPicPr/>
                      <p:nvPr/>
                    </p:nvPicPr>
                    <p:blipFill>
                      <a:blip r:embed="rId21"/>
                      <a:stretch>
                        <a:fillRect/>
                      </a:stretch>
                    </p:blipFill>
                    <p:spPr>
                      <a:xfrm>
                        <a:off x="3243299" y="3276821"/>
                        <a:ext cx="1137947" cy="41924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906E6FF-D8B6-7DD9-F29A-E3EF0D3DF31F}"/>
              </a:ext>
            </a:extLst>
          </p:cNvPr>
          <p:cNvGraphicFramePr>
            <a:graphicFrameLocks noChangeAspect="1"/>
          </p:cNvGraphicFramePr>
          <p:nvPr>
            <p:extLst>
              <p:ext uri="{D42A27DB-BD31-4B8C-83A1-F6EECF244321}">
                <p14:modId xmlns:p14="http://schemas.microsoft.com/office/powerpoint/2010/main" val="1693992933"/>
              </p:ext>
            </p:extLst>
          </p:nvPr>
        </p:nvGraphicFramePr>
        <p:xfrm>
          <a:off x="4572000" y="3709399"/>
          <a:ext cx="1252061" cy="461010"/>
        </p:xfrm>
        <a:graphic>
          <a:graphicData uri="http://schemas.openxmlformats.org/presentationml/2006/ole">
            <mc:AlternateContent xmlns:mc="http://schemas.openxmlformats.org/markup-compatibility/2006">
              <mc:Choice xmlns:v="urn:schemas-microsoft-com:vml" Requires="v">
                <p:oleObj name="Equation" r:id="rId22" imgW="1138513" imgH="419280" progId="Equation.DSMT4">
                  <p:embed/>
                </p:oleObj>
              </mc:Choice>
              <mc:Fallback>
                <p:oleObj name="Equation" r:id="rId22" imgW="1138513" imgH="419280" progId="Equation.DSMT4">
                  <p:embed/>
                  <p:pic>
                    <p:nvPicPr>
                      <p:cNvPr id="0" name=""/>
                      <p:cNvPicPr/>
                      <p:nvPr/>
                    </p:nvPicPr>
                    <p:blipFill>
                      <a:blip r:embed="rId23"/>
                      <a:stretch>
                        <a:fillRect/>
                      </a:stretch>
                    </p:blipFill>
                    <p:spPr>
                      <a:xfrm>
                        <a:off x="4572000" y="3709399"/>
                        <a:ext cx="1252061" cy="46101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15C269D-0F57-C55E-B120-996AB52D064F}"/>
              </a:ext>
            </a:extLst>
          </p:cNvPr>
          <p:cNvGraphicFramePr>
            <a:graphicFrameLocks noChangeAspect="1"/>
          </p:cNvGraphicFramePr>
          <p:nvPr>
            <p:extLst>
              <p:ext uri="{D42A27DB-BD31-4B8C-83A1-F6EECF244321}">
                <p14:modId xmlns:p14="http://schemas.microsoft.com/office/powerpoint/2010/main" val="1951868109"/>
              </p:ext>
            </p:extLst>
          </p:nvPr>
        </p:nvGraphicFramePr>
        <p:xfrm>
          <a:off x="5168054" y="2311383"/>
          <a:ext cx="1138237" cy="419100"/>
        </p:xfrm>
        <a:graphic>
          <a:graphicData uri="http://schemas.openxmlformats.org/presentationml/2006/ole">
            <mc:AlternateContent xmlns:mc="http://schemas.openxmlformats.org/markup-compatibility/2006">
              <mc:Choice xmlns:v="urn:schemas-microsoft-com:vml" Requires="v">
                <p:oleObj name="Equation" r:id="rId24" imgW="1138513" imgH="419280" progId="Equation.DSMT4">
                  <p:embed/>
                </p:oleObj>
              </mc:Choice>
              <mc:Fallback>
                <p:oleObj name="Equation" r:id="rId24" imgW="1138513" imgH="419280" progId="Equation.DSMT4">
                  <p:embed/>
                  <p:pic>
                    <p:nvPicPr>
                      <p:cNvPr id="0" name=""/>
                      <p:cNvPicPr/>
                      <p:nvPr/>
                    </p:nvPicPr>
                    <p:blipFill>
                      <a:blip r:embed="rId25"/>
                      <a:stretch>
                        <a:fillRect/>
                      </a:stretch>
                    </p:blipFill>
                    <p:spPr>
                      <a:xfrm>
                        <a:off x="5168054" y="2311383"/>
                        <a:ext cx="1138237" cy="4191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A689A287-C81C-7719-2790-9E6E3B9A9F4A}"/>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66447" y="116165"/>
            <a:ext cx="3511745" cy="2459489"/>
          </a:xfrm>
          <a:prstGeom prst="rect">
            <a:avLst/>
          </a:prstGeom>
          <a:noFill/>
          <a:ln>
            <a:noFill/>
          </a:ln>
        </p:spPr>
      </p:pic>
    </p:spTree>
    <p:extLst>
      <p:ext uri="{BB962C8B-B14F-4D97-AF65-F5344CB8AC3E}">
        <p14:creationId xmlns:p14="http://schemas.microsoft.com/office/powerpoint/2010/main" val="3301712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7434B7-EB39-925B-706A-AD1BE736E61A}"/>
              </a:ext>
            </a:extLst>
          </p:cNvPr>
          <p:cNvPicPr>
            <a:picLocks noChangeAspect="1"/>
          </p:cNvPicPr>
          <p:nvPr/>
        </p:nvPicPr>
        <p:blipFill>
          <a:blip r:embed="rId2"/>
          <a:stretch>
            <a:fillRect/>
          </a:stretch>
        </p:blipFill>
        <p:spPr>
          <a:xfrm>
            <a:off x="5199065" y="2360612"/>
            <a:ext cx="3190875" cy="771525"/>
          </a:xfrm>
          <a:prstGeom prst="rect">
            <a:avLst/>
          </a:prstGeom>
        </p:spPr>
      </p:pic>
      <p:pic>
        <p:nvPicPr>
          <p:cNvPr id="391170" name="Picture 2" descr="image002"/>
          <p:cNvPicPr>
            <a:picLocks noChangeAspect="1" noChangeArrowheads="1"/>
          </p:cNvPicPr>
          <p:nvPr/>
        </p:nvPicPr>
        <p:blipFill>
          <a:blip r:embed="rId3"/>
          <a:srcRect/>
          <a:stretch>
            <a:fillRect/>
          </a:stretch>
        </p:blipFill>
        <p:spPr bwMode="auto">
          <a:xfrm>
            <a:off x="3432175" y="1301750"/>
            <a:ext cx="2114550" cy="1614488"/>
          </a:xfrm>
          <a:prstGeom prst="rect">
            <a:avLst/>
          </a:prstGeom>
          <a:noFill/>
          <a:ln w="9525">
            <a:noFill/>
            <a:miter lim="800000"/>
            <a:headEnd/>
            <a:tailEnd/>
          </a:ln>
        </p:spPr>
      </p:pic>
      <p:pic>
        <p:nvPicPr>
          <p:cNvPr id="391171" name="Picture 3" descr="image003"/>
          <p:cNvPicPr>
            <a:picLocks noChangeAspect="1" noChangeArrowheads="1"/>
          </p:cNvPicPr>
          <p:nvPr/>
        </p:nvPicPr>
        <p:blipFill>
          <a:blip r:embed="rId4"/>
          <a:srcRect/>
          <a:stretch>
            <a:fillRect/>
          </a:stretch>
        </p:blipFill>
        <p:spPr bwMode="auto">
          <a:xfrm>
            <a:off x="5026026" y="1209675"/>
            <a:ext cx="2392363" cy="622300"/>
          </a:xfrm>
          <a:prstGeom prst="rect">
            <a:avLst/>
          </a:prstGeom>
          <a:noFill/>
          <a:ln w="9525">
            <a:noFill/>
            <a:miter lim="800000"/>
            <a:headEnd/>
            <a:tailEnd/>
          </a:ln>
        </p:spPr>
      </p:pic>
      <p:pic>
        <p:nvPicPr>
          <p:cNvPr id="391172" name="Picture 4" descr="image004"/>
          <p:cNvPicPr>
            <a:picLocks noChangeAspect="1" noChangeArrowheads="1"/>
          </p:cNvPicPr>
          <p:nvPr/>
        </p:nvPicPr>
        <p:blipFill>
          <a:blip r:embed="rId5"/>
          <a:srcRect/>
          <a:stretch>
            <a:fillRect/>
          </a:stretch>
        </p:blipFill>
        <p:spPr bwMode="auto">
          <a:xfrm>
            <a:off x="3503613" y="2022476"/>
            <a:ext cx="2012950" cy="898525"/>
          </a:xfrm>
          <a:prstGeom prst="rect">
            <a:avLst/>
          </a:prstGeom>
          <a:noFill/>
          <a:ln w="9525">
            <a:noFill/>
            <a:miter lim="800000"/>
            <a:headEnd/>
            <a:tailEnd/>
          </a:ln>
        </p:spPr>
      </p:pic>
      <p:pic>
        <p:nvPicPr>
          <p:cNvPr id="391173" name="Picture 5" descr="image005"/>
          <p:cNvPicPr>
            <a:picLocks noChangeAspect="1" noChangeArrowheads="1"/>
          </p:cNvPicPr>
          <p:nvPr/>
        </p:nvPicPr>
        <p:blipFill>
          <a:blip r:embed="rId6"/>
          <a:srcRect/>
          <a:stretch>
            <a:fillRect/>
          </a:stretch>
        </p:blipFill>
        <p:spPr bwMode="auto">
          <a:xfrm>
            <a:off x="5056189" y="1724026"/>
            <a:ext cx="3190875" cy="1014413"/>
          </a:xfrm>
          <a:prstGeom prst="rect">
            <a:avLst/>
          </a:prstGeom>
          <a:noFill/>
          <a:ln w="9525">
            <a:noFill/>
            <a:miter lim="800000"/>
            <a:headEnd/>
            <a:tailEnd/>
          </a:ln>
        </p:spPr>
      </p:pic>
      <p:pic>
        <p:nvPicPr>
          <p:cNvPr id="391175" name="Picture 7" descr="image007"/>
          <p:cNvPicPr>
            <a:picLocks noChangeAspect="1" noChangeArrowheads="1"/>
          </p:cNvPicPr>
          <p:nvPr/>
        </p:nvPicPr>
        <p:blipFill>
          <a:blip r:embed="rId7"/>
          <a:srcRect/>
          <a:stretch>
            <a:fillRect/>
          </a:stretch>
        </p:blipFill>
        <p:spPr bwMode="auto">
          <a:xfrm>
            <a:off x="5063333" y="2309814"/>
            <a:ext cx="3830638" cy="1546225"/>
          </a:xfrm>
          <a:prstGeom prst="rect">
            <a:avLst/>
          </a:prstGeom>
          <a:noFill/>
          <a:ln w="9525">
            <a:noFill/>
            <a:miter lim="800000"/>
            <a:headEnd/>
            <a:tailEnd/>
          </a:ln>
        </p:spPr>
      </p:pic>
      <p:pic>
        <p:nvPicPr>
          <p:cNvPr id="391176" name="Picture 8" descr="image008"/>
          <p:cNvPicPr>
            <a:picLocks noChangeAspect="1" noChangeArrowheads="1"/>
          </p:cNvPicPr>
          <p:nvPr/>
        </p:nvPicPr>
        <p:blipFill>
          <a:blip r:embed="rId8"/>
          <a:srcRect/>
          <a:stretch>
            <a:fillRect/>
          </a:stretch>
        </p:blipFill>
        <p:spPr bwMode="auto">
          <a:xfrm>
            <a:off x="3432176" y="2309814"/>
            <a:ext cx="2182813" cy="2128837"/>
          </a:xfrm>
          <a:prstGeom prst="rect">
            <a:avLst/>
          </a:prstGeom>
          <a:noFill/>
          <a:ln w="9525">
            <a:noFill/>
            <a:miter lim="800000"/>
            <a:headEnd/>
            <a:tailEnd/>
          </a:ln>
        </p:spPr>
      </p:pic>
      <p:pic>
        <p:nvPicPr>
          <p:cNvPr id="391177" name="Picture 9" descr="image009"/>
          <p:cNvPicPr>
            <a:picLocks noChangeAspect="1" noChangeArrowheads="1"/>
          </p:cNvPicPr>
          <p:nvPr/>
        </p:nvPicPr>
        <p:blipFill>
          <a:blip r:embed="rId9"/>
          <a:srcRect/>
          <a:stretch>
            <a:fillRect/>
          </a:stretch>
        </p:blipFill>
        <p:spPr bwMode="auto">
          <a:xfrm>
            <a:off x="5068889" y="3830638"/>
            <a:ext cx="3273425" cy="520700"/>
          </a:xfrm>
          <a:prstGeom prst="rect">
            <a:avLst/>
          </a:prstGeom>
          <a:noFill/>
          <a:ln w="9525">
            <a:noFill/>
            <a:miter lim="800000"/>
            <a:headEnd/>
            <a:tailEnd/>
          </a:ln>
        </p:spPr>
      </p:pic>
      <p:pic>
        <p:nvPicPr>
          <p:cNvPr id="391178" name="Picture 10" descr="image010"/>
          <p:cNvPicPr>
            <a:picLocks noChangeAspect="1" noChangeArrowheads="1"/>
          </p:cNvPicPr>
          <p:nvPr/>
        </p:nvPicPr>
        <p:blipFill>
          <a:blip r:embed="rId10"/>
          <a:srcRect/>
          <a:stretch>
            <a:fillRect/>
          </a:stretch>
        </p:blipFill>
        <p:spPr bwMode="auto">
          <a:xfrm>
            <a:off x="5068888" y="3938589"/>
            <a:ext cx="3357562" cy="854075"/>
          </a:xfrm>
          <a:prstGeom prst="rect">
            <a:avLst/>
          </a:prstGeom>
          <a:noFill/>
          <a:ln w="9525">
            <a:noFill/>
            <a:miter lim="800000"/>
            <a:headEnd/>
            <a:tailEnd/>
          </a:ln>
        </p:spPr>
      </p:pic>
      <p:pic>
        <p:nvPicPr>
          <p:cNvPr id="391179" name="Picture 11" descr="image011"/>
          <p:cNvPicPr>
            <a:picLocks noChangeAspect="1" noChangeArrowheads="1"/>
          </p:cNvPicPr>
          <p:nvPr/>
        </p:nvPicPr>
        <p:blipFill>
          <a:blip r:embed="rId11"/>
          <a:srcRect/>
          <a:stretch>
            <a:fillRect/>
          </a:stretch>
        </p:blipFill>
        <p:spPr bwMode="auto">
          <a:xfrm>
            <a:off x="5092700" y="3962401"/>
            <a:ext cx="3390900" cy="1566863"/>
          </a:xfrm>
          <a:prstGeom prst="rect">
            <a:avLst/>
          </a:prstGeom>
          <a:noFill/>
          <a:ln w="9525">
            <a:noFill/>
            <a:miter lim="800000"/>
            <a:headEnd/>
            <a:tailEnd/>
          </a:ln>
        </p:spPr>
      </p:pic>
      <p:pic>
        <p:nvPicPr>
          <p:cNvPr id="391180" name="Picture 12" descr="image012"/>
          <p:cNvPicPr>
            <a:picLocks noChangeAspect="1" noChangeArrowheads="1"/>
          </p:cNvPicPr>
          <p:nvPr/>
        </p:nvPicPr>
        <p:blipFill>
          <a:blip r:embed="rId12"/>
          <a:srcRect/>
          <a:stretch>
            <a:fillRect/>
          </a:stretch>
        </p:blipFill>
        <p:spPr bwMode="auto">
          <a:xfrm>
            <a:off x="5087939" y="3967164"/>
            <a:ext cx="3908425" cy="2308225"/>
          </a:xfrm>
          <a:prstGeom prst="rect">
            <a:avLst/>
          </a:prstGeom>
          <a:noFill/>
          <a:ln w="9525">
            <a:noFill/>
            <a:miter lim="800000"/>
            <a:headEnd/>
            <a:tailEnd/>
          </a:ln>
        </p:spPr>
      </p:pic>
      <p:sp>
        <p:nvSpPr>
          <p:cNvPr id="31" name="Flowchart: Decision 30"/>
          <p:cNvSpPr/>
          <p:nvPr/>
        </p:nvSpPr>
        <p:spPr>
          <a:xfrm>
            <a:off x="1399779" y="1612451"/>
            <a:ext cx="2392363" cy="2002138"/>
          </a:xfrm>
          <a:prstGeom prst="flowChartDecision">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2800" dirty="0">
                <a:solidFill>
                  <a:srgbClr val="7030A0"/>
                </a:solidFill>
                <a:latin typeface="Arial" panose="020B0604020202020204" pitchFamily="34" charset="0"/>
                <a:cs typeface="Arial" panose="020B0604020202020204" pitchFamily="34" charset="0"/>
              </a:rPr>
              <a:t>HÌNH THOI</a:t>
            </a:r>
          </a:p>
        </p:txBody>
      </p:sp>
      <p:sp>
        <p:nvSpPr>
          <p:cNvPr id="2" name="!!4">
            <a:extLst>
              <a:ext uri="{FF2B5EF4-FFF2-40B4-BE49-F238E27FC236}">
                <a16:creationId xmlns:a16="http://schemas.microsoft.com/office/drawing/2014/main" id="{C39986F1-AB88-2B38-9809-0ACF105C9859}"/>
              </a:ext>
            </a:extLst>
          </p:cNvPr>
          <p:cNvSpPr/>
          <p:nvPr/>
        </p:nvSpPr>
        <p:spPr>
          <a:xfrm>
            <a:off x="61892" y="49729"/>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p14="http://schemas.microsoft.com/office/powerpoint/2010/main">
        <mc:Choice Requires="p14">
          <p:contentPart p14:bwMode="auto" r:id="rId13">
            <p14:nvContentPartPr>
              <p14:cNvPr id="5" name="Ink 4">
                <a:extLst>
                  <a:ext uri="{FF2B5EF4-FFF2-40B4-BE49-F238E27FC236}">
                    <a16:creationId xmlns:a16="http://schemas.microsoft.com/office/drawing/2014/main" id="{F360CFF8-A993-191F-5813-5BAD659DA416}"/>
                  </a:ext>
                </a:extLst>
              </p14:cNvPr>
              <p14:cNvContentPartPr/>
              <p14:nvPr/>
            </p14:nvContentPartPr>
            <p14:xfrm>
              <a:off x="10134300" y="1828500"/>
              <a:ext cx="360" cy="360"/>
            </p14:xfrm>
          </p:contentPart>
        </mc:Choice>
        <mc:Fallback xmlns="">
          <p:pic>
            <p:nvPicPr>
              <p:cNvPr id="5" name="Ink 4">
                <a:extLst>
                  <a:ext uri="{FF2B5EF4-FFF2-40B4-BE49-F238E27FC236}">
                    <a16:creationId xmlns:a16="http://schemas.microsoft.com/office/drawing/2014/main" id="{F360CFF8-A993-191F-5813-5BAD659DA416}"/>
                  </a:ext>
                </a:extLst>
              </p:cNvPr>
              <p:cNvPicPr/>
              <p:nvPr/>
            </p:nvPicPr>
            <p:blipFill>
              <a:blip r:embed="rId14"/>
              <a:stretch>
                <a:fillRect/>
              </a:stretch>
            </p:blipFill>
            <p:spPr>
              <a:xfrm>
                <a:off x="10116660" y="1810500"/>
                <a:ext cx="36000" cy="360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91170"/>
                                        </p:tgtEl>
                                        <p:attrNameLst>
                                          <p:attrName>style.visibility</p:attrName>
                                        </p:attrNameLst>
                                      </p:cBhvr>
                                      <p:to>
                                        <p:strVal val="visible"/>
                                      </p:to>
                                    </p:set>
                                    <p:animEffect transition="in" filter="wipe(left)">
                                      <p:cBhvr>
                                        <p:cTn id="12" dur="500"/>
                                        <p:tgtEl>
                                          <p:spTgt spid="3911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91172"/>
                                        </p:tgtEl>
                                        <p:attrNameLst>
                                          <p:attrName>style.visibility</p:attrName>
                                        </p:attrNameLst>
                                      </p:cBhvr>
                                      <p:to>
                                        <p:strVal val="visible"/>
                                      </p:to>
                                    </p:set>
                                    <p:animEffect transition="in" filter="wipe(up)">
                                      <p:cBhvr>
                                        <p:cTn id="17" dur="500"/>
                                        <p:tgtEl>
                                          <p:spTgt spid="3911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1176"/>
                                        </p:tgtEl>
                                        <p:attrNameLst>
                                          <p:attrName>style.visibility</p:attrName>
                                        </p:attrNameLst>
                                      </p:cBhvr>
                                      <p:to>
                                        <p:strVal val="visible"/>
                                      </p:to>
                                    </p:set>
                                    <p:animEffect transition="in" filter="wipe(up)">
                                      <p:cBhvr>
                                        <p:cTn id="22" dur="500"/>
                                        <p:tgtEl>
                                          <p:spTgt spid="3911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1171"/>
                                        </p:tgtEl>
                                        <p:attrNameLst>
                                          <p:attrName>style.visibility</p:attrName>
                                        </p:attrNameLst>
                                      </p:cBhvr>
                                      <p:to>
                                        <p:strVal val="visible"/>
                                      </p:to>
                                    </p:set>
                                    <p:animEffect transition="in" filter="wipe(left)">
                                      <p:cBhvr>
                                        <p:cTn id="27" dur="500"/>
                                        <p:tgtEl>
                                          <p:spTgt spid="3911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91173"/>
                                        </p:tgtEl>
                                        <p:attrNameLst>
                                          <p:attrName>style.visibility</p:attrName>
                                        </p:attrNameLst>
                                      </p:cBhvr>
                                      <p:to>
                                        <p:strVal val="visible"/>
                                      </p:to>
                                    </p:set>
                                    <p:animEffect transition="in" filter="wipe(left)">
                                      <p:cBhvr>
                                        <p:cTn id="32" dur="500"/>
                                        <p:tgtEl>
                                          <p:spTgt spid="3911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91175"/>
                                        </p:tgtEl>
                                        <p:attrNameLst>
                                          <p:attrName>style.visibility</p:attrName>
                                        </p:attrNameLst>
                                      </p:cBhvr>
                                      <p:to>
                                        <p:strVal val="visible"/>
                                      </p:to>
                                    </p:set>
                                    <p:animEffect transition="in" filter="wipe(left)">
                                      <p:cBhvr>
                                        <p:cTn id="42" dur="500"/>
                                        <p:tgtEl>
                                          <p:spTgt spid="3911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91177"/>
                                        </p:tgtEl>
                                        <p:attrNameLst>
                                          <p:attrName>style.visibility</p:attrName>
                                        </p:attrNameLst>
                                      </p:cBhvr>
                                      <p:to>
                                        <p:strVal val="visible"/>
                                      </p:to>
                                    </p:set>
                                    <p:animEffect transition="in" filter="wipe(left)">
                                      <p:cBhvr>
                                        <p:cTn id="47" dur="500"/>
                                        <p:tgtEl>
                                          <p:spTgt spid="3911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391178"/>
                                        </p:tgtEl>
                                        <p:attrNameLst>
                                          <p:attrName>style.visibility</p:attrName>
                                        </p:attrNameLst>
                                      </p:cBhvr>
                                      <p:to>
                                        <p:strVal val="visible"/>
                                      </p:to>
                                    </p:set>
                                    <p:animEffect transition="in" filter="wipe(left)">
                                      <p:cBhvr>
                                        <p:cTn id="52" dur="500"/>
                                        <p:tgtEl>
                                          <p:spTgt spid="3911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391179"/>
                                        </p:tgtEl>
                                        <p:attrNameLst>
                                          <p:attrName>style.visibility</p:attrName>
                                        </p:attrNameLst>
                                      </p:cBhvr>
                                      <p:to>
                                        <p:strVal val="visible"/>
                                      </p:to>
                                    </p:set>
                                    <p:animEffect transition="in" filter="wipe(left)">
                                      <p:cBhvr>
                                        <p:cTn id="57" dur="500"/>
                                        <p:tgtEl>
                                          <p:spTgt spid="39117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391180"/>
                                        </p:tgtEl>
                                        <p:attrNameLst>
                                          <p:attrName>style.visibility</p:attrName>
                                        </p:attrNameLst>
                                      </p:cBhvr>
                                      <p:to>
                                        <p:strVal val="visible"/>
                                      </p:to>
                                    </p:set>
                                    <p:animEffect transition="in" filter="wipe(left)">
                                      <p:cBhvr>
                                        <p:cTn id="62" dur="500"/>
                                        <p:tgtEl>
                                          <p:spTgt spid="391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99C1-6F76-E110-25B0-D9D28B316DFF}"/>
              </a:ext>
            </a:extLst>
          </p:cNvPr>
          <p:cNvSpPr>
            <a:spLocks noGrp="1"/>
          </p:cNvSpPr>
          <p:nvPr>
            <p:ph type="title"/>
          </p:nvPr>
        </p:nvSpPr>
        <p:spPr>
          <a:xfrm>
            <a:off x="685800" y="1039019"/>
            <a:ext cx="10258425" cy="1780381"/>
          </a:xfrm>
        </p:spPr>
        <p:txBody>
          <a:bodyPr>
            <a:normAutofit fontScale="90000"/>
          </a:bodyPr>
          <a:lstStyle/>
          <a:p>
            <a:pPr algn="just"/>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tập</a:t>
            </a:r>
            <a:r>
              <a:rPr lang="en-US" sz="3600" b="1" u="sng"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a:t>
            </a:r>
            <a:r>
              <a:rPr lang="en-US" sz="3600" dirty="0">
                <a:latin typeface="Times New Roman" panose="02020603050405020304" pitchFamily="18" charset="0"/>
                <a:cs typeface="Times New Roman" panose="02020603050405020304" pitchFamily="18" charset="0"/>
              </a:rPr>
              <a:t> nan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gồm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a:t>
            </a:r>
          </a:p>
        </p:txBody>
      </p:sp>
      <p:sp>
        <p:nvSpPr>
          <p:cNvPr id="4" name="!!4">
            <a:extLst>
              <a:ext uri="{FF2B5EF4-FFF2-40B4-BE49-F238E27FC236}">
                <a16:creationId xmlns:a16="http://schemas.microsoft.com/office/drawing/2014/main" id="{4613E425-4C32-14C6-F097-475C437944FE}"/>
              </a:ext>
            </a:extLst>
          </p:cNvPr>
          <p:cNvSpPr/>
          <p:nvPr/>
        </p:nvSpPr>
        <p:spPr>
          <a:xfrm>
            <a:off x="2851688" y="60891"/>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VẬN DỤNG</a:t>
            </a:r>
          </a:p>
        </p:txBody>
      </p:sp>
      <p:graphicFrame>
        <p:nvGraphicFramePr>
          <p:cNvPr id="8" name="Object 7">
            <a:extLst>
              <a:ext uri="{FF2B5EF4-FFF2-40B4-BE49-F238E27FC236}">
                <a16:creationId xmlns:a16="http://schemas.microsoft.com/office/drawing/2014/main" id="{704F06AD-CF1F-258D-12AD-C621277793EB}"/>
              </a:ext>
            </a:extLst>
          </p:cNvPr>
          <p:cNvGraphicFramePr>
            <a:graphicFrameLocks noChangeAspect="1"/>
          </p:cNvGraphicFramePr>
          <p:nvPr>
            <p:extLst>
              <p:ext uri="{D42A27DB-BD31-4B8C-83A1-F6EECF244321}">
                <p14:modId xmlns:p14="http://schemas.microsoft.com/office/powerpoint/2010/main" val="3638597959"/>
              </p:ext>
            </p:extLst>
          </p:nvPr>
        </p:nvGraphicFramePr>
        <p:xfrm>
          <a:off x="7019925" y="1903971"/>
          <a:ext cx="1152920" cy="461167"/>
        </p:xfrm>
        <a:graphic>
          <a:graphicData uri="http://schemas.openxmlformats.org/presentationml/2006/ole">
            <mc:AlternateContent xmlns:mc="http://schemas.openxmlformats.org/markup-compatibility/2006">
              <mc:Choice xmlns:v="urn:schemas-microsoft-com:vml" Requires="v">
                <p:oleObj name="Equation" r:id="rId3" imgW="444240" imgH="177480" progId="Equation.DSMT4">
                  <p:embed/>
                </p:oleObj>
              </mc:Choice>
              <mc:Fallback>
                <p:oleObj name="Equation" r:id="rId3" imgW="444240" imgH="177480" progId="Equation.DSMT4">
                  <p:embed/>
                  <p:pic>
                    <p:nvPicPr>
                      <p:cNvPr id="0" name=""/>
                      <p:cNvPicPr/>
                      <p:nvPr/>
                    </p:nvPicPr>
                    <p:blipFill>
                      <a:blip r:embed="rId4"/>
                      <a:stretch>
                        <a:fillRect/>
                      </a:stretch>
                    </p:blipFill>
                    <p:spPr>
                      <a:xfrm>
                        <a:off x="7019925" y="1903971"/>
                        <a:ext cx="1152920" cy="461167"/>
                      </a:xfrm>
                      <a:prstGeom prst="rect">
                        <a:avLst/>
                      </a:prstGeom>
                    </p:spPr>
                  </p:pic>
                </p:oleObj>
              </mc:Fallback>
            </mc:AlternateContent>
          </a:graphicData>
        </a:graphic>
      </p:graphicFrame>
      <p:pic>
        <p:nvPicPr>
          <p:cNvPr id="9" name="Picture 6">
            <a:extLst>
              <a:ext uri="{FF2B5EF4-FFF2-40B4-BE49-F238E27FC236}">
                <a16:creationId xmlns:a16="http://schemas.microsoft.com/office/drawing/2014/main" id="{4E104865-B4AC-67E9-1CB1-F85D56F4495E}"/>
              </a:ext>
            </a:extLst>
          </p:cNvPr>
          <p:cNvPicPr>
            <a:picLocks noChangeAspect="1"/>
          </p:cNvPicPr>
          <p:nvPr/>
        </p:nvPicPr>
        <p:blipFill>
          <a:blip r:embed="rId5">
            <a:extLst>
              <a:ext uri="{28A0092B-C50C-407E-A947-70E740481C1C}">
                <a14:useLocalDpi xmlns:a14="http://schemas.microsoft.com/office/drawing/2010/main" val="0"/>
              </a:ext>
            </a:extLst>
          </a:blip>
          <a:srcRect b="8820"/>
          <a:stretch>
            <a:fillRect/>
          </a:stretch>
        </p:blipFill>
        <p:spPr bwMode="auto">
          <a:xfrm>
            <a:off x="10451429" y="60891"/>
            <a:ext cx="2109541"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C48D328-8A98-456C-C25E-CDF0A87A80D0}"/>
              </a:ext>
            </a:extLst>
          </p:cNvPr>
          <p:cNvSpPr txBox="1"/>
          <p:nvPr/>
        </p:nvSpPr>
        <p:spPr>
          <a:xfrm>
            <a:off x="4810125" y="2957400"/>
            <a:ext cx="44196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F877922F-AF91-B4DF-1CDA-C7FA964D0681}"/>
              </a:ext>
            </a:extLst>
          </p:cNvPr>
          <p:cNvSpPr txBox="1"/>
          <p:nvPr/>
        </p:nvSpPr>
        <p:spPr>
          <a:xfrm>
            <a:off x="371475" y="3665288"/>
            <a:ext cx="11620500" cy="1108958"/>
          </a:xfrm>
          <a:prstGeom prst="rect">
            <a:avLst/>
          </a:prstGeom>
          <a:noFill/>
        </p:spPr>
        <p:txBody>
          <a:bodyPr wrap="square">
            <a:spAutoFit/>
          </a:bodyPr>
          <a:lstStyle/>
          <a:p>
            <a:pPr marL="0" marR="0">
              <a:lnSpc>
                <a:spcPct val="115000"/>
              </a:lnSpc>
              <a:spcBef>
                <a:spcPts val="600"/>
              </a:spcBef>
              <a:spcAft>
                <a:spcPts val="600"/>
              </a:spcAft>
            </a:pP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chu vi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14" name="Object 13">
            <a:extLst>
              <a:ext uri="{FF2B5EF4-FFF2-40B4-BE49-F238E27FC236}">
                <a16:creationId xmlns:a16="http://schemas.microsoft.com/office/drawing/2014/main" id="{2F589215-57A9-892D-1C24-D6C9ED505ADD}"/>
              </a:ext>
            </a:extLst>
          </p:cNvPr>
          <p:cNvGraphicFramePr>
            <a:graphicFrameLocks noChangeAspect="1"/>
          </p:cNvGraphicFramePr>
          <p:nvPr>
            <p:extLst>
              <p:ext uri="{D42A27DB-BD31-4B8C-83A1-F6EECF244321}">
                <p14:modId xmlns:p14="http://schemas.microsoft.com/office/powerpoint/2010/main" val="88621755"/>
              </p:ext>
            </p:extLst>
          </p:nvPr>
        </p:nvGraphicFramePr>
        <p:xfrm>
          <a:off x="2077175" y="4316467"/>
          <a:ext cx="2395677" cy="479136"/>
        </p:xfrm>
        <a:graphic>
          <a:graphicData uri="http://schemas.openxmlformats.org/presentationml/2006/ole">
            <mc:AlternateContent xmlns:mc="http://schemas.openxmlformats.org/markup-compatibility/2006">
              <mc:Choice xmlns:v="urn:schemas-microsoft-com:vml" Requires="v">
                <p:oleObj name="Equation" r:id="rId6" imgW="1015920" imgH="203040" progId="Equation.DSMT4">
                  <p:embed/>
                </p:oleObj>
              </mc:Choice>
              <mc:Fallback>
                <p:oleObj name="Equation" r:id="rId6" imgW="1015920" imgH="203040" progId="Equation.DSMT4">
                  <p:embed/>
                  <p:pic>
                    <p:nvPicPr>
                      <p:cNvPr id="0" name=""/>
                      <p:cNvPicPr/>
                      <p:nvPr/>
                    </p:nvPicPr>
                    <p:blipFill>
                      <a:blip r:embed="rId7"/>
                      <a:stretch>
                        <a:fillRect/>
                      </a:stretch>
                    </p:blipFill>
                    <p:spPr>
                      <a:xfrm>
                        <a:off x="2077175" y="4316467"/>
                        <a:ext cx="2395677" cy="479136"/>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B6E0E6F2-598B-BD0F-0FC9-903744B65CC4}"/>
              </a:ext>
            </a:extLst>
          </p:cNvPr>
          <p:cNvSpPr txBox="1"/>
          <p:nvPr/>
        </p:nvSpPr>
        <p:spPr>
          <a:xfrm>
            <a:off x="502444" y="4979891"/>
            <a:ext cx="6281736" cy="578043"/>
          </a:xfrm>
          <a:prstGeom prst="rect">
            <a:avLst/>
          </a:prstGeom>
          <a:noFill/>
        </p:spPr>
        <p:txBody>
          <a:bodyPr wrap="square">
            <a:spAutoFit/>
          </a:bodyPr>
          <a:lstStyle/>
          <a:p>
            <a:pPr marL="0" marR="0">
              <a:lnSpc>
                <a:spcPct val="115000"/>
              </a:lnSpc>
              <a:spcBef>
                <a:spcPts val="600"/>
              </a:spcBef>
              <a:spcAft>
                <a:spcPts val="600"/>
              </a:spcAft>
            </a:pP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18" name="Object 17">
            <a:extLst>
              <a:ext uri="{FF2B5EF4-FFF2-40B4-BE49-F238E27FC236}">
                <a16:creationId xmlns:a16="http://schemas.microsoft.com/office/drawing/2014/main" id="{475FD4A8-AF33-458E-2B1E-0ECBFB3147CC}"/>
              </a:ext>
            </a:extLst>
          </p:cNvPr>
          <p:cNvGraphicFramePr>
            <a:graphicFrameLocks noChangeAspect="1"/>
          </p:cNvGraphicFramePr>
          <p:nvPr>
            <p:extLst>
              <p:ext uri="{D42A27DB-BD31-4B8C-83A1-F6EECF244321}">
                <p14:modId xmlns:p14="http://schemas.microsoft.com/office/powerpoint/2010/main" val="1095566303"/>
              </p:ext>
            </p:extLst>
          </p:nvPr>
        </p:nvGraphicFramePr>
        <p:xfrm>
          <a:off x="5055940" y="5078798"/>
          <a:ext cx="2784971" cy="479136"/>
        </p:xfrm>
        <a:graphic>
          <a:graphicData uri="http://schemas.openxmlformats.org/presentationml/2006/ole">
            <mc:AlternateContent xmlns:mc="http://schemas.openxmlformats.org/markup-compatibility/2006">
              <mc:Choice xmlns:v="urn:schemas-microsoft-com:vml" Requires="v">
                <p:oleObj name="Equation" r:id="rId8" imgW="1180800" imgH="203040" progId="Equation.DSMT4">
                  <p:embed/>
                </p:oleObj>
              </mc:Choice>
              <mc:Fallback>
                <p:oleObj name="Equation" r:id="rId8" imgW="1180800" imgH="203040" progId="Equation.DSMT4">
                  <p:embed/>
                  <p:pic>
                    <p:nvPicPr>
                      <p:cNvPr id="0" name=""/>
                      <p:cNvPicPr/>
                      <p:nvPr/>
                    </p:nvPicPr>
                    <p:blipFill>
                      <a:blip r:embed="rId9"/>
                      <a:stretch>
                        <a:fillRect/>
                      </a:stretch>
                    </p:blipFill>
                    <p:spPr>
                      <a:xfrm>
                        <a:off x="5055940" y="5078798"/>
                        <a:ext cx="2784971" cy="479136"/>
                      </a:xfrm>
                      <a:prstGeom prst="rect">
                        <a:avLst/>
                      </a:prstGeom>
                    </p:spPr>
                  </p:pic>
                </p:oleObj>
              </mc:Fallback>
            </mc:AlternateContent>
          </a:graphicData>
        </a:graphic>
      </p:graphicFrame>
    </p:spTree>
    <p:extLst>
      <p:ext uri="{BB962C8B-B14F-4D97-AF65-F5344CB8AC3E}">
        <p14:creationId xmlns:p14="http://schemas.microsoft.com/office/powerpoint/2010/main" val="230031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070100" y="1690724"/>
            <a:ext cx="9601200" cy="3697166"/>
          </a:xfrm>
          <a:prstGeom prst="rect">
            <a:avLst/>
          </a:prstGeom>
          <a:noFill/>
        </p:spPr>
        <p:txBody>
          <a:bodyPr wrap="square">
            <a:spAutoFit/>
          </a:bodyPr>
          <a:lstStyle/>
          <a:p>
            <a:pPr algn="just">
              <a:lnSpc>
                <a:spcPct val="150000"/>
              </a:lnSpc>
            </a:pPr>
            <a:r>
              <a:rPr lang="nl-NL" sz="3200" b="1" dirty="0">
                <a:solidFill>
                  <a:srgbClr val="0070C0"/>
                </a:solidFill>
                <a:latin typeface="Times New Roman" panose="02020603050405020304" pitchFamily="18" charset="0"/>
                <a:cs typeface="Times New Roman" panose="02020603050405020304" pitchFamily="18" charset="0"/>
              </a:rPr>
              <a:t>- Học bài theo SGK và vở ghi.</a:t>
            </a:r>
          </a:p>
          <a:p>
            <a:pPr algn="just">
              <a:lnSpc>
                <a:spcPct val="150000"/>
              </a:lnSpc>
            </a:pPr>
            <a:r>
              <a:rPr lang="nl-NL" sz="3200" b="1" dirty="0">
                <a:solidFill>
                  <a:srgbClr val="0070C0"/>
                </a:solidFill>
                <a:latin typeface="Times New Roman" panose="02020603050405020304" pitchFamily="18" charset="0"/>
                <a:cs typeface="Times New Roman" panose="02020603050405020304" pitchFamily="18" charset="0"/>
              </a:rPr>
              <a:t>- Học thuộc các kiến thức về định nghĩa, tính chất, dấu hiệu nhận biết và cách vẽ hình thoi bằng compa chuẩn bị cho tiết học sau.</a:t>
            </a:r>
            <a:endParaRPr lang="en-US" sz="3200" b="1"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nl-NL" sz="3200" b="1" dirty="0">
                <a:solidFill>
                  <a:srgbClr val="0070C0"/>
                </a:solidFill>
                <a:latin typeface="Times New Roman" panose="02020603050405020304" pitchFamily="18" charset="0"/>
                <a:cs typeface="Times New Roman" panose="02020603050405020304" pitchFamily="18" charset="0"/>
              </a:rPr>
              <a:t>- Bài tập về nhà: Luyện tập 2, bài 1,2,3,4,5 SGK/115.</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73F6E-DE68-DDA8-F54F-CDB3F8C5DF46}"/>
              </a:ext>
            </a:extLst>
          </p:cNvPr>
          <p:cNvPicPr>
            <a:picLocks noChangeAspect="1"/>
          </p:cNvPicPr>
          <p:nvPr/>
        </p:nvPicPr>
        <p:blipFill>
          <a:blip r:embed="rId2"/>
          <a:stretch>
            <a:fillRect/>
          </a:stretch>
        </p:blipFill>
        <p:spPr>
          <a:xfrm>
            <a:off x="7730824" y="72332"/>
            <a:ext cx="4297557" cy="3268640"/>
          </a:xfrm>
          <a:prstGeom prst="rect">
            <a:avLst/>
          </a:prstGeom>
        </p:spPr>
      </p:pic>
      <p:sp>
        <p:nvSpPr>
          <p:cNvPr id="2" name="TextBox 1">
            <a:extLst>
              <a:ext uri="{FF2B5EF4-FFF2-40B4-BE49-F238E27FC236}">
                <a16:creationId xmlns:a16="http://schemas.microsoft.com/office/drawing/2014/main" id="{05D2A8A4-042B-7C49-9DFC-7681C898EFE8}"/>
              </a:ext>
            </a:extLst>
          </p:cNvPr>
          <p:cNvSpPr txBox="1"/>
          <p:nvPr/>
        </p:nvSpPr>
        <p:spPr>
          <a:xfrm>
            <a:off x="357752" y="375563"/>
            <a:ext cx="737307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a:t>
            </a: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80378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DF76D2BD-4504-80E5-7176-A5B6CF63480B}"/>
              </a:ext>
            </a:extLst>
          </p:cNvPr>
          <p:cNvSpPr txBox="1"/>
          <p:nvPr/>
        </p:nvSpPr>
        <p:spPr>
          <a:xfrm>
            <a:off x="4283507" y="26172"/>
            <a:ext cx="6455377" cy="646331"/>
          </a:xfrm>
          <a:prstGeom prst="rect">
            <a:avLst/>
          </a:prstGeom>
          <a:noFill/>
        </p:spPr>
        <p:txBody>
          <a:bodyPr wrap="square" rtlCol="0">
            <a:spAutoFit/>
          </a:bodyPr>
          <a:lstStyle/>
          <a:p>
            <a:r>
              <a:rPr lang="en-US" altLang="en-GB" sz="3600" b="1" dirty="0">
                <a:solidFill>
                  <a:srgbClr val="2704FC"/>
                </a:solidFill>
                <a:latin typeface="Times New Roman" panose="02020603050405020304" pitchFamily="18" charset="0"/>
                <a:ea typeface="思源黑体 Medium"/>
                <a:cs typeface="Times New Roman" panose="02020603050405020304" pitchFamily="18" charset="0"/>
                <a:sym typeface="Special Elite"/>
              </a:rPr>
              <a:t>§6. HÌNH THOI</a:t>
            </a:r>
            <a:endParaRPr lang="en-US" sz="3600" dirty="0">
              <a:solidFill>
                <a:srgbClr val="2704FC"/>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49188" y="751323"/>
            <a:ext cx="9611722" cy="523220"/>
          </a:xfrm>
          <a:prstGeom prst="rect">
            <a:avLst/>
          </a:prstGeom>
          <a:noFill/>
        </p:spPr>
        <p:txBody>
          <a:bodyPr wrap="square" rtlCol="0">
            <a:spAutoFit/>
          </a:bodyPr>
          <a:lstStyle/>
          <a:p>
            <a:r>
              <a:rPr lang="en-US" sz="2800" b="1" u="sng" dirty="0">
                <a:solidFill>
                  <a:srgbClr val="AF519F"/>
                </a:solidFill>
                <a:latin typeface="Times New Roman" panose="02020603050405020304" pitchFamily="18" charset="0"/>
                <a:cs typeface="Times New Roman" panose="02020603050405020304" pitchFamily="18" charset="0"/>
              </a:rPr>
              <a:t>1. ĐỊNH NGHĨA</a:t>
            </a:r>
          </a:p>
        </p:txBody>
      </p:sp>
      <p:sp>
        <p:nvSpPr>
          <p:cNvPr id="18" name="Hộp Văn bản 17">
            <a:extLst>
              <a:ext uri="{FF2B5EF4-FFF2-40B4-BE49-F238E27FC236}">
                <a16:creationId xmlns:a16="http://schemas.microsoft.com/office/drawing/2014/main" id="{225AE2A5-5738-3580-5C7C-161964F9AC15}"/>
              </a:ext>
            </a:extLst>
          </p:cNvPr>
          <p:cNvSpPr txBox="1"/>
          <p:nvPr/>
        </p:nvSpPr>
        <p:spPr>
          <a:xfrm>
            <a:off x="1221871" y="1317460"/>
            <a:ext cx="98040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56 </a:t>
            </a:r>
          </a:p>
        </p:txBody>
      </p:sp>
      <p:pic>
        <p:nvPicPr>
          <p:cNvPr id="15" name="Picture 14">
            <a:extLst>
              <a:ext uri="{FF2B5EF4-FFF2-40B4-BE49-F238E27FC236}">
                <a16:creationId xmlns:a16="http://schemas.microsoft.com/office/drawing/2014/main" id="{F03CB6B2-F858-D738-21FB-46F0C7B3B60C}"/>
              </a:ext>
            </a:extLst>
          </p:cNvPr>
          <p:cNvPicPr>
            <a:picLocks noChangeAspect="1"/>
          </p:cNvPicPr>
          <p:nvPr/>
        </p:nvPicPr>
        <p:blipFill>
          <a:blip r:embed="rId3"/>
          <a:stretch>
            <a:fillRect/>
          </a:stretch>
        </p:blipFill>
        <p:spPr>
          <a:xfrm>
            <a:off x="166671" y="1321009"/>
            <a:ext cx="993710" cy="581226"/>
          </a:xfrm>
          <a:prstGeom prst="rect">
            <a:avLst/>
          </a:prstGeom>
        </p:spPr>
      </p:pic>
      <p:graphicFrame>
        <p:nvGraphicFramePr>
          <p:cNvPr id="16" name="Object 15">
            <a:extLst>
              <a:ext uri="{FF2B5EF4-FFF2-40B4-BE49-F238E27FC236}">
                <a16:creationId xmlns:a16="http://schemas.microsoft.com/office/drawing/2014/main" id="{32CA1EF7-C77F-C0A7-7050-68DD5076000C}"/>
              </a:ext>
            </a:extLst>
          </p:cNvPr>
          <p:cNvGraphicFramePr>
            <a:graphicFrameLocks noChangeAspect="1"/>
          </p:cNvGraphicFramePr>
          <p:nvPr>
            <p:extLst>
              <p:ext uri="{D42A27DB-BD31-4B8C-83A1-F6EECF244321}">
                <p14:modId xmlns:p14="http://schemas.microsoft.com/office/powerpoint/2010/main" val="2421249749"/>
              </p:ext>
            </p:extLst>
          </p:nvPr>
        </p:nvGraphicFramePr>
        <p:xfrm>
          <a:off x="7174470" y="1455798"/>
          <a:ext cx="1138555" cy="420846"/>
        </p:xfrm>
        <a:graphic>
          <a:graphicData uri="http://schemas.openxmlformats.org/presentationml/2006/ole">
            <mc:AlternateContent xmlns:mc="http://schemas.openxmlformats.org/markup-compatibility/2006">
              <mc:Choice xmlns:v="urn:schemas-microsoft-com:vml" Requires="v">
                <p:oleObj name="Equation" r:id="rId4" imgW="482400" imgH="177480" progId="Equation.DSMT4">
                  <p:embed/>
                </p:oleObj>
              </mc:Choice>
              <mc:Fallback>
                <p:oleObj name="Equation" r:id="rId4" imgW="482400" imgH="177480" progId="Equation.DSMT4">
                  <p:embed/>
                  <p:pic>
                    <p:nvPicPr>
                      <p:cNvPr id="0" name=""/>
                      <p:cNvPicPr/>
                      <p:nvPr/>
                    </p:nvPicPr>
                    <p:blipFill>
                      <a:blip r:embed="rId5"/>
                      <a:stretch>
                        <a:fillRect/>
                      </a:stretch>
                    </p:blipFill>
                    <p:spPr>
                      <a:xfrm>
                        <a:off x="7174470" y="1455798"/>
                        <a:ext cx="1138555" cy="420846"/>
                      </a:xfrm>
                      <a:prstGeom prst="rect">
                        <a:avLst/>
                      </a:prstGeom>
                    </p:spPr>
                  </p:pic>
                </p:oleObj>
              </mc:Fallback>
            </mc:AlternateContent>
          </a:graphicData>
        </a:graphic>
      </p:graphicFrame>
      <p:pic>
        <p:nvPicPr>
          <p:cNvPr id="4" name="Picture 3" descr="Giải hoạt động 1 trang 113 sgk Toán 8 tập 1 CD">
            <a:extLst>
              <a:ext uri="{FF2B5EF4-FFF2-40B4-BE49-F238E27FC236}">
                <a16:creationId xmlns:a16="http://schemas.microsoft.com/office/drawing/2014/main" id="{27134EE2-1371-F952-3FAB-D2C3FF9B688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68503" y="2714351"/>
            <a:ext cx="4880343" cy="2826189"/>
          </a:xfrm>
          <a:prstGeom prst="rect">
            <a:avLst/>
          </a:prstGeom>
          <a:noFill/>
          <a:ln>
            <a:noFill/>
          </a:ln>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10452" y="617394"/>
            <a:ext cx="1047068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bốn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8" name="Graphic 13" descr="Brain in head">
            <a:extLst>
              <a:ext uri="{FF2B5EF4-FFF2-40B4-BE49-F238E27FC236}">
                <a16:creationId xmlns:a16="http://schemas.microsoft.com/office/drawing/2014/main" id="{EE40B652-41FF-4CF7-A0CE-CC221E919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519" y="1182233"/>
            <a:ext cx="905445" cy="769887"/>
          </a:xfrm>
          <a:prstGeom prst="rect">
            <a:avLst/>
          </a:prstGeom>
        </p:spPr>
      </p:pic>
      <p:sp>
        <p:nvSpPr>
          <p:cNvPr id="3" name="TextBox 2"/>
          <p:cNvSpPr txBox="1"/>
          <p:nvPr/>
        </p:nvSpPr>
        <p:spPr>
          <a:xfrm>
            <a:off x="913309" y="2302503"/>
            <a:ext cx="70362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10DC9"/>
                </a:solidFill>
                <a:effectLst/>
                <a:uLnTx/>
                <a:uFillTx/>
                <a:latin typeface="Times New Roman" panose="02020603050405020304" pitchFamily="18" charset="0"/>
                <a:cs typeface="Times New Roman" panose="02020603050405020304" pitchFamily="18" charset="0"/>
              </a:rPr>
              <a:t>Tứ</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giác</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ABCD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thoi</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10DC9"/>
              </a:solidFill>
              <a:effectLst/>
              <a:uLnTx/>
              <a:uFillTx/>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389993158"/>
              </p:ext>
            </p:extLst>
          </p:nvPr>
        </p:nvGraphicFramePr>
        <p:xfrm>
          <a:off x="5213485" y="2452660"/>
          <a:ext cx="3209925" cy="373063"/>
        </p:xfrm>
        <a:graphic>
          <a:graphicData uri="http://schemas.openxmlformats.org/presentationml/2006/ole">
            <mc:AlternateContent xmlns:mc="http://schemas.openxmlformats.org/markup-compatibility/2006">
              <mc:Choice xmlns:v="urn:schemas-microsoft-com:vml" Requires="v">
                <p:oleObj name="Equation" r:id="rId4" imgW="1549080" imgH="177480" progId="Equation.DSMT4">
                  <p:embed/>
                </p:oleObj>
              </mc:Choice>
              <mc:Fallback>
                <p:oleObj name="Equation" r:id="rId4" imgW="1549080" imgH="177480" progId="Equation.DSMT4">
                  <p:embed/>
                  <p:pic>
                    <p:nvPicPr>
                      <p:cNvPr id="9" name="Object 8"/>
                      <p:cNvPicPr/>
                      <p:nvPr/>
                    </p:nvPicPr>
                    <p:blipFill>
                      <a:blip r:embed="rId5"/>
                      <a:stretch>
                        <a:fillRect/>
                      </a:stretch>
                    </p:blipFill>
                    <p:spPr>
                      <a:xfrm>
                        <a:off x="5213485" y="2452660"/>
                        <a:ext cx="3209925" cy="373063"/>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13E02BE4-4B0C-5B5E-9CC2-1CFBF237CE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28" y="1940833"/>
            <a:ext cx="2984706" cy="2201502"/>
          </a:xfrm>
          <a:prstGeom prst="rect">
            <a:avLst/>
          </a:prstGeom>
          <a:noFill/>
          <a:ln>
            <a:noFill/>
          </a:ln>
        </p:spPr>
      </p:pic>
    </p:spTree>
    <p:extLst>
      <p:ext uri="{BB962C8B-B14F-4D97-AF65-F5344CB8AC3E}">
        <p14:creationId xmlns:p14="http://schemas.microsoft.com/office/powerpoint/2010/main" val="3612460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circle(in)">
                                      <p:cBhvr>
                                        <p:cTn id="10" dur="2000"/>
                                        <p:tgtEl>
                                          <p:spTgt spid="1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ƯỚNG DẪN VẼ HÌNH THOI">
            <a:hlinkClick r:id="" action="ppaction://media"/>
            <a:extLst>
              <a:ext uri="{FF2B5EF4-FFF2-40B4-BE49-F238E27FC236}">
                <a16:creationId xmlns:a16="http://schemas.microsoft.com/office/drawing/2014/main" id="{2AA9719C-111E-EC25-EB56-B18FEFDE47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671" y="99749"/>
            <a:ext cx="11396993" cy="6658501"/>
          </a:xfrm>
          <a:prstGeom prst="rect">
            <a:avLst/>
          </a:prstGeom>
        </p:spPr>
      </p:pic>
      <p:sp>
        <p:nvSpPr>
          <p:cNvPr id="3" name="Hộp Văn bản 2">
            <a:extLst>
              <a:ext uri="{FF2B5EF4-FFF2-40B4-BE49-F238E27FC236}">
                <a16:creationId xmlns:a16="http://schemas.microsoft.com/office/drawing/2014/main" id="{E250EC2E-D5E8-A11E-FE33-A8963256E84A}"/>
              </a:ext>
            </a:extLst>
          </p:cNvPr>
          <p:cNvSpPr txBox="1"/>
          <p:nvPr/>
        </p:nvSpPr>
        <p:spPr>
          <a:xfrm>
            <a:off x="166671" y="323032"/>
            <a:ext cx="8902901" cy="1015663"/>
          </a:xfrm>
          <a:prstGeom prst="rect">
            <a:avLst/>
          </a:prstGeom>
          <a:solidFill>
            <a:schemeClr val="accent2"/>
          </a:solidFill>
        </p:spPr>
        <p:txBody>
          <a:bodyPr wrap="square" rtlCol="0">
            <a:spAutoFit/>
          </a:bodyPr>
          <a:lstStyle/>
          <a:p>
            <a:pPr algn="ctr"/>
            <a:r>
              <a:rPr lang="en-US" sz="3200" b="1" u="sng" dirty="0">
                <a:solidFill>
                  <a:schemeClr val="bg1"/>
                </a:solidFill>
                <a:latin typeface="Times New Roman" panose="02020603050405020304" pitchFamily="18" charset="0"/>
                <a:cs typeface="Times New Roman" panose="02020603050405020304" pitchFamily="18" charset="0"/>
              </a:rPr>
              <a:t>VẼ HÌNH THOI BẰNG THƯỚC VÀ COMPA</a:t>
            </a:r>
          </a:p>
          <a:p>
            <a:endParaRPr lang="en-US" sz="2800" b="1"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801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942" y="144463"/>
            <a:ext cx="110805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Ví</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 SGK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113).</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57,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thoi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TextBox 10"/>
              <p:cNvSpPr txBox="1"/>
              <p:nvPr/>
            </p:nvSpPr>
            <p:spPr>
              <a:xfrm>
                <a:off x="72491" y="4196210"/>
                <a:ext cx="6342744" cy="1138773"/>
              </a:xfrm>
              <a:prstGeom prst="rect">
                <a:avLst/>
              </a:prstGeom>
              <a:noFill/>
            </p:spPr>
            <p:txBody>
              <a:bodyPr wrap="square" rtlCol="0">
                <a:spAutoFit/>
              </a:bodyPr>
              <a:lstStyle/>
              <a:p>
                <a:pPr lvl="0">
                  <a:defRPr/>
                </a:pPr>
                <a:r>
                  <a:rPr lang="en-US" sz="3600" dirty="0">
                    <a:solidFill>
                      <a:prstClr val="black"/>
                    </a:solidFill>
                    <a:latin typeface="Times New Roman" panose="02020603050405020304" pitchFamily="18" charset="0"/>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3600" b="0" i="0" smtClean="0">
                        <a:solidFill>
                          <a:prstClr val="black"/>
                        </a:solidFill>
                        <a:latin typeface="Cambria Math" panose="02040503050406030204" pitchFamily="18" charset="0"/>
                        <a:cs typeface="Arial" panose="020B0604020202020204" pitchFamily="34" charset="0"/>
                      </a:rPr>
                      <m:t>MNPQ</m:t>
                    </m:r>
                    <m:r>
                      <a:rPr lang="en-US" sz="3600" b="0" i="0" smtClean="0">
                        <a:solidFill>
                          <a:prstClr val="black"/>
                        </a:solidFill>
                        <a:latin typeface="Cambria Math" panose="02040503050406030204" pitchFamily="18" charset="0"/>
                        <a:cs typeface="Arial" panose="020B0604020202020204" pitchFamily="34" charset="0"/>
                      </a:rPr>
                      <m:t> </m:t>
                    </m:r>
                  </m:oMath>
                </a14:m>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có: </a:t>
                </a:r>
              </a:p>
              <a:p>
                <a:pPr lvl="0">
                  <a:defRPr/>
                </a:pPr>
                <a14:m>
                  <m:oMath xmlns:m="http://schemas.openxmlformats.org/officeDocument/2006/math">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𝑀𝑁</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𝑁𝑃</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𝑃𝑄</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𝑄𝐴</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5</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𝑐𝑚</m:t>
                    </m:r>
                  </m:oMath>
                </a14:m>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2491" y="4196210"/>
                <a:ext cx="6342744" cy="1138773"/>
              </a:xfrm>
              <a:prstGeom prst="rect">
                <a:avLst/>
              </a:prstGeom>
              <a:blipFill>
                <a:blip r:embed="rId3"/>
                <a:stretch>
                  <a:fillRect l="-2981" t="-8556"/>
                </a:stretch>
              </a:blipFill>
            </p:spPr>
            <p:txBody>
              <a:bodyPr/>
              <a:lstStyle/>
              <a:p>
                <a:r>
                  <a:rPr lang="en-US">
                    <a:noFill/>
                  </a:rPr>
                  <a:t> </a:t>
                </a:r>
              </a:p>
            </p:txBody>
          </p:sp>
        </mc:Fallback>
      </mc:AlternateContent>
      <p:sp>
        <p:nvSpPr>
          <p:cNvPr id="2" name="Rectangle 1"/>
          <p:cNvSpPr/>
          <p:nvPr/>
        </p:nvSpPr>
        <p:spPr>
          <a:xfrm>
            <a:off x="4698799" y="3606751"/>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3003C368-9070-4231-AAA4-4769630AAE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421" y="1433356"/>
            <a:ext cx="3823170" cy="2728529"/>
          </a:xfrm>
          <a:prstGeom prst="rect">
            <a:avLst/>
          </a:prstGeom>
          <a:noFill/>
        </p:spPr>
      </p:pic>
      <p:pic>
        <p:nvPicPr>
          <p:cNvPr id="5" name="Picture 4">
            <a:extLst>
              <a:ext uri="{FF2B5EF4-FFF2-40B4-BE49-F238E27FC236}">
                <a16:creationId xmlns:a16="http://schemas.microsoft.com/office/drawing/2014/main" id="{974ABF28-67FA-5F74-353E-9C914246F8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4539" y="1254092"/>
            <a:ext cx="3919388" cy="2752037"/>
          </a:xfrm>
          <a:prstGeom prst="rect">
            <a:avLst/>
          </a:prstGeom>
          <a:noFill/>
        </p:spPr>
      </p:pic>
      <p:cxnSp>
        <p:nvCxnSpPr>
          <p:cNvPr id="7" name="Straight Connector 6">
            <a:extLst>
              <a:ext uri="{FF2B5EF4-FFF2-40B4-BE49-F238E27FC236}">
                <a16:creationId xmlns:a16="http://schemas.microsoft.com/office/drawing/2014/main" id="{647DA51A-CC75-FF38-4C25-7E9425DD28D8}"/>
              </a:ext>
            </a:extLst>
          </p:cNvPr>
          <p:cNvCxnSpPr/>
          <p:nvPr/>
        </p:nvCxnSpPr>
        <p:spPr>
          <a:xfrm>
            <a:off x="6096000" y="4341362"/>
            <a:ext cx="0" cy="2516638"/>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41E1AD-D3CA-6A58-10FC-FC87880456BE}"/>
                  </a:ext>
                </a:extLst>
              </p:cNvPr>
              <p:cNvSpPr txBox="1"/>
              <p:nvPr/>
            </p:nvSpPr>
            <p:spPr>
              <a:xfrm>
                <a:off x="64709" y="5324277"/>
                <a:ext cx="592933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3600">
                        <a:solidFill>
                          <a:prstClr val="black"/>
                        </a:solidFill>
                        <a:latin typeface="Cambria Math" panose="02040503050406030204" pitchFamily="18" charset="0"/>
                        <a:cs typeface="Arial" panose="020B0604020202020204" pitchFamily="34" charset="0"/>
                      </a:rPr>
                      <m:t>MNPQ</m:t>
                    </m:r>
                  </m:oMath>
                </a14:m>
                <a:r>
                  <a:rPr lang="en-US" sz="3600" dirty="0">
                    <a:latin typeface="Times New Roman" panose="02020603050405020304" pitchFamily="18" charset="0"/>
                    <a:cs typeface="Times New Roman" panose="02020603050405020304" pitchFamily="18" charset="0"/>
                  </a:rPr>
                  <a:t> là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7841E1AD-D3CA-6A58-10FC-FC87880456BE}"/>
                  </a:ext>
                </a:extLst>
              </p:cNvPr>
              <p:cNvSpPr txBox="1">
                <a:spLocks noRot="1" noChangeAspect="1" noMove="1" noResize="1" noEditPoints="1" noAdjustHandles="1" noChangeArrowheads="1" noChangeShapeType="1" noTextEdit="1"/>
              </p:cNvSpPr>
              <p:nvPr/>
            </p:nvSpPr>
            <p:spPr>
              <a:xfrm>
                <a:off x="64709" y="5324277"/>
                <a:ext cx="5929330" cy="1200329"/>
              </a:xfrm>
              <a:prstGeom prst="rect">
                <a:avLst/>
              </a:prstGeom>
              <a:blipFill>
                <a:blip r:embed="rId6"/>
                <a:stretch>
                  <a:fillRect l="-3189" t="-8122" b="-17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C7640D6-303C-5E98-50B5-30DBFEC8FA28}"/>
                  </a:ext>
                </a:extLst>
              </p:cNvPr>
              <p:cNvSpPr txBox="1"/>
              <p:nvPr/>
            </p:nvSpPr>
            <p:spPr>
              <a:xfrm>
                <a:off x="6157492" y="4252040"/>
                <a:ext cx="5479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𝐺𝐻𝐼𝐾</m:t>
                    </m:r>
                    <m:r>
                      <a:rPr kumimoji="0" lang="en-US" sz="3600" b="0" i="0"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có: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5C7640D6-303C-5E98-50B5-30DBFEC8FA28}"/>
                  </a:ext>
                </a:extLst>
              </p:cNvPr>
              <p:cNvSpPr txBox="1">
                <a:spLocks noRot="1" noChangeAspect="1" noMove="1" noResize="1" noEditPoints="1" noAdjustHandles="1" noChangeArrowheads="1" noChangeShapeType="1" noTextEdit="1"/>
              </p:cNvSpPr>
              <p:nvPr/>
            </p:nvSpPr>
            <p:spPr>
              <a:xfrm>
                <a:off x="6157492" y="4252040"/>
                <a:ext cx="5479217" cy="646331"/>
              </a:xfrm>
              <a:prstGeom prst="rect">
                <a:avLst/>
              </a:prstGeom>
              <a:blipFill>
                <a:blip r:embed="rId7"/>
                <a:stretch>
                  <a:fillRect l="-3337" t="-16038" b="-33962"/>
                </a:stretch>
              </a:blipFill>
            </p:spPr>
            <p:txBody>
              <a:bodyPr/>
              <a:lstStyle/>
              <a:p>
                <a:r>
                  <a:rPr lang="en-US">
                    <a:noFill/>
                  </a:rPr>
                  <a:t> </a:t>
                </a:r>
              </a:p>
            </p:txBody>
          </p:sp>
        </mc:Fallback>
      </mc:AlternateContent>
      <p:graphicFrame>
        <p:nvGraphicFramePr>
          <p:cNvPr id="22" name="Object 21">
            <a:extLst>
              <a:ext uri="{FF2B5EF4-FFF2-40B4-BE49-F238E27FC236}">
                <a16:creationId xmlns:a16="http://schemas.microsoft.com/office/drawing/2014/main" id="{D37DA88C-CA4D-1C75-06C6-B88C77AA9BEF}"/>
              </a:ext>
            </a:extLst>
          </p:cNvPr>
          <p:cNvGraphicFramePr>
            <a:graphicFrameLocks noChangeAspect="1"/>
          </p:cNvGraphicFramePr>
          <p:nvPr>
            <p:extLst>
              <p:ext uri="{D42A27DB-BD31-4B8C-83A1-F6EECF244321}">
                <p14:modId xmlns:p14="http://schemas.microsoft.com/office/powerpoint/2010/main" val="2785313379"/>
              </p:ext>
            </p:extLst>
          </p:nvPr>
        </p:nvGraphicFramePr>
        <p:xfrm>
          <a:off x="6432632" y="4924425"/>
          <a:ext cx="4181475" cy="525463"/>
        </p:xfrm>
        <a:graphic>
          <a:graphicData uri="http://schemas.openxmlformats.org/presentationml/2006/ole">
            <mc:AlternateContent xmlns:mc="http://schemas.openxmlformats.org/markup-compatibility/2006">
              <mc:Choice xmlns:v="urn:schemas-microsoft-com:vml" Requires="v">
                <p:oleObj name="Equation" r:id="rId8" imgW="1612800" imgH="203040" progId="Equation.DSMT4">
                  <p:embed/>
                </p:oleObj>
              </mc:Choice>
              <mc:Fallback>
                <p:oleObj name="Equation" r:id="rId8" imgW="1612800" imgH="203040" progId="Equation.DSMT4">
                  <p:embed/>
                  <p:pic>
                    <p:nvPicPr>
                      <p:cNvPr id="0" name=""/>
                      <p:cNvPicPr/>
                      <p:nvPr/>
                    </p:nvPicPr>
                    <p:blipFill>
                      <a:blip r:embed="rId9"/>
                      <a:stretch>
                        <a:fillRect/>
                      </a:stretch>
                    </p:blipFill>
                    <p:spPr>
                      <a:xfrm>
                        <a:off x="6432632" y="4924425"/>
                        <a:ext cx="4181475" cy="5254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2B9E732-9640-0B28-137F-4B763CE01F50}"/>
                  </a:ext>
                </a:extLst>
              </p:cNvPr>
              <p:cNvSpPr txBox="1"/>
              <p:nvPr/>
            </p:nvSpPr>
            <p:spPr>
              <a:xfrm>
                <a:off x="6415235" y="5474700"/>
                <a:ext cx="592933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𝐺𝐻𝐼𝐾</m:t>
                    </m:r>
                  </m:oMath>
                </a14:m>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C2B9E732-9640-0B28-137F-4B763CE01F50}"/>
                  </a:ext>
                </a:extLst>
              </p:cNvPr>
              <p:cNvSpPr txBox="1">
                <a:spLocks noRot="1" noChangeAspect="1" noMove="1" noResize="1" noEditPoints="1" noAdjustHandles="1" noChangeArrowheads="1" noChangeShapeType="1" noTextEdit="1"/>
              </p:cNvSpPr>
              <p:nvPr/>
            </p:nvSpPr>
            <p:spPr>
              <a:xfrm>
                <a:off x="6415235" y="5474700"/>
                <a:ext cx="5929330" cy="1200329"/>
              </a:xfrm>
              <a:prstGeom prst="rect">
                <a:avLst/>
              </a:prstGeom>
              <a:blipFill>
                <a:blip r:embed="rId10"/>
                <a:stretch>
                  <a:fillRect l="-3083" t="-8122" r="-11202" b="-17766"/>
                </a:stretch>
              </a:blipFill>
            </p:spPr>
            <p:txBody>
              <a:bodyPr/>
              <a:lstStyle/>
              <a:p>
                <a:r>
                  <a:rPr lang="en-US">
                    <a:noFill/>
                  </a:rPr>
                  <a:t> </a:t>
                </a:r>
              </a:p>
            </p:txBody>
          </p:sp>
        </mc:Fallback>
      </mc:AlternateContent>
    </p:spTree>
    <p:extLst>
      <p:ext uri="{BB962C8B-B14F-4D97-AF65-F5344CB8AC3E}">
        <p14:creationId xmlns:p14="http://schemas.microsoft.com/office/powerpoint/2010/main" val="273619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noChangeArrowheads="1"/>
          </p:cNvSpPr>
          <p:nvPr>
            <p:ph type="title"/>
          </p:nvPr>
        </p:nvSpPr>
        <p:spPr>
          <a:xfrm>
            <a:off x="1911061" y="-76200"/>
            <a:ext cx="8229600" cy="1143000"/>
          </a:xfrm>
        </p:spPr>
        <p:txBody>
          <a:bodyPr/>
          <a:lstStyle/>
          <a:p>
            <a:r>
              <a:rPr lang="en-US" altLang="zh-CN">
                <a:ea typeface="SimSun" pitchFamily="2" charset="-122"/>
              </a:rPr>
              <a:t> </a:t>
            </a:r>
          </a:p>
        </p:txBody>
      </p:sp>
      <p:pic>
        <p:nvPicPr>
          <p:cNvPr id="3074" name="Picture 2" descr="http://media.trangvangkhuyenmai.vn/big/8222011094456_19.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73276" y="914401"/>
            <a:ext cx="1990725" cy="3192463"/>
          </a:xfrm>
        </p:spPr>
      </p:pic>
      <p:sp>
        <p:nvSpPr>
          <p:cNvPr id="4" name="Rectangle 3"/>
          <p:cNvSpPr>
            <a:spLocks noChangeArrowheads="1"/>
          </p:cNvSpPr>
          <p:nvPr/>
        </p:nvSpPr>
        <p:spPr bwMode="auto">
          <a:xfrm>
            <a:off x="3581400" y="152401"/>
            <a:ext cx="56149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buFont typeface="Arial" pitchFamily="34" charset="0"/>
              <a:defRPr>
                <a:solidFill>
                  <a:schemeClr val="tx1"/>
                </a:solidFill>
                <a:latin typeface="Arial" pitchFamily="34" charset="0"/>
                <a:cs typeface="Arial" pitchFamily="34" charset="0"/>
              </a:defRPr>
            </a:lvl6pPr>
            <a:lvl7pPr fontAlgn="base">
              <a:spcBef>
                <a:spcPct val="0"/>
              </a:spcBef>
              <a:spcAft>
                <a:spcPct val="0"/>
              </a:spcAft>
              <a:buFont typeface="Arial" pitchFamily="34" charset="0"/>
              <a:defRPr>
                <a:solidFill>
                  <a:schemeClr val="tx1"/>
                </a:solidFill>
                <a:latin typeface="Arial" pitchFamily="34" charset="0"/>
                <a:cs typeface="Arial" pitchFamily="34" charset="0"/>
              </a:defRPr>
            </a:lvl7pPr>
            <a:lvl8pPr fontAlgn="base">
              <a:spcBef>
                <a:spcPct val="0"/>
              </a:spcBef>
              <a:spcAft>
                <a:spcPct val="0"/>
              </a:spcAft>
              <a:buFont typeface="Arial" pitchFamily="34" charset="0"/>
              <a:defRPr>
                <a:solidFill>
                  <a:schemeClr val="tx1"/>
                </a:solidFill>
                <a:latin typeface="Arial" pitchFamily="34" charset="0"/>
                <a:cs typeface="Arial" pitchFamily="34" charset="0"/>
              </a:defRPr>
            </a:lvl8pPr>
            <a:lvl9pPr fontAlgn="base">
              <a:spcBef>
                <a:spcPct val="0"/>
              </a:spcBef>
              <a:spcAft>
                <a:spcPct val="0"/>
              </a:spcAft>
              <a:buFont typeface="Arial" pitchFamily="34" charset="0"/>
              <a:defRPr>
                <a:solidFill>
                  <a:schemeClr val="tx1"/>
                </a:solidFill>
                <a:latin typeface="Arial" pitchFamily="34" charset="0"/>
                <a:cs typeface="Arial" pitchFamily="34" charset="0"/>
              </a:defRPr>
            </a:lvl9pPr>
          </a:lstStyle>
          <a:p>
            <a:pPr>
              <a:spcBef>
                <a:spcPct val="50000"/>
              </a:spcBef>
            </a:pPr>
            <a:r>
              <a:rPr lang="en-US" altLang="en-US" sz="2800" b="1" dirty="0" err="1">
                <a:solidFill>
                  <a:srgbClr val="FF3300"/>
                </a:solidFill>
              </a:rPr>
              <a:t>Một</a:t>
            </a:r>
            <a:r>
              <a:rPr lang="en-US" altLang="en-US" sz="2800" b="1" dirty="0">
                <a:solidFill>
                  <a:srgbClr val="FF3300"/>
                </a:solidFill>
              </a:rPr>
              <a:t> </a:t>
            </a:r>
            <a:r>
              <a:rPr lang="en-US" altLang="en-US" sz="2800" b="1" dirty="0" err="1">
                <a:solidFill>
                  <a:srgbClr val="FF3300"/>
                </a:solidFill>
              </a:rPr>
              <a:t>số</a:t>
            </a:r>
            <a:r>
              <a:rPr lang="en-US" altLang="en-US" sz="2800" b="1" dirty="0">
                <a:solidFill>
                  <a:srgbClr val="FF3300"/>
                </a:solidFill>
              </a:rPr>
              <a:t> </a:t>
            </a:r>
            <a:r>
              <a:rPr lang="en-US" altLang="en-US" sz="2800" b="1" dirty="0" err="1">
                <a:solidFill>
                  <a:srgbClr val="FF3300"/>
                </a:solidFill>
              </a:rPr>
              <a:t>đồ</a:t>
            </a:r>
            <a:r>
              <a:rPr lang="en-US" altLang="en-US" sz="2800" b="1" dirty="0">
                <a:solidFill>
                  <a:srgbClr val="FF3300"/>
                </a:solidFill>
              </a:rPr>
              <a:t> </a:t>
            </a:r>
            <a:r>
              <a:rPr lang="en-US" altLang="en-US" sz="2800" b="1" dirty="0" err="1">
                <a:solidFill>
                  <a:srgbClr val="FF3300"/>
                </a:solidFill>
              </a:rPr>
              <a:t>vật</a:t>
            </a:r>
            <a:r>
              <a:rPr lang="en-US" altLang="en-US" sz="2800" b="1" dirty="0">
                <a:solidFill>
                  <a:srgbClr val="FF3300"/>
                </a:solidFill>
              </a:rPr>
              <a:t> </a:t>
            </a:r>
            <a:r>
              <a:rPr lang="en-US" altLang="en-US" sz="2800" b="1" dirty="0" err="1">
                <a:solidFill>
                  <a:srgbClr val="FF3300"/>
                </a:solidFill>
              </a:rPr>
              <a:t>có</a:t>
            </a:r>
            <a:r>
              <a:rPr lang="en-US" altLang="en-US" sz="2800" b="1" dirty="0">
                <a:solidFill>
                  <a:srgbClr val="FF3300"/>
                </a:solidFill>
              </a:rPr>
              <a:t> </a:t>
            </a:r>
            <a:r>
              <a:rPr lang="en-US" altLang="en-US" sz="2800" b="1" dirty="0" err="1">
                <a:solidFill>
                  <a:srgbClr val="FF3300"/>
                </a:solidFill>
              </a:rPr>
              <a:t>dạng</a:t>
            </a:r>
            <a:r>
              <a:rPr lang="en-US" altLang="en-US" sz="2800" b="1" dirty="0">
                <a:solidFill>
                  <a:srgbClr val="FF3300"/>
                </a:solidFill>
              </a:rPr>
              <a:t> </a:t>
            </a:r>
            <a:r>
              <a:rPr lang="en-US" altLang="en-US" sz="2800" b="1" dirty="0" err="1">
                <a:solidFill>
                  <a:srgbClr val="FF3300"/>
                </a:solidFill>
              </a:rPr>
              <a:t>hình</a:t>
            </a:r>
            <a:r>
              <a:rPr lang="en-US" altLang="en-US" sz="2800" b="1" dirty="0">
                <a:solidFill>
                  <a:srgbClr val="FF3300"/>
                </a:solidFill>
              </a:rPr>
              <a:t> </a:t>
            </a:r>
            <a:r>
              <a:rPr lang="en-US" altLang="en-US" sz="2800" b="1" dirty="0" err="1">
                <a:solidFill>
                  <a:srgbClr val="FF3300"/>
                </a:solidFill>
              </a:rPr>
              <a:t>thoi</a:t>
            </a:r>
            <a:endParaRPr lang="en-US" altLang="en-US" sz="2800" b="1" dirty="0">
              <a:solidFill>
                <a:srgbClr val="FF3300"/>
              </a:solidFill>
            </a:endParaRPr>
          </a:p>
        </p:txBody>
      </p:sp>
      <p:pic>
        <p:nvPicPr>
          <p:cNvPr id="3076" name="Picture 4" descr="https://encrypted-tbn2.gstatic.com/images?q=tbn:ANd9GcR1FEEBmJdXj6XViFRPOXlLRHB-8hDhtbEILxp4-IdKZhKu_jlS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66800"/>
            <a:ext cx="286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332" t="1997" r="36642" b="1997"/>
          <a:stretch/>
        </p:blipFill>
        <p:spPr>
          <a:xfrm>
            <a:off x="4251598" y="990601"/>
            <a:ext cx="2336239" cy="31263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863" y="4261371"/>
            <a:ext cx="5449447" cy="179433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2018" y="3166105"/>
            <a:ext cx="2214880" cy="2854960"/>
          </a:xfrm>
          <a:prstGeom prst="rect">
            <a:avLst/>
          </a:prstGeom>
        </p:spPr>
      </p:pic>
    </p:spTree>
    <p:extLst>
      <p:ext uri="{BB962C8B-B14F-4D97-AF65-F5344CB8AC3E}">
        <p14:creationId xmlns:p14="http://schemas.microsoft.com/office/powerpoint/2010/main" val="289507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2000" fill="hold"/>
                                        <p:tgtEl>
                                          <p:spTgt spid="3074"/>
                                        </p:tgtEl>
                                        <p:attrNameLst>
                                          <p:attrName>ppt_x</p:attrName>
                                        </p:attrNameLst>
                                      </p:cBhvr>
                                      <p:tavLst>
                                        <p:tav tm="0">
                                          <p:val>
                                            <p:strVal val="#ppt_x"/>
                                          </p:val>
                                        </p:tav>
                                        <p:tav tm="100000">
                                          <p:val>
                                            <p:strVal val="#ppt_x"/>
                                          </p:val>
                                        </p:tav>
                                      </p:tavLst>
                                    </p:anim>
                                    <p:anim calcmode="lin" valueType="num">
                                      <p:cBhvr>
                                        <p:cTn id="12" dur="2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1"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par>
                          <p:cTn id="17" fill="hold" nodeType="withGroup">
                            <p:stCondLst>
                              <p:cond delay="4500"/>
                            </p:stCondLst>
                            <p:childTnLst>
                              <p:par>
                                <p:cTn id="18" presetID="6" presetClass="entr" presetSubtype="16"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circle(in)">
                                      <p:cBhvr>
                                        <p:cTn id="20" dur="2000"/>
                                        <p:tgtEl>
                                          <p:spTgt spid="3076"/>
                                        </p:tgtEl>
                                      </p:cBhvr>
                                    </p:animEffect>
                                  </p:childTnLst>
                                </p:cTn>
                              </p:par>
                            </p:childTnLst>
                          </p:cTn>
                        </p:par>
                        <p:par>
                          <p:cTn id="21" fill="hold">
                            <p:stCondLst>
                              <p:cond delay="6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ppt_x</p:attrName>
                                        </p:attrNameLst>
                                      </p:cBhvr>
                                      <p:tavLst>
                                        <p:tav tm="0">
                                          <p:val>
                                            <p:strVal val="#ppt_x"/>
                                          </p:val>
                                        </p:tav>
                                        <p:tav tm="100000">
                                          <p:val>
                                            <p:strVal val="#ppt_x"/>
                                          </p:val>
                                        </p:tav>
                                      </p:tavLst>
                                    </p:anim>
                                    <p:anim calcmode="lin" valueType="num">
                                      <p:cBhvr>
                                        <p:cTn id="26" dur="2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8500"/>
                            </p:stCondLst>
                            <p:childTnLst>
                              <p:par>
                                <p:cTn id="28" presetID="6"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www.w3.org/XML/1998/namespace"/>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2261</TotalTime>
  <Words>1811</Words>
  <Application>Microsoft Office PowerPoint</Application>
  <PresentationFormat>Widescreen</PresentationFormat>
  <Paragraphs>201</Paragraphs>
  <Slides>36</Slides>
  <Notes>17</Notes>
  <HiddenSlides>3</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.VnVogue</vt:lpstr>
      <vt:lpstr>Arial</vt:lpstr>
      <vt:lpstr>Calibri</vt:lpstr>
      <vt:lpstr>Calibri Light</vt:lpstr>
      <vt:lpstr>Cambria Math</vt:lpstr>
      <vt:lpstr>Times New Roman</vt:lpstr>
      <vt:lpstr>Retrospect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Một bác thợ cần làm một dàn nan hoa trang trí gồm mười hình thoi bằng sắt giống hệt nhau xếp liên tiếp. Biết chiều dài của mỗi cạnh hình thoi là            Tính chiều dài đoạn dây sắt cần dùng?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TRUONG HUE</cp:lastModifiedBy>
  <cp:revision>198</cp:revision>
  <dcterms:created xsi:type="dcterms:W3CDTF">2021-06-07T13:44:30Z</dcterms:created>
  <dcterms:modified xsi:type="dcterms:W3CDTF">2024-11-15T16:04:03Z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