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94" r:id="rId3"/>
  </p:sldMasterIdLst>
  <p:notesMasterIdLst>
    <p:notesMasterId r:id="rId15"/>
  </p:notesMasterIdLst>
  <p:sldIdLst>
    <p:sldId id="370" r:id="rId4"/>
    <p:sldId id="259" r:id="rId5"/>
    <p:sldId id="372" r:id="rId6"/>
    <p:sldId id="371" r:id="rId7"/>
    <p:sldId id="312" r:id="rId8"/>
    <p:sldId id="268" r:id="rId9"/>
    <p:sldId id="267" r:id="rId10"/>
    <p:sldId id="274" r:id="rId11"/>
    <p:sldId id="374" r:id="rId12"/>
    <p:sldId id="326" r:id="rId13"/>
    <p:sldId id="373" r:id="rId14"/>
  </p:sldIdLst>
  <p:sldSz cx="9144000" cy="5143500" type="screen16x9"/>
  <p:notesSz cx="6858000" cy="9144000"/>
  <p:embeddedFontLst>
    <p:embeddedFont>
      <p:font typeface="Bebas Neue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mbria Math" panose="02040503050406030204" pitchFamily="18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Pompiere" panose="020B0604020202020204" charset="0"/>
      <p:regular r:id="rId28"/>
    </p:embeddedFont>
    <p:embeddedFont>
      <p:font typeface="Roboto Condensed Light" panose="02000000000000000000" pitchFamily="2" charset="0"/>
      <p:regular r:id="rId29"/>
      <p:italic r:id="rId30"/>
    </p:embeddedFont>
    <p:embeddedFont>
      <p:font typeface="Sulphur Point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8796A"/>
    <a:srgbClr val="993366"/>
    <a:srgbClr val="990099"/>
    <a:srgbClr val="864AD6"/>
    <a:srgbClr val="F9DA55"/>
    <a:srgbClr val="006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281371-51A0-4BD3-BD85-1FB216C4F185}">
  <a:tblStyle styleId="{45281371-51A0-4BD3-BD85-1FB216C4F1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0d865317d2_1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0d865317d2_1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77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d362d286f3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d362d286f3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ecc7082a3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ecc7082a3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gecc7082a3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4" name="Google Shape;3704;gecc7082a3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Google Shape;5159;gd362d286f3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0" name="Google Shape;5160;gd362d286f3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43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5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198" name="Google Shape;198;p5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199" name="Google Shape;199;p5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" name="Google Shape;200;p5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5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5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5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5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5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5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5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5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5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5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5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5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4" name="Google Shape;214;p5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215" name="Google Shape;215;p5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1372974" y="257175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subTitle" idx="2"/>
          </p:nvPr>
        </p:nvSpPr>
        <p:spPr>
          <a:xfrm>
            <a:off x="5027849" y="257175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1" name="Google Shape;231;p5"/>
          <p:cNvSpPr txBox="1">
            <a:spLocks noGrp="1"/>
          </p:cNvSpPr>
          <p:nvPr>
            <p:ph type="subTitle" idx="3"/>
          </p:nvPr>
        </p:nvSpPr>
        <p:spPr>
          <a:xfrm>
            <a:off x="1372950" y="3028950"/>
            <a:ext cx="2743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"/>
          <p:cNvSpPr txBox="1">
            <a:spLocks noGrp="1"/>
          </p:cNvSpPr>
          <p:nvPr>
            <p:ph type="subTitle" idx="4"/>
          </p:nvPr>
        </p:nvSpPr>
        <p:spPr>
          <a:xfrm>
            <a:off x="5027825" y="3028950"/>
            <a:ext cx="2743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title"/>
          </p:nvPr>
        </p:nvSpPr>
        <p:spPr>
          <a:xfrm>
            <a:off x="720000" y="473060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32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1" name="Google Shape;921;p32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922" name="Google Shape;922;p32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923" name="Google Shape;923;p32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4" name="Google Shape;924;p32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925" name="Google Shape;925;p32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2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2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2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2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2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2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2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2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2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2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2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2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38" name="Google Shape;938;p32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939" name="Google Shape;939;p32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2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2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4" name="Google Shape;944;p32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945" name="Google Shape;945;p32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2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2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2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2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2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694"/>
            </a:lvl1pPr>
            <a:lvl2pPr marL="322710" indent="0" algn="ctr">
              <a:buNone/>
              <a:defRPr sz="1412"/>
            </a:lvl2pPr>
            <a:lvl3pPr marL="645420" indent="0" algn="ctr">
              <a:buNone/>
              <a:defRPr sz="1271"/>
            </a:lvl3pPr>
            <a:lvl4pPr marL="968130" indent="0" algn="ctr">
              <a:buNone/>
              <a:defRPr sz="1129"/>
            </a:lvl4pPr>
            <a:lvl5pPr marL="1290840" indent="0" algn="ctr">
              <a:buNone/>
              <a:defRPr sz="1129"/>
            </a:lvl5pPr>
            <a:lvl6pPr marL="1613550" indent="0" algn="ctr">
              <a:buNone/>
              <a:defRPr sz="1129"/>
            </a:lvl6pPr>
            <a:lvl7pPr marL="1936260" indent="0" algn="ctr">
              <a:buNone/>
              <a:defRPr sz="1129"/>
            </a:lvl7pPr>
            <a:lvl8pPr marL="2258970" indent="0" algn="ctr">
              <a:buNone/>
              <a:defRPr sz="1129"/>
            </a:lvl8pPr>
            <a:lvl9pPr marL="2581680" indent="0" algn="ctr">
              <a:buNone/>
              <a:defRPr sz="112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CC331C13-2BF5-4EEA-A026-44D6EE3296F0}" type="slidenum">
              <a:rPr lang="vi-VN" altLang="vi-VN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378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E94C7180-7466-4780-90D1-CC285FCE84FC}" type="slidenum">
              <a:rPr lang="vi-VN" altLang="vi-VN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378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84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2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22710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2pPr>
            <a:lvl3pPr marL="645420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3pPr>
            <a:lvl4pPr marL="968130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4pPr>
            <a:lvl5pPr marL="1290840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5pPr>
            <a:lvl6pPr marL="1613550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6pPr>
            <a:lvl7pPr marL="1936260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7pPr>
            <a:lvl8pPr marL="2258970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8pPr>
            <a:lvl9pPr marL="2581680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CF46E1EA-08BD-4B5F-BD3D-32DAC38C2348}" type="slidenum">
              <a:rPr lang="vi-VN" altLang="vi-VN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378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90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92328622-735F-4578-89EF-B9881CF3249E}" type="slidenum">
              <a:rPr lang="vi-VN" altLang="vi-VN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378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0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694" b="1"/>
            </a:lvl1pPr>
            <a:lvl2pPr marL="322710" indent="0">
              <a:buNone/>
              <a:defRPr sz="1412" b="1"/>
            </a:lvl2pPr>
            <a:lvl3pPr marL="645420" indent="0">
              <a:buNone/>
              <a:defRPr sz="1271" b="1"/>
            </a:lvl3pPr>
            <a:lvl4pPr marL="968130" indent="0">
              <a:buNone/>
              <a:defRPr sz="1129" b="1"/>
            </a:lvl4pPr>
            <a:lvl5pPr marL="1290840" indent="0">
              <a:buNone/>
              <a:defRPr sz="1129" b="1"/>
            </a:lvl5pPr>
            <a:lvl6pPr marL="1613550" indent="0">
              <a:buNone/>
              <a:defRPr sz="1129" b="1"/>
            </a:lvl6pPr>
            <a:lvl7pPr marL="1936260" indent="0">
              <a:buNone/>
              <a:defRPr sz="1129" b="1"/>
            </a:lvl7pPr>
            <a:lvl8pPr marL="2258970" indent="0">
              <a:buNone/>
              <a:defRPr sz="1129" b="1"/>
            </a:lvl8pPr>
            <a:lvl9pPr marL="2581680" indent="0">
              <a:buNone/>
              <a:defRPr sz="112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694" b="1"/>
            </a:lvl1pPr>
            <a:lvl2pPr marL="322710" indent="0">
              <a:buNone/>
              <a:defRPr sz="1412" b="1"/>
            </a:lvl2pPr>
            <a:lvl3pPr marL="645420" indent="0">
              <a:buNone/>
              <a:defRPr sz="1271" b="1"/>
            </a:lvl3pPr>
            <a:lvl4pPr marL="968130" indent="0">
              <a:buNone/>
              <a:defRPr sz="1129" b="1"/>
            </a:lvl4pPr>
            <a:lvl5pPr marL="1290840" indent="0">
              <a:buNone/>
              <a:defRPr sz="1129" b="1"/>
            </a:lvl5pPr>
            <a:lvl6pPr marL="1613550" indent="0">
              <a:buNone/>
              <a:defRPr sz="1129" b="1"/>
            </a:lvl6pPr>
            <a:lvl7pPr marL="1936260" indent="0">
              <a:buNone/>
              <a:defRPr sz="1129" b="1"/>
            </a:lvl7pPr>
            <a:lvl8pPr marL="2258970" indent="0">
              <a:buNone/>
              <a:defRPr sz="1129" b="1"/>
            </a:lvl8pPr>
            <a:lvl9pPr marL="2581680" indent="0">
              <a:buNone/>
              <a:defRPr sz="112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AB8214C6-70FB-4FBF-851D-C2961593D6F7}" type="slidenum">
              <a:rPr lang="vi-VN" altLang="vi-VN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378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51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30E61E6C-B0A4-44F5-8EEC-77DE7F7D62AE}" type="slidenum">
              <a:rPr lang="vi-VN" altLang="vi-VN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378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2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0A5FAAFE-45CE-449B-ACE2-F1E93EAAEE16}" type="slidenum">
              <a:rPr lang="vi-VN" altLang="vi-VN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378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11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259"/>
            </a:lvl1pPr>
            <a:lvl2pPr>
              <a:defRPr sz="1976"/>
            </a:lvl2pPr>
            <a:lvl3pPr>
              <a:defRPr sz="1694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29"/>
            </a:lvl1pPr>
            <a:lvl2pPr marL="322710" indent="0">
              <a:buNone/>
              <a:defRPr sz="988"/>
            </a:lvl2pPr>
            <a:lvl3pPr marL="645420" indent="0">
              <a:buNone/>
              <a:defRPr sz="847"/>
            </a:lvl3pPr>
            <a:lvl4pPr marL="968130" indent="0">
              <a:buNone/>
              <a:defRPr sz="706"/>
            </a:lvl4pPr>
            <a:lvl5pPr marL="1290840" indent="0">
              <a:buNone/>
              <a:defRPr sz="706"/>
            </a:lvl5pPr>
            <a:lvl6pPr marL="1613550" indent="0">
              <a:buNone/>
              <a:defRPr sz="706"/>
            </a:lvl6pPr>
            <a:lvl7pPr marL="1936260" indent="0">
              <a:buNone/>
              <a:defRPr sz="706"/>
            </a:lvl7pPr>
            <a:lvl8pPr marL="2258970" indent="0">
              <a:buNone/>
              <a:defRPr sz="706"/>
            </a:lvl8pPr>
            <a:lvl9pPr marL="2581680" indent="0">
              <a:buNone/>
              <a:defRPr sz="7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836BE653-CE8F-441A-BEDA-2F6F61C98970}" type="slidenum">
              <a:rPr lang="vi-VN" altLang="vi-VN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378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72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259"/>
            </a:lvl1pPr>
            <a:lvl2pPr marL="322710" indent="0">
              <a:buNone/>
              <a:defRPr sz="1976"/>
            </a:lvl2pPr>
            <a:lvl3pPr marL="645420" indent="0">
              <a:buNone/>
              <a:defRPr sz="1694"/>
            </a:lvl3pPr>
            <a:lvl4pPr marL="968130" indent="0">
              <a:buNone/>
              <a:defRPr sz="1412"/>
            </a:lvl4pPr>
            <a:lvl5pPr marL="1290840" indent="0">
              <a:buNone/>
              <a:defRPr sz="1412"/>
            </a:lvl5pPr>
            <a:lvl6pPr marL="1613550" indent="0">
              <a:buNone/>
              <a:defRPr sz="1412"/>
            </a:lvl6pPr>
            <a:lvl7pPr marL="1936260" indent="0">
              <a:buNone/>
              <a:defRPr sz="1412"/>
            </a:lvl7pPr>
            <a:lvl8pPr marL="2258970" indent="0">
              <a:buNone/>
              <a:defRPr sz="1412"/>
            </a:lvl8pPr>
            <a:lvl9pPr marL="2581680" indent="0">
              <a:buNone/>
              <a:defRPr sz="1412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29"/>
            </a:lvl1pPr>
            <a:lvl2pPr marL="322710" indent="0">
              <a:buNone/>
              <a:defRPr sz="988"/>
            </a:lvl2pPr>
            <a:lvl3pPr marL="645420" indent="0">
              <a:buNone/>
              <a:defRPr sz="847"/>
            </a:lvl3pPr>
            <a:lvl4pPr marL="968130" indent="0">
              <a:buNone/>
              <a:defRPr sz="706"/>
            </a:lvl4pPr>
            <a:lvl5pPr marL="1290840" indent="0">
              <a:buNone/>
              <a:defRPr sz="706"/>
            </a:lvl5pPr>
            <a:lvl6pPr marL="1613550" indent="0">
              <a:buNone/>
              <a:defRPr sz="706"/>
            </a:lvl6pPr>
            <a:lvl7pPr marL="1936260" indent="0">
              <a:buNone/>
              <a:defRPr sz="706"/>
            </a:lvl7pPr>
            <a:lvl8pPr marL="2258970" indent="0">
              <a:buNone/>
              <a:defRPr sz="706"/>
            </a:lvl8pPr>
            <a:lvl9pPr marL="2581680" indent="0">
              <a:buNone/>
              <a:defRPr sz="7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01FDA6EC-1A42-43F7-B3E4-3B291EC2D425}" type="slidenum">
              <a:rPr lang="vi-VN" altLang="vi-VN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378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3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6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237" name="Google Shape;237;p6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238" name="Google Shape;238;p6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9" name="Google Shape;239;p6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240" name="Google Shape;240;p6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6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6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6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6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6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6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6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6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6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6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6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6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3" name="Google Shape;253;p6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254" name="Google Shape;254;p6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6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260" name="Google Shape;260;p6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6"/>
          <p:cNvSpPr txBox="1">
            <a:spLocks noGrp="1"/>
          </p:cNvSpPr>
          <p:nvPr>
            <p:ph type="title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2C4AB742-27F2-48BD-B21E-A812C769BF98}" type="slidenum">
              <a:rPr lang="vi-VN" altLang="vi-VN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378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0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3D9BCBE5-5813-41F5-B939-6A48EA25C99A}" type="slidenum">
              <a:rPr lang="vi-VN" altLang="vi-VN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378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8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31775" y="903650"/>
            <a:ext cx="7875900" cy="27774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937576" y="3999709"/>
            <a:ext cx="353" cy="141"/>
          </a:xfrm>
          <a:custGeom>
            <a:avLst/>
            <a:gdLst/>
            <a:ahLst/>
            <a:cxnLst/>
            <a:rect l="l" t="t" r="r" b="b"/>
            <a:pathLst>
              <a:path w="5" h="2" extrusionOk="0">
                <a:moveTo>
                  <a:pt x="3" y="0"/>
                </a:moveTo>
                <a:cubicBezTo>
                  <a:pt x="2" y="0"/>
                  <a:pt x="1" y="0"/>
                  <a:pt x="1" y="1"/>
                </a:cubicBezTo>
                <a:cubicBezTo>
                  <a:pt x="2" y="0"/>
                  <a:pt x="3" y="0"/>
                  <a:pt x="4" y="0"/>
                </a:cubicBezTo>
                <a:close/>
              </a:path>
            </a:pathLst>
          </a:custGeom>
          <a:solidFill>
            <a:srgbClr val="4729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37576" y="4104917"/>
            <a:ext cx="353" cy="141"/>
          </a:xfrm>
          <a:custGeom>
            <a:avLst/>
            <a:gdLst/>
            <a:ahLst/>
            <a:cxnLst/>
            <a:rect l="l" t="t" r="r" b="b"/>
            <a:pathLst>
              <a:path w="5" h="2" extrusionOk="0">
                <a:moveTo>
                  <a:pt x="3" y="0"/>
                </a:moveTo>
                <a:cubicBezTo>
                  <a:pt x="2" y="0"/>
                  <a:pt x="1" y="0"/>
                  <a:pt x="1" y="1"/>
                </a:cubicBezTo>
                <a:cubicBezTo>
                  <a:pt x="2" y="0"/>
                  <a:pt x="3" y="0"/>
                  <a:pt x="4" y="0"/>
                </a:cubicBezTo>
                <a:close/>
              </a:path>
            </a:pathLst>
          </a:custGeom>
          <a:solidFill>
            <a:srgbClr val="4729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289687" y="2807856"/>
            <a:ext cx="485986" cy="212895"/>
            <a:chOff x="3659575" y="587325"/>
            <a:chExt cx="181250" cy="79400"/>
          </a:xfrm>
        </p:grpSpPr>
        <p:sp>
          <p:nvSpPr>
            <p:cNvPr id="13" name="Google Shape;13;p2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flipH="1">
            <a:off x="1372033" y="3552893"/>
            <a:ext cx="485852" cy="212828"/>
            <a:chOff x="3620875" y="897275"/>
            <a:chExt cx="181200" cy="79375"/>
          </a:xfrm>
        </p:grpSpPr>
        <p:sp>
          <p:nvSpPr>
            <p:cNvPr id="19" name="Google Shape;19;p2"/>
            <p:cNvSpPr/>
            <p:nvPr/>
          </p:nvSpPr>
          <p:spPr>
            <a:xfrm>
              <a:off x="3631000" y="90432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6" y="1728"/>
                    <a:pt x="4894" y="1734"/>
                    <a:pt x="4884" y="1744"/>
                  </a:cubicBezTo>
                  <a:cubicBezTo>
                    <a:pt x="4883" y="1745"/>
                    <a:pt x="4882" y="1746"/>
                    <a:pt x="4879" y="1747"/>
                  </a:cubicBezTo>
                  <a:cubicBezTo>
                    <a:pt x="4820" y="1755"/>
                    <a:pt x="4761" y="1763"/>
                    <a:pt x="4700" y="1771"/>
                  </a:cubicBezTo>
                  <a:cubicBezTo>
                    <a:pt x="4723" y="1764"/>
                    <a:pt x="4747" y="1758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4" y="1"/>
                    <a:pt x="4037" y="10"/>
                    <a:pt x="3984" y="21"/>
                  </a:cubicBezTo>
                  <a:cubicBezTo>
                    <a:pt x="3922" y="36"/>
                    <a:pt x="3862" y="50"/>
                    <a:pt x="3802" y="71"/>
                  </a:cubicBezTo>
                  <a:cubicBezTo>
                    <a:pt x="3674" y="118"/>
                    <a:pt x="3550" y="171"/>
                    <a:pt x="3431" y="234"/>
                  </a:cubicBezTo>
                  <a:cubicBezTo>
                    <a:pt x="3304" y="302"/>
                    <a:pt x="3176" y="369"/>
                    <a:pt x="3056" y="447"/>
                  </a:cubicBezTo>
                  <a:cubicBezTo>
                    <a:pt x="3008" y="477"/>
                    <a:pt x="2957" y="506"/>
                    <a:pt x="2913" y="542"/>
                  </a:cubicBezTo>
                  <a:cubicBezTo>
                    <a:pt x="2870" y="575"/>
                    <a:pt x="2825" y="616"/>
                    <a:pt x="2797" y="662"/>
                  </a:cubicBezTo>
                  <a:cubicBezTo>
                    <a:pt x="2766" y="714"/>
                    <a:pt x="2742" y="764"/>
                    <a:pt x="2741" y="825"/>
                  </a:cubicBezTo>
                  <a:cubicBezTo>
                    <a:pt x="2741" y="859"/>
                    <a:pt x="2745" y="894"/>
                    <a:pt x="2755" y="927"/>
                  </a:cubicBezTo>
                  <a:cubicBezTo>
                    <a:pt x="2749" y="949"/>
                    <a:pt x="2743" y="972"/>
                    <a:pt x="2741" y="995"/>
                  </a:cubicBezTo>
                  <a:cubicBezTo>
                    <a:pt x="2722" y="1006"/>
                    <a:pt x="2702" y="1016"/>
                    <a:pt x="2683" y="1028"/>
                  </a:cubicBezTo>
                  <a:cubicBezTo>
                    <a:pt x="2690" y="1024"/>
                    <a:pt x="2697" y="1020"/>
                    <a:pt x="2705" y="1016"/>
                  </a:cubicBezTo>
                  <a:lnTo>
                    <a:pt x="2705" y="1016"/>
                  </a:lnTo>
                  <a:cubicBezTo>
                    <a:pt x="2635" y="1054"/>
                    <a:pt x="2566" y="1091"/>
                    <a:pt x="2520" y="1158"/>
                  </a:cubicBezTo>
                  <a:cubicBezTo>
                    <a:pt x="2495" y="1195"/>
                    <a:pt x="2486" y="1237"/>
                    <a:pt x="2480" y="1279"/>
                  </a:cubicBezTo>
                  <a:cubicBezTo>
                    <a:pt x="2366" y="1318"/>
                    <a:pt x="2251" y="1355"/>
                    <a:pt x="2136" y="1395"/>
                  </a:cubicBezTo>
                  <a:cubicBezTo>
                    <a:pt x="2109" y="1404"/>
                    <a:pt x="2083" y="1414"/>
                    <a:pt x="2055" y="1423"/>
                  </a:cubicBezTo>
                  <a:cubicBezTo>
                    <a:pt x="2046" y="1421"/>
                    <a:pt x="2037" y="1419"/>
                    <a:pt x="2028" y="1417"/>
                  </a:cubicBezTo>
                  <a:cubicBezTo>
                    <a:pt x="1969" y="1333"/>
                    <a:pt x="1896" y="1259"/>
                    <a:pt x="1804" y="1213"/>
                  </a:cubicBezTo>
                  <a:cubicBezTo>
                    <a:pt x="1715" y="1170"/>
                    <a:pt x="1625" y="1143"/>
                    <a:pt x="1527" y="1136"/>
                  </a:cubicBezTo>
                  <a:cubicBezTo>
                    <a:pt x="1511" y="1135"/>
                    <a:pt x="1496" y="1135"/>
                    <a:pt x="1480" y="1135"/>
                  </a:cubicBezTo>
                  <a:cubicBezTo>
                    <a:pt x="1390" y="1135"/>
                    <a:pt x="1296" y="1151"/>
                    <a:pt x="1210" y="1176"/>
                  </a:cubicBezTo>
                  <a:cubicBezTo>
                    <a:pt x="1093" y="1211"/>
                    <a:pt x="978" y="1260"/>
                    <a:pt x="870" y="1317"/>
                  </a:cubicBezTo>
                  <a:cubicBezTo>
                    <a:pt x="773" y="1370"/>
                    <a:pt x="678" y="1427"/>
                    <a:pt x="588" y="1491"/>
                  </a:cubicBezTo>
                  <a:cubicBezTo>
                    <a:pt x="537" y="1527"/>
                    <a:pt x="495" y="1571"/>
                    <a:pt x="461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7" y="1954"/>
                    <a:pt x="152" y="1983"/>
                    <a:pt x="109" y="2013"/>
                  </a:cubicBezTo>
                  <a:cubicBezTo>
                    <a:pt x="48" y="2056"/>
                    <a:pt x="16" y="2128"/>
                    <a:pt x="25" y="2196"/>
                  </a:cubicBezTo>
                  <a:cubicBezTo>
                    <a:pt x="9" y="2243"/>
                    <a:pt x="12" y="2297"/>
                    <a:pt x="31" y="2342"/>
                  </a:cubicBezTo>
                  <a:cubicBezTo>
                    <a:pt x="16" y="2366"/>
                    <a:pt x="7" y="2392"/>
                    <a:pt x="5" y="2422"/>
                  </a:cubicBezTo>
                  <a:cubicBezTo>
                    <a:pt x="0" y="2471"/>
                    <a:pt x="16" y="2519"/>
                    <a:pt x="47" y="2555"/>
                  </a:cubicBezTo>
                  <a:cubicBezTo>
                    <a:pt x="84" y="2601"/>
                    <a:pt x="126" y="2638"/>
                    <a:pt x="184" y="2653"/>
                  </a:cubicBezTo>
                  <a:cubicBezTo>
                    <a:pt x="210" y="2659"/>
                    <a:pt x="232" y="2663"/>
                    <a:pt x="256" y="2664"/>
                  </a:cubicBezTo>
                  <a:cubicBezTo>
                    <a:pt x="263" y="2664"/>
                    <a:pt x="270" y="2664"/>
                    <a:pt x="277" y="2664"/>
                  </a:cubicBezTo>
                  <a:cubicBezTo>
                    <a:pt x="298" y="2664"/>
                    <a:pt x="319" y="2663"/>
                    <a:pt x="340" y="2661"/>
                  </a:cubicBezTo>
                  <a:cubicBezTo>
                    <a:pt x="469" y="2645"/>
                    <a:pt x="596" y="2622"/>
                    <a:pt x="721" y="2584"/>
                  </a:cubicBezTo>
                  <a:cubicBezTo>
                    <a:pt x="786" y="2563"/>
                    <a:pt x="868" y="2539"/>
                    <a:pt x="945" y="2505"/>
                  </a:cubicBezTo>
                  <a:cubicBezTo>
                    <a:pt x="973" y="2535"/>
                    <a:pt x="1007" y="2559"/>
                    <a:pt x="1051" y="2575"/>
                  </a:cubicBezTo>
                  <a:cubicBezTo>
                    <a:pt x="1116" y="2597"/>
                    <a:pt x="1184" y="2599"/>
                    <a:pt x="1252" y="2599"/>
                  </a:cubicBezTo>
                  <a:cubicBezTo>
                    <a:pt x="1264" y="2599"/>
                    <a:pt x="1276" y="2599"/>
                    <a:pt x="1288" y="2599"/>
                  </a:cubicBezTo>
                  <a:cubicBezTo>
                    <a:pt x="1426" y="2604"/>
                    <a:pt x="1565" y="2606"/>
                    <a:pt x="1704" y="2606"/>
                  </a:cubicBezTo>
                  <a:cubicBezTo>
                    <a:pt x="1977" y="2606"/>
                    <a:pt x="2251" y="2598"/>
                    <a:pt x="2524" y="2590"/>
                  </a:cubicBezTo>
                  <a:cubicBezTo>
                    <a:pt x="2612" y="2587"/>
                    <a:pt x="2701" y="2583"/>
                    <a:pt x="2789" y="2578"/>
                  </a:cubicBezTo>
                  <a:cubicBezTo>
                    <a:pt x="2840" y="2576"/>
                    <a:pt x="2890" y="2574"/>
                    <a:pt x="2940" y="2570"/>
                  </a:cubicBezTo>
                  <a:cubicBezTo>
                    <a:pt x="3009" y="2567"/>
                    <a:pt x="3079" y="2560"/>
                    <a:pt x="3148" y="2557"/>
                  </a:cubicBezTo>
                  <a:cubicBezTo>
                    <a:pt x="3170" y="2555"/>
                    <a:pt x="3193" y="2554"/>
                    <a:pt x="3215" y="2553"/>
                  </a:cubicBezTo>
                  <a:cubicBezTo>
                    <a:pt x="3223" y="2557"/>
                    <a:pt x="3232" y="2559"/>
                    <a:pt x="3241" y="2561"/>
                  </a:cubicBezTo>
                  <a:cubicBezTo>
                    <a:pt x="3304" y="2575"/>
                    <a:pt x="3368" y="2591"/>
                    <a:pt x="3433" y="2595"/>
                  </a:cubicBezTo>
                  <a:cubicBezTo>
                    <a:pt x="3487" y="2599"/>
                    <a:pt x="3540" y="2601"/>
                    <a:pt x="3595" y="2601"/>
                  </a:cubicBezTo>
                  <a:cubicBezTo>
                    <a:pt x="3646" y="2601"/>
                    <a:pt x="3696" y="2601"/>
                    <a:pt x="3747" y="2599"/>
                  </a:cubicBezTo>
                  <a:cubicBezTo>
                    <a:pt x="3851" y="2595"/>
                    <a:pt x="3956" y="2592"/>
                    <a:pt x="4060" y="2589"/>
                  </a:cubicBezTo>
                  <a:cubicBezTo>
                    <a:pt x="4135" y="2586"/>
                    <a:pt x="4211" y="2576"/>
                    <a:pt x="4285" y="2569"/>
                  </a:cubicBezTo>
                  <a:cubicBezTo>
                    <a:pt x="4366" y="2563"/>
                    <a:pt x="4447" y="2559"/>
                    <a:pt x="4528" y="2549"/>
                  </a:cubicBezTo>
                  <a:cubicBezTo>
                    <a:pt x="4605" y="2539"/>
                    <a:pt x="4682" y="2530"/>
                    <a:pt x="4758" y="2521"/>
                  </a:cubicBezTo>
                  <a:cubicBezTo>
                    <a:pt x="4884" y="2515"/>
                    <a:pt x="5009" y="2510"/>
                    <a:pt x="5134" y="2501"/>
                  </a:cubicBezTo>
                  <a:cubicBezTo>
                    <a:pt x="5174" y="2510"/>
                    <a:pt x="5217" y="2510"/>
                    <a:pt x="5259" y="2510"/>
                  </a:cubicBezTo>
                  <a:cubicBezTo>
                    <a:pt x="5314" y="2511"/>
                    <a:pt x="5369" y="2512"/>
                    <a:pt x="5425" y="2512"/>
                  </a:cubicBezTo>
                  <a:cubicBezTo>
                    <a:pt x="5582" y="2512"/>
                    <a:pt x="5739" y="2504"/>
                    <a:pt x="5893" y="2480"/>
                  </a:cubicBezTo>
                  <a:cubicBezTo>
                    <a:pt x="5938" y="2477"/>
                    <a:pt x="5984" y="2473"/>
                    <a:pt x="6030" y="2470"/>
                  </a:cubicBezTo>
                  <a:cubicBezTo>
                    <a:pt x="6073" y="2467"/>
                    <a:pt x="6114" y="2464"/>
                    <a:pt x="6157" y="2461"/>
                  </a:cubicBezTo>
                  <a:cubicBezTo>
                    <a:pt x="6186" y="2458"/>
                    <a:pt x="6217" y="2459"/>
                    <a:pt x="6247" y="2454"/>
                  </a:cubicBezTo>
                  <a:cubicBezTo>
                    <a:pt x="6284" y="2448"/>
                    <a:pt x="6317" y="2438"/>
                    <a:pt x="6351" y="2422"/>
                  </a:cubicBezTo>
                  <a:cubicBezTo>
                    <a:pt x="6381" y="2408"/>
                    <a:pt x="6405" y="2387"/>
                    <a:pt x="6423" y="2361"/>
                  </a:cubicBezTo>
                  <a:lnTo>
                    <a:pt x="6449" y="2356"/>
                  </a:lnTo>
                  <a:cubicBezTo>
                    <a:pt x="6523" y="2343"/>
                    <a:pt x="6582" y="2287"/>
                    <a:pt x="6597" y="2214"/>
                  </a:cubicBezTo>
                  <a:cubicBezTo>
                    <a:pt x="6606" y="2170"/>
                    <a:pt x="6604" y="2132"/>
                    <a:pt x="6592" y="2090"/>
                  </a:cubicBezTo>
                  <a:cubicBezTo>
                    <a:pt x="6572" y="2021"/>
                    <a:pt x="6510" y="1971"/>
                    <a:pt x="6441" y="1962"/>
                  </a:cubicBezTo>
                  <a:cubicBezTo>
                    <a:pt x="6412" y="1915"/>
                    <a:pt x="6369" y="1875"/>
                    <a:pt x="6324" y="1843"/>
                  </a:cubicBezTo>
                  <a:cubicBezTo>
                    <a:pt x="6361" y="1813"/>
                    <a:pt x="6393" y="1773"/>
                    <a:pt x="6414" y="1732"/>
                  </a:cubicBezTo>
                  <a:cubicBezTo>
                    <a:pt x="6443" y="1674"/>
                    <a:pt x="6445" y="1606"/>
                    <a:pt x="6427" y="1546"/>
                  </a:cubicBezTo>
                  <a:cubicBezTo>
                    <a:pt x="6404" y="1474"/>
                    <a:pt x="6344" y="1405"/>
                    <a:pt x="6284" y="1363"/>
                  </a:cubicBezTo>
                  <a:cubicBezTo>
                    <a:pt x="6272" y="1355"/>
                    <a:pt x="6262" y="1348"/>
                    <a:pt x="6250" y="1340"/>
                  </a:cubicBezTo>
                  <a:cubicBezTo>
                    <a:pt x="6246" y="1293"/>
                    <a:pt x="6232" y="1245"/>
                    <a:pt x="6209" y="1199"/>
                  </a:cubicBezTo>
                  <a:cubicBezTo>
                    <a:pt x="6166" y="1114"/>
                    <a:pt x="6084" y="1046"/>
                    <a:pt x="5992" y="1006"/>
                  </a:cubicBezTo>
                  <a:cubicBezTo>
                    <a:pt x="5985" y="985"/>
                    <a:pt x="5976" y="965"/>
                    <a:pt x="5966" y="945"/>
                  </a:cubicBezTo>
                  <a:cubicBezTo>
                    <a:pt x="5966" y="924"/>
                    <a:pt x="5963" y="903"/>
                    <a:pt x="5957" y="883"/>
                  </a:cubicBezTo>
                  <a:cubicBezTo>
                    <a:pt x="5926" y="783"/>
                    <a:pt x="5831" y="721"/>
                    <a:pt x="5734" y="695"/>
                  </a:cubicBezTo>
                  <a:cubicBezTo>
                    <a:pt x="5729" y="694"/>
                    <a:pt x="5724" y="693"/>
                    <a:pt x="5719" y="692"/>
                  </a:cubicBezTo>
                  <a:cubicBezTo>
                    <a:pt x="5726" y="668"/>
                    <a:pt x="5727" y="642"/>
                    <a:pt x="5721" y="615"/>
                  </a:cubicBezTo>
                  <a:cubicBezTo>
                    <a:pt x="5707" y="534"/>
                    <a:pt x="5634" y="465"/>
                    <a:pt x="5550" y="462"/>
                  </a:cubicBezTo>
                  <a:cubicBezTo>
                    <a:pt x="5537" y="409"/>
                    <a:pt x="5504" y="362"/>
                    <a:pt x="5464" y="325"/>
                  </a:cubicBezTo>
                  <a:cubicBezTo>
                    <a:pt x="5404" y="267"/>
                    <a:pt x="5312" y="255"/>
                    <a:pt x="5233" y="254"/>
                  </a:cubicBezTo>
                  <a:cubicBezTo>
                    <a:pt x="5205" y="254"/>
                    <a:pt x="5179" y="254"/>
                    <a:pt x="5152" y="256"/>
                  </a:cubicBezTo>
                  <a:cubicBezTo>
                    <a:pt x="5147" y="252"/>
                    <a:pt x="5141" y="249"/>
                    <a:pt x="5137" y="247"/>
                  </a:cubicBezTo>
                  <a:cubicBezTo>
                    <a:pt x="5098" y="225"/>
                    <a:pt x="5061" y="200"/>
                    <a:pt x="5019" y="185"/>
                  </a:cubicBezTo>
                  <a:cubicBezTo>
                    <a:pt x="4976" y="170"/>
                    <a:pt x="4930" y="159"/>
                    <a:pt x="4883" y="154"/>
                  </a:cubicBezTo>
                  <a:cubicBezTo>
                    <a:pt x="4839" y="150"/>
                    <a:pt x="4795" y="149"/>
                    <a:pt x="4750" y="149"/>
                  </a:cubicBezTo>
                  <a:cubicBezTo>
                    <a:pt x="4686" y="149"/>
                    <a:pt x="4622" y="152"/>
                    <a:pt x="4559" y="158"/>
                  </a:cubicBezTo>
                  <a:cubicBezTo>
                    <a:pt x="4540" y="160"/>
                    <a:pt x="4522" y="162"/>
                    <a:pt x="4502" y="164"/>
                  </a:cubicBezTo>
                  <a:cubicBezTo>
                    <a:pt x="4488" y="140"/>
                    <a:pt x="4471" y="119"/>
                    <a:pt x="4451" y="100"/>
                  </a:cubicBezTo>
                  <a:cubicBezTo>
                    <a:pt x="4379" y="34"/>
                    <a:pt x="4277" y="11"/>
                    <a:pt x="4183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26875" y="953150"/>
              <a:ext cx="172750" cy="17125"/>
            </a:xfrm>
            <a:custGeom>
              <a:avLst/>
              <a:gdLst/>
              <a:ahLst/>
              <a:cxnLst/>
              <a:rect l="l" t="t" r="r" b="b"/>
              <a:pathLst>
                <a:path w="6910" h="685" extrusionOk="0">
                  <a:moveTo>
                    <a:pt x="5379" y="625"/>
                  </a:moveTo>
                  <a:lnTo>
                    <a:pt x="5379" y="625"/>
                  </a:lnTo>
                  <a:cubicBezTo>
                    <a:pt x="5387" y="626"/>
                    <a:pt x="5395" y="626"/>
                    <a:pt x="5401" y="626"/>
                  </a:cubicBezTo>
                  <a:cubicBezTo>
                    <a:pt x="5394" y="626"/>
                    <a:pt x="5386" y="626"/>
                    <a:pt x="5379" y="625"/>
                  </a:cubicBezTo>
                  <a:close/>
                  <a:moveTo>
                    <a:pt x="6530" y="1"/>
                  </a:moveTo>
                  <a:cubicBezTo>
                    <a:pt x="6396" y="1"/>
                    <a:pt x="6262" y="16"/>
                    <a:pt x="6128" y="28"/>
                  </a:cubicBezTo>
                  <a:cubicBezTo>
                    <a:pt x="6006" y="39"/>
                    <a:pt x="5885" y="41"/>
                    <a:pt x="5764" y="43"/>
                  </a:cubicBezTo>
                  <a:cubicBezTo>
                    <a:pt x="5677" y="43"/>
                    <a:pt x="5591" y="47"/>
                    <a:pt x="5505" y="47"/>
                  </a:cubicBezTo>
                  <a:cubicBezTo>
                    <a:pt x="5472" y="47"/>
                    <a:pt x="5438" y="46"/>
                    <a:pt x="5405" y="45"/>
                  </a:cubicBezTo>
                  <a:lnTo>
                    <a:pt x="5405" y="45"/>
                  </a:lnTo>
                  <a:cubicBezTo>
                    <a:pt x="5184" y="34"/>
                    <a:pt x="4962" y="33"/>
                    <a:pt x="4740" y="26"/>
                  </a:cubicBezTo>
                  <a:cubicBezTo>
                    <a:pt x="4722" y="26"/>
                    <a:pt x="4703" y="26"/>
                    <a:pt x="4685" y="26"/>
                  </a:cubicBezTo>
                  <a:cubicBezTo>
                    <a:pt x="4585" y="26"/>
                    <a:pt x="4484" y="30"/>
                    <a:pt x="4382" y="35"/>
                  </a:cubicBezTo>
                  <a:cubicBezTo>
                    <a:pt x="4330" y="38"/>
                    <a:pt x="4278" y="38"/>
                    <a:pt x="4226" y="38"/>
                  </a:cubicBezTo>
                  <a:cubicBezTo>
                    <a:pt x="4209" y="38"/>
                    <a:pt x="4191" y="38"/>
                    <a:pt x="4174" y="38"/>
                  </a:cubicBezTo>
                  <a:cubicBezTo>
                    <a:pt x="4139" y="38"/>
                    <a:pt x="4104" y="38"/>
                    <a:pt x="4069" y="39"/>
                  </a:cubicBezTo>
                  <a:cubicBezTo>
                    <a:pt x="3966" y="40"/>
                    <a:pt x="3864" y="46"/>
                    <a:pt x="3761" y="50"/>
                  </a:cubicBezTo>
                  <a:cubicBezTo>
                    <a:pt x="3718" y="52"/>
                    <a:pt x="3675" y="53"/>
                    <a:pt x="3631" y="53"/>
                  </a:cubicBezTo>
                  <a:cubicBezTo>
                    <a:pt x="3579" y="53"/>
                    <a:pt x="3526" y="52"/>
                    <a:pt x="3473" y="51"/>
                  </a:cubicBezTo>
                  <a:cubicBezTo>
                    <a:pt x="3435" y="51"/>
                    <a:pt x="3396" y="50"/>
                    <a:pt x="3358" y="50"/>
                  </a:cubicBezTo>
                  <a:cubicBezTo>
                    <a:pt x="3319" y="50"/>
                    <a:pt x="3281" y="51"/>
                    <a:pt x="3242" y="51"/>
                  </a:cubicBezTo>
                  <a:cubicBezTo>
                    <a:pt x="3165" y="48"/>
                    <a:pt x="3089" y="46"/>
                    <a:pt x="3013" y="46"/>
                  </a:cubicBezTo>
                  <a:cubicBezTo>
                    <a:pt x="2996" y="46"/>
                    <a:pt x="2980" y="47"/>
                    <a:pt x="2963" y="47"/>
                  </a:cubicBezTo>
                  <a:cubicBezTo>
                    <a:pt x="2919" y="47"/>
                    <a:pt x="2875" y="47"/>
                    <a:pt x="2831" y="47"/>
                  </a:cubicBezTo>
                  <a:cubicBezTo>
                    <a:pt x="2686" y="47"/>
                    <a:pt x="2541" y="45"/>
                    <a:pt x="2395" y="43"/>
                  </a:cubicBezTo>
                  <a:cubicBezTo>
                    <a:pt x="2204" y="40"/>
                    <a:pt x="2013" y="32"/>
                    <a:pt x="1822" y="30"/>
                  </a:cubicBezTo>
                  <a:cubicBezTo>
                    <a:pt x="1803" y="29"/>
                    <a:pt x="1785" y="29"/>
                    <a:pt x="1766" y="29"/>
                  </a:cubicBezTo>
                  <a:cubicBezTo>
                    <a:pt x="1478" y="29"/>
                    <a:pt x="1189" y="48"/>
                    <a:pt x="901" y="48"/>
                  </a:cubicBezTo>
                  <a:cubicBezTo>
                    <a:pt x="818" y="48"/>
                    <a:pt x="735" y="46"/>
                    <a:pt x="652" y="42"/>
                  </a:cubicBezTo>
                  <a:cubicBezTo>
                    <a:pt x="587" y="38"/>
                    <a:pt x="520" y="30"/>
                    <a:pt x="454" y="30"/>
                  </a:cubicBezTo>
                  <a:cubicBezTo>
                    <a:pt x="429" y="30"/>
                    <a:pt x="404" y="31"/>
                    <a:pt x="379" y="34"/>
                  </a:cubicBezTo>
                  <a:cubicBezTo>
                    <a:pt x="298" y="43"/>
                    <a:pt x="237" y="111"/>
                    <a:pt x="224" y="187"/>
                  </a:cubicBezTo>
                  <a:cubicBezTo>
                    <a:pt x="221" y="188"/>
                    <a:pt x="218" y="190"/>
                    <a:pt x="214" y="191"/>
                  </a:cubicBezTo>
                  <a:cubicBezTo>
                    <a:pt x="117" y="225"/>
                    <a:pt x="22" y="289"/>
                    <a:pt x="10" y="401"/>
                  </a:cubicBezTo>
                  <a:cubicBezTo>
                    <a:pt x="1" y="479"/>
                    <a:pt x="45" y="561"/>
                    <a:pt x="117" y="597"/>
                  </a:cubicBezTo>
                  <a:cubicBezTo>
                    <a:pt x="186" y="631"/>
                    <a:pt x="262" y="650"/>
                    <a:pt x="337" y="668"/>
                  </a:cubicBezTo>
                  <a:cubicBezTo>
                    <a:pt x="376" y="677"/>
                    <a:pt x="413" y="681"/>
                    <a:pt x="451" y="684"/>
                  </a:cubicBezTo>
                  <a:cubicBezTo>
                    <a:pt x="474" y="685"/>
                    <a:pt x="497" y="685"/>
                    <a:pt x="519" y="685"/>
                  </a:cubicBezTo>
                  <a:cubicBezTo>
                    <a:pt x="551" y="685"/>
                    <a:pt x="582" y="684"/>
                    <a:pt x="614" y="684"/>
                  </a:cubicBezTo>
                  <a:cubicBezTo>
                    <a:pt x="708" y="681"/>
                    <a:pt x="802" y="682"/>
                    <a:pt x="896" y="676"/>
                  </a:cubicBezTo>
                  <a:cubicBezTo>
                    <a:pt x="1085" y="662"/>
                    <a:pt x="1269" y="633"/>
                    <a:pt x="1456" y="615"/>
                  </a:cubicBezTo>
                  <a:cubicBezTo>
                    <a:pt x="1674" y="608"/>
                    <a:pt x="1891" y="612"/>
                    <a:pt x="2108" y="608"/>
                  </a:cubicBezTo>
                  <a:cubicBezTo>
                    <a:pt x="2123" y="608"/>
                    <a:pt x="2137" y="608"/>
                    <a:pt x="2152" y="608"/>
                  </a:cubicBezTo>
                  <a:cubicBezTo>
                    <a:pt x="2243" y="608"/>
                    <a:pt x="2335" y="611"/>
                    <a:pt x="2426" y="613"/>
                  </a:cubicBezTo>
                  <a:cubicBezTo>
                    <a:pt x="2441" y="613"/>
                    <a:pt x="2456" y="613"/>
                    <a:pt x="2470" y="613"/>
                  </a:cubicBezTo>
                  <a:cubicBezTo>
                    <a:pt x="2564" y="613"/>
                    <a:pt x="2657" y="608"/>
                    <a:pt x="2751" y="604"/>
                  </a:cubicBezTo>
                  <a:cubicBezTo>
                    <a:pt x="2942" y="596"/>
                    <a:pt x="3134" y="589"/>
                    <a:pt x="3326" y="589"/>
                  </a:cubicBezTo>
                  <a:cubicBezTo>
                    <a:pt x="3344" y="589"/>
                    <a:pt x="3362" y="589"/>
                    <a:pt x="3380" y="589"/>
                  </a:cubicBezTo>
                  <a:cubicBezTo>
                    <a:pt x="3564" y="589"/>
                    <a:pt x="3749" y="594"/>
                    <a:pt x="3934" y="597"/>
                  </a:cubicBezTo>
                  <a:cubicBezTo>
                    <a:pt x="4331" y="604"/>
                    <a:pt x="4730" y="601"/>
                    <a:pt x="5127" y="612"/>
                  </a:cubicBezTo>
                  <a:lnTo>
                    <a:pt x="5127" y="612"/>
                  </a:lnTo>
                  <a:cubicBezTo>
                    <a:pt x="5211" y="617"/>
                    <a:pt x="5295" y="621"/>
                    <a:pt x="5379" y="625"/>
                  </a:cubicBezTo>
                  <a:lnTo>
                    <a:pt x="5379" y="625"/>
                  </a:lnTo>
                  <a:cubicBezTo>
                    <a:pt x="5379" y="625"/>
                    <a:pt x="5379" y="625"/>
                    <a:pt x="5378" y="625"/>
                  </a:cubicBezTo>
                  <a:lnTo>
                    <a:pt x="5378" y="625"/>
                  </a:lnTo>
                  <a:cubicBezTo>
                    <a:pt x="5585" y="635"/>
                    <a:pt x="5791" y="644"/>
                    <a:pt x="5997" y="644"/>
                  </a:cubicBezTo>
                  <a:cubicBezTo>
                    <a:pt x="6029" y="644"/>
                    <a:pt x="6060" y="644"/>
                    <a:pt x="6092" y="644"/>
                  </a:cubicBezTo>
                  <a:cubicBezTo>
                    <a:pt x="6201" y="642"/>
                    <a:pt x="6309" y="633"/>
                    <a:pt x="6418" y="621"/>
                  </a:cubicBezTo>
                  <a:cubicBezTo>
                    <a:pt x="6475" y="615"/>
                    <a:pt x="6531" y="607"/>
                    <a:pt x="6588" y="598"/>
                  </a:cubicBezTo>
                  <a:cubicBezTo>
                    <a:pt x="6672" y="585"/>
                    <a:pt x="6768" y="569"/>
                    <a:pt x="6831" y="511"/>
                  </a:cubicBezTo>
                  <a:cubicBezTo>
                    <a:pt x="6880" y="466"/>
                    <a:pt x="6909" y="407"/>
                    <a:pt x="6899" y="339"/>
                  </a:cubicBezTo>
                  <a:cubicBezTo>
                    <a:pt x="6891" y="280"/>
                    <a:pt x="6855" y="233"/>
                    <a:pt x="6805" y="202"/>
                  </a:cubicBezTo>
                  <a:cubicBezTo>
                    <a:pt x="6791" y="193"/>
                    <a:pt x="6775" y="187"/>
                    <a:pt x="6759" y="183"/>
                  </a:cubicBezTo>
                  <a:cubicBezTo>
                    <a:pt x="6756" y="79"/>
                    <a:pt x="6670" y="3"/>
                    <a:pt x="6569" y="1"/>
                  </a:cubicBezTo>
                  <a:cubicBezTo>
                    <a:pt x="6556" y="1"/>
                    <a:pt x="6543" y="1"/>
                    <a:pt x="6530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31475" y="934400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0"/>
                  </a:moveTo>
                  <a:cubicBezTo>
                    <a:pt x="108" y="0"/>
                    <a:pt x="22" y="65"/>
                    <a:pt x="11" y="166"/>
                  </a:cubicBezTo>
                  <a:cubicBezTo>
                    <a:pt x="1" y="262"/>
                    <a:pt x="74" y="364"/>
                    <a:pt x="174" y="369"/>
                  </a:cubicBezTo>
                  <a:cubicBezTo>
                    <a:pt x="179" y="369"/>
                    <a:pt x="183" y="369"/>
                    <a:pt x="187" y="369"/>
                  </a:cubicBezTo>
                  <a:cubicBezTo>
                    <a:pt x="283" y="369"/>
                    <a:pt x="368" y="306"/>
                    <a:pt x="379" y="206"/>
                  </a:cubicBezTo>
                  <a:cubicBezTo>
                    <a:pt x="389" y="109"/>
                    <a:pt x="316" y="7"/>
                    <a:pt x="216" y="1"/>
                  </a:cubicBezTo>
                  <a:cubicBezTo>
                    <a:pt x="211" y="1"/>
                    <a:pt x="207" y="0"/>
                    <a:pt x="203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45425" y="934750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0"/>
                  </a:moveTo>
                  <a:cubicBezTo>
                    <a:pt x="108" y="0"/>
                    <a:pt x="22" y="64"/>
                    <a:pt x="11" y="164"/>
                  </a:cubicBezTo>
                  <a:cubicBezTo>
                    <a:pt x="1" y="260"/>
                    <a:pt x="74" y="363"/>
                    <a:pt x="174" y="369"/>
                  </a:cubicBezTo>
                  <a:cubicBezTo>
                    <a:pt x="178" y="369"/>
                    <a:pt x="183" y="369"/>
                    <a:pt x="187" y="369"/>
                  </a:cubicBezTo>
                  <a:cubicBezTo>
                    <a:pt x="282" y="369"/>
                    <a:pt x="368" y="305"/>
                    <a:pt x="379" y="205"/>
                  </a:cubicBezTo>
                  <a:cubicBezTo>
                    <a:pt x="389" y="109"/>
                    <a:pt x="317" y="6"/>
                    <a:pt x="216" y="1"/>
                  </a:cubicBezTo>
                  <a:cubicBezTo>
                    <a:pt x="211" y="0"/>
                    <a:pt x="207" y="0"/>
                    <a:pt x="203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620875" y="897275"/>
              <a:ext cx="181200" cy="79375"/>
            </a:xfrm>
            <a:custGeom>
              <a:avLst/>
              <a:gdLst/>
              <a:ahLst/>
              <a:cxnLst/>
              <a:rect l="l" t="t" r="r" b="b"/>
              <a:pathLst>
                <a:path w="7248" h="3175" extrusionOk="0">
                  <a:moveTo>
                    <a:pt x="4471" y="382"/>
                  </a:moveTo>
                  <a:lnTo>
                    <a:pt x="4471" y="382"/>
                  </a:lnTo>
                  <a:cubicBezTo>
                    <a:pt x="4471" y="382"/>
                    <a:pt x="4470" y="382"/>
                    <a:pt x="4470" y="382"/>
                  </a:cubicBezTo>
                  <a:cubicBezTo>
                    <a:pt x="4470" y="382"/>
                    <a:pt x="4471" y="382"/>
                    <a:pt x="4471" y="382"/>
                  </a:cubicBezTo>
                  <a:close/>
                  <a:moveTo>
                    <a:pt x="5818" y="760"/>
                  </a:moveTo>
                  <a:cubicBezTo>
                    <a:pt x="5818" y="760"/>
                    <a:pt x="5819" y="761"/>
                    <a:pt x="5820" y="761"/>
                  </a:cubicBezTo>
                  <a:cubicBezTo>
                    <a:pt x="5820" y="761"/>
                    <a:pt x="5819" y="760"/>
                    <a:pt x="5818" y="760"/>
                  </a:cubicBezTo>
                  <a:close/>
                  <a:moveTo>
                    <a:pt x="4660" y="371"/>
                  </a:moveTo>
                  <a:cubicBezTo>
                    <a:pt x="4728" y="373"/>
                    <a:pt x="4793" y="378"/>
                    <a:pt x="4859" y="385"/>
                  </a:cubicBezTo>
                  <a:cubicBezTo>
                    <a:pt x="5000" y="405"/>
                    <a:pt x="5136" y="432"/>
                    <a:pt x="5273" y="464"/>
                  </a:cubicBezTo>
                  <a:cubicBezTo>
                    <a:pt x="5329" y="481"/>
                    <a:pt x="5385" y="499"/>
                    <a:pt x="5440" y="520"/>
                  </a:cubicBezTo>
                  <a:cubicBezTo>
                    <a:pt x="5465" y="531"/>
                    <a:pt x="5489" y="542"/>
                    <a:pt x="5512" y="554"/>
                  </a:cubicBezTo>
                  <a:cubicBezTo>
                    <a:pt x="5616" y="616"/>
                    <a:pt x="5714" y="685"/>
                    <a:pt x="5812" y="756"/>
                  </a:cubicBezTo>
                  <a:cubicBezTo>
                    <a:pt x="5814" y="757"/>
                    <a:pt x="5815" y="759"/>
                    <a:pt x="5816" y="759"/>
                  </a:cubicBezTo>
                  <a:cubicBezTo>
                    <a:pt x="5817" y="759"/>
                    <a:pt x="5817" y="759"/>
                    <a:pt x="5818" y="760"/>
                  </a:cubicBezTo>
                  <a:lnTo>
                    <a:pt x="5818" y="760"/>
                  </a:lnTo>
                  <a:cubicBezTo>
                    <a:pt x="5817" y="759"/>
                    <a:pt x="5817" y="759"/>
                    <a:pt x="5817" y="759"/>
                  </a:cubicBezTo>
                  <a:lnTo>
                    <a:pt x="5817" y="759"/>
                  </a:lnTo>
                  <a:cubicBezTo>
                    <a:pt x="5858" y="793"/>
                    <a:pt x="5899" y="825"/>
                    <a:pt x="5939" y="860"/>
                  </a:cubicBezTo>
                  <a:cubicBezTo>
                    <a:pt x="5940" y="862"/>
                    <a:pt x="5941" y="863"/>
                    <a:pt x="5943" y="864"/>
                  </a:cubicBezTo>
                  <a:cubicBezTo>
                    <a:pt x="5943" y="865"/>
                    <a:pt x="5944" y="865"/>
                    <a:pt x="5944" y="866"/>
                  </a:cubicBezTo>
                  <a:cubicBezTo>
                    <a:pt x="5951" y="874"/>
                    <a:pt x="5958" y="881"/>
                    <a:pt x="5965" y="887"/>
                  </a:cubicBezTo>
                  <a:cubicBezTo>
                    <a:pt x="5968" y="889"/>
                    <a:pt x="5972" y="892"/>
                    <a:pt x="5974" y="896"/>
                  </a:cubicBezTo>
                  <a:cubicBezTo>
                    <a:pt x="5976" y="898"/>
                    <a:pt x="5979" y="899"/>
                    <a:pt x="5981" y="902"/>
                  </a:cubicBezTo>
                  <a:cubicBezTo>
                    <a:pt x="5989" y="910"/>
                    <a:pt x="5998" y="919"/>
                    <a:pt x="6006" y="928"/>
                  </a:cubicBezTo>
                  <a:cubicBezTo>
                    <a:pt x="6000" y="922"/>
                    <a:pt x="5995" y="916"/>
                    <a:pt x="5989" y="911"/>
                  </a:cubicBezTo>
                  <a:lnTo>
                    <a:pt x="5989" y="911"/>
                  </a:lnTo>
                  <a:cubicBezTo>
                    <a:pt x="6069" y="993"/>
                    <a:pt x="6149" y="1073"/>
                    <a:pt x="6231" y="1153"/>
                  </a:cubicBezTo>
                  <a:cubicBezTo>
                    <a:pt x="6260" y="1183"/>
                    <a:pt x="6287" y="1214"/>
                    <a:pt x="6314" y="1246"/>
                  </a:cubicBezTo>
                  <a:cubicBezTo>
                    <a:pt x="6332" y="1272"/>
                    <a:pt x="6349" y="1298"/>
                    <a:pt x="6366" y="1325"/>
                  </a:cubicBezTo>
                  <a:cubicBezTo>
                    <a:pt x="6401" y="1386"/>
                    <a:pt x="6435" y="1449"/>
                    <a:pt x="6470" y="1510"/>
                  </a:cubicBezTo>
                  <a:cubicBezTo>
                    <a:pt x="6510" y="1574"/>
                    <a:pt x="6550" y="1637"/>
                    <a:pt x="6589" y="1700"/>
                  </a:cubicBezTo>
                  <a:cubicBezTo>
                    <a:pt x="6638" y="1793"/>
                    <a:pt x="6683" y="1889"/>
                    <a:pt x="6723" y="1987"/>
                  </a:cubicBezTo>
                  <a:cubicBezTo>
                    <a:pt x="6733" y="2012"/>
                    <a:pt x="6741" y="2035"/>
                    <a:pt x="6749" y="2060"/>
                  </a:cubicBezTo>
                  <a:cubicBezTo>
                    <a:pt x="6758" y="2100"/>
                    <a:pt x="6765" y="2140"/>
                    <a:pt x="6771" y="2180"/>
                  </a:cubicBezTo>
                  <a:lnTo>
                    <a:pt x="6770" y="2179"/>
                  </a:lnTo>
                  <a:lnTo>
                    <a:pt x="6770" y="2179"/>
                  </a:lnTo>
                  <a:cubicBezTo>
                    <a:pt x="6788" y="2324"/>
                    <a:pt x="6794" y="2469"/>
                    <a:pt x="6810" y="2614"/>
                  </a:cubicBezTo>
                  <a:cubicBezTo>
                    <a:pt x="6812" y="2636"/>
                    <a:pt x="6817" y="2658"/>
                    <a:pt x="6820" y="2680"/>
                  </a:cubicBezTo>
                  <a:cubicBezTo>
                    <a:pt x="6736" y="2686"/>
                    <a:pt x="6651" y="2694"/>
                    <a:pt x="6565" y="2700"/>
                  </a:cubicBezTo>
                  <a:cubicBezTo>
                    <a:pt x="6487" y="2707"/>
                    <a:pt x="6409" y="2707"/>
                    <a:pt x="6331" y="2716"/>
                  </a:cubicBezTo>
                  <a:cubicBezTo>
                    <a:pt x="6300" y="2720"/>
                    <a:pt x="6272" y="2732"/>
                    <a:pt x="6247" y="2747"/>
                  </a:cubicBezTo>
                  <a:cubicBezTo>
                    <a:pt x="6210" y="2751"/>
                    <a:pt x="6172" y="2755"/>
                    <a:pt x="6134" y="2757"/>
                  </a:cubicBezTo>
                  <a:cubicBezTo>
                    <a:pt x="5980" y="2769"/>
                    <a:pt x="5826" y="2781"/>
                    <a:pt x="5670" y="2786"/>
                  </a:cubicBezTo>
                  <a:cubicBezTo>
                    <a:pt x="5650" y="2786"/>
                    <a:pt x="5630" y="2786"/>
                    <a:pt x="5610" y="2786"/>
                  </a:cubicBezTo>
                  <a:cubicBezTo>
                    <a:pt x="5561" y="2786"/>
                    <a:pt x="5513" y="2786"/>
                    <a:pt x="5464" y="2785"/>
                  </a:cubicBezTo>
                  <a:cubicBezTo>
                    <a:pt x="5278" y="2781"/>
                    <a:pt x="5091" y="2771"/>
                    <a:pt x="4905" y="2769"/>
                  </a:cubicBezTo>
                  <a:cubicBezTo>
                    <a:pt x="4895" y="2769"/>
                    <a:pt x="4886" y="2769"/>
                    <a:pt x="4876" y="2769"/>
                  </a:cubicBezTo>
                  <a:cubicBezTo>
                    <a:pt x="4683" y="2769"/>
                    <a:pt x="4492" y="2779"/>
                    <a:pt x="4298" y="2785"/>
                  </a:cubicBezTo>
                  <a:cubicBezTo>
                    <a:pt x="4088" y="2792"/>
                    <a:pt x="3878" y="2792"/>
                    <a:pt x="3669" y="2795"/>
                  </a:cubicBezTo>
                  <a:cubicBezTo>
                    <a:pt x="3477" y="2800"/>
                    <a:pt x="3283" y="2804"/>
                    <a:pt x="3091" y="2805"/>
                  </a:cubicBezTo>
                  <a:cubicBezTo>
                    <a:pt x="2907" y="2804"/>
                    <a:pt x="2723" y="2803"/>
                    <a:pt x="2539" y="2797"/>
                  </a:cubicBezTo>
                  <a:cubicBezTo>
                    <a:pt x="2125" y="2785"/>
                    <a:pt x="1711" y="2757"/>
                    <a:pt x="1297" y="2747"/>
                  </a:cubicBezTo>
                  <a:cubicBezTo>
                    <a:pt x="1113" y="2741"/>
                    <a:pt x="928" y="2741"/>
                    <a:pt x="743" y="2731"/>
                  </a:cubicBezTo>
                  <a:cubicBezTo>
                    <a:pt x="651" y="2725"/>
                    <a:pt x="559" y="2721"/>
                    <a:pt x="466" y="2716"/>
                  </a:cubicBezTo>
                  <a:cubicBezTo>
                    <a:pt x="482" y="2666"/>
                    <a:pt x="498" y="2616"/>
                    <a:pt x="515" y="2566"/>
                  </a:cubicBezTo>
                  <a:cubicBezTo>
                    <a:pt x="586" y="2399"/>
                    <a:pt x="660" y="2236"/>
                    <a:pt x="747" y="2079"/>
                  </a:cubicBezTo>
                  <a:cubicBezTo>
                    <a:pt x="773" y="2038"/>
                    <a:pt x="799" y="1998"/>
                    <a:pt x="826" y="1959"/>
                  </a:cubicBezTo>
                  <a:cubicBezTo>
                    <a:pt x="857" y="1919"/>
                    <a:pt x="890" y="1881"/>
                    <a:pt x="924" y="1845"/>
                  </a:cubicBezTo>
                  <a:cubicBezTo>
                    <a:pt x="964" y="1806"/>
                    <a:pt x="1006" y="1768"/>
                    <a:pt x="1050" y="1733"/>
                  </a:cubicBezTo>
                  <a:cubicBezTo>
                    <a:pt x="1106" y="1694"/>
                    <a:pt x="1161" y="1657"/>
                    <a:pt x="1218" y="1621"/>
                  </a:cubicBezTo>
                  <a:cubicBezTo>
                    <a:pt x="1271" y="1594"/>
                    <a:pt x="1321" y="1569"/>
                    <a:pt x="1374" y="1546"/>
                  </a:cubicBezTo>
                  <a:cubicBezTo>
                    <a:pt x="1416" y="1530"/>
                    <a:pt x="1458" y="1516"/>
                    <a:pt x="1502" y="1504"/>
                  </a:cubicBezTo>
                  <a:cubicBezTo>
                    <a:pt x="1533" y="1496"/>
                    <a:pt x="1564" y="1490"/>
                    <a:pt x="1596" y="1485"/>
                  </a:cubicBezTo>
                  <a:cubicBezTo>
                    <a:pt x="1629" y="1481"/>
                    <a:pt x="1662" y="1479"/>
                    <a:pt x="1695" y="1478"/>
                  </a:cubicBezTo>
                  <a:cubicBezTo>
                    <a:pt x="1753" y="1479"/>
                    <a:pt x="1811" y="1484"/>
                    <a:pt x="1868" y="1489"/>
                  </a:cubicBezTo>
                  <a:cubicBezTo>
                    <a:pt x="1960" y="1501"/>
                    <a:pt x="2052" y="1516"/>
                    <a:pt x="2142" y="1536"/>
                  </a:cubicBezTo>
                  <a:cubicBezTo>
                    <a:pt x="2178" y="1548"/>
                    <a:pt x="2212" y="1559"/>
                    <a:pt x="2247" y="1573"/>
                  </a:cubicBezTo>
                  <a:cubicBezTo>
                    <a:pt x="2252" y="1575"/>
                    <a:pt x="2257" y="1577"/>
                    <a:pt x="2262" y="1580"/>
                  </a:cubicBezTo>
                  <a:cubicBezTo>
                    <a:pt x="2269" y="1581"/>
                    <a:pt x="2277" y="1582"/>
                    <a:pt x="2285" y="1585"/>
                  </a:cubicBezTo>
                  <a:cubicBezTo>
                    <a:pt x="2318" y="1598"/>
                    <a:pt x="2351" y="1615"/>
                    <a:pt x="2382" y="1632"/>
                  </a:cubicBezTo>
                  <a:cubicBezTo>
                    <a:pt x="2395" y="1638"/>
                    <a:pt x="2407" y="1645"/>
                    <a:pt x="2420" y="1652"/>
                  </a:cubicBezTo>
                  <a:cubicBezTo>
                    <a:pt x="2420" y="1652"/>
                    <a:pt x="2420" y="1652"/>
                    <a:pt x="2420" y="1653"/>
                  </a:cubicBezTo>
                  <a:cubicBezTo>
                    <a:pt x="2427" y="1656"/>
                    <a:pt x="2434" y="1661"/>
                    <a:pt x="2441" y="1663"/>
                  </a:cubicBezTo>
                  <a:cubicBezTo>
                    <a:pt x="2467" y="1677"/>
                    <a:pt x="2492" y="1692"/>
                    <a:pt x="2518" y="1705"/>
                  </a:cubicBezTo>
                  <a:cubicBezTo>
                    <a:pt x="2540" y="1716"/>
                    <a:pt x="2561" y="1726"/>
                    <a:pt x="2582" y="1736"/>
                  </a:cubicBezTo>
                  <a:cubicBezTo>
                    <a:pt x="2595" y="1743"/>
                    <a:pt x="2608" y="1749"/>
                    <a:pt x="2620" y="1755"/>
                  </a:cubicBezTo>
                  <a:cubicBezTo>
                    <a:pt x="2656" y="1775"/>
                    <a:pt x="2691" y="1795"/>
                    <a:pt x="2728" y="1815"/>
                  </a:cubicBezTo>
                  <a:cubicBezTo>
                    <a:pt x="2736" y="1797"/>
                    <a:pt x="2744" y="1780"/>
                    <a:pt x="2752" y="1764"/>
                  </a:cubicBezTo>
                  <a:cubicBezTo>
                    <a:pt x="2781" y="1697"/>
                    <a:pt x="2817" y="1633"/>
                    <a:pt x="2856" y="1572"/>
                  </a:cubicBezTo>
                  <a:cubicBezTo>
                    <a:pt x="2859" y="1566"/>
                    <a:pt x="2863" y="1561"/>
                    <a:pt x="2866" y="1556"/>
                  </a:cubicBezTo>
                  <a:cubicBezTo>
                    <a:pt x="2884" y="1527"/>
                    <a:pt x="2905" y="1500"/>
                    <a:pt x="2925" y="1472"/>
                  </a:cubicBezTo>
                  <a:cubicBezTo>
                    <a:pt x="2990" y="1366"/>
                    <a:pt x="3056" y="1265"/>
                    <a:pt x="3130" y="1165"/>
                  </a:cubicBezTo>
                  <a:lnTo>
                    <a:pt x="3130" y="1166"/>
                  </a:lnTo>
                  <a:cubicBezTo>
                    <a:pt x="3207" y="1066"/>
                    <a:pt x="3283" y="967"/>
                    <a:pt x="3368" y="874"/>
                  </a:cubicBezTo>
                  <a:cubicBezTo>
                    <a:pt x="3399" y="844"/>
                    <a:pt x="3430" y="817"/>
                    <a:pt x="3463" y="792"/>
                  </a:cubicBezTo>
                  <a:cubicBezTo>
                    <a:pt x="3541" y="733"/>
                    <a:pt x="3624" y="684"/>
                    <a:pt x="3709" y="636"/>
                  </a:cubicBezTo>
                  <a:cubicBezTo>
                    <a:pt x="3799" y="587"/>
                    <a:pt x="3889" y="542"/>
                    <a:pt x="3983" y="504"/>
                  </a:cubicBezTo>
                  <a:cubicBezTo>
                    <a:pt x="4038" y="482"/>
                    <a:pt x="4094" y="462"/>
                    <a:pt x="4151" y="444"/>
                  </a:cubicBezTo>
                  <a:cubicBezTo>
                    <a:pt x="4204" y="430"/>
                    <a:pt x="4256" y="418"/>
                    <a:pt x="4310" y="408"/>
                  </a:cubicBezTo>
                  <a:cubicBezTo>
                    <a:pt x="4364" y="396"/>
                    <a:pt x="4417" y="388"/>
                    <a:pt x="4472" y="381"/>
                  </a:cubicBezTo>
                  <a:lnTo>
                    <a:pt x="4472" y="381"/>
                  </a:lnTo>
                  <a:cubicBezTo>
                    <a:pt x="4472" y="381"/>
                    <a:pt x="4471" y="382"/>
                    <a:pt x="4471" y="382"/>
                  </a:cubicBezTo>
                  <a:lnTo>
                    <a:pt x="4471" y="382"/>
                  </a:lnTo>
                  <a:cubicBezTo>
                    <a:pt x="4535" y="377"/>
                    <a:pt x="4597" y="372"/>
                    <a:pt x="4660" y="371"/>
                  </a:cubicBezTo>
                  <a:close/>
                  <a:moveTo>
                    <a:pt x="4637" y="1"/>
                  </a:moveTo>
                  <a:cubicBezTo>
                    <a:pt x="4562" y="1"/>
                    <a:pt x="4487" y="6"/>
                    <a:pt x="4413" y="16"/>
                  </a:cubicBezTo>
                  <a:cubicBezTo>
                    <a:pt x="4214" y="44"/>
                    <a:pt x="4015" y="86"/>
                    <a:pt x="3829" y="165"/>
                  </a:cubicBezTo>
                  <a:cubicBezTo>
                    <a:pt x="3647" y="244"/>
                    <a:pt x="3474" y="340"/>
                    <a:pt x="3307" y="446"/>
                  </a:cubicBezTo>
                  <a:cubicBezTo>
                    <a:pt x="3166" y="538"/>
                    <a:pt x="3056" y="664"/>
                    <a:pt x="2951" y="795"/>
                  </a:cubicBezTo>
                  <a:cubicBezTo>
                    <a:pt x="2883" y="880"/>
                    <a:pt x="2817" y="966"/>
                    <a:pt x="2753" y="1052"/>
                  </a:cubicBezTo>
                  <a:cubicBezTo>
                    <a:pt x="2698" y="1128"/>
                    <a:pt x="2648" y="1210"/>
                    <a:pt x="2601" y="1291"/>
                  </a:cubicBezTo>
                  <a:cubicBezTo>
                    <a:pt x="2595" y="1301"/>
                    <a:pt x="2590" y="1311"/>
                    <a:pt x="2585" y="1320"/>
                  </a:cubicBezTo>
                  <a:cubicBezTo>
                    <a:pt x="2555" y="1305"/>
                    <a:pt x="2526" y="1290"/>
                    <a:pt x="2497" y="1278"/>
                  </a:cubicBezTo>
                  <a:cubicBezTo>
                    <a:pt x="2419" y="1242"/>
                    <a:pt x="2341" y="1210"/>
                    <a:pt x="2260" y="1185"/>
                  </a:cubicBezTo>
                  <a:cubicBezTo>
                    <a:pt x="2181" y="1160"/>
                    <a:pt x="2098" y="1149"/>
                    <a:pt x="2015" y="1135"/>
                  </a:cubicBezTo>
                  <a:cubicBezTo>
                    <a:pt x="1942" y="1123"/>
                    <a:pt x="1867" y="1114"/>
                    <a:pt x="1792" y="1111"/>
                  </a:cubicBezTo>
                  <a:cubicBezTo>
                    <a:pt x="1765" y="1110"/>
                    <a:pt x="1738" y="1109"/>
                    <a:pt x="1711" y="1109"/>
                  </a:cubicBezTo>
                  <a:cubicBezTo>
                    <a:pt x="1584" y="1109"/>
                    <a:pt x="1456" y="1124"/>
                    <a:pt x="1335" y="1167"/>
                  </a:cubicBezTo>
                  <a:cubicBezTo>
                    <a:pt x="1261" y="1193"/>
                    <a:pt x="1186" y="1221"/>
                    <a:pt x="1117" y="1257"/>
                  </a:cubicBezTo>
                  <a:cubicBezTo>
                    <a:pt x="1022" y="1306"/>
                    <a:pt x="935" y="1361"/>
                    <a:pt x="848" y="1423"/>
                  </a:cubicBezTo>
                  <a:cubicBezTo>
                    <a:pt x="684" y="1538"/>
                    <a:pt x="554" y="1693"/>
                    <a:pt x="448" y="1861"/>
                  </a:cubicBezTo>
                  <a:cubicBezTo>
                    <a:pt x="342" y="2028"/>
                    <a:pt x="263" y="2214"/>
                    <a:pt x="187" y="2396"/>
                  </a:cubicBezTo>
                  <a:cubicBezTo>
                    <a:pt x="153" y="2480"/>
                    <a:pt x="124" y="2564"/>
                    <a:pt x="100" y="2651"/>
                  </a:cubicBezTo>
                  <a:cubicBezTo>
                    <a:pt x="89" y="2703"/>
                    <a:pt x="78" y="2753"/>
                    <a:pt x="67" y="2804"/>
                  </a:cubicBezTo>
                  <a:cubicBezTo>
                    <a:pt x="63" y="2820"/>
                    <a:pt x="60" y="2835"/>
                    <a:pt x="57" y="2850"/>
                  </a:cubicBezTo>
                  <a:cubicBezTo>
                    <a:pt x="50" y="2882"/>
                    <a:pt x="42" y="2913"/>
                    <a:pt x="34" y="2945"/>
                  </a:cubicBezTo>
                  <a:cubicBezTo>
                    <a:pt x="27" y="2972"/>
                    <a:pt x="20" y="2999"/>
                    <a:pt x="13" y="3027"/>
                  </a:cubicBezTo>
                  <a:cubicBezTo>
                    <a:pt x="8" y="3041"/>
                    <a:pt x="5" y="3056"/>
                    <a:pt x="0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1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8" y="3072"/>
                    <a:pt x="462" y="3071"/>
                  </a:cubicBezTo>
                  <a:lnTo>
                    <a:pt x="462" y="3071"/>
                  </a:lnTo>
                  <a:cubicBezTo>
                    <a:pt x="461" y="3071"/>
                    <a:pt x="460" y="3072"/>
                    <a:pt x="459" y="3072"/>
                  </a:cubicBezTo>
                  <a:lnTo>
                    <a:pt x="466" y="3072"/>
                  </a:lnTo>
                  <a:cubicBezTo>
                    <a:pt x="467" y="3072"/>
                    <a:pt x="469" y="3072"/>
                    <a:pt x="470" y="3072"/>
                  </a:cubicBezTo>
                  <a:cubicBezTo>
                    <a:pt x="487" y="3072"/>
                    <a:pt x="504" y="3078"/>
                    <a:pt x="517" y="3089"/>
                  </a:cubicBezTo>
                  <a:cubicBezTo>
                    <a:pt x="588" y="3092"/>
                    <a:pt x="659" y="3097"/>
                    <a:pt x="730" y="3100"/>
                  </a:cubicBezTo>
                  <a:cubicBezTo>
                    <a:pt x="910" y="3106"/>
                    <a:pt x="1090" y="3111"/>
                    <a:pt x="1270" y="3115"/>
                  </a:cubicBezTo>
                  <a:cubicBezTo>
                    <a:pt x="1641" y="3126"/>
                    <a:pt x="2012" y="3151"/>
                    <a:pt x="2383" y="3162"/>
                  </a:cubicBezTo>
                  <a:cubicBezTo>
                    <a:pt x="2594" y="3169"/>
                    <a:pt x="2804" y="3174"/>
                    <a:pt x="3016" y="3175"/>
                  </a:cubicBezTo>
                  <a:cubicBezTo>
                    <a:pt x="3034" y="3175"/>
                    <a:pt x="3051" y="3175"/>
                    <a:pt x="3069" y="3175"/>
                  </a:cubicBezTo>
                  <a:cubicBezTo>
                    <a:pt x="3253" y="3175"/>
                    <a:pt x="3437" y="3170"/>
                    <a:pt x="3622" y="3166"/>
                  </a:cubicBezTo>
                  <a:cubicBezTo>
                    <a:pt x="3821" y="3161"/>
                    <a:pt x="4020" y="3162"/>
                    <a:pt x="4219" y="3158"/>
                  </a:cubicBezTo>
                  <a:cubicBezTo>
                    <a:pt x="4418" y="3151"/>
                    <a:pt x="4616" y="3142"/>
                    <a:pt x="4813" y="3138"/>
                  </a:cubicBezTo>
                  <a:cubicBezTo>
                    <a:pt x="5070" y="3140"/>
                    <a:pt x="5326" y="3156"/>
                    <a:pt x="5581" y="3156"/>
                  </a:cubicBezTo>
                  <a:cubicBezTo>
                    <a:pt x="5628" y="3156"/>
                    <a:pt x="5675" y="3155"/>
                    <a:pt x="5721" y="3154"/>
                  </a:cubicBezTo>
                  <a:cubicBezTo>
                    <a:pt x="5953" y="3148"/>
                    <a:pt x="6183" y="3123"/>
                    <a:pt x="6414" y="3102"/>
                  </a:cubicBezTo>
                  <a:cubicBezTo>
                    <a:pt x="6419" y="3105"/>
                    <a:pt x="6423" y="3111"/>
                    <a:pt x="6428" y="3114"/>
                  </a:cubicBezTo>
                  <a:cubicBezTo>
                    <a:pt x="6463" y="3112"/>
                    <a:pt x="6498" y="3110"/>
                    <a:pt x="6532" y="3107"/>
                  </a:cubicBezTo>
                  <a:cubicBezTo>
                    <a:pt x="6633" y="3100"/>
                    <a:pt x="6732" y="3096"/>
                    <a:pt x="6832" y="3091"/>
                  </a:cubicBezTo>
                  <a:cubicBezTo>
                    <a:pt x="6971" y="3084"/>
                    <a:pt x="7109" y="3078"/>
                    <a:pt x="7248" y="3074"/>
                  </a:cubicBezTo>
                  <a:cubicBezTo>
                    <a:pt x="7244" y="3043"/>
                    <a:pt x="7242" y="3012"/>
                    <a:pt x="7239" y="2982"/>
                  </a:cubicBezTo>
                  <a:cubicBezTo>
                    <a:pt x="7239" y="2980"/>
                    <a:pt x="7239" y="2979"/>
                    <a:pt x="7239" y="2977"/>
                  </a:cubicBezTo>
                  <a:cubicBezTo>
                    <a:pt x="7232" y="2940"/>
                    <a:pt x="7225" y="2904"/>
                    <a:pt x="7219" y="2867"/>
                  </a:cubicBezTo>
                  <a:cubicBezTo>
                    <a:pt x="7214" y="2840"/>
                    <a:pt x="7210" y="2812"/>
                    <a:pt x="7206" y="2784"/>
                  </a:cubicBezTo>
                  <a:cubicBezTo>
                    <a:pt x="7195" y="2723"/>
                    <a:pt x="7185" y="2662"/>
                    <a:pt x="7177" y="2603"/>
                  </a:cubicBezTo>
                  <a:cubicBezTo>
                    <a:pt x="7164" y="2508"/>
                    <a:pt x="7153" y="2412"/>
                    <a:pt x="7152" y="2316"/>
                  </a:cubicBezTo>
                  <a:cubicBezTo>
                    <a:pt x="7151" y="2307"/>
                    <a:pt x="7152" y="2298"/>
                    <a:pt x="7155" y="2287"/>
                  </a:cubicBezTo>
                  <a:cubicBezTo>
                    <a:pt x="7143" y="2141"/>
                    <a:pt x="7123" y="1996"/>
                    <a:pt x="7071" y="1857"/>
                  </a:cubicBezTo>
                  <a:cubicBezTo>
                    <a:pt x="7031" y="1755"/>
                    <a:pt x="6984" y="1651"/>
                    <a:pt x="6931" y="1553"/>
                  </a:cubicBezTo>
                  <a:cubicBezTo>
                    <a:pt x="6882" y="1464"/>
                    <a:pt x="6826" y="1380"/>
                    <a:pt x="6772" y="1293"/>
                  </a:cubicBezTo>
                  <a:cubicBezTo>
                    <a:pt x="6713" y="1186"/>
                    <a:pt x="6658" y="1076"/>
                    <a:pt x="6579" y="984"/>
                  </a:cubicBezTo>
                  <a:cubicBezTo>
                    <a:pt x="6506" y="897"/>
                    <a:pt x="6421" y="820"/>
                    <a:pt x="6340" y="740"/>
                  </a:cubicBezTo>
                  <a:cubicBezTo>
                    <a:pt x="6309" y="709"/>
                    <a:pt x="6278" y="671"/>
                    <a:pt x="6242" y="641"/>
                  </a:cubicBezTo>
                  <a:cubicBezTo>
                    <a:pt x="6240" y="640"/>
                    <a:pt x="6239" y="637"/>
                    <a:pt x="6237" y="635"/>
                  </a:cubicBezTo>
                  <a:cubicBezTo>
                    <a:pt x="6235" y="633"/>
                    <a:pt x="6232" y="632"/>
                    <a:pt x="6230" y="629"/>
                  </a:cubicBezTo>
                  <a:cubicBezTo>
                    <a:pt x="6229" y="628"/>
                    <a:pt x="6227" y="626"/>
                    <a:pt x="6226" y="624"/>
                  </a:cubicBezTo>
                  <a:cubicBezTo>
                    <a:pt x="6214" y="609"/>
                    <a:pt x="6200" y="597"/>
                    <a:pt x="6187" y="585"/>
                  </a:cubicBezTo>
                  <a:cubicBezTo>
                    <a:pt x="6108" y="516"/>
                    <a:pt x="6025" y="453"/>
                    <a:pt x="5941" y="393"/>
                  </a:cubicBezTo>
                  <a:cubicBezTo>
                    <a:pt x="5839" y="318"/>
                    <a:pt x="5730" y="242"/>
                    <a:pt x="5615" y="193"/>
                  </a:cubicBezTo>
                  <a:cubicBezTo>
                    <a:pt x="5430" y="111"/>
                    <a:pt x="5226" y="62"/>
                    <a:pt x="5026" y="35"/>
                  </a:cubicBezTo>
                  <a:cubicBezTo>
                    <a:pt x="4924" y="20"/>
                    <a:pt x="4823" y="5"/>
                    <a:pt x="4720" y="3"/>
                  </a:cubicBezTo>
                  <a:cubicBezTo>
                    <a:pt x="4692" y="2"/>
                    <a:pt x="4665" y="1"/>
                    <a:pt x="4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flipH="1">
            <a:off x="898881" y="525817"/>
            <a:ext cx="436776" cy="193268"/>
            <a:chOff x="3659575" y="587325"/>
            <a:chExt cx="181250" cy="79400"/>
          </a:xfrm>
        </p:grpSpPr>
        <p:sp>
          <p:nvSpPr>
            <p:cNvPr id="25" name="Google Shape;25;p2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230028" y="854504"/>
            <a:ext cx="979956" cy="340949"/>
            <a:chOff x="1579263" y="684775"/>
            <a:chExt cx="290650" cy="101925"/>
          </a:xfrm>
        </p:grpSpPr>
        <p:sp>
          <p:nvSpPr>
            <p:cNvPr id="31" name="Google Shape;31;p2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6791715" y="3508433"/>
            <a:ext cx="870875" cy="301749"/>
            <a:chOff x="1579263" y="684775"/>
            <a:chExt cx="290650" cy="101925"/>
          </a:xfrm>
        </p:grpSpPr>
        <p:sp>
          <p:nvSpPr>
            <p:cNvPr id="40" name="Google Shape;40;p2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5645360" y="402746"/>
            <a:ext cx="879013" cy="301749"/>
            <a:chOff x="1579263" y="684775"/>
            <a:chExt cx="290650" cy="101925"/>
          </a:xfrm>
        </p:grpSpPr>
        <p:sp>
          <p:nvSpPr>
            <p:cNvPr id="49" name="Google Shape;49;p2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194900" y="1278525"/>
            <a:ext cx="6754200" cy="163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2392513" y="2911725"/>
            <a:ext cx="435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610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4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162" name="Google Shape;162;p4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163" name="Google Shape;163;p4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4" name="Google Shape;164;p4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165" name="Google Shape;165;p4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4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4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4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4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4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4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4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4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4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4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4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4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8" name="Google Shape;178;p4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179" name="Google Shape;179;p4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4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3" name="Google Shape;193;p4"/>
          <p:cNvSpPr txBox="1">
            <a:spLocks noGrp="1"/>
          </p:cNvSpPr>
          <p:nvPr>
            <p:ph type="title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6993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5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198" name="Google Shape;198;p5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199" name="Google Shape;199;p5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" name="Google Shape;200;p5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5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5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5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5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5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5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5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5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5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5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5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5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4" name="Google Shape;214;p5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215" name="Google Shape;215;p5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1372974" y="257175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subTitle" idx="2"/>
          </p:nvPr>
        </p:nvSpPr>
        <p:spPr>
          <a:xfrm>
            <a:off x="5027849" y="257175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1" name="Google Shape;231;p5"/>
          <p:cNvSpPr txBox="1">
            <a:spLocks noGrp="1"/>
          </p:cNvSpPr>
          <p:nvPr>
            <p:ph type="subTitle" idx="3"/>
          </p:nvPr>
        </p:nvSpPr>
        <p:spPr>
          <a:xfrm>
            <a:off x="1372950" y="3028950"/>
            <a:ext cx="2743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"/>
          <p:cNvSpPr txBox="1">
            <a:spLocks noGrp="1"/>
          </p:cNvSpPr>
          <p:nvPr>
            <p:ph type="subTitle" idx="4"/>
          </p:nvPr>
        </p:nvSpPr>
        <p:spPr>
          <a:xfrm>
            <a:off x="5027825" y="3028950"/>
            <a:ext cx="2743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title"/>
          </p:nvPr>
        </p:nvSpPr>
        <p:spPr>
          <a:xfrm>
            <a:off x="720000" y="473060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843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6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237" name="Google Shape;237;p6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238" name="Google Shape;238;p6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9" name="Google Shape;239;p6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240" name="Google Shape;240;p6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6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6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6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6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6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6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6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6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6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6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6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6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3" name="Google Shape;253;p6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254" name="Google Shape;254;p6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6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260" name="Google Shape;260;p6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6"/>
          <p:cNvSpPr txBox="1">
            <a:spLocks noGrp="1"/>
          </p:cNvSpPr>
          <p:nvPr>
            <p:ph type="title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595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"/>
          <p:cNvSpPr/>
          <p:nvPr/>
        </p:nvSpPr>
        <p:spPr>
          <a:xfrm>
            <a:off x="414300" y="343650"/>
            <a:ext cx="64809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7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272" name="Google Shape;272;p7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273" name="Google Shape;273;p7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4" name="Google Shape;274;p7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275" name="Google Shape;275;p7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7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7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7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7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7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7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7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7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7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7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7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8" name="Google Shape;288;p7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289" name="Google Shape;289;p7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7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7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7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295" name="Google Shape;295;p7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7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body" idx="1"/>
          </p:nvPr>
        </p:nvSpPr>
        <p:spPr>
          <a:xfrm>
            <a:off x="720000" y="1565850"/>
            <a:ext cx="4589400" cy="20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407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"/>
          <p:cNvSpPr txBox="1">
            <a:spLocks noGrp="1"/>
          </p:cNvSpPr>
          <p:nvPr>
            <p:ph type="title"/>
          </p:nvPr>
        </p:nvSpPr>
        <p:spPr>
          <a:xfrm>
            <a:off x="2194500" y="1383000"/>
            <a:ext cx="4755000" cy="237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5352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"/>
          <p:cNvSpPr txBox="1">
            <a:spLocks noGrp="1"/>
          </p:cNvSpPr>
          <p:nvPr>
            <p:ph type="title"/>
          </p:nvPr>
        </p:nvSpPr>
        <p:spPr>
          <a:xfrm>
            <a:off x="1564750" y="1468550"/>
            <a:ext cx="6014400" cy="17121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9" name="Google Shape;309;p9"/>
          <p:cNvSpPr txBox="1">
            <a:spLocks noGrp="1"/>
          </p:cNvSpPr>
          <p:nvPr>
            <p:ph type="subTitle" idx="1"/>
          </p:nvPr>
        </p:nvSpPr>
        <p:spPr>
          <a:xfrm>
            <a:off x="2178100" y="3256850"/>
            <a:ext cx="4787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240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88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"/>
          <p:cNvSpPr txBox="1">
            <a:spLocks noGrp="1"/>
          </p:cNvSpPr>
          <p:nvPr>
            <p:ph type="title"/>
          </p:nvPr>
        </p:nvSpPr>
        <p:spPr>
          <a:xfrm>
            <a:off x="2194500" y="1383000"/>
            <a:ext cx="4755000" cy="237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"/>
          <p:cNvSpPr/>
          <p:nvPr/>
        </p:nvSpPr>
        <p:spPr>
          <a:xfrm>
            <a:off x="414300" y="343650"/>
            <a:ext cx="8315400" cy="6207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13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320" name="Google Shape;320;p13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321" name="Google Shape;321;p13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2" name="Google Shape;322;p13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323" name="Google Shape;323;p13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13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13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13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13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13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13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13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13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13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13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13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13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6" name="Google Shape;336;p13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337" name="Google Shape;337;p13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13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343" name="Google Shape;343;p13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13"/>
          <p:cNvSpPr txBox="1">
            <a:spLocks noGrp="1"/>
          </p:cNvSpPr>
          <p:nvPr>
            <p:ph type="title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11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14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355" name="Google Shape;355;p14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356" name="Google Shape;356;p14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7" name="Google Shape;357;p14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358" name="Google Shape;358;p14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14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14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14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14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14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14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14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14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14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14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14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14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1" name="Google Shape;371;p14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372" name="Google Shape;372;p14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4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4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4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4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" name="Google Shape;377;p14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378" name="Google Shape;378;p14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4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5772319" y="1840200"/>
            <a:ext cx="265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720019" y="1840200"/>
            <a:ext cx="265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subTitle" idx="3"/>
          </p:nvPr>
        </p:nvSpPr>
        <p:spPr>
          <a:xfrm>
            <a:off x="5772307" y="2297400"/>
            <a:ext cx="26517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subTitle" idx="4"/>
          </p:nvPr>
        </p:nvSpPr>
        <p:spPr>
          <a:xfrm>
            <a:off x="720007" y="2297400"/>
            <a:ext cx="26517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4"/>
          <p:cNvSpPr txBox="1">
            <a:spLocks noGrp="1"/>
          </p:cNvSpPr>
          <p:nvPr>
            <p:ph type="title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626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"/>
          <p:cNvSpPr/>
          <p:nvPr/>
        </p:nvSpPr>
        <p:spPr>
          <a:xfrm>
            <a:off x="414300" y="1097025"/>
            <a:ext cx="2674500" cy="17997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7"/>
          <p:cNvSpPr/>
          <p:nvPr/>
        </p:nvSpPr>
        <p:spPr>
          <a:xfrm>
            <a:off x="3234786" y="1097025"/>
            <a:ext cx="2674500" cy="17997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7"/>
          <p:cNvSpPr/>
          <p:nvPr/>
        </p:nvSpPr>
        <p:spPr>
          <a:xfrm>
            <a:off x="6055272" y="1097025"/>
            <a:ext cx="2674500" cy="17997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7"/>
          <p:cNvSpPr/>
          <p:nvPr/>
        </p:nvSpPr>
        <p:spPr>
          <a:xfrm>
            <a:off x="414300" y="3029550"/>
            <a:ext cx="2674500" cy="17853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7"/>
          <p:cNvSpPr/>
          <p:nvPr/>
        </p:nvSpPr>
        <p:spPr>
          <a:xfrm>
            <a:off x="414300" y="343650"/>
            <a:ext cx="8315400" cy="6207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7"/>
          <p:cNvSpPr/>
          <p:nvPr/>
        </p:nvSpPr>
        <p:spPr>
          <a:xfrm>
            <a:off x="3234786" y="3029550"/>
            <a:ext cx="2674500" cy="17853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7"/>
          <p:cNvSpPr/>
          <p:nvPr/>
        </p:nvSpPr>
        <p:spPr>
          <a:xfrm>
            <a:off x="6055272" y="3029550"/>
            <a:ext cx="2674500" cy="17853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" name="Google Shape;408;p17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409" name="Google Shape;409;p17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410" name="Google Shape;410;p17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1" name="Google Shape;411;p17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412" name="Google Shape;412;p17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17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17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17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7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7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7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7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17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17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17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17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17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5" name="Google Shape;425;p17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426" name="Google Shape;426;p17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7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" name="Google Shape;431;p17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432" name="Google Shape;432;p17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7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7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7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7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7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7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0" name="Google Shape;440;p17"/>
          <p:cNvSpPr txBox="1">
            <a:spLocks noGrp="1"/>
          </p:cNvSpPr>
          <p:nvPr>
            <p:ph type="title"/>
          </p:nvPr>
        </p:nvSpPr>
        <p:spPr>
          <a:xfrm>
            <a:off x="723500" y="1876602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1" name="Google Shape;441;p17"/>
          <p:cNvSpPr txBox="1">
            <a:spLocks noGrp="1"/>
          </p:cNvSpPr>
          <p:nvPr>
            <p:ph type="title" idx="2" hasCustomPrompt="1"/>
          </p:nvPr>
        </p:nvSpPr>
        <p:spPr>
          <a:xfrm>
            <a:off x="723450" y="128467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2" name="Google Shape;442;p17"/>
          <p:cNvSpPr txBox="1">
            <a:spLocks noGrp="1"/>
          </p:cNvSpPr>
          <p:nvPr>
            <p:ph type="subTitle" idx="1"/>
          </p:nvPr>
        </p:nvSpPr>
        <p:spPr>
          <a:xfrm>
            <a:off x="723450" y="2243779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7"/>
          <p:cNvSpPr txBox="1">
            <a:spLocks noGrp="1"/>
          </p:cNvSpPr>
          <p:nvPr>
            <p:ph type="title" idx="3"/>
          </p:nvPr>
        </p:nvSpPr>
        <p:spPr>
          <a:xfrm>
            <a:off x="3544000" y="1878077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4" name="Google Shape;444;p17"/>
          <p:cNvSpPr txBox="1">
            <a:spLocks noGrp="1"/>
          </p:cNvSpPr>
          <p:nvPr>
            <p:ph type="title" idx="4" hasCustomPrompt="1"/>
          </p:nvPr>
        </p:nvSpPr>
        <p:spPr>
          <a:xfrm>
            <a:off x="3544000" y="128467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5" name="Google Shape;445;p17"/>
          <p:cNvSpPr txBox="1">
            <a:spLocks noGrp="1"/>
          </p:cNvSpPr>
          <p:nvPr>
            <p:ph type="subTitle" idx="5"/>
          </p:nvPr>
        </p:nvSpPr>
        <p:spPr>
          <a:xfrm>
            <a:off x="3544000" y="2243779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7"/>
          <p:cNvSpPr txBox="1">
            <a:spLocks noGrp="1"/>
          </p:cNvSpPr>
          <p:nvPr>
            <p:ph type="title" idx="6"/>
          </p:nvPr>
        </p:nvSpPr>
        <p:spPr>
          <a:xfrm>
            <a:off x="6364488" y="1878077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title" idx="7" hasCustomPrompt="1"/>
          </p:nvPr>
        </p:nvSpPr>
        <p:spPr>
          <a:xfrm>
            <a:off x="6364488" y="128467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8" name="Google Shape;448;p17"/>
          <p:cNvSpPr txBox="1">
            <a:spLocks noGrp="1"/>
          </p:cNvSpPr>
          <p:nvPr>
            <p:ph type="subTitle" idx="8"/>
          </p:nvPr>
        </p:nvSpPr>
        <p:spPr>
          <a:xfrm>
            <a:off x="6364488" y="2243779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title" idx="9"/>
          </p:nvPr>
        </p:nvSpPr>
        <p:spPr>
          <a:xfrm>
            <a:off x="723450" y="3776472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0" name="Google Shape;450;p17"/>
          <p:cNvSpPr txBox="1">
            <a:spLocks noGrp="1"/>
          </p:cNvSpPr>
          <p:nvPr>
            <p:ph type="title" idx="13" hasCustomPrompt="1"/>
          </p:nvPr>
        </p:nvSpPr>
        <p:spPr>
          <a:xfrm>
            <a:off x="723450" y="318329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1" name="Google Shape;451;p17"/>
          <p:cNvSpPr txBox="1">
            <a:spLocks noGrp="1"/>
          </p:cNvSpPr>
          <p:nvPr>
            <p:ph type="subTitle" idx="14"/>
          </p:nvPr>
        </p:nvSpPr>
        <p:spPr>
          <a:xfrm>
            <a:off x="723450" y="4142173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7"/>
          <p:cNvSpPr txBox="1">
            <a:spLocks noGrp="1"/>
          </p:cNvSpPr>
          <p:nvPr>
            <p:ph type="title" idx="15"/>
          </p:nvPr>
        </p:nvSpPr>
        <p:spPr>
          <a:xfrm>
            <a:off x="3544000" y="3776472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3" name="Google Shape;453;p17"/>
          <p:cNvSpPr txBox="1">
            <a:spLocks noGrp="1"/>
          </p:cNvSpPr>
          <p:nvPr>
            <p:ph type="title" idx="16" hasCustomPrompt="1"/>
          </p:nvPr>
        </p:nvSpPr>
        <p:spPr>
          <a:xfrm>
            <a:off x="3544000" y="318329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4" name="Google Shape;454;p17"/>
          <p:cNvSpPr txBox="1">
            <a:spLocks noGrp="1"/>
          </p:cNvSpPr>
          <p:nvPr>
            <p:ph type="subTitle" idx="17"/>
          </p:nvPr>
        </p:nvSpPr>
        <p:spPr>
          <a:xfrm>
            <a:off x="3544000" y="4142173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7"/>
          <p:cNvSpPr txBox="1">
            <a:spLocks noGrp="1"/>
          </p:cNvSpPr>
          <p:nvPr>
            <p:ph type="title" idx="18"/>
          </p:nvPr>
        </p:nvSpPr>
        <p:spPr>
          <a:xfrm>
            <a:off x="6364488" y="3776472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" name="Google Shape;456;p17"/>
          <p:cNvSpPr txBox="1">
            <a:spLocks noGrp="1"/>
          </p:cNvSpPr>
          <p:nvPr>
            <p:ph type="title" idx="19" hasCustomPrompt="1"/>
          </p:nvPr>
        </p:nvSpPr>
        <p:spPr>
          <a:xfrm>
            <a:off x="6364488" y="318329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7" name="Google Shape;457;p17"/>
          <p:cNvSpPr txBox="1">
            <a:spLocks noGrp="1"/>
          </p:cNvSpPr>
          <p:nvPr>
            <p:ph type="subTitle" idx="20"/>
          </p:nvPr>
        </p:nvSpPr>
        <p:spPr>
          <a:xfrm>
            <a:off x="6364488" y="4142173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17"/>
          <p:cNvSpPr txBox="1">
            <a:spLocks noGrp="1"/>
          </p:cNvSpPr>
          <p:nvPr>
            <p:ph type="title" idx="21"/>
          </p:nvPr>
        </p:nvSpPr>
        <p:spPr>
          <a:xfrm>
            <a:off x="720000" y="478411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1219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8"/>
          <p:cNvSpPr txBox="1">
            <a:spLocks noGrp="1"/>
          </p:cNvSpPr>
          <p:nvPr>
            <p:ph type="title"/>
          </p:nvPr>
        </p:nvSpPr>
        <p:spPr>
          <a:xfrm>
            <a:off x="5982575" y="3636900"/>
            <a:ext cx="1972800" cy="53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1" name="Google Shape;461;p18"/>
          <p:cNvSpPr txBox="1">
            <a:spLocks noGrp="1"/>
          </p:cNvSpPr>
          <p:nvPr>
            <p:ph type="subTitle" idx="1"/>
          </p:nvPr>
        </p:nvSpPr>
        <p:spPr>
          <a:xfrm>
            <a:off x="1188750" y="1531837"/>
            <a:ext cx="6766500" cy="14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782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4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24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647" name="Google Shape;647;p24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648" name="Google Shape;648;p24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49" name="Google Shape;649;p24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650" name="Google Shape;650;p24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24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24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24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24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24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24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24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24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24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4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4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4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63" name="Google Shape;663;p24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664" name="Google Shape;664;p24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4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4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4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4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24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670" name="Google Shape;670;p24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4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4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4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4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4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4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4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8" name="Google Shape;678;p24"/>
          <p:cNvSpPr txBox="1">
            <a:spLocks noGrp="1"/>
          </p:cNvSpPr>
          <p:nvPr>
            <p:ph type="title"/>
          </p:nvPr>
        </p:nvSpPr>
        <p:spPr>
          <a:xfrm>
            <a:off x="720000" y="2571738"/>
            <a:ext cx="23364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9" name="Google Shape;679;p24"/>
          <p:cNvSpPr txBox="1">
            <a:spLocks noGrp="1"/>
          </p:cNvSpPr>
          <p:nvPr>
            <p:ph type="subTitle" idx="1"/>
          </p:nvPr>
        </p:nvSpPr>
        <p:spPr>
          <a:xfrm>
            <a:off x="720000" y="3028938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4"/>
          <p:cNvSpPr txBox="1">
            <a:spLocks noGrp="1"/>
          </p:cNvSpPr>
          <p:nvPr>
            <p:ph type="title" idx="2"/>
          </p:nvPr>
        </p:nvSpPr>
        <p:spPr>
          <a:xfrm>
            <a:off x="3403800" y="2571738"/>
            <a:ext cx="23364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1" name="Google Shape;681;p24"/>
          <p:cNvSpPr txBox="1">
            <a:spLocks noGrp="1"/>
          </p:cNvSpPr>
          <p:nvPr>
            <p:ph type="subTitle" idx="3"/>
          </p:nvPr>
        </p:nvSpPr>
        <p:spPr>
          <a:xfrm>
            <a:off x="3403800" y="3028938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24"/>
          <p:cNvSpPr txBox="1">
            <a:spLocks noGrp="1"/>
          </p:cNvSpPr>
          <p:nvPr>
            <p:ph type="title" idx="4"/>
          </p:nvPr>
        </p:nvSpPr>
        <p:spPr>
          <a:xfrm>
            <a:off x="6087600" y="2571738"/>
            <a:ext cx="23364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3" name="Google Shape;683;p24"/>
          <p:cNvSpPr txBox="1">
            <a:spLocks noGrp="1"/>
          </p:cNvSpPr>
          <p:nvPr>
            <p:ph type="subTitle" idx="5"/>
          </p:nvPr>
        </p:nvSpPr>
        <p:spPr>
          <a:xfrm>
            <a:off x="6087600" y="3028938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24"/>
          <p:cNvSpPr txBox="1">
            <a:spLocks noGrp="1"/>
          </p:cNvSpPr>
          <p:nvPr>
            <p:ph type="title" idx="6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101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6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3" name="Google Shape;763;p26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764" name="Google Shape;764;p26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765" name="Google Shape;765;p26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6" name="Google Shape;766;p26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767" name="Google Shape;767;p26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26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26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26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26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26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26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26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26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26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26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26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26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0" name="Google Shape;780;p26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781" name="Google Shape;781;p26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6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6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6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6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26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787" name="Google Shape;787;p26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6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6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6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6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6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6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6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720009" y="25717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1"/>
          </p:nvPr>
        </p:nvSpPr>
        <p:spPr>
          <a:xfrm>
            <a:off x="720009" y="3094026"/>
            <a:ext cx="164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title" idx="2"/>
          </p:nvPr>
        </p:nvSpPr>
        <p:spPr>
          <a:xfrm>
            <a:off x="4758811" y="25717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8" name="Google Shape;798;p26"/>
          <p:cNvSpPr txBox="1">
            <a:spLocks noGrp="1"/>
          </p:cNvSpPr>
          <p:nvPr>
            <p:ph type="subTitle" idx="3"/>
          </p:nvPr>
        </p:nvSpPr>
        <p:spPr>
          <a:xfrm>
            <a:off x="4758806" y="3094026"/>
            <a:ext cx="164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6"/>
          <p:cNvSpPr txBox="1">
            <a:spLocks noGrp="1"/>
          </p:cNvSpPr>
          <p:nvPr>
            <p:ph type="title" idx="4"/>
          </p:nvPr>
        </p:nvSpPr>
        <p:spPr>
          <a:xfrm>
            <a:off x="2739410" y="25717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0" name="Google Shape;800;p26"/>
          <p:cNvSpPr txBox="1">
            <a:spLocks noGrp="1"/>
          </p:cNvSpPr>
          <p:nvPr>
            <p:ph type="subTitle" idx="5"/>
          </p:nvPr>
        </p:nvSpPr>
        <p:spPr>
          <a:xfrm>
            <a:off x="2739408" y="3094026"/>
            <a:ext cx="164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26"/>
          <p:cNvSpPr txBox="1">
            <a:spLocks noGrp="1"/>
          </p:cNvSpPr>
          <p:nvPr>
            <p:ph type="title" idx="6"/>
          </p:nvPr>
        </p:nvSpPr>
        <p:spPr>
          <a:xfrm>
            <a:off x="6778212" y="25717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2" name="Google Shape;802;p26"/>
          <p:cNvSpPr txBox="1">
            <a:spLocks noGrp="1"/>
          </p:cNvSpPr>
          <p:nvPr>
            <p:ph type="subTitle" idx="7"/>
          </p:nvPr>
        </p:nvSpPr>
        <p:spPr>
          <a:xfrm>
            <a:off x="6778205" y="3094026"/>
            <a:ext cx="164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26"/>
          <p:cNvSpPr txBox="1">
            <a:spLocks noGrp="1"/>
          </p:cNvSpPr>
          <p:nvPr>
            <p:ph type="title" idx="8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227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7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7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807" name="Google Shape;807;p27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808" name="Google Shape;808;p27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9" name="Google Shape;809;p27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810" name="Google Shape;810;p27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27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27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27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27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27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27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27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27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27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27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27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27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23" name="Google Shape;823;p27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824" name="Google Shape;824;p27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7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7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7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7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9" name="Google Shape;829;p27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830" name="Google Shape;830;p27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7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7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7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7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7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7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7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8" name="Google Shape;838;p27"/>
          <p:cNvSpPr txBox="1">
            <a:spLocks noGrp="1"/>
          </p:cNvSpPr>
          <p:nvPr>
            <p:ph type="title"/>
          </p:nvPr>
        </p:nvSpPr>
        <p:spPr>
          <a:xfrm>
            <a:off x="720009" y="1551675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9" name="Google Shape;839;p27"/>
          <p:cNvSpPr txBox="1">
            <a:spLocks noGrp="1"/>
          </p:cNvSpPr>
          <p:nvPr>
            <p:ph type="subTitle" idx="1"/>
          </p:nvPr>
        </p:nvSpPr>
        <p:spPr>
          <a:xfrm>
            <a:off x="720009" y="2008875"/>
            <a:ext cx="164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27"/>
          <p:cNvSpPr txBox="1">
            <a:spLocks noGrp="1"/>
          </p:cNvSpPr>
          <p:nvPr>
            <p:ph type="title" idx="2"/>
          </p:nvPr>
        </p:nvSpPr>
        <p:spPr>
          <a:xfrm>
            <a:off x="6778211" y="3022425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1" name="Google Shape;841;p27"/>
          <p:cNvSpPr txBox="1">
            <a:spLocks noGrp="1"/>
          </p:cNvSpPr>
          <p:nvPr>
            <p:ph type="subTitle" idx="3"/>
          </p:nvPr>
        </p:nvSpPr>
        <p:spPr>
          <a:xfrm>
            <a:off x="6778206" y="3479625"/>
            <a:ext cx="164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27"/>
          <p:cNvSpPr txBox="1">
            <a:spLocks noGrp="1"/>
          </p:cNvSpPr>
          <p:nvPr>
            <p:ph type="title" idx="4"/>
          </p:nvPr>
        </p:nvSpPr>
        <p:spPr>
          <a:xfrm>
            <a:off x="720010" y="3022425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3" name="Google Shape;843;p27"/>
          <p:cNvSpPr txBox="1">
            <a:spLocks noGrp="1"/>
          </p:cNvSpPr>
          <p:nvPr>
            <p:ph type="subTitle" idx="5"/>
          </p:nvPr>
        </p:nvSpPr>
        <p:spPr>
          <a:xfrm>
            <a:off x="720008" y="3479625"/>
            <a:ext cx="164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27"/>
          <p:cNvSpPr txBox="1">
            <a:spLocks noGrp="1"/>
          </p:cNvSpPr>
          <p:nvPr>
            <p:ph type="title" idx="6"/>
          </p:nvPr>
        </p:nvSpPr>
        <p:spPr>
          <a:xfrm>
            <a:off x="6778212" y="1551675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5" name="Google Shape;845;p27"/>
          <p:cNvSpPr txBox="1">
            <a:spLocks noGrp="1"/>
          </p:cNvSpPr>
          <p:nvPr>
            <p:ph type="subTitle" idx="7"/>
          </p:nvPr>
        </p:nvSpPr>
        <p:spPr>
          <a:xfrm>
            <a:off x="6778205" y="2008875"/>
            <a:ext cx="164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27"/>
          <p:cNvSpPr txBox="1">
            <a:spLocks noGrp="1"/>
          </p:cNvSpPr>
          <p:nvPr>
            <p:ph type="title" idx="8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8872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28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9" name="Google Shape;849;p28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850" name="Google Shape;850;p28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851" name="Google Shape;851;p28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52" name="Google Shape;852;p28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853" name="Google Shape;853;p28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28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28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28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28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28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28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28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28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28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28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28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28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66" name="Google Shape;866;p28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867" name="Google Shape;867;p28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8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8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8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8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2" name="Google Shape;872;p28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873" name="Google Shape;873;p28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8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8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8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8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8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8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8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1" name="Google Shape;881;p28"/>
          <p:cNvSpPr txBox="1">
            <a:spLocks noGrp="1"/>
          </p:cNvSpPr>
          <p:nvPr>
            <p:ph type="title"/>
          </p:nvPr>
        </p:nvSpPr>
        <p:spPr>
          <a:xfrm>
            <a:off x="720000" y="1829550"/>
            <a:ext cx="1828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2" name="Google Shape;882;p28"/>
          <p:cNvSpPr txBox="1">
            <a:spLocks noGrp="1"/>
          </p:cNvSpPr>
          <p:nvPr>
            <p:ph type="subTitle" idx="1"/>
          </p:nvPr>
        </p:nvSpPr>
        <p:spPr>
          <a:xfrm>
            <a:off x="720000" y="228675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28"/>
          <p:cNvSpPr txBox="1">
            <a:spLocks noGrp="1"/>
          </p:cNvSpPr>
          <p:nvPr>
            <p:ph type="title" idx="2"/>
          </p:nvPr>
        </p:nvSpPr>
        <p:spPr>
          <a:xfrm>
            <a:off x="3657600" y="1829550"/>
            <a:ext cx="1828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4" name="Google Shape;884;p28"/>
          <p:cNvSpPr txBox="1">
            <a:spLocks noGrp="1"/>
          </p:cNvSpPr>
          <p:nvPr>
            <p:ph type="subTitle" idx="3"/>
          </p:nvPr>
        </p:nvSpPr>
        <p:spPr>
          <a:xfrm>
            <a:off x="3657600" y="228675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28"/>
          <p:cNvSpPr txBox="1">
            <a:spLocks noGrp="1"/>
          </p:cNvSpPr>
          <p:nvPr>
            <p:ph type="title" idx="4"/>
          </p:nvPr>
        </p:nvSpPr>
        <p:spPr>
          <a:xfrm>
            <a:off x="720000" y="3689100"/>
            <a:ext cx="1828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6" name="Google Shape;886;p28"/>
          <p:cNvSpPr txBox="1">
            <a:spLocks noGrp="1"/>
          </p:cNvSpPr>
          <p:nvPr>
            <p:ph type="subTitle" idx="5"/>
          </p:nvPr>
        </p:nvSpPr>
        <p:spPr>
          <a:xfrm>
            <a:off x="720000" y="414630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28"/>
          <p:cNvSpPr txBox="1">
            <a:spLocks noGrp="1"/>
          </p:cNvSpPr>
          <p:nvPr>
            <p:ph type="title" idx="6"/>
          </p:nvPr>
        </p:nvSpPr>
        <p:spPr>
          <a:xfrm>
            <a:off x="3657600" y="3689100"/>
            <a:ext cx="1828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8" name="Google Shape;888;p28"/>
          <p:cNvSpPr txBox="1">
            <a:spLocks noGrp="1"/>
          </p:cNvSpPr>
          <p:nvPr>
            <p:ph type="subTitle" idx="7"/>
          </p:nvPr>
        </p:nvSpPr>
        <p:spPr>
          <a:xfrm>
            <a:off x="3657600" y="414630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28"/>
          <p:cNvSpPr txBox="1">
            <a:spLocks noGrp="1"/>
          </p:cNvSpPr>
          <p:nvPr>
            <p:ph type="title" idx="8"/>
          </p:nvPr>
        </p:nvSpPr>
        <p:spPr>
          <a:xfrm>
            <a:off x="6595195" y="1829550"/>
            <a:ext cx="1828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0" name="Google Shape;890;p28"/>
          <p:cNvSpPr txBox="1">
            <a:spLocks noGrp="1"/>
          </p:cNvSpPr>
          <p:nvPr>
            <p:ph type="subTitle" idx="9"/>
          </p:nvPr>
        </p:nvSpPr>
        <p:spPr>
          <a:xfrm>
            <a:off x="6595195" y="228675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28"/>
          <p:cNvSpPr txBox="1">
            <a:spLocks noGrp="1"/>
          </p:cNvSpPr>
          <p:nvPr>
            <p:ph type="title" idx="13"/>
          </p:nvPr>
        </p:nvSpPr>
        <p:spPr>
          <a:xfrm>
            <a:off x="6595195" y="3689100"/>
            <a:ext cx="1828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2" name="Google Shape;892;p28"/>
          <p:cNvSpPr txBox="1">
            <a:spLocks noGrp="1"/>
          </p:cNvSpPr>
          <p:nvPr>
            <p:ph type="subTitle" idx="14"/>
          </p:nvPr>
        </p:nvSpPr>
        <p:spPr>
          <a:xfrm>
            <a:off x="6595195" y="414630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28"/>
          <p:cNvSpPr txBox="1">
            <a:spLocks noGrp="1"/>
          </p:cNvSpPr>
          <p:nvPr>
            <p:ph type="title" idx="15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254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32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1" name="Google Shape;921;p32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922" name="Google Shape;922;p32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923" name="Google Shape;923;p32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4" name="Google Shape;924;p32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925" name="Google Shape;925;p32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2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2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2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2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2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2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2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2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2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2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2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2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38" name="Google Shape;938;p32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939" name="Google Shape;939;p32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2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2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4" name="Google Shape;944;p32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945" name="Google Shape;945;p32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2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2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2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2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833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"/>
          <p:cNvSpPr txBox="1">
            <a:spLocks noGrp="1"/>
          </p:cNvSpPr>
          <p:nvPr>
            <p:ph type="title"/>
          </p:nvPr>
        </p:nvSpPr>
        <p:spPr>
          <a:xfrm>
            <a:off x="1564750" y="1468550"/>
            <a:ext cx="6014400" cy="17121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9" name="Google Shape;309;p9"/>
          <p:cNvSpPr txBox="1">
            <a:spLocks noGrp="1"/>
          </p:cNvSpPr>
          <p:nvPr>
            <p:ph type="subTitle" idx="1"/>
          </p:nvPr>
        </p:nvSpPr>
        <p:spPr>
          <a:xfrm>
            <a:off x="2178100" y="3256850"/>
            <a:ext cx="4787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"/>
          <p:cNvSpPr/>
          <p:nvPr/>
        </p:nvSpPr>
        <p:spPr>
          <a:xfrm>
            <a:off x="414300" y="343650"/>
            <a:ext cx="8315400" cy="6207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13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320" name="Google Shape;320;p13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321" name="Google Shape;321;p13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2" name="Google Shape;322;p13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323" name="Google Shape;323;p13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13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13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13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13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13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13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13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13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13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13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13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13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6" name="Google Shape;336;p13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337" name="Google Shape;337;p13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13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343" name="Google Shape;343;p13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13"/>
          <p:cNvSpPr txBox="1">
            <a:spLocks noGrp="1"/>
          </p:cNvSpPr>
          <p:nvPr>
            <p:ph type="title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"/>
          <p:cNvSpPr/>
          <p:nvPr/>
        </p:nvSpPr>
        <p:spPr>
          <a:xfrm>
            <a:off x="414300" y="1097025"/>
            <a:ext cx="2674500" cy="17997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7"/>
          <p:cNvSpPr/>
          <p:nvPr/>
        </p:nvSpPr>
        <p:spPr>
          <a:xfrm>
            <a:off x="3234786" y="1097025"/>
            <a:ext cx="2674500" cy="17997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7"/>
          <p:cNvSpPr/>
          <p:nvPr/>
        </p:nvSpPr>
        <p:spPr>
          <a:xfrm>
            <a:off x="6055272" y="1097025"/>
            <a:ext cx="2674500" cy="17997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7"/>
          <p:cNvSpPr/>
          <p:nvPr/>
        </p:nvSpPr>
        <p:spPr>
          <a:xfrm>
            <a:off x="414300" y="3029550"/>
            <a:ext cx="2674500" cy="17853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7"/>
          <p:cNvSpPr/>
          <p:nvPr/>
        </p:nvSpPr>
        <p:spPr>
          <a:xfrm>
            <a:off x="414300" y="343650"/>
            <a:ext cx="8315400" cy="6207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7"/>
          <p:cNvSpPr/>
          <p:nvPr/>
        </p:nvSpPr>
        <p:spPr>
          <a:xfrm>
            <a:off x="3234786" y="3029550"/>
            <a:ext cx="2674500" cy="17853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7"/>
          <p:cNvSpPr/>
          <p:nvPr/>
        </p:nvSpPr>
        <p:spPr>
          <a:xfrm>
            <a:off x="6055272" y="3029550"/>
            <a:ext cx="2674500" cy="17853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" name="Google Shape;408;p17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409" name="Google Shape;409;p17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410" name="Google Shape;410;p17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1" name="Google Shape;411;p17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412" name="Google Shape;412;p17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17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17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17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7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7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7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7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17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17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17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17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17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5" name="Google Shape;425;p17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426" name="Google Shape;426;p17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7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" name="Google Shape;431;p17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432" name="Google Shape;432;p17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7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7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7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7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7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7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0" name="Google Shape;440;p17"/>
          <p:cNvSpPr txBox="1">
            <a:spLocks noGrp="1"/>
          </p:cNvSpPr>
          <p:nvPr>
            <p:ph type="title"/>
          </p:nvPr>
        </p:nvSpPr>
        <p:spPr>
          <a:xfrm>
            <a:off x="723500" y="1876602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1" name="Google Shape;441;p17"/>
          <p:cNvSpPr txBox="1">
            <a:spLocks noGrp="1"/>
          </p:cNvSpPr>
          <p:nvPr>
            <p:ph type="title" idx="2" hasCustomPrompt="1"/>
          </p:nvPr>
        </p:nvSpPr>
        <p:spPr>
          <a:xfrm>
            <a:off x="723450" y="128467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2" name="Google Shape;442;p17"/>
          <p:cNvSpPr txBox="1">
            <a:spLocks noGrp="1"/>
          </p:cNvSpPr>
          <p:nvPr>
            <p:ph type="subTitle" idx="1"/>
          </p:nvPr>
        </p:nvSpPr>
        <p:spPr>
          <a:xfrm>
            <a:off x="723450" y="2243779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7"/>
          <p:cNvSpPr txBox="1">
            <a:spLocks noGrp="1"/>
          </p:cNvSpPr>
          <p:nvPr>
            <p:ph type="title" idx="3"/>
          </p:nvPr>
        </p:nvSpPr>
        <p:spPr>
          <a:xfrm>
            <a:off x="3544000" y="1878077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4" name="Google Shape;444;p17"/>
          <p:cNvSpPr txBox="1">
            <a:spLocks noGrp="1"/>
          </p:cNvSpPr>
          <p:nvPr>
            <p:ph type="title" idx="4" hasCustomPrompt="1"/>
          </p:nvPr>
        </p:nvSpPr>
        <p:spPr>
          <a:xfrm>
            <a:off x="3544000" y="128467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5" name="Google Shape;445;p17"/>
          <p:cNvSpPr txBox="1">
            <a:spLocks noGrp="1"/>
          </p:cNvSpPr>
          <p:nvPr>
            <p:ph type="subTitle" idx="5"/>
          </p:nvPr>
        </p:nvSpPr>
        <p:spPr>
          <a:xfrm>
            <a:off x="3544000" y="2243779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7"/>
          <p:cNvSpPr txBox="1">
            <a:spLocks noGrp="1"/>
          </p:cNvSpPr>
          <p:nvPr>
            <p:ph type="title" idx="6"/>
          </p:nvPr>
        </p:nvSpPr>
        <p:spPr>
          <a:xfrm>
            <a:off x="6364488" y="1878077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title" idx="7" hasCustomPrompt="1"/>
          </p:nvPr>
        </p:nvSpPr>
        <p:spPr>
          <a:xfrm>
            <a:off x="6364488" y="128467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8" name="Google Shape;448;p17"/>
          <p:cNvSpPr txBox="1">
            <a:spLocks noGrp="1"/>
          </p:cNvSpPr>
          <p:nvPr>
            <p:ph type="subTitle" idx="8"/>
          </p:nvPr>
        </p:nvSpPr>
        <p:spPr>
          <a:xfrm>
            <a:off x="6364488" y="2243779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title" idx="9"/>
          </p:nvPr>
        </p:nvSpPr>
        <p:spPr>
          <a:xfrm>
            <a:off x="723450" y="3776472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0" name="Google Shape;450;p17"/>
          <p:cNvSpPr txBox="1">
            <a:spLocks noGrp="1"/>
          </p:cNvSpPr>
          <p:nvPr>
            <p:ph type="title" idx="13" hasCustomPrompt="1"/>
          </p:nvPr>
        </p:nvSpPr>
        <p:spPr>
          <a:xfrm>
            <a:off x="723450" y="318329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1" name="Google Shape;451;p17"/>
          <p:cNvSpPr txBox="1">
            <a:spLocks noGrp="1"/>
          </p:cNvSpPr>
          <p:nvPr>
            <p:ph type="subTitle" idx="14"/>
          </p:nvPr>
        </p:nvSpPr>
        <p:spPr>
          <a:xfrm>
            <a:off x="723450" y="4142173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7"/>
          <p:cNvSpPr txBox="1">
            <a:spLocks noGrp="1"/>
          </p:cNvSpPr>
          <p:nvPr>
            <p:ph type="title" idx="15"/>
          </p:nvPr>
        </p:nvSpPr>
        <p:spPr>
          <a:xfrm>
            <a:off x="3544000" y="3776472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3" name="Google Shape;453;p17"/>
          <p:cNvSpPr txBox="1">
            <a:spLocks noGrp="1"/>
          </p:cNvSpPr>
          <p:nvPr>
            <p:ph type="title" idx="16" hasCustomPrompt="1"/>
          </p:nvPr>
        </p:nvSpPr>
        <p:spPr>
          <a:xfrm>
            <a:off x="3544000" y="318329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4" name="Google Shape;454;p17"/>
          <p:cNvSpPr txBox="1">
            <a:spLocks noGrp="1"/>
          </p:cNvSpPr>
          <p:nvPr>
            <p:ph type="subTitle" idx="17"/>
          </p:nvPr>
        </p:nvSpPr>
        <p:spPr>
          <a:xfrm>
            <a:off x="3544000" y="4142173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7"/>
          <p:cNvSpPr txBox="1">
            <a:spLocks noGrp="1"/>
          </p:cNvSpPr>
          <p:nvPr>
            <p:ph type="title" idx="18"/>
          </p:nvPr>
        </p:nvSpPr>
        <p:spPr>
          <a:xfrm>
            <a:off x="6364488" y="3776472"/>
            <a:ext cx="20559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6" name="Google Shape;456;p17"/>
          <p:cNvSpPr txBox="1">
            <a:spLocks noGrp="1"/>
          </p:cNvSpPr>
          <p:nvPr>
            <p:ph type="title" idx="19" hasCustomPrompt="1"/>
          </p:nvPr>
        </p:nvSpPr>
        <p:spPr>
          <a:xfrm>
            <a:off x="6364488" y="3183295"/>
            <a:ext cx="1122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7" name="Google Shape;457;p17"/>
          <p:cNvSpPr txBox="1">
            <a:spLocks noGrp="1"/>
          </p:cNvSpPr>
          <p:nvPr>
            <p:ph type="subTitle" idx="20"/>
          </p:nvPr>
        </p:nvSpPr>
        <p:spPr>
          <a:xfrm>
            <a:off x="6364488" y="4142173"/>
            <a:ext cx="2055900" cy="484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17"/>
          <p:cNvSpPr txBox="1">
            <a:spLocks noGrp="1"/>
          </p:cNvSpPr>
          <p:nvPr>
            <p:ph type="title" idx="21"/>
          </p:nvPr>
        </p:nvSpPr>
        <p:spPr>
          <a:xfrm>
            <a:off x="720000" y="478411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_2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7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7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807" name="Google Shape;807;p27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808" name="Google Shape;808;p27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9" name="Google Shape;809;p27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810" name="Google Shape;810;p27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27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27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27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27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27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27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27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27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27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27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27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27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23" name="Google Shape;823;p27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824" name="Google Shape;824;p27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7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7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7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7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9" name="Google Shape;829;p27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830" name="Google Shape;830;p27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7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7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7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7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7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7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7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8" name="Google Shape;838;p27"/>
          <p:cNvSpPr txBox="1">
            <a:spLocks noGrp="1"/>
          </p:cNvSpPr>
          <p:nvPr>
            <p:ph type="title"/>
          </p:nvPr>
        </p:nvSpPr>
        <p:spPr>
          <a:xfrm>
            <a:off x="720009" y="1551675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9" name="Google Shape;839;p27"/>
          <p:cNvSpPr txBox="1">
            <a:spLocks noGrp="1"/>
          </p:cNvSpPr>
          <p:nvPr>
            <p:ph type="subTitle" idx="1"/>
          </p:nvPr>
        </p:nvSpPr>
        <p:spPr>
          <a:xfrm>
            <a:off x="720009" y="2008875"/>
            <a:ext cx="164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27"/>
          <p:cNvSpPr txBox="1">
            <a:spLocks noGrp="1"/>
          </p:cNvSpPr>
          <p:nvPr>
            <p:ph type="title" idx="2"/>
          </p:nvPr>
        </p:nvSpPr>
        <p:spPr>
          <a:xfrm>
            <a:off x="6778211" y="3022425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1" name="Google Shape;841;p27"/>
          <p:cNvSpPr txBox="1">
            <a:spLocks noGrp="1"/>
          </p:cNvSpPr>
          <p:nvPr>
            <p:ph type="subTitle" idx="3"/>
          </p:nvPr>
        </p:nvSpPr>
        <p:spPr>
          <a:xfrm>
            <a:off x="6778206" y="3479625"/>
            <a:ext cx="164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27"/>
          <p:cNvSpPr txBox="1">
            <a:spLocks noGrp="1"/>
          </p:cNvSpPr>
          <p:nvPr>
            <p:ph type="title" idx="4"/>
          </p:nvPr>
        </p:nvSpPr>
        <p:spPr>
          <a:xfrm>
            <a:off x="720010" y="3022425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3" name="Google Shape;843;p27"/>
          <p:cNvSpPr txBox="1">
            <a:spLocks noGrp="1"/>
          </p:cNvSpPr>
          <p:nvPr>
            <p:ph type="subTitle" idx="5"/>
          </p:nvPr>
        </p:nvSpPr>
        <p:spPr>
          <a:xfrm>
            <a:off x="720008" y="3479625"/>
            <a:ext cx="164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27"/>
          <p:cNvSpPr txBox="1">
            <a:spLocks noGrp="1"/>
          </p:cNvSpPr>
          <p:nvPr>
            <p:ph type="title" idx="6"/>
          </p:nvPr>
        </p:nvSpPr>
        <p:spPr>
          <a:xfrm>
            <a:off x="6778212" y="1551675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5" name="Google Shape;845;p27"/>
          <p:cNvSpPr txBox="1">
            <a:spLocks noGrp="1"/>
          </p:cNvSpPr>
          <p:nvPr>
            <p:ph type="subTitle" idx="7"/>
          </p:nvPr>
        </p:nvSpPr>
        <p:spPr>
          <a:xfrm>
            <a:off x="6778205" y="2008875"/>
            <a:ext cx="1645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27"/>
          <p:cNvSpPr txBox="1">
            <a:spLocks noGrp="1"/>
          </p:cNvSpPr>
          <p:nvPr>
            <p:ph type="title" idx="8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28"/>
          <p:cNvSpPr/>
          <p:nvPr/>
        </p:nvSpPr>
        <p:spPr>
          <a:xfrm>
            <a:off x="414300" y="343650"/>
            <a:ext cx="8315400" cy="44562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9" name="Google Shape;849;p28"/>
          <p:cNvGrpSpPr/>
          <p:nvPr/>
        </p:nvGrpSpPr>
        <p:grpSpPr>
          <a:xfrm flipH="1">
            <a:off x="152395" y="167957"/>
            <a:ext cx="754381" cy="457193"/>
            <a:chOff x="7812569" y="213867"/>
            <a:chExt cx="1005171" cy="608455"/>
          </a:xfrm>
        </p:grpSpPr>
        <p:grpSp>
          <p:nvGrpSpPr>
            <p:cNvPr id="850" name="Google Shape;850;p28"/>
            <p:cNvGrpSpPr/>
            <p:nvPr/>
          </p:nvGrpSpPr>
          <p:grpSpPr>
            <a:xfrm>
              <a:off x="8133764" y="213867"/>
              <a:ext cx="590413" cy="592274"/>
              <a:chOff x="1250582" y="2447448"/>
              <a:chExt cx="538354" cy="536869"/>
            </a:xfrm>
          </p:grpSpPr>
          <p:sp>
            <p:nvSpPr>
              <p:cNvPr id="851" name="Google Shape;851;p28"/>
              <p:cNvSpPr/>
              <p:nvPr/>
            </p:nvSpPr>
            <p:spPr>
              <a:xfrm>
                <a:off x="1586707" y="2473642"/>
                <a:ext cx="149" cy="50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lnTo>
                      <a:pt x="1" y="1"/>
                    </a:ln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52" name="Google Shape;852;p28"/>
              <p:cNvGrpSpPr/>
              <p:nvPr/>
            </p:nvGrpSpPr>
            <p:grpSpPr>
              <a:xfrm>
                <a:off x="1250582" y="2447448"/>
                <a:ext cx="538354" cy="536869"/>
                <a:chOff x="3489325" y="302500"/>
                <a:chExt cx="271800" cy="271050"/>
              </a:xfrm>
            </p:grpSpPr>
            <p:sp>
              <p:nvSpPr>
                <p:cNvPr id="853" name="Google Shape;853;p28"/>
                <p:cNvSpPr/>
                <p:nvPr/>
              </p:nvSpPr>
              <p:spPr>
                <a:xfrm>
                  <a:off x="3741675" y="491775"/>
                  <a:ext cx="100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5" extrusionOk="0">
                      <a:moveTo>
                        <a:pt x="3" y="0"/>
                      </a:moveTo>
                      <a:cubicBezTo>
                        <a:pt x="2" y="1"/>
                        <a:pt x="2" y="1"/>
                        <a:pt x="2" y="3"/>
                      </a:cubicBezTo>
                      <a:lnTo>
                        <a:pt x="2" y="3"/>
                      </a:lnTo>
                      <a:cubicBezTo>
                        <a:pt x="2" y="2"/>
                        <a:pt x="3" y="1"/>
                        <a:pt x="3" y="0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3"/>
                      </a:ln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rgbClr val="F6C0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28"/>
                <p:cNvSpPr/>
                <p:nvPr/>
              </p:nvSpPr>
              <p:spPr>
                <a:xfrm>
                  <a:off x="3494825" y="305900"/>
                  <a:ext cx="260175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7" h="10481" extrusionOk="0">
                      <a:moveTo>
                        <a:pt x="910" y="2650"/>
                      </a:moveTo>
                      <a:cubicBezTo>
                        <a:pt x="910" y="2651"/>
                        <a:pt x="909" y="2653"/>
                        <a:pt x="908" y="2654"/>
                      </a:cubicBezTo>
                      <a:cubicBezTo>
                        <a:pt x="908" y="2653"/>
                        <a:pt x="909" y="2651"/>
                        <a:pt x="910" y="2650"/>
                      </a:cubicBezTo>
                      <a:close/>
                      <a:moveTo>
                        <a:pt x="4349" y="10377"/>
                      </a:moveTo>
                      <a:lnTo>
                        <a:pt x="4349" y="10377"/>
                      </a:lnTo>
                      <a:cubicBezTo>
                        <a:pt x="4351" y="10379"/>
                        <a:pt x="4353" y="10379"/>
                        <a:pt x="4355" y="10379"/>
                      </a:cubicBezTo>
                      <a:cubicBezTo>
                        <a:pt x="4353" y="10378"/>
                        <a:pt x="4351" y="10378"/>
                        <a:pt x="4349" y="10377"/>
                      </a:cubicBezTo>
                      <a:close/>
                      <a:moveTo>
                        <a:pt x="5895" y="1"/>
                      </a:moveTo>
                      <a:cubicBezTo>
                        <a:pt x="5849" y="1"/>
                        <a:pt x="5803" y="3"/>
                        <a:pt x="5757" y="6"/>
                      </a:cubicBezTo>
                      <a:cubicBezTo>
                        <a:pt x="5666" y="14"/>
                        <a:pt x="5579" y="67"/>
                        <a:pt x="5558" y="160"/>
                      </a:cubicBezTo>
                      <a:cubicBezTo>
                        <a:pt x="5558" y="162"/>
                        <a:pt x="5558" y="163"/>
                        <a:pt x="5558" y="164"/>
                      </a:cubicBezTo>
                      <a:cubicBezTo>
                        <a:pt x="5526" y="152"/>
                        <a:pt x="5493" y="144"/>
                        <a:pt x="5460" y="136"/>
                      </a:cubicBezTo>
                      <a:cubicBezTo>
                        <a:pt x="5427" y="84"/>
                        <a:pt x="5369" y="48"/>
                        <a:pt x="5306" y="48"/>
                      </a:cubicBezTo>
                      <a:cubicBezTo>
                        <a:pt x="5301" y="48"/>
                        <a:pt x="5296" y="48"/>
                        <a:pt x="5292" y="48"/>
                      </a:cubicBezTo>
                      <a:cubicBezTo>
                        <a:pt x="5175" y="59"/>
                        <a:pt x="5060" y="64"/>
                        <a:pt x="4943" y="67"/>
                      </a:cubicBezTo>
                      <a:lnTo>
                        <a:pt x="4942" y="67"/>
                      </a:lnTo>
                      <a:cubicBezTo>
                        <a:pt x="4936" y="66"/>
                        <a:pt x="4932" y="66"/>
                        <a:pt x="4926" y="66"/>
                      </a:cubicBezTo>
                      <a:cubicBezTo>
                        <a:pt x="4917" y="65"/>
                        <a:pt x="4907" y="64"/>
                        <a:pt x="4898" y="64"/>
                      </a:cubicBezTo>
                      <a:cubicBezTo>
                        <a:pt x="4887" y="64"/>
                        <a:pt x="4875" y="65"/>
                        <a:pt x="4864" y="67"/>
                      </a:cubicBezTo>
                      <a:lnTo>
                        <a:pt x="4863" y="67"/>
                      </a:lnTo>
                      <a:cubicBezTo>
                        <a:pt x="4824" y="66"/>
                        <a:pt x="4785" y="64"/>
                        <a:pt x="4745" y="62"/>
                      </a:cubicBezTo>
                      <a:cubicBezTo>
                        <a:pt x="4721" y="61"/>
                        <a:pt x="4697" y="60"/>
                        <a:pt x="4673" y="59"/>
                      </a:cubicBezTo>
                      <a:cubicBezTo>
                        <a:pt x="4670" y="59"/>
                        <a:pt x="4667" y="58"/>
                        <a:pt x="4664" y="58"/>
                      </a:cubicBezTo>
                      <a:cubicBezTo>
                        <a:pt x="4615" y="58"/>
                        <a:pt x="4568" y="76"/>
                        <a:pt x="4531" y="110"/>
                      </a:cubicBezTo>
                      <a:cubicBezTo>
                        <a:pt x="4391" y="132"/>
                        <a:pt x="4251" y="162"/>
                        <a:pt x="4113" y="198"/>
                      </a:cubicBezTo>
                      <a:cubicBezTo>
                        <a:pt x="4001" y="229"/>
                        <a:pt x="3890" y="267"/>
                        <a:pt x="3778" y="301"/>
                      </a:cubicBezTo>
                      <a:cubicBezTo>
                        <a:pt x="3691" y="329"/>
                        <a:pt x="3604" y="361"/>
                        <a:pt x="3519" y="395"/>
                      </a:cubicBezTo>
                      <a:cubicBezTo>
                        <a:pt x="3364" y="455"/>
                        <a:pt x="3208" y="514"/>
                        <a:pt x="3063" y="600"/>
                      </a:cubicBezTo>
                      <a:cubicBezTo>
                        <a:pt x="2959" y="661"/>
                        <a:pt x="2866" y="736"/>
                        <a:pt x="2782" y="824"/>
                      </a:cubicBezTo>
                      <a:cubicBezTo>
                        <a:pt x="2760" y="845"/>
                        <a:pt x="2741" y="869"/>
                        <a:pt x="2721" y="893"/>
                      </a:cubicBezTo>
                      <a:cubicBezTo>
                        <a:pt x="2693" y="927"/>
                        <a:pt x="2661" y="960"/>
                        <a:pt x="2639" y="996"/>
                      </a:cubicBezTo>
                      <a:cubicBezTo>
                        <a:pt x="2571" y="1034"/>
                        <a:pt x="2505" y="1074"/>
                        <a:pt x="2440" y="1118"/>
                      </a:cubicBezTo>
                      <a:cubicBezTo>
                        <a:pt x="2409" y="1096"/>
                        <a:pt x="2370" y="1084"/>
                        <a:pt x="2332" y="1084"/>
                      </a:cubicBezTo>
                      <a:cubicBezTo>
                        <a:pt x="2281" y="1084"/>
                        <a:pt x="2230" y="1104"/>
                        <a:pt x="2196" y="1145"/>
                      </a:cubicBezTo>
                      <a:cubicBezTo>
                        <a:pt x="2167" y="1180"/>
                        <a:pt x="2138" y="1217"/>
                        <a:pt x="2111" y="1254"/>
                      </a:cubicBezTo>
                      <a:cubicBezTo>
                        <a:pt x="2043" y="1328"/>
                        <a:pt x="1973" y="1398"/>
                        <a:pt x="1903" y="1469"/>
                      </a:cubicBezTo>
                      <a:cubicBezTo>
                        <a:pt x="1781" y="1584"/>
                        <a:pt x="1660" y="1698"/>
                        <a:pt x="1546" y="1821"/>
                      </a:cubicBezTo>
                      <a:cubicBezTo>
                        <a:pt x="1404" y="1973"/>
                        <a:pt x="1284" y="2143"/>
                        <a:pt x="1164" y="2314"/>
                      </a:cubicBezTo>
                      <a:cubicBezTo>
                        <a:pt x="1154" y="2328"/>
                        <a:pt x="1143" y="2342"/>
                        <a:pt x="1133" y="2357"/>
                      </a:cubicBezTo>
                      <a:cubicBezTo>
                        <a:pt x="1088" y="2373"/>
                        <a:pt x="1049" y="2405"/>
                        <a:pt x="1025" y="2449"/>
                      </a:cubicBezTo>
                      <a:cubicBezTo>
                        <a:pt x="989" y="2516"/>
                        <a:pt x="950" y="2581"/>
                        <a:pt x="912" y="2646"/>
                      </a:cubicBezTo>
                      <a:lnTo>
                        <a:pt x="912" y="2646"/>
                      </a:lnTo>
                      <a:cubicBezTo>
                        <a:pt x="910" y="2650"/>
                        <a:pt x="908" y="2654"/>
                        <a:pt x="905" y="2657"/>
                      </a:cubicBezTo>
                      <a:cubicBezTo>
                        <a:pt x="905" y="2658"/>
                        <a:pt x="904" y="2659"/>
                        <a:pt x="904" y="2660"/>
                      </a:cubicBezTo>
                      <a:cubicBezTo>
                        <a:pt x="878" y="2701"/>
                        <a:pt x="854" y="2741"/>
                        <a:pt x="828" y="2781"/>
                      </a:cubicBezTo>
                      <a:cubicBezTo>
                        <a:pt x="807" y="2809"/>
                        <a:pt x="785" y="2837"/>
                        <a:pt x="764" y="2865"/>
                      </a:cubicBezTo>
                      <a:cubicBezTo>
                        <a:pt x="768" y="2858"/>
                        <a:pt x="773" y="2852"/>
                        <a:pt x="777" y="2846"/>
                      </a:cubicBezTo>
                      <a:lnTo>
                        <a:pt x="777" y="2846"/>
                      </a:lnTo>
                      <a:cubicBezTo>
                        <a:pt x="693" y="2951"/>
                        <a:pt x="601" y="3052"/>
                        <a:pt x="522" y="3162"/>
                      </a:cubicBezTo>
                      <a:cubicBezTo>
                        <a:pt x="473" y="3228"/>
                        <a:pt x="481" y="3326"/>
                        <a:pt x="535" y="3387"/>
                      </a:cubicBezTo>
                      <a:cubicBezTo>
                        <a:pt x="550" y="3405"/>
                        <a:pt x="566" y="3417"/>
                        <a:pt x="585" y="3427"/>
                      </a:cubicBezTo>
                      <a:cubicBezTo>
                        <a:pt x="565" y="3480"/>
                        <a:pt x="546" y="3533"/>
                        <a:pt x="528" y="3586"/>
                      </a:cubicBezTo>
                      <a:cubicBezTo>
                        <a:pt x="489" y="3700"/>
                        <a:pt x="451" y="3813"/>
                        <a:pt x="415" y="3927"/>
                      </a:cubicBezTo>
                      <a:cubicBezTo>
                        <a:pt x="378" y="3952"/>
                        <a:pt x="350" y="3992"/>
                        <a:pt x="344" y="4038"/>
                      </a:cubicBezTo>
                      <a:cubicBezTo>
                        <a:pt x="335" y="4104"/>
                        <a:pt x="325" y="4171"/>
                        <a:pt x="314" y="4237"/>
                      </a:cubicBezTo>
                      <a:cubicBezTo>
                        <a:pt x="287" y="4247"/>
                        <a:pt x="262" y="4264"/>
                        <a:pt x="240" y="4287"/>
                      </a:cubicBezTo>
                      <a:cubicBezTo>
                        <a:pt x="188" y="4341"/>
                        <a:pt x="168" y="4410"/>
                        <a:pt x="145" y="4479"/>
                      </a:cubicBezTo>
                      <a:cubicBezTo>
                        <a:pt x="114" y="4573"/>
                        <a:pt x="95" y="4670"/>
                        <a:pt x="79" y="4768"/>
                      </a:cubicBezTo>
                      <a:cubicBezTo>
                        <a:pt x="63" y="4859"/>
                        <a:pt x="52" y="4950"/>
                        <a:pt x="41" y="5043"/>
                      </a:cubicBezTo>
                      <a:cubicBezTo>
                        <a:pt x="25" y="5170"/>
                        <a:pt x="20" y="5300"/>
                        <a:pt x="16" y="5430"/>
                      </a:cubicBezTo>
                      <a:cubicBezTo>
                        <a:pt x="12" y="5558"/>
                        <a:pt x="8" y="5687"/>
                        <a:pt x="5" y="5815"/>
                      </a:cubicBezTo>
                      <a:cubicBezTo>
                        <a:pt x="4" y="5873"/>
                        <a:pt x="1" y="5933"/>
                        <a:pt x="27" y="5988"/>
                      </a:cubicBezTo>
                      <a:cubicBezTo>
                        <a:pt x="49" y="6035"/>
                        <a:pt x="87" y="6065"/>
                        <a:pt x="131" y="6085"/>
                      </a:cubicBezTo>
                      <a:cubicBezTo>
                        <a:pt x="120" y="6200"/>
                        <a:pt x="130" y="6316"/>
                        <a:pt x="138" y="6431"/>
                      </a:cubicBezTo>
                      <a:cubicBezTo>
                        <a:pt x="143" y="6499"/>
                        <a:pt x="150" y="6569"/>
                        <a:pt x="160" y="6636"/>
                      </a:cubicBezTo>
                      <a:cubicBezTo>
                        <a:pt x="171" y="6710"/>
                        <a:pt x="184" y="6785"/>
                        <a:pt x="199" y="6860"/>
                      </a:cubicBezTo>
                      <a:cubicBezTo>
                        <a:pt x="216" y="6946"/>
                        <a:pt x="231" y="7036"/>
                        <a:pt x="266" y="7115"/>
                      </a:cubicBezTo>
                      <a:cubicBezTo>
                        <a:pt x="284" y="7156"/>
                        <a:pt x="320" y="7187"/>
                        <a:pt x="361" y="7204"/>
                      </a:cubicBezTo>
                      <a:cubicBezTo>
                        <a:pt x="370" y="7236"/>
                        <a:pt x="382" y="7268"/>
                        <a:pt x="393" y="7301"/>
                      </a:cubicBezTo>
                      <a:cubicBezTo>
                        <a:pt x="423" y="7385"/>
                        <a:pt x="457" y="7464"/>
                        <a:pt x="493" y="7545"/>
                      </a:cubicBezTo>
                      <a:cubicBezTo>
                        <a:pt x="562" y="7701"/>
                        <a:pt x="654" y="7856"/>
                        <a:pt x="759" y="7991"/>
                      </a:cubicBezTo>
                      <a:cubicBezTo>
                        <a:pt x="759" y="7991"/>
                        <a:pt x="759" y="7991"/>
                        <a:pt x="760" y="7992"/>
                      </a:cubicBezTo>
                      <a:cubicBezTo>
                        <a:pt x="762" y="7996"/>
                        <a:pt x="765" y="7998"/>
                        <a:pt x="767" y="8001"/>
                      </a:cubicBezTo>
                      <a:cubicBezTo>
                        <a:pt x="769" y="8005"/>
                        <a:pt x="770" y="8006"/>
                        <a:pt x="772" y="8008"/>
                      </a:cubicBezTo>
                      <a:cubicBezTo>
                        <a:pt x="782" y="8021"/>
                        <a:pt x="792" y="8033"/>
                        <a:pt x="802" y="8045"/>
                      </a:cubicBezTo>
                      <a:cubicBezTo>
                        <a:pt x="823" y="8104"/>
                        <a:pt x="847" y="8161"/>
                        <a:pt x="873" y="8219"/>
                      </a:cubicBezTo>
                      <a:cubicBezTo>
                        <a:pt x="960" y="8408"/>
                        <a:pt x="1091" y="8580"/>
                        <a:pt x="1227" y="8738"/>
                      </a:cubicBezTo>
                      <a:cubicBezTo>
                        <a:pt x="1285" y="8806"/>
                        <a:pt x="1343" y="8876"/>
                        <a:pt x="1405" y="8941"/>
                      </a:cubicBezTo>
                      <a:cubicBezTo>
                        <a:pt x="1525" y="9065"/>
                        <a:pt x="1652" y="9182"/>
                        <a:pt x="1773" y="9304"/>
                      </a:cubicBezTo>
                      <a:cubicBezTo>
                        <a:pt x="1911" y="9445"/>
                        <a:pt x="2033" y="9599"/>
                        <a:pt x="2166" y="9743"/>
                      </a:cubicBezTo>
                      <a:cubicBezTo>
                        <a:pt x="2232" y="9817"/>
                        <a:pt x="2302" y="9893"/>
                        <a:pt x="2379" y="9954"/>
                      </a:cubicBezTo>
                      <a:cubicBezTo>
                        <a:pt x="2445" y="10006"/>
                        <a:pt x="2515" y="10034"/>
                        <a:pt x="2594" y="10056"/>
                      </a:cubicBezTo>
                      <a:lnTo>
                        <a:pt x="2594" y="10056"/>
                      </a:lnTo>
                      <a:cubicBezTo>
                        <a:pt x="2644" y="10071"/>
                        <a:pt x="2693" y="10087"/>
                        <a:pt x="2742" y="10105"/>
                      </a:cubicBezTo>
                      <a:cubicBezTo>
                        <a:pt x="2754" y="10112"/>
                        <a:pt x="2767" y="10118"/>
                        <a:pt x="2780" y="10124"/>
                      </a:cubicBezTo>
                      <a:cubicBezTo>
                        <a:pt x="2781" y="10126"/>
                        <a:pt x="2782" y="10126"/>
                        <a:pt x="2783" y="10127"/>
                      </a:cubicBezTo>
                      <a:cubicBezTo>
                        <a:pt x="2815" y="10148"/>
                        <a:pt x="2851" y="10158"/>
                        <a:pt x="2887" y="10158"/>
                      </a:cubicBezTo>
                      <a:cubicBezTo>
                        <a:pt x="2931" y="10158"/>
                        <a:pt x="2974" y="10143"/>
                        <a:pt x="3009" y="10113"/>
                      </a:cubicBezTo>
                      <a:cubicBezTo>
                        <a:pt x="3051" y="10078"/>
                        <a:pt x="3073" y="10023"/>
                        <a:pt x="3072" y="9968"/>
                      </a:cubicBezTo>
                      <a:lnTo>
                        <a:pt x="3072" y="9968"/>
                      </a:lnTo>
                      <a:cubicBezTo>
                        <a:pt x="3214" y="10058"/>
                        <a:pt x="3367" y="10128"/>
                        <a:pt x="3522" y="10190"/>
                      </a:cubicBezTo>
                      <a:cubicBezTo>
                        <a:pt x="3709" y="10264"/>
                        <a:pt x="3913" y="10303"/>
                        <a:pt x="4109" y="10341"/>
                      </a:cubicBezTo>
                      <a:cubicBezTo>
                        <a:pt x="4180" y="10355"/>
                        <a:pt x="4252" y="10365"/>
                        <a:pt x="4326" y="10375"/>
                      </a:cubicBezTo>
                      <a:lnTo>
                        <a:pt x="4334" y="10375"/>
                      </a:lnTo>
                      <a:cubicBezTo>
                        <a:pt x="4338" y="10376"/>
                        <a:pt x="4343" y="10377"/>
                        <a:pt x="4349" y="10377"/>
                      </a:cubicBezTo>
                      <a:lnTo>
                        <a:pt x="4349" y="10377"/>
                      </a:lnTo>
                      <a:cubicBezTo>
                        <a:pt x="4348" y="10377"/>
                        <a:pt x="4348" y="10377"/>
                        <a:pt x="4348" y="10377"/>
                      </a:cubicBezTo>
                      <a:lnTo>
                        <a:pt x="4348" y="10377"/>
                      </a:lnTo>
                      <a:cubicBezTo>
                        <a:pt x="4356" y="10379"/>
                        <a:pt x="4363" y="10380"/>
                        <a:pt x="4370" y="10381"/>
                      </a:cubicBezTo>
                      <a:cubicBezTo>
                        <a:pt x="4372" y="10381"/>
                        <a:pt x="4375" y="10381"/>
                        <a:pt x="4377" y="10382"/>
                      </a:cubicBezTo>
                      <a:lnTo>
                        <a:pt x="4385" y="10382"/>
                      </a:lnTo>
                      <a:cubicBezTo>
                        <a:pt x="4479" y="10397"/>
                        <a:pt x="4571" y="10412"/>
                        <a:pt x="4665" y="10427"/>
                      </a:cubicBezTo>
                      <a:cubicBezTo>
                        <a:pt x="4761" y="10443"/>
                        <a:pt x="4857" y="10462"/>
                        <a:pt x="4954" y="10470"/>
                      </a:cubicBezTo>
                      <a:cubicBezTo>
                        <a:pt x="5044" y="10478"/>
                        <a:pt x="5132" y="10480"/>
                        <a:pt x="5221" y="10480"/>
                      </a:cubicBezTo>
                      <a:cubicBezTo>
                        <a:pt x="5327" y="10480"/>
                        <a:pt x="5434" y="10477"/>
                        <a:pt x="5539" y="10475"/>
                      </a:cubicBezTo>
                      <a:cubicBezTo>
                        <a:pt x="5733" y="10471"/>
                        <a:pt x="5926" y="10452"/>
                        <a:pt x="6118" y="10422"/>
                      </a:cubicBezTo>
                      <a:cubicBezTo>
                        <a:pt x="6218" y="10407"/>
                        <a:pt x="6315" y="10388"/>
                        <a:pt x="6412" y="10360"/>
                      </a:cubicBezTo>
                      <a:cubicBezTo>
                        <a:pt x="6513" y="10332"/>
                        <a:pt x="6611" y="10297"/>
                        <a:pt x="6711" y="10264"/>
                      </a:cubicBezTo>
                      <a:cubicBezTo>
                        <a:pt x="6811" y="10231"/>
                        <a:pt x="6912" y="10198"/>
                        <a:pt x="7010" y="10157"/>
                      </a:cubicBezTo>
                      <a:cubicBezTo>
                        <a:pt x="7110" y="10117"/>
                        <a:pt x="7206" y="10070"/>
                        <a:pt x="7302" y="10021"/>
                      </a:cubicBezTo>
                      <a:cubicBezTo>
                        <a:pt x="7396" y="9973"/>
                        <a:pt x="7486" y="9913"/>
                        <a:pt x="7575" y="9856"/>
                      </a:cubicBezTo>
                      <a:cubicBezTo>
                        <a:pt x="7660" y="9801"/>
                        <a:pt x="7746" y="9749"/>
                        <a:pt x="7833" y="9698"/>
                      </a:cubicBezTo>
                      <a:cubicBezTo>
                        <a:pt x="8003" y="9602"/>
                        <a:pt x="8171" y="9504"/>
                        <a:pt x="8329" y="9387"/>
                      </a:cubicBezTo>
                      <a:cubicBezTo>
                        <a:pt x="8495" y="9263"/>
                        <a:pt x="8657" y="9134"/>
                        <a:pt x="8814" y="8998"/>
                      </a:cubicBezTo>
                      <a:cubicBezTo>
                        <a:pt x="8888" y="8936"/>
                        <a:pt x="8960" y="8869"/>
                        <a:pt x="9033" y="8804"/>
                      </a:cubicBezTo>
                      <a:cubicBezTo>
                        <a:pt x="9137" y="8713"/>
                        <a:pt x="9238" y="8620"/>
                        <a:pt x="9318" y="8507"/>
                      </a:cubicBezTo>
                      <a:cubicBezTo>
                        <a:pt x="9376" y="8424"/>
                        <a:pt x="9432" y="8340"/>
                        <a:pt x="9481" y="8253"/>
                      </a:cubicBezTo>
                      <a:cubicBezTo>
                        <a:pt x="9534" y="8161"/>
                        <a:pt x="9577" y="8065"/>
                        <a:pt x="9622" y="7969"/>
                      </a:cubicBezTo>
                      <a:cubicBezTo>
                        <a:pt x="9682" y="7840"/>
                        <a:pt x="9736" y="7709"/>
                        <a:pt x="9791" y="7578"/>
                      </a:cubicBezTo>
                      <a:cubicBezTo>
                        <a:pt x="9813" y="7562"/>
                        <a:pt x="9832" y="7540"/>
                        <a:pt x="9846" y="7515"/>
                      </a:cubicBezTo>
                      <a:cubicBezTo>
                        <a:pt x="9859" y="7490"/>
                        <a:pt x="9868" y="7465"/>
                        <a:pt x="9875" y="7438"/>
                      </a:cubicBezTo>
                      <a:cubicBezTo>
                        <a:pt x="9891" y="7386"/>
                        <a:pt x="9905" y="7333"/>
                        <a:pt x="9919" y="7281"/>
                      </a:cubicBezTo>
                      <a:cubicBezTo>
                        <a:pt x="9922" y="7274"/>
                        <a:pt x="9925" y="7267"/>
                        <a:pt x="9927" y="7260"/>
                      </a:cubicBezTo>
                      <a:cubicBezTo>
                        <a:pt x="9964" y="7175"/>
                        <a:pt x="10004" y="7089"/>
                        <a:pt x="10037" y="7001"/>
                      </a:cubicBezTo>
                      <a:cubicBezTo>
                        <a:pt x="10106" y="6818"/>
                        <a:pt x="10176" y="6636"/>
                        <a:pt x="10225" y="6446"/>
                      </a:cubicBezTo>
                      <a:cubicBezTo>
                        <a:pt x="10249" y="6351"/>
                        <a:pt x="10276" y="6257"/>
                        <a:pt x="10296" y="6161"/>
                      </a:cubicBezTo>
                      <a:cubicBezTo>
                        <a:pt x="10324" y="6017"/>
                        <a:pt x="10353" y="5874"/>
                        <a:pt x="10372" y="5728"/>
                      </a:cubicBezTo>
                      <a:cubicBezTo>
                        <a:pt x="10407" y="5462"/>
                        <a:pt x="10404" y="5187"/>
                        <a:pt x="10378" y="4920"/>
                      </a:cubicBezTo>
                      <a:cubicBezTo>
                        <a:pt x="10365" y="4796"/>
                        <a:pt x="10344" y="4673"/>
                        <a:pt x="10309" y="4553"/>
                      </a:cubicBezTo>
                      <a:cubicBezTo>
                        <a:pt x="10292" y="4494"/>
                        <a:pt x="10274" y="4439"/>
                        <a:pt x="10251" y="4383"/>
                      </a:cubicBezTo>
                      <a:cubicBezTo>
                        <a:pt x="10237" y="4352"/>
                        <a:pt x="10221" y="4326"/>
                        <a:pt x="10200" y="4303"/>
                      </a:cubicBezTo>
                      <a:cubicBezTo>
                        <a:pt x="10186" y="4137"/>
                        <a:pt x="10158" y="3972"/>
                        <a:pt x="10124" y="3809"/>
                      </a:cubicBezTo>
                      <a:cubicBezTo>
                        <a:pt x="10070" y="3558"/>
                        <a:pt x="9970" y="3318"/>
                        <a:pt x="9843" y="3095"/>
                      </a:cubicBezTo>
                      <a:cubicBezTo>
                        <a:pt x="9790" y="3003"/>
                        <a:pt x="9739" y="2912"/>
                        <a:pt x="9686" y="2820"/>
                      </a:cubicBezTo>
                      <a:cubicBezTo>
                        <a:pt x="9588" y="2649"/>
                        <a:pt x="9481" y="2481"/>
                        <a:pt x="9372" y="2317"/>
                      </a:cubicBezTo>
                      <a:cubicBezTo>
                        <a:pt x="9254" y="2142"/>
                        <a:pt x="9136" y="1971"/>
                        <a:pt x="9011" y="1801"/>
                      </a:cubicBezTo>
                      <a:cubicBezTo>
                        <a:pt x="8780" y="1490"/>
                        <a:pt x="8497" y="1216"/>
                        <a:pt x="8197" y="971"/>
                      </a:cubicBezTo>
                      <a:cubicBezTo>
                        <a:pt x="8115" y="903"/>
                        <a:pt x="8032" y="834"/>
                        <a:pt x="7946" y="769"/>
                      </a:cubicBezTo>
                      <a:cubicBezTo>
                        <a:pt x="7861" y="705"/>
                        <a:pt x="7775" y="645"/>
                        <a:pt x="7687" y="586"/>
                      </a:cubicBezTo>
                      <a:cubicBezTo>
                        <a:pt x="7650" y="560"/>
                        <a:pt x="7607" y="538"/>
                        <a:pt x="7567" y="515"/>
                      </a:cubicBezTo>
                      <a:cubicBezTo>
                        <a:pt x="7528" y="492"/>
                        <a:pt x="7490" y="469"/>
                        <a:pt x="7449" y="450"/>
                      </a:cubicBezTo>
                      <a:cubicBezTo>
                        <a:pt x="7356" y="401"/>
                        <a:pt x="7261" y="354"/>
                        <a:pt x="7165" y="308"/>
                      </a:cubicBezTo>
                      <a:cubicBezTo>
                        <a:pt x="6988" y="223"/>
                        <a:pt x="6803" y="155"/>
                        <a:pt x="6615" y="102"/>
                      </a:cubicBezTo>
                      <a:cubicBezTo>
                        <a:pt x="6426" y="48"/>
                        <a:pt x="6227" y="21"/>
                        <a:pt x="6032" y="6"/>
                      </a:cubicBezTo>
                      <a:cubicBezTo>
                        <a:pt x="5986" y="3"/>
                        <a:pt x="5941" y="1"/>
                        <a:pt x="58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28"/>
                <p:cNvSpPr/>
                <p:nvPr/>
              </p:nvSpPr>
              <p:spPr>
                <a:xfrm>
                  <a:off x="3501125" y="419200"/>
                  <a:ext cx="258700" cy="1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8" h="5929" extrusionOk="0">
                      <a:moveTo>
                        <a:pt x="9069" y="2567"/>
                      </a:moveTo>
                      <a:lnTo>
                        <a:pt x="9069" y="2567"/>
                      </a:lnTo>
                      <a:cubicBezTo>
                        <a:pt x="9068" y="2568"/>
                        <a:pt x="9068" y="2568"/>
                        <a:pt x="9067" y="2569"/>
                      </a:cubicBezTo>
                      <a:cubicBezTo>
                        <a:pt x="9068" y="2568"/>
                        <a:pt x="9068" y="2568"/>
                        <a:pt x="9069" y="2567"/>
                      </a:cubicBezTo>
                      <a:close/>
                      <a:moveTo>
                        <a:pt x="10162" y="0"/>
                      </a:moveTo>
                      <a:cubicBezTo>
                        <a:pt x="10157" y="0"/>
                        <a:pt x="10152" y="1"/>
                        <a:pt x="10147" y="1"/>
                      </a:cubicBezTo>
                      <a:cubicBezTo>
                        <a:pt x="10122" y="2"/>
                        <a:pt x="10120" y="2"/>
                        <a:pt x="10097" y="9"/>
                      </a:cubicBezTo>
                      <a:cubicBezTo>
                        <a:pt x="10007" y="37"/>
                        <a:pt x="9956" y="134"/>
                        <a:pt x="9974" y="222"/>
                      </a:cubicBezTo>
                      <a:cubicBezTo>
                        <a:pt x="9973" y="246"/>
                        <a:pt x="9970" y="270"/>
                        <a:pt x="9967" y="294"/>
                      </a:cubicBezTo>
                      <a:cubicBezTo>
                        <a:pt x="9943" y="438"/>
                        <a:pt x="9903" y="579"/>
                        <a:pt x="9871" y="722"/>
                      </a:cubicBezTo>
                      <a:cubicBezTo>
                        <a:pt x="9841" y="853"/>
                        <a:pt x="9814" y="983"/>
                        <a:pt x="9779" y="1114"/>
                      </a:cubicBezTo>
                      <a:cubicBezTo>
                        <a:pt x="9757" y="1191"/>
                        <a:pt x="9730" y="1267"/>
                        <a:pt x="9699" y="1342"/>
                      </a:cubicBezTo>
                      <a:cubicBezTo>
                        <a:pt x="9654" y="1440"/>
                        <a:pt x="9601" y="1531"/>
                        <a:pt x="9554" y="1628"/>
                      </a:cubicBezTo>
                      <a:cubicBezTo>
                        <a:pt x="9504" y="1731"/>
                        <a:pt x="9470" y="1841"/>
                        <a:pt x="9428" y="1948"/>
                      </a:cubicBezTo>
                      <a:cubicBezTo>
                        <a:pt x="9364" y="2093"/>
                        <a:pt x="9281" y="2226"/>
                        <a:pt x="9205" y="2365"/>
                      </a:cubicBezTo>
                      <a:cubicBezTo>
                        <a:pt x="9164" y="2434"/>
                        <a:pt x="9119" y="2500"/>
                        <a:pt x="9071" y="2564"/>
                      </a:cubicBezTo>
                      <a:lnTo>
                        <a:pt x="9071" y="2564"/>
                      </a:lnTo>
                      <a:cubicBezTo>
                        <a:pt x="9069" y="2567"/>
                        <a:pt x="9067" y="2569"/>
                        <a:pt x="9065" y="2572"/>
                      </a:cubicBezTo>
                      <a:cubicBezTo>
                        <a:pt x="9064" y="2574"/>
                        <a:pt x="9063" y="2576"/>
                        <a:pt x="9060" y="2577"/>
                      </a:cubicBezTo>
                      <a:cubicBezTo>
                        <a:pt x="9061" y="2576"/>
                        <a:pt x="9063" y="2575"/>
                        <a:pt x="9063" y="2574"/>
                      </a:cubicBezTo>
                      <a:lnTo>
                        <a:pt x="9063" y="2574"/>
                      </a:lnTo>
                      <a:cubicBezTo>
                        <a:pt x="8950" y="2718"/>
                        <a:pt x="8837" y="2861"/>
                        <a:pt x="8718" y="2999"/>
                      </a:cubicBezTo>
                      <a:cubicBezTo>
                        <a:pt x="8604" y="3133"/>
                        <a:pt x="8475" y="3257"/>
                        <a:pt x="8351" y="3382"/>
                      </a:cubicBezTo>
                      <a:lnTo>
                        <a:pt x="8351" y="3382"/>
                      </a:lnTo>
                      <a:cubicBezTo>
                        <a:pt x="8247" y="3479"/>
                        <a:pt x="8142" y="3571"/>
                        <a:pt x="8031" y="3658"/>
                      </a:cubicBezTo>
                      <a:cubicBezTo>
                        <a:pt x="7877" y="3763"/>
                        <a:pt x="7718" y="3860"/>
                        <a:pt x="7557" y="3953"/>
                      </a:cubicBezTo>
                      <a:cubicBezTo>
                        <a:pt x="7283" y="4094"/>
                        <a:pt x="7001" y="4215"/>
                        <a:pt x="6718" y="4334"/>
                      </a:cubicBezTo>
                      <a:cubicBezTo>
                        <a:pt x="6465" y="4432"/>
                        <a:pt x="6208" y="4521"/>
                        <a:pt x="5945" y="4594"/>
                      </a:cubicBezTo>
                      <a:cubicBezTo>
                        <a:pt x="5527" y="4693"/>
                        <a:pt x="5104" y="4763"/>
                        <a:pt x="4676" y="4817"/>
                      </a:cubicBezTo>
                      <a:cubicBezTo>
                        <a:pt x="4550" y="4831"/>
                        <a:pt x="4426" y="4846"/>
                        <a:pt x="4299" y="4857"/>
                      </a:cubicBezTo>
                      <a:cubicBezTo>
                        <a:pt x="4180" y="4868"/>
                        <a:pt x="4061" y="4868"/>
                        <a:pt x="3941" y="4868"/>
                      </a:cubicBezTo>
                      <a:cubicBezTo>
                        <a:pt x="3818" y="4864"/>
                        <a:pt x="3696" y="4858"/>
                        <a:pt x="3575" y="4845"/>
                      </a:cubicBezTo>
                      <a:lnTo>
                        <a:pt x="3575" y="4845"/>
                      </a:lnTo>
                      <a:cubicBezTo>
                        <a:pt x="3576" y="4845"/>
                        <a:pt x="3578" y="4846"/>
                        <a:pt x="3580" y="4846"/>
                      </a:cubicBezTo>
                      <a:cubicBezTo>
                        <a:pt x="3575" y="4845"/>
                        <a:pt x="3571" y="4845"/>
                        <a:pt x="3567" y="4844"/>
                      </a:cubicBezTo>
                      <a:lnTo>
                        <a:pt x="3567" y="4844"/>
                      </a:lnTo>
                      <a:cubicBezTo>
                        <a:pt x="3570" y="4844"/>
                        <a:pt x="3572" y="4845"/>
                        <a:pt x="3575" y="4845"/>
                      </a:cubicBezTo>
                      <a:lnTo>
                        <a:pt x="3575" y="4845"/>
                      </a:lnTo>
                      <a:cubicBezTo>
                        <a:pt x="3572" y="4844"/>
                        <a:pt x="3568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565" y="4844"/>
                        <a:pt x="3566" y="4844"/>
                        <a:pt x="3567" y="4844"/>
                      </a:cubicBezTo>
                      <a:lnTo>
                        <a:pt x="3567" y="4844"/>
                      </a:lnTo>
                      <a:cubicBezTo>
                        <a:pt x="3566" y="4844"/>
                        <a:pt x="3565" y="4844"/>
                        <a:pt x="3564" y="4844"/>
                      </a:cubicBezTo>
                      <a:cubicBezTo>
                        <a:pt x="3564" y="4844"/>
                        <a:pt x="3564" y="4844"/>
                        <a:pt x="3565" y="4844"/>
                      </a:cubicBezTo>
                      <a:lnTo>
                        <a:pt x="3565" y="4844"/>
                      </a:lnTo>
                      <a:cubicBezTo>
                        <a:pt x="3428" y="4823"/>
                        <a:pt x="3290" y="4805"/>
                        <a:pt x="3152" y="4788"/>
                      </a:cubicBezTo>
                      <a:cubicBezTo>
                        <a:pt x="3120" y="4783"/>
                        <a:pt x="3089" y="4775"/>
                        <a:pt x="3058" y="4769"/>
                      </a:cubicBezTo>
                      <a:cubicBezTo>
                        <a:pt x="2706" y="4644"/>
                        <a:pt x="2359" y="4501"/>
                        <a:pt x="2020" y="4344"/>
                      </a:cubicBezTo>
                      <a:cubicBezTo>
                        <a:pt x="1893" y="4283"/>
                        <a:pt x="1769" y="4218"/>
                        <a:pt x="1648" y="4147"/>
                      </a:cubicBezTo>
                      <a:cubicBezTo>
                        <a:pt x="1519" y="4071"/>
                        <a:pt x="1386" y="4002"/>
                        <a:pt x="1258" y="3927"/>
                      </a:cubicBezTo>
                      <a:cubicBezTo>
                        <a:pt x="1154" y="3857"/>
                        <a:pt x="1058" y="3778"/>
                        <a:pt x="962" y="3698"/>
                      </a:cubicBezTo>
                      <a:cubicBezTo>
                        <a:pt x="858" y="3604"/>
                        <a:pt x="755" y="3510"/>
                        <a:pt x="659" y="3409"/>
                      </a:cubicBezTo>
                      <a:cubicBezTo>
                        <a:pt x="591" y="3331"/>
                        <a:pt x="525" y="3249"/>
                        <a:pt x="462" y="3167"/>
                      </a:cubicBezTo>
                      <a:cubicBezTo>
                        <a:pt x="429" y="3124"/>
                        <a:pt x="395" y="3083"/>
                        <a:pt x="363" y="3039"/>
                      </a:cubicBezTo>
                      <a:cubicBezTo>
                        <a:pt x="329" y="2986"/>
                        <a:pt x="269" y="2958"/>
                        <a:pt x="208" y="2958"/>
                      </a:cubicBezTo>
                      <a:cubicBezTo>
                        <a:pt x="175" y="2958"/>
                        <a:pt x="141" y="2967"/>
                        <a:pt x="113" y="2984"/>
                      </a:cubicBezTo>
                      <a:cubicBezTo>
                        <a:pt x="24" y="3038"/>
                        <a:pt x="0" y="3151"/>
                        <a:pt x="53" y="3239"/>
                      </a:cubicBezTo>
                      <a:cubicBezTo>
                        <a:pt x="74" y="3275"/>
                        <a:pt x="103" y="3307"/>
                        <a:pt x="130" y="3340"/>
                      </a:cubicBezTo>
                      <a:cubicBezTo>
                        <a:pt x="181" y="3408"/>
                        <a:pt x="233" y="3474"/>
                        <a:pt x="285" y="3540"/>
                      </a:cubicBezTo>
                      <a:cubicBezTo>
                        <a:pt x="362" y="3636"/>
                        <a:pt x="449" y="3723"/>
                        <a:pt x="538" y="3808"/>
                      </a:cubicBezTo>
                      <a:cubicBezTo>
                        <a:pt x="483" y="3881"/>
                        <a:pt x="502" y="3968"/>
                        <a:pt x="544" y="4040"/>
                      </a:cubicBezTo>
                      <a:cubicBezTo>
                        <a:pt x="607" y="4151"/>
                        <a:pt x="699" y="4249"/>
                        <a:pt x="791" y="4337"/>
                      </a:cubicBezTo>
                      <a:cubicBezTo>
                        <a:pt x="883" y="4428"/>
                        <a:pt x="990" y="4504"/>
                        <a:pt x="1095" y="4577"/>
                      </a:cubicBezTo>
                      <a:cubicBezTo>
                        <a:pt x="1215" y="4661"/>
                        <a:pt x="1336" y="4741"/>
                        <a:pt x="1463" y="4814"/>
                      </a:cubicBezTo>
                      <a:cubicBezTo>
                        <a:pt x="1727" y="4967"/>
                        <a:pt x="2008" y="5087"/>
                        <a:pt x="2285" y="5214"/>
                      </a:cubicBezTo>
                      <a:cubicBezTo>
                        <a:pt x="2385" y="5259"/>
                        <a:pt x="2489" y="5295"/>
                        <a:pt x="2592" y="5337"/>
                      </a:cubicBezTo>
                      <a:cubicBezTo>
                        <a:pt x="2666" y="5366"/>
                        <a:pt x="2739" y="5395"/>
                        <a:pt x="2816" y="5421"/>
                      </a:cubicBezTo>
                      <a:cubicBezTo>
                        <a:pt x="2874" y="5441"/>
                        <a:pt x="2933" y="5460"/>
                        <a:pt x="2993" y="5480"/>
                      </a:cubicBezTo>
                      <a:cubicBezTo>
                        <a:pt x="2984" y="5513"/>
                        <a:pt x="2984" y="5548"/>
                        <a:pt x="2998" y="5582"/>
                      </a:cubicBezTo>
                      <a:cubicBezTo>
                        <a:pt x="3014" y="5625"/>
                        <a:pt x="3032" y="5667"/>
                        <a:pt x="3066" y="5697"/>
                      </a:cubicBezTo>
                      <a:cubicBezTo>
                        <a:pt x="3104" y="5730"/>
                        <a:pt x="3148" y="5747"/>
                        <a:pt x="3194" y="5761"/>
                      </a:cubicBezTo>
                      <a:lnTo>
                        <a:pt x="3194" y="5761"/>
                      </a:lnTo>
                      <a:cubicBezTo>
                        <a:pt x="3193" y="5760"/>
                        <a:pt x="3191" y="5760"/>
                        <a:pt x="3190" y="5760"/>
                      </a:cubicBezTo>
                      <a:lnTo>
                        <a:pt x="3190" y="5760"/>
                      </a:lnTo>
                      <a:cubicBezTo>
                        <a:pt x="3247" y="5777"/>
                        <a:pt x="3304" y="5799"/>
                        <a:pt x="3362" y="5816"/>
                      </a:cubicBezTo>
                      <a:cubicBezTo>
                        <a:pt x="3424" y="5834"/>
                        <a:pt x="3487" y="5849"/>
                        <a:pt x="3551" y="5863"/>
                      </a:cubicBezTo>
                      <a:cubicBezTo>
                        <a:pt x="3696" y="5893"/>
                        <a:pt x="3845" y="5908"/>
                        <a:pt x="3993" y="5920"/>
                      </a:cubicBezTo>
                      <a:cubicBezTo>
                        <a:pt x="4087" y="5925"/>
                        <a:pt x="4182" y="5929"/>
                        <a:pt x="4277" y="5929"/>
                      </a:cubicBezTo>
                      <a:cubicBezTo>
                        <a:pt x="4481" y="5929"/>
                        <a:pt x="4683" y="5915"/>
                        <a:pt x="4884" y="5897"/>
                      </a:cubicBezTo>
                      <a:cubicBezTo>
                        <a:pt x="5048" y="5882"/>
                        <a:pt x="5209" y="5860"/>
                        <a:pt x="5371" y="5833"/>
                      </a:cubicBezTo>
                      <a:cubicBezTo>
                        <a:pt x="5407" y="5827"/>
                        <a:pt x="5442" y="5821"/>
                        <a:pt x="5478" y="5815"/>
                      </a:cubicBezTo>
                      <a:cubicBezTo>
                        <a:pt x="5732" y="5800"/>
                        <a:pt x="5981" y="5759"/>
                        <a:pt x="6230" y="5714"/>
                      </a:cubicBezTo>
                      <a:cubicBezTo>
                        <a:pt x="6328" y="5696"/>
                        <a:pt x="6427" y="5673"/>
                        <a:pt x="6526" y="5651"/>
                      </a:cubicBezTo>
                      <a:cubicBezTo>
                        <a:pt x="6673" y="5621"/>
                        <a:pt x="6820" y="5590"/>
                        <a:pt x="6967" y="5558"/>
                      </a:cubicBezTo>
                      <a:cubicBezTo>
                        <a:pt x="7040" y="5544"/>
                        <a:pt x="7096" y="5489"/>
                        <a:pt x="7113" y="5420"/>
                      </a:cubicBezTo>
                      <a:cubicBezTo>
                        <a:pt x="7175" y="5402"/>
                        <a:pt x="7235" y="5382"/>
                        <a:pt x="7296" y="5362"/>
                      </a:cubicBezTo>
                      <a:cubicBezTo>
                        <a:pt x="7371" y="5337"/>
                        <a:pt x="7444" y="5311"/>
                        <a:pt x="7519" y="5286"/>
                      </a:cubicBezTo>
                      <a:cubicBezTo>
                        <a:pt x="7614" y="5253"/>
                        <a:pt x="7712" y="5226"/>
                        <a:pt x="7802" y="5182"/>
                      </a:cubicBezTo>
                      <a:cubicBezTo>
                        <a:pt x="7885" y="5142"/>
                        <a:pt x="7926" y="5044"/>
                        <a:pt x="7897" y="4958"/>
                      </a:cubicBezTo>
                      <a:cubicBezTo>
                        <a:pt x="7894" y="4947"/>
                        <a:pt x="7888" y="4936"/>
                        <a:pt x="7884" y="4927"/>
                      </a:cubicBezTo>
                      <a:cubicBezTo>
                        <a:pt x="8096" y="4752"/>
                        <a:pt x="8310" y="4578"/>
                        <a:pt x="8527" y="4409"/>
                      </a:cubicBezTo>
                      <a:cubicBezTo>
                        <a:pt x="8557" y="4390"/>
                        <a:pt x="8588" y="4371"/>
                        <a:pt x="8617" y="4351"/>
                      </a:cubicBezTo>
                      <a:cubicBezTo>
                        <a:pt x="8682" y="4302"/>
                        <a:pt x="8746" y="4253"/>
                        <a:pt x="8809" y="4202"/>
                      </a:cubicBezTo>
                      <a:cubicBezTo>
                        <a:pt x="8841" y="4177"/>
                        <a:pt x="8868" y="4152"/>
                        <a:pt x="8893" y="4120"/>
                      </a:cubicBezTo>
                      <a:cubicBezTo>
                        <a:pt x="8922" y="4082"/>
                        <a:pt x="8925" y="4035"/>
                        <a:pt x="8924" y="3990"/>
                      </a:cubicBezTo>
                      <a:cubicBezTo>
                        <a:pt x="8924" y="3955"/>
                        <a:pt x="8912" y="3923"/>
                        <a:pt x="8893" y="3897"/>
                      </a:cubicBezTo>
                      <a:cubicBezTo>
                        <a:pt x="8978" y="3820"/>
                        <a:pt x="9057" y="3738"/>
                        <a:pt x="9132" y="3655"/>
                      </a:cubicBezTo>
                      <a:cubicBezTo>
                        <a:pt x="9173" y="3609"/>
                        <a:pt x="9215" y="3564"/>
                        <a:pt x="9250" y="3516"/>
                      </a:cubicBezTo>
                      <a:cubicBezTo>
                        <a:pt x="9289" y="3465"/>
                        <a:pt x="9319" y="3412"/>
                        <a:pt x="9346" y="3355"/>
                      </a:cubicBezTo>
                      <a:cubicBezTo>
                        <a:pt x="9369" y="3311"/>
                        <a:pt x="9371" y="3261"/>
                        <a:pt x="9358" y="3215"/>
                      </a:cubicBezTo>
                      <a:cubicBezTo>
                        <a:pt x="9375" y="3187"/>
                        <a:pt x="9392" y="3158"/>
                        <a:pt x="9408" y="3130"/>
                      </a:cubicBezTo>
                      <a:cubicBezTo>
                        <a:pt x="9510" y="2954"/>
                        <a:pt x="9610" y="2776"/>
                        <a:pt x="9704" y="2596"/>
                      </a:cubicBezTo>
                      <a:cubicBezTo>
                        <a:pt x="9770" y="2470"/>
                        <a:pt x="9833" y="2342"/>
                        <a:pt x="9904" y="2217"/>
                      </a:cubicBezTo>
                      <a:cubicBezTo>
                        <a:pt x="9921" y="2191"/>
                        <a:pt x="9938" y="2163"/>
                        <a:pt x="9957" y="2137"/>
                      </a:cubicBezTo>
                      <a:cubicBezTo>
                        <a:pt x="10021" y="2054"/>
                        <a:pt x="10080" y="1962"/>
                        <a:pt x="10118" y="1865"/>
                      </a:cubicBezTo>
                      <a:cubicBezTo>
                        <a:pt x="10153" y="1771"/>
                        <a:pt x="10097" y="1661"/>
                        <a:pt x="10005" y="1628"/>
                      </a:cubicBezTo>
                      <a:cubicBezTo>
                        <a:pt x="9993" y="1625"/>
                        <a:pt x="9983" y="1626"/>
                        <a:pt x="9972" y="1624"/>
                      </a:cubicBezTo>
                      <a:cubicBezTo>
                        <a:pt x="9993" y="1584"/>
                        <a:pt x="10014" y="1544"/>
                        <a:pt x="10033" y="1503"/>
                      </a:cubicBezTo>
                      <a:cubicBezTo>
                        <a:pt x="10093" y="1372"/>
                        <a:pt x="10134" y="1233"/>
                        <a:pt x="10167" y="1093"/>
                      </a:cubicBezTo>
                      <a:cubicBezTo>
                        <a:pt x="10199" y="955"/>
                        <a:pt x="10228" y="814"/>
                        <a:pt x="10261" y="676"/>
                      </a:cubicBezTo>
                      <a:cubicBezTo>
                        <a:pt x="10277" y="609"/>
                        <a:pt x="10293" y="542"/>
                        <a:pt x="10308" y="475"/>
                      </a:cubicBezTo>
                      <a:cubicBezTo>
                        <a:pt x="10323" y="407"/>
                        <a:pt x="10334" y="340"/>
                        <a:pt x="10342" y="271"/>
                      </a:cubicBezTo>
                      <a:cubicBezTo>
                        <a:pt x="10348" y="207"/>
                        <a:pt x="10344" y="138"/>
                        <a:pt x="10309" y="83"/>
                      </a:cubicBezTo>
                      <a:cubicBezTo>
                        <a:pt x="10278" y="35"/>
                        <a:pt x="10219" y="0"/>
                        <a:pt x="1016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28"/>
                <p:cNvSpPr/>
                <p:nvPr/>
              </p:nvSpPr>
              <p:spPr>
                <a:xfrm>
                  <a:off x="3722725" y="444850"/>
                  <a:ext cx="9400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2" extrusionOk="0">
                      <a:moveTo>
                        <a:pt x="184" y="1"/>
                      </a:moveTo>
                      <a:cubicBezTo>
                        <a:pt x="83" y="1"/>
                        <a:pt x="1" y="92"/>
                        <a:pt x="3" y="191"/>
                      </a:cubicBezTo>
                      <a:cubicBezTo>
                        <a:pt x="6" y="292"/>
                        <a:pt x="92" y="371"/>
                        <a:pt x="193" y="371"/>
                      </a:cubicBezTo>
                      <a:cubicBezTo>
                        <a:pt x="293" y="371"/>
                        <a:pt x="376" y="280"/>
                        <a:pt x="373" y="180"/>
                      </a:cubicBezTo>
                      <a:cubicBezTo>
                        <a:pt x="370" y="79"/>
                        <a:pt x="28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28"/>
                <p:cNvSpPr/>
                <p:nvPr/>
              </p:nvSpPr>
              <p:spPr>
                <a:xfrm>
                  <a:off x="3728700" y="431775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4" y="191"/>
                      </a:cubicBezTo>
                      <a:cubicBezTo>
                        <a:pt x="6" y="293"/>
                        <a:pt x="92" y="371"/>
                        <a:pt x="194" y="371"/>
                      </a:cubicBezTo>
                      <a:cubicBezTo>
                        <a:pt x="295" y="371"/>
                        <a:pt x="377" y="279"/>
                        <a:pt x="373" y="181"/>
                      </a:cubicBezTo>
                      <a:cubicBezTo>
                        <a:pt x="371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28"/>
                <p:cNvSpPr/>
                <p:nvPr/>
              </p:nvSpPr>
              <p:spPr>
                <a:xfrm>
                  <a:off x="3714575" y="4318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4" y="0"/>
                      </a:moveTo>
                      <a:cubicBezTo>
                        <a:pt x="83" y="0"/>
                        <a:pt x="1" y="92"/>
                        <a:pt x="3" y="190"/>
                      </a:cubicBezTo>
                      <a:cubicBezTo>
                        <a:pt x="7" y="293"/>
                        <a:pt x="92" y="371"/>
                        <a:pt x="193" y="371"/>
                      </a:cubicBezTo>
                      <a:cubicBezTo>
                        <a:pt x="294" y="371"/>
                        <a:pt x="376" y="279"/>
                        <a:pt x="374" y="181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28"/>
                <p:cNvSpPr/>
                <p:nvPr/>
              </p:nvSpPr>
              <p:spPr>
                <a:xfrm>
                  <a:off x="3529075" y="487150"/>
                  <a:ext cx="9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0" extrusionOk="0">
                      <a:moveTo>
                        <a:pt x="184" y="0"/>
                      </a:moveTo>
                      <a:cubicBezTo>
                        <a:pt x="83" y="0"/>
                        <a:pt x="1" y="90"/>
                        <a:pt x="3" y="190"/>
                      </a:cubicBezTo>
                      <a:cubicBezTo>
                        <a:pt x="7" y="292"/>
                        <a:pt x="92" y="369"/>
                        <a:pt x="194" y="369"/>
                      </a:cubicBezTo>
                      <a:cubicBezTo>
                        <a:pt x="294" y="369"/>
                        <a:pt x="376" y="279"/>
                        <a:pt x="374" y="180"/>
                      </a:cubicBezTo>
                      <a:cubicBezTo>
                        <a:pt x="370" y="78"/>
                        <a:pt x="284" y="0"/>
                        <a:pt x="184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28"/>
                <p:cNvSpPr/>
                <p:nvPr/>
              </p:nvSpPr>
              <p:spPr>
                <a:xfrm>
                  <a:off x="3519325" y="480100"/>
                  <a:ext cx="9400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71" extrusionOk="0">
                      <a:moveTo>
                        <a:pt x="183" y="1"/>
                      </a:moveTo>
                      <a:cubicBezTo>
                        <a:pt x="83" y="1"/>
                        <a:pt x="1" y="91"/>
                        <a:pt x="3" y="191"/>
                      </a:cubicBezTo>
                      <a:cubicBezTo>
                        <a:pt x="7" y="292"/>
                        <a:pt x="92" y="370"/>
                        <a:pt x="193" y="370"/>
                      </a:cubicBezTo>
                      <a:cubicBezTo>
                        <a:pt x="294" y="370"/>
                        <a:pt x="376" y="280"/>
                        <a:pt x="374" y="180"/>
                      </a:cubicBezTo>
                      <a:cubicBezTo>
                        <a:pt x="370" y="78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28"/>
                <p:cNvSpPr/>
                <p:nvPr/>
              </p:nvSpPr>
              <p:spPr>
                <a:xfrm>
                  <a:off x="3611250" y="376100"/>
                  <a:ext cx="942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371" extrusionOk="0">
                      <a:moveTo>
                        <a:pt x="183" y="1"/>
                      </a:moveTo>
                      <a:cubicBezTo>
                        <a:pt x="82" y="1"/>
                        <a:pt x="0" y="91"/>
                        <a:pt x="2" y="191"/>
                      </a:cubicBezTo>
                      <a:cubicBezTo>
                        <a:pt x="6" y="292"/>
                        <a:pt x="92" y="370"/>
                        <a:pt x="193" y="370"/>
                      </a:cubicBezTo>
                      <a:cubicBezTo>
                        <a:pt x="293" y="370"/>
                        <a:pt x="376" y="280"/>
                        <a:pt x="373" y="180"/>
                      </a:cubicBezTo>
                      <a:cubicBezTo>
                        <a:pt x="369" y="79"/>
                        <a:pt x="28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28"/>
                <p:cNvSpPr/>
                <p:nvPr/>
              </p:nvSpPr>
              <p:spPr>
                <a:xfrm>
                  <a:off x="3640625" y="507075"/>
                  <a:ext cx="9375" cy="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1" extrusionOk="0">
                      <a:moveTo>
                        <a:pt x="192" y="0"/>
                      </a:moveTo>
                      <a:cubicBezTo>
                        <a:pt x="91" y="0"/>
                        <a:pt x="5" y="78"/>
                        <a:pt x="3" y="181"/>
                      </a:cubicBezTo>
                      <a:cubicBezTo>
                        <a:pt x="1" y="280"/>
                        <a:pt x="83" y="371"/>
                        <a:pt x="184" y="371"/>
                      </a:cubicBezTo>
                      <a:cubicBezTo>
                        <a:pt x="284" y="371"/>
                        <a:pt x="371" y="292"/>
                        <a:pt x="373" y="190"/>
                      </a:cubicBezTo>
                      <a:cubicBezTo>
                        <a:pt x="375" y="90"/>
                        <a:pt x="292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28"/>
                <p:cNvSpPr/>
                <p:nvPr/>
              </p:nvSpPr>
              <p:spPr>
                <a:xfrm>
                  <a:off x="3627025" y="509175"/>
                  <a:ext cx="9375" cy="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372" extrusionOk="0">
                      <a:moveTo>
                        <a:pt x="191" y="1"/>
                      </a:moveTo>
                      <a:cubicBezTo>
                        <a:pt x="91" y="1"/>
                        <a:pt x="5" y="78"/>
                        <a:pt x="3" y="181"/>
                      </a:cubicBezTo>
                      <a:cubicBezTo>
                        <a:pt x="0" y="281"/>
                        <a:pt x="83" y="371"/>
                        <a:pt x="183" y="371"/>
                      </a:cubicBezTo>
                      <a:cubicBezTo>
                        <a:pt x="284" y="371"/>
                        <a:pt x="370" y="292"/>
                        <a:pt x="372" y="190"/>
                      </a:cubicBezTo>
                      <a:cubicBezTo>
                        <a:pt x="374" y="91"/>
                        <a:pt x="292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010101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28"/>
                <p:cNvSpPr/>
                <p:nvPr/>
              </p:nvSpPr>
              <p:spPr>
                <a:xfrm>
                  <a:off x="3506475" y="308000"/>
                  <a:ext cx="159200" cy="8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8" h="3439" extrusionOk="0">
                      <a:moveTo>
                        <a:pt x="5176" y="1705"/>
                      </a:moveTo>
                      <a:cubicBezTo>
                        <a:pt x="5173" y="1707"/>
                        <a:pt x="5170" y="1710"/>
                        <a:pt x="5167" y="1712"/>
                      </a:cubicBezTo>
                      <a:lnTo>
                        <a:pt x="5167" y="1712"/>
                      </a:lnTo>
                      <a:cubicBezTo>
                        <a:pt x="5170" y="1710"/>
                        <a:pt x="5173" y="1707"/>
                        <a:pt x="5176" y="1705"/>
                      </a:cubicBezTo>
                      <a:close/>
                      <a:moveTo>
                        <a:pt x="3464" y="2833"/>
                      </a:moveTo>
                      <a:cubicBezTo>
                        <a:pt x="3461" y="2834"/>
                        <a:pt x="3458" y="2836"/>
                        <a:pt x="3456" y="2837"/>
                      </a:cubicBezTo>
                      <a:lnTo>
                        <a:pt x="3456" y="2837"/>
                      </a:lnTo>
                      <a:cubicBezTo>
                        <a:pt x="3458" y="2836"/>
                        <a:pt x="3461" y="2834"/>
                        <a:pt x="3464" y="2833"/>
                      </a:cubicBezTo>
                      <a:close/>
                      <a:moveTo>
                        <a:pt x="5495" y="0"/>
                      </a:moveTo>
                      <a:cubicBezTo>
                        <a:pt x="5432" y="0"/>
                        <a:pt x="5368" y="5"/>
                        <a:pt x="5305" y="10"/>
                      </a:cubicBezTo>
                      <a:cubicBezTo>
                        <a:pt x="5259" y="14"/>
                        <a:pt x="5213" y="20"/>
                        <a:pt x="5168" y="27"/>
                      </a:cubicBezTo>
                      <a:cubicBezTo>
                        <a:pt x="5070" y="41"/>
                        <a:pt x="4974" y="57"/>
                        <a:pt x="4877" y="72"/>
                      </a:cubicBezTo>
                      <a:cubicBezTo>
                        <a:pt x="4686" y="102"/>
                        <a:pt x="4494" y="120"/>
                        <a:pt x="4303" y="147"/>
                      </a:cubicBezTo>
                      <a:cubicBezTo>
                        <a:pt x="4198" y="162"/>
                        <a:pt x="4092" y="179"/>
                        <a:pt x="3986" y="199"/>
                      </a:cubicBezTo>
                      <a:cubicBezTo>
                        <a:pt x="3980" y="200"/>
                        <a:pt x="3974" y="201"/>
                        <a:pt x="3967" y="202"/>
                      </a:cubicBezTo>
                      <a:cubicBezTo>
                        <a:pt x="3932" y="164"/>
                        <a:pt x="3882" y="145"/>
                        <a:pt x="3829" y="145"/>
                      </a:cubicBezTo>
                      <a:cubicBezTo>
                        <a:pt x="3807" y="145"/>
                        <a:pt x="3784" y="148"/>
                        <a:pt x="3762" y="155"/>
                      </a:cubicBezTo>
                      <a:cubicBezTo>
                        <a:pt x="3693" y="179"/>
                        <a:pt x="3623" y="202"/>
                        <a:pt x="3553" y="224"/>
                      </a:cubicBezTo>
                      <a:lnTo>
                        <a:pt x="3553" y="224"/>
                      </a:lnTo>
                      <a:cubicBezTo>
                        <a:pt x="3555" y="223"/>
                        <a:pt x="3557" y="223"/>
                        <a:pt x="3559" y="222"/>
                      </a:cubicBezTo>
                      <a:lnTo>
                        <a:pt x="3559" y="222"/>
                      </a:lnTo>
                      <a:cubicBezTo>
                        <a:pt x="3556" y="223"/>
                        <a:pt x="3553" y="224"/>
                        <a:pt x="3549" y="225"/>
                      </a:cubicBezTo>
                      <a:lnTo>
                        <a:pt x="3549" y="225"/>
                      </a:lnTo>
                      <a:cubicBezTo>
                        <a:pt x="3545" y="227"/>
                        <a:pt x="3540" y="228"/>
                        <a:pt x="3536" y="230"/>
                      </a:cubicBezTo>
                      <a:cubicBezTo>
                        <a:pt x="3539" y="229"/>
                        <a:pt x="3542" y="228"/>
                        <a:pt x="3545" y="227"/>
                      </a:cubicBezTo>
                      <a:lnTo>
                        <a:pt x="3545" y="227"/>
                      </a:lnTo>
                      <a:cubicBezTo>
                        <a:pt x="3544" y="227"/>
                        <a:pt x="3544" y="227"/>
                        <a:pt x="3544" y="227"/>
                      </a:cubicBezTo>
                      <a:cubicBezTo>
                        <a:pt x="3531" y="231"/>
                        <a:pt x="3520" y="235"/>
                        <a:pt x="3507" y="239"/>
                      </a:cubicBezTo>
                      <a:cubicBezTo>
                        <a:pt x="3496" y="242"/>
                        <a:pt x="3484" y="246"/>
                        <a:pt x="3473" y="250"/>
                      </a:cubicBezTo>
                      <a:cubicBezTo>
                        <a:pt x="3449" y="254"/>
                        <a:pt x="3426" y="262"/>
                        <a:pt x="3403" y="273"/>
                      </a:cubicBezTo>
                      <a:cubicBezTo>
                        <a:pt x="3386" y="278"/>
                        <a:pt x="3369" y="282"/>
                        <a:pt x="3352" y="289"/>
                      </a:cubicBezTo>
                      <a:cubicBezTo>
                        <a:pt x="3342" y="293"/>
                        <a:pt x="3331" y="296"/>
                        <a:pt x="3321" y="299"/>
                      </a:cubicBezTo>
                      <a:cubicBezTo>
                        <a:pt x="3311" y="303"/>
                        <a:pt x="3299" y="306"/>
                        <a:pt x="3289" y="310"/>
                      </a:cubicBezTo>
                      <a:cubicBezTo>
                        <a:pt x="3192" y="342"/>
                        <a:pt x="3097" y="379"/>
                        <a:pt x="3001" y="415"/>
                      </a:cubicBezTo>
                      <a:cubicBezTo>
                        <a:pt x="2915" y="446"/>
                        <a:pt x="2834" y="484"/>
                        <a:pt x="2752" y="519"/>
                      </a:cubicBezTo>
                      <a:cubicBezTo>
                        <a:pt x="2663" y="558"/>
                        <a:pt x="2575" y="596"/>
                        <a:pt x="2490" y="639"/>
                      </a:cubicBezTo>
                      <a:cubicBezTo>
                        <a:pt x="2428" y="671"/>
                        <a:pt x="2367" y="702"/>
                        <a:pt x="2306" y="734"/>
                      </a:cubicBezTo>
                      <a:cubicBezTo>
                        <a:pt x="2271" y="752"/>
                        <a:pt x="2236" y="767"/>
                        <a:pt x="2201" y="788"/>
                      </a:cubicBezTo>
                      <a:cubicBezTo>
                        <a:pt x="2153" y="817"/>
                        <a:pt x="2104" y="846"/>
                        <a:pt x="2055" y="876"/>
                      </a:cubicBezTo>
                      <a:cubicBezTo>
                        <a:pt x="2008" y="904"/>
                        <a:pt x="1959" y="931"/>
                        <a:pt x="1914" y="962"/>
                      </a:cubicBezTo>
                      <a:cubicBezTo>
                        <a:pt x="1838" y="1015"/>
                        <a:pt x="1756" y="1064"/>
                        <a:pt x="1684" y="1123"/>
                      </a:cubicBezTo>
                      <a:cubicBezTo>
                        <a:pt x="1602" y="1187"/>
                        <a:pt x="1521" y="1249"/>
                        <a:pt x="1445" y="1318"/>
                      </a:cubicBezTo>
                      <a:cubicBezTo>
                        <a:pt x="1361" y="1394"/>
                        <a:pt x="1281" y="1470"/>
                        <a:pt x="1202" y="1550"/>
                      </a:cubicBezTo>
                      <a:cubicBezTo>
                        <a:pt x="1066" y="1686"/>
                        <a:pt x="939" y="1833"/>
                        <a:pt x="822" y="1986"/>
                      </a:cubicBezTo>
                      <a:cubicBezTo>
                        <a:pt x="786" y="2034"/>
                        <a:pt x="744" y="2081"/>
                        <a:pt x="736" y="2142"/>
                      </a:cubicBezTo>
                      <a:cubicBezTo>
                        <a:pt x="731" y="2166"/>
                        <a:pt x="733" y="2190"/>
                        <a:pt x="738" y="2212"/>
                      </a:cubicBezTo>
                      <a:cubicBezTo>
                        <a:pt x="649" y="2303"/>
                        <a:pt x="561" y="2393"/>
                        <a:pt x="478" y="2489"/>
                      </a:cubicBezTo>
                      <a:cubicBezTo>
                        <a:pt x="395" y="2584"/>
                        <a:pt x="311" y="2689"/>
                        <a:pt x="256" y="2804"/>
                      </a:cubicBezTo>
                      <a:cubicBezTo>
                        <a:pt x="221" y="2878"/>
                        <a:pt x="197" y="2972"/>
                        <a:pt x="226" y="3050"/>
                      </a:cubicBezTo>
                      <a:lnTo>
                        <a:pt x="221" y="3050"/>
                      </a:lnTo>
                      <a:cubicBezTo>
                        <a:pt x="218" y="3049"/>
                        <a:pt x="216" y="3049"/>
                        <a:pt x="213" y="3049"/>
                      </a:cubicBezTo>
                      <a:cubicBezTo>
                        <a:pt x="181" y="3049"/>
                        <a:pt x="148" y="3056"/>
                        <a:pt x="118" y="3072"/>
                      </a:cubicBezTo>
                      <a:cubicBezTo>
                        <a:pt x="29" y="3124"/>
                        <a:pt x="0" y="3236"/>
                        <a:pt x="48" y="3325"/>
                      </a:cubicBezTo>
                      <a:cubicBezTo>
                        <a:pt x="63" y="3354"/>
                        <a:pt x="88" y="3380"/>
                        <a:pt x="117" y="3396"/>
                      </a:cubicBezTo>
                      <a:cubicBezTo>
                        <a:pt x="150" y="3414"/>
                        <a:pt x="181" y="3419"/>
                        <a:pt x="214" y="3419"/>
                      </a:cubicBezTo>
                      <a:cubicBezTo>
                        <a:pt x="231" y="3419"/>
                        <a:pt x="247" y="3418"/>
                        <a:pt x="264" y="3417"/>
                      </a:cubicBezTo>
                      <a:cubicBezTo>
                        <a:pt x="293" y="3417"/>
                        <a:pt x="323" y="3419"/>
                        <a:pt x="352" y="3421"/>
                      </a:cubicBezTo>
                      <a:cubicBezTo>
                        <a:pt x="351" y="3421"/>
                        <a:pt x="350" y="3421"/>
                        <a:pt x="349" y="3421"/>
                      </a:cubicBezTo>
                      <a:lnTo>
                        <a:pt x="349" y="3421"/>
                      </a:lnTo>
                      <a:cubicBezTo>
                        <a:pt x="445" y="3429"/>
                        <a:pt x="540" y="3435"/>
                        <a:pt x="637" y="3438"/>
                      </a:cubicBezTo>
                      <a:lnTo>
                        <a:pt x="684" y="3438"/>
                      </a:lnTo>
                      <a:cubicBezTo>
                        <a:pt x="771" y="3438"/>
                        <a:pt x="857" y="3433"/>
                        <a:pt x="943" y="3427"/>
                      </a:cubicBezTo>
                      <a:cubicBezTo>
                        <a:pt x="1138" y="3413"/>
                        <a:pt x="1332" y="3396"/>
                        <a:pt x="1527" y="3373"/>
                      </a:cubicBezTo>
                      <a:cubicBezTo>
                        <a:pt x="1733" y="3349"/>
                        <a:pt x="1936" y="3321"/>
                        <a:pt x="2139" y="3279"/>
                      </a:cubicBezTo>
                      <a:cubicBezTo>
                        <a:pt x="2326" y="3240"/>
                        <a:pt x="2513" y="3192"/>
                        <a:pt x="2695" y="3136"/>
                      </a:cubicBezTo>
                      <a:cubicBezTo>
                        <a:pt x="2773" y="3112"/>
                        <a:pt x="2850" y="3087"/>
                        <a:pt x="2926" y="3063"/>
                      </a:cubicBezTo>
                      <a:lnTo>
                        <a:pt x="2926" y="3063"/>
                      </a:lnTo>
                      <a:cubicBezTo>
                        <a:pt x="2918" y="3066"/>
                        <a:pt x="2912" y="3068"/>
                        <a:pt x="2904" y="3070"/>
                      </a:cubicBezTo>
                      <a:cubicBezTo>
                        <a:pt x="3000" y="3039"/>
                        <a:pt x="3093" y="3001"/>
                        <a:pt x="3186" y="2963"/>
                      </a:cubicBezTo>
                      <a:cubicBezTo>
                        <a:pt x="3229" y="2944"/>
                        <a:pt x="3271" y="2924"/>
                        <a:pt x="3313" y="2905"/>
                      </a:cubicBezTo>
                      <a:cubicBezTo>
                        <a:pt x="3318" y="2903"/>
                        <a:pt x="3323" y="2901"/>
                        <a:pt x="3328" y="2899"/>
                      </a:cubicBezTo>
                      <a:cubicBezTo>
                        <a:pt x="3347" y="2893"/>
                        <a:pt x="3366" y="2884"/>
                        <a:pt x="3383" y="2873"/>
                      </a:cubicBezTo>
                      <a:cubicBezTo>
                        <a:pt x="3404" y="2863"/>
                        <a:pt x="3426" y="2854"/>
                        <a:pt x="3446" y="2843"/>
                      </a:cubicBezTo>
                      <a:cubicBezTo>
                        <a:pt x="3448" y="2841"/>
                        <a:pt x="3450" y="2840"/>
                        <a:pt x="3452" y="2839"/>
                      </a:cubicBezTo>
                      <a:cubicBezTo>
                        <a:pt x="3453" y="2838"/>
                        <a:pt x="3455" y="2838"/>
                        <a:pt x="3456" y="2837"/>
                      </a:cubicBezTo>
                      <a:lnTo>
                        <a:pt x="3456" y="2837"/>
                      </a:lnTo>
                      <a:cubicBezTo>
                        <a:pt x="3455" y="2837"/>
                        <a:pt x="3454" y="2838"/>
                        <a:pt x="3454" y="2838"/>
                      </a:cubicBezTo>
                      <a:lnTo>
                        <a:pt x="3457" y="2836"/>
                      </a:lnTo>
                      <a:cubicBezTo>
                        <a:pt x="3763" y="2688"/>
                        <a:pt x="4060" y="2517"/>
                        <a:pt x="4347" y="2333"/>
                      </a:cubicBezTo>
                      <a:cubicBezTo>
                        <a:pt x="4492" y="2240"/>
                        <a:pt x="4634" y="2140"/>
                        <a:pt x="4774" y="2041"/>
                      </a:cubicBezTo>
                      <a:cubicBezTo>
                        <a:pt x="4911" y="1944"/>
                        <a:pt x="5035" y="1829"/>
                        <a:pt x="5159" y="1719"/>
                      </a:cubicBezTo>
                      <a:lnTo>
                        <a:pt x="5159" y="1719"/>
                      </a:lnTo>
                      <a:cubicBezTo>
                        <a:pt x="5237" y="1654"/>
                        <a:pt x="5314" y="1590"/>
                        <a:pt x="5392" y="1526"/>
                      </a:cubicBezTo>
                      <a:cubicBezTo>
                        <a:pt x="5467" y="1464"/>
                        <a:pt x="5537" y="1394"/>
                        <a:pt x="5607" y="1324"/>
                      </a:cubicBezTo>
                      <a:cubicBezTo>
                        <a:pt x="5746" y="1186"/>
                        <a:pt x="5879" y="1039"/>
                        <a:pt x="6010" y="893"/>
                      </a:cubicBezTo>
                      <a:cubicBezTo>
                        <a:pt x="6074" y="823"/>
                        <a:pt x="6135" y="750"/>
                        <a:pt x="6195" y="678"/>
                      </a:cubicBezTo>
                      <a:cubicBezTo>
                        <a:pt x="6220" y="648"/>
                        <a:pt x="6244" y="618"/>
                        <a:pt x="6268" y="589"/>
                      </a:cubicBezTo>
                      <a:cubicBezTo>
                        <a:pt x="6291" y="559"/>
                        <a:pt x="6316" y="529"/>
                        <a:pt x="6331" y="494"/>
                      </a:cubicBezTo>
                      <a:cubicBezTo>
                        <a:pt x="6367" y="407"/>
                        <a:pt x="6334" y="318"/>
                        <a:pt x="6270" y="255"/>
                      </a:cubicBezTo>
                      <a:cubicBezTo>
                        <a:pt x="6251" y="237"/>
                        <a:pt x="6229" y="221"/>
                        <a:pt x="6206" y="208"/>
                      </a:cubicBezTo>
                      <a:cubicBezTo>
                        <a:pt x="6205" y="189"/>
                        <a:pt x="6200" y="169"/>
                        <a:pt x="6193" y="150"/>
                      </a:cubicBezTo>
                      <a:cubicBezTo>
                        <a:pt x="6166" y="82"/>
                        <a:pt x="6097" y="34"/>
                        <a:pt x="6024" y="34"/>
                      </a:cubicBezTo>
                      <a:cubicBezTo>
                        <a:pt x="6022" y="34"/>
                        <a:pt x="6019" y="34"/>
                        <a:pt x="6017" y="34"/>
                      </a:cubicBezTo>
                      <a:cubicBezTo>
                        <a:pt x="5976" y="34"/>
                        <a:pt x="5944" y="43"/>
                        <a:pt x="5907" y="60"/>
                      </a:cubicBezTo>
                      <a:cubicBezTo>
                        <a:pt x="5896" y="65"/>
                        <a:pt x="5886" y="71"/>
                        <a:pt x="5874" y="76"/>
                      </a:cubicBezTo>
                      <a:cubicBezTo>
                        <a:pt x="5806" y="50"/>
                        <a:pt x="5737" y="28"/>
                        <a:pt x="5664" y="14"/>
                      </a:cubicBezTo>
                      <a:cubicBezTo>
                        <a:pt x="5609" y="4"/>
                        <a:pt x="5552" y="0"/>
                        <a:pt x="5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28"/>
                <p:cNvSpPr/>
                <p:nvPr/>
              </p:nvSpPr>
              <p:spPr>
                <a:xfrm>
                  <a:off x="3489325" y="302500"/>
                  <a:ext cx="271800" cy="27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42" extrusionOk="0">
                      <a:moveTo>
                        <a:pt x="3878" y="649"/>
                      </a:moveTo>
                      <a:cubicBezTo>
                        <a:pt x="3875" y="650"/>
                        <a:pt x="3873" y="651"/>
                        <a:pt x="3870" y="652"/>
                      </a:cubicBezTo>
                      <a:cubicBezTo>
                        <a:pt x="3873" y="651"/>
                        <a:pt x="3875" y="650"/>
                        <a:pt x="3878" y="649"/>
                      </a:cubicBezTo>
                      <a:close/>
                      <a:moveTo>
                        <a:pt x="5200" y="371"/>
                      </a:moveTo>
                      <a:cubicBezTo>
                        <a:pt x="5246" y="371"/>
                        <a:pt x="5291" y="372"/>
                        <a:pt x="5337" y="374"/>
                      </a:cubicBezTo>
                      <a:cubicBezTo>
                        <a:pt x="5591" y="397"/>
                        <a:pt x="5843" y="420"/>
                        <a:pt x="6096" y="443"/>
                      </a:cubicBezTo>
                      <a:cubicBezTo>
                        <a:pt x="6229" y="455"/>
                        <a:pt x="6361" y="470"/>
                        <a:pt x="6494" y="486"/>
                      </a:cubicBezTo>
                      <a:cubicBezTo>
                        <a:pt x="6609" y="500"/>
                        <a:pt x="6723" y="522"/>
                        <a:pt x="6836" y="543"/>
                      </a:cubicBezTo>
                      <a:cubicBezTo>
                        <a:pt x="6923" y="566"/>
                        <a:pt x="7007" y="590"/>
                        <a:pt x="7092" y="617"/>
                      </a:cubicBezTo>
                      <a:cubicBezTo>
                        <a:pt x="7166" y="640"/>
                        <a:pt x="7240" y="666"/>
                        <a:pt x="7314" y="691"/>
                      </a:cubicBezTo>
                      <a:cubicBezTo>
                        <a:pt x="7506" y="762"/>
                        <a:pt x="7695" y="836"/>
                        <a:pt x="7878" y="927"/>
                      </a:cubicBezTo>
                      <a:cubicBezTo>
                        <a:pt x="7953" y="965"/>
                        <a:pt x="8027" y="1008"/>
                        <a:pt x="8098" y="1055"/>
                      </a:cubicBezTo>
                      <a:cubicBezTo>
                        <a:pt x="8189" y="1117"/>
                        <a:pt x="8272" y="1188"/>
                        <a:pt x="8354" y="1260"/>
                      </a:cubicBezTo>
                      <a:cubicBezTo>
                        <a:pt x="8513" y="1403"/>
                        <a:pt x="8675" y="1544"/>
                        <a:pt x="8827" y="1696"/>
                      </a:cubicBezTo>
                      <a:cubicBezTo>
                        <a:pt x="8981" y="1848"/>
                        <a:pt x="9138" y="1998"/>
                        <a:pt x="9284" y="2158"/>
                      </a:cubicBezTo>
                      <a:cubicBezTo>
                        <a:pt x="9402" y="2300"/>
                        <a:pt x="9516" y="2446"/>
                        <a:pt x="9623" y="2596"/>
                      </a:cubicBezTo>
                      <a:cubicBezTo>
                        <a:pt x="9731" y="2765"/>
                        <a:pt x="9841" y="2933"/>
                        <a:pt x="9937" y="3111"/>
                      </a:cubicBezTo>
                      <a:cubicBezTo>
                        <a:pt x="10044" y="3344"/>
                        <a:pt x="10139" y="3584"/>
                        <a:pt x="10227" y="3826"/>
                      </a:cubicBezTo>
                      <a:cubicBezTo>
                        <a:pt x="10246" y="3886"/>
                        <a:pt x="10263" y="3944"/>
                        <a:pt x="10277" y="4004"/>
                      </a:cubicBezTo>
                      <a:cubicBezTo>
                        <a:pt x="10290" y="4064"/>
                        <a:pt x="10303" y="4124"/>
                        <a:pt x="10317" y="4184"/>
                      </a:cubicBezTo>
                      <a:cubicBezTo>
                        <a:pt x="10345" y="4313"/>
                        <a:pt x="10380" y="4443"/>
                        <a:pt x="10409" y="4573"/>
                      </a:cubicBezTo>
                      <a:cubicBezTo>
                        <a:pt x="10442" y="4756"/>
                        <a:pt x="10464" y="4938"/>
                        <a:pt x="10479" y="5124"/>
                      </a:cubicBezTo>
                      <a:cubicBezTo>
                        <a:pt x="10486" y="5268"/>
                        <a:pt x="10490" y="5411"/>
                        <a:pt x="10485" y="5555"/>
                      </a:cubicBezTo>
                      <a:cubicBezTo>
                        <a:pt x="10476" y="5639"/>
                        <a:pt x="10464" y="5721"/>
                        <a:pt x="10450" y="5805"/>
                      </a:cubicBezTo>
                      <a:cubicBezTo>
                        <a:pt x="10420" y="5951"/>
                        <a:pt x="10382" y="6097"/>
                        <a:pt x="10353" y="6244"/>
                      </a:cubicBezTo>
                      <a:cubicBezTo>
                        <a:pt x="10322" y="6411"/>
                        <a:pt x="10294" y="6578"/>
                        <a:pt x="10261" y="6743"/>
                      </a:cubicBezTo>
                      <a:cubicBezTo>
                        <a:pt x="10218" y="6939"/>
                        <a:pt x="10165" y="7130"/>
                        <a:pt x="10106" y="7321"/>
                      </a:cubicBezTo>
                      <a:cubicBezTo>
                        <a:pt x="10058" y="7456"/>
                        <a:pt x="9999" y="7583"/>
                        <a:pt x="9935" y="7711"/>
                      </a:cubicBezTo>
                      <a:cubicBezTo>
                        <a:pt x="9849" y="7880"/>
                        <a:pt x="9764" y="8050"/>
                        <a:pt x="9664" y="8213"/>
                      </a:cubicBezTo>
                      <a:cubicBezTo>
                        <a:pt x="9591" y="8312"/>
                        <a:pt x="9513" y="8406"/>
                        <a:pt x="9432" y="8499"/>
                      </a:cubicBezTo>
                      <a:lnTo>
                        <a:pt x="9433" y="8499"/>
                      </a:lnTo>
                      <a:cubicBezTo>
                        <a:pt x="9393" y="8544"/>
                        <a:pt x="9353" y="8590"/>
                        <a:pt x="9313" y="8636"/>
                      </a:cubicBezTo>
                      <a:cubicBezTo>
                        <a:pt x="9207" y="8751"/>
                        <a:pt x="9091" y="8854"/>
                        <a:pt x="8981" y="8966"/>
                      </a:cubicBezTo>
                      <a:cubicBezTo>
                        <a:pt x="8874" y="9077"/>
                        <a:pt x="8776" y="9202"/>
                        <a:pt x="8662" y="9308"/>
                      </a:cubicBezTo>
                      <a:cubicBezTo>
                        <a:pt x="8572" y="9385"/>
                        <a:pt x="8476" y="9455"/>
                        <a:pt x="8378" y="9521"/>
                      </a:cubicBezTo>
                      <a:lnTo>
                        <a:pt x="8380" y="9521"/>
                      </a:lnTo>
                      <a:cubicBezTo>
                        <a:pt x="8273" y="9592"/>
                        <a:pt x="8162" y="9655"/>
                        <a:pt x="8056" y="9723"/>
                      </a:cubicBezTo>
                      <a:cubicBezTo>
                        <a:pt x="7945" y="9796"/>
                        <a:pt x="7836" y="9872"/>
                        <a:pt x="7720" y="9935"/>
                      </a:cubicBezTo>
                      <a:cubicBezTo>
                        <a:pt x="7489" y="10048"/>
                        <a:pt x="7245" y="10132"/>
                        <a:pt x="7003" y="10217"/>
                      </a:cubicBezTo>
                      <a:cubicBezTo>
                        <a:pt x="6877" y="10260"/>
                        <a:pt x="6747" y="10289"/>
                        <a:pt x="6616" y="10318"/>
                      </a:cubicBezTo>
                      <a:lnTo>
                        <a:pt x="6613" y="10318"/>
                      </a:lnTo>
                      <a:cubicBezTo>
                        <a:pt x="6608" y="10320"/>
                        <a:pt x="6603" y="10321"/>
                        <a:pt x="6599" y="10322"/>
                      </a:cubicBezTo>
                      <a:lnTo>
                        <a:pt x="6599" y="10322"/>
                      </a:lnTo>
                      <a:cubicBezTo>
                        <a:pt x="6599" y="10321"/>
                        <a:pt x="6599" y="10321"/>
                        <a:pt x="6599" y="10321"/>
                      </a:cubicBezTo>
                      <a:lnTo>
                        <a:pt x="6599" y="10321"/>
                      </a:lnTo>
                      <a:cubicBezTo>
                        <a:pt x="6501" y="10341"/>
                        <a:pt x="6403" y="10360"/>
                        <a:pt x="6304" y="10380"/>
                      </a:cubicBezTo>
                      <a:cubicBezTo>
                        <a:pt x="6206" y="10398"/>
                        <a:pt x="6106" y="10411"/>
                        <a:pt x="6006" y="10419"/>
                      </a:cubicBezTo>
                      <a:cubicBezTo>
                        <a:pt x="5883" y="10427"/>
                        <a:pt x="5761" y="10436"/>
                        <a:pt x="5639" y="10446"/>
                      </a:cubicBezTo>
                      <a:lnTo>
                        <a:pt x="5651" y="10446"/>
                      </a:lnTo>
                      <a:cubicBezTo>
                        <a:pt x="5447" y="10459"/>
                        <a:pt x="5243" y="10470"/>
                        <a:pt x="5039" y="10470"/>
                      </a:cubicBezTo>
                      <a:cubicBezTo>
                        <a:pt x="4951" y="10470"/>
                        <a:pt x="4864" y="10468"/>
                        <a:pt x="4777" y="10463"/>
                      </a:cubicBezTo>
                      <a:cubicBezTo>
                        <a:pt x="4613" y="10451"/>
                        <a:pt x="4454" y="10432"/>
                        <a:pt x="4293" y="10403"/>
                      </a:cubicBezTo>
                      <a:cubicBezTo>
                        <a:pt x="4001" y="10337"/>
                        <a:pt x="3714" y="10262"/>
                        <a:pt x="3431" y="10165"/>
                      </a:cubicBezTo>
                      <a:cubicBezTo>
                        <a:pt x="3299" y="10117"/>
                        <a:pt x="3169" y="10061"/>
                        <a:pt x="3041" y="10002"/>
                      </a:cubicBezTo>
                      <a:cubicBezTo>
                        <a:pt x="2997" y="9982"/>
                        <a:pt x="2956" y="9958"/>
                        <a:pt x="2915" y="9934"/>
                      </a:cubicBezTo>
                      <a:cubicBezTo>
                        <a:pt x="2892" y="9923"/>
                        <a:pt x="2870" y="9914"/>
                        <a:pt x="2849" y="9903"/>
                      </a:cubicBezTo>
                      <a:cubicBezTo>
                        <a:pt x="2829" y="9894"/>
                        <a:pt x="2809" y="9885"/>
                        <a:pt x="2791" y="9871"/>
                      </a:cubicBezTo>
                      <a:cubicBezTo>
                        <a:pt x="2788" y="9867"/>
                        <a:pt x="2783" y="9864"/>
                        <a:pt x="2781" y="9860"/>
                      </a:cubicBezTo>
                      <a:cubicBezTo>
                        <a:pt x="2774" y="9856"/>
                        <a:pt x="2766" y="9852"/>
                        <a:pt x="2759" y="9848"/>
                      </a:cubicBezTo>
                      <a:cubicBezTo>
                        <a:pt x="2754" y="9847"/>
                        <a:pt x="2749" y="9844"/>
                        <a:pt x="2745" y="9842"/>
                      </a:cubicBezTo>
                      <a:cubicBezTo>
                        <a:pt x="2715" y="9827"/>
                        <a:pt x="2685" y="9812"/>
                        <a:pt x="2655" y="9799"/>
                      </a:cubicBezTo>
                      <a:cubicBezTo>
                        <a:pt x="2639" y="9790"/>
                        <a:pt x="2622" y="9782"/>
                        <a:pt x="2606" y="9772"/>
                      </a:cubicBezTo>
                      <a:cubicBezTo>
                        <a:pt x="2578" y="9753"/>
                        <a:pt x="2549" y="9732"/>
                        <a:pt x="2522" y="9713"/>
                      </a:cubicBezTo>
                      <a:cubicBezTo>
                        <a:pt x="2452" y="9654"/>
                        <a:pt x="2386" y="9592"/>
                        <a:pt x="2313" y="9535"/>
                      </a:cubicBezTo>
                      <a:cubicBezTo>
                        <a:pt x="2238" y="9475"/>
                        <a:pt x="2161" y="9417"/>
                        <a:pt x="2086" y="9357"/>
                      </a:cubicBezTo>
                      <a:lnTo>
                        <a:pt x="2086" y="9357"/>
                      </a:lnTo>
                      <a:lnTo>
                        <a:pt x="2087" y="9360"/>
                      </a:lnTo>
                      <a:cubicBezTo>
                        <a:pt x="2025" y="9308"/>
                        <a:pt x="1966" y="9256"/>
                        <a:pt x="1908" y="9200"/>
                      </a:cubicBezTo>
                      <a:cubicBezTo>
                        <a:pt x="1733" y="9014"/>
                        <a:pt x="1561" y="8822"/>
                        <a:pt x="1403" y="8621"/>
                      </a:cubicBezTo>
                      <a:cubicBezTo>
                        <a:pt x="1155" y="8270"/>
                        <a:pt x="925" y="7906"/>
                        <a:pt x="713" y="7534"/>
                      </a:cubicBezTo>
                      <a:cubicBezTo>
                        <a:pt x="683" y="7475"/>
                        <a:pt x="651" y="7417"/>
                        <a:pt x="628" y="7355"/>
                      </a:cubicBezTo>
                      <a:cubicBezTo>
                        <a:pt x="628" y="7356"/>
                        <a:pt x="628" y="7356"/>
                        <a:pt x="628" y="7357"/>
                      </a:cubicBezTo>
                      <a:cubicBezTo>
                        <a:pt x="618" y="7334"/>
                        <a:pt x="609" y="7309"/>
                        <a:pt x="600" y="7284"/>
                      </a:cubicBezTo>
                      <a:lnTo>
                        <a:pt x="600" y="7284"/>
                      </a:lnTo>
                      <a:cubicBezTo>
                        <a:pt x="600" y="7284"/>
                        <a:pt x="600" y="7285"/>
                        <a:pt x="601" y="7285"/>
                      </a:cubicBezTo>
                      <a:cubicBezTo>
                        <a:pt x="555" y="7156"/>
                        <a:pt x="514" y="7027"/>
                        <a:pt x="479" y="6895"/>
                      </a:cubicBezTo>
                      <a:cubicBezTo>
                        <a:pt x="431" y="6675"/>
                        <a:pt x="408" y="6450"/>
                        <a:pt x="383" y="6225"/>
                      </a:cubicBezTo>
                      <a:cubicBezTo>
                        <a:pt x="372" y="6068"/>
                        <a:pt x="371" y="5910"/>
                        <a:pt x="376" y="5752"/>
                      </a:cubicBezTo>
                      <a:lnTo>
                        <a:pt x="376" y="5752"/>
                      </a:lnTo>
                      <a:cubicBezTo>
                        <a:pt x="375" y="5760"/>
                        <a:pt x="375" y="5768"/>
                        <a:pt x="374" y="5776"/>
                      </a:cubicBezTo>
                      <a:cubicBezTo>
                        <a:pt x="382" y="5603"/>
                        <a:pt x="386" y="5430"/>
                        <a:pt x="398" y="5257"/>
                      </a:cubicBezTo>
                      <a:cubicBezTo>
                        <a:pt x="412" y="5086"/>
                        <a:pt x="434" y="4918"/>
                        <a:pt x="459" y="4750"/>
                      </a:cubicBezTo>
                      <a:lnTo>
                        <a:pt x="459" y="4749"/>
                      </a:lnTo>
                      <a:cubicBezTo>
                        <a:pt x="459" y="4745"/>
                        <a:pt x="460" y="4739"/>
                        <a:pt x="461" y="4733"/>
                      </a:cubicBezTo>
                      <a:cubicBezTo>
                        <a:pt x="482" y="4618"/>
                        <a:pt x="504" y="4503"/>
                        <a:pt x="535" y="4389"/>
                      </a:cubicBezTo>
                      <a:cubicBezTo>
                        <a:pt x="563" y="4280"/>
                        <a:pt x="594" y="4173"/>
                        <a:pt x="626" y="4065"/>
                      </a:cubicBezTo>
                      <a:cubicBezTo>
                        <a:pt x="709" y="3808"/>
                        <a:pt x="800" y="3553"/>
                        <a:pt x="907" y="3305"/>
                      </a:cubicBezTo>
                      <a:cubicBezTo>
                        <a:pt x="941" y="3232"/>
                        <a:pt x="979" y="3162"/>
                        <a:pt x="1020" y="3093"/>
                      </a:cubicBezTo>
                      <a:cubicBezTo>
                        <a:pt x="1080" y="3000"/>
                        <a:pt x="1141" y="2905"/>
                        <a:pt x="1196" y="2808"/>
                      </a:cubicBezTo>
                      <a:cubicBezTo>
                        <a:pt x="1252" y="2707"/>
                        <a:pt x="1305" y="2605"/>
                        <a:pt x="1361" y="2507"/>
                      </a:cubicBezTo>
                      <a:cubicBezTo>
                        <a:pt x="1376" y="2483"/>
                        <a:pt x="1391" y="2459"/>
                        <a:pt x="1408" y="2437"/>
                      </a:cubicBezTo>
                      <a:cubicBezTo>
                        <a:pt x="1439" y="2400"/>
                        <a:pt x="1473" y="2367"/>
                        <a:pt x="1508" y="2333"/>
                      </a:cubicBezTo>
                      <a:lnTo>
                        <a:pt x="1508" y="2333"/>
                      </a:lnTo>
                      <a:cubicBezTo>
                        <a:pt x="1506" y="2335"/>
                        <a:pt x="1505" y="2336"/>
                        <a:pt x="1503" y="2338"/>
                      </a:cubicBezTo>
                      <a:cubicBezTo>
                        <a:pt x="1508" y="2333"/>
                        <a:pt x="1513" y="2328"/>
                        <a:pt x="1518" y="2323"/>
                      </a:cubicBezTo>
                      <a:lnTo>
                        <a:pt x="1518" y="2323"/>
                      </a:lnTo>
                      <a:cubicBezTo>
                        <a:pt x="1515" y="2327"/>
                        <a:pt x="1511" y="2330"/>
                        <a:pt x="1508" y="2333"/>
                      </a:cubicBezTo>
                      <a:lnTo>
                        <a:pt x="1508" y="2333"/>
                      </a:lnTo>
                      <a:cubicBezTo>
                        <a:pt x="1512" y="2330"/>
                        <a:pt x="1515" y="2326"/>
                        <a:pt x="1519" y="2323"/>
                      </a:cubicBezTo>
                      <a:lnTo>
                        <a:pt x="1519" y="2323"/>
                      </a:lnTo>
                      <a:cubicBezTo>
                        <a:pt x="1519" y="2323"/>
                        <a:pt x="1518" y="2323"/>
                        <a:pt x="1518" y="2323"/>
                      </a:cubicBezTo>
                      <a:lnTo>
                        <a:pt x="1518" y="2323"/>
                      </a:lnTo>
                      <a:cubicBezTo>
                        <a:pt x="1519" y="2323"/>
                        <a:pt x="1519" y="2322"/>
                        <a:pt x="1520" y="2322"/>
                      </a:cubicBezTo>
                      <a:lnTo>
                        <a:pt x="1520" y="2322"/>
                      </a:lnTo>
                      <a:cubicBezTo>
                        <a:pt x="1520" y="2322"/>
                        <a:pt x="1519" y="2322"/>
                        <a:pt x="1519" y="2323"/>
                      </a:cubicBezTo>
                      <a:lnTo>
                        <a:pt x="1519" y="2323"/>
                      </a:lnTo>
                      <a:cubicBezTo>
                        <a:pt x="1566" y="2279"/>
                        <a:pt x="1615" y="2236"/>
                        <a:pt x="1663" y="2191"/>
                      </a:cubicBezTo>
                      <a:cubicBezTo>
                        <a:pt x="1727" y="2127"/>
                        <a:pt x="1783" y="2055"/>
                        <a:pt x="1841" y="1984"/>
                      </a:cubicBezTo>
                      <a:cubicBezTo>
                        <a:pt x="1866" y="1953"/>
                        <a:pt x="1894" y="1924"/>
                        <a:pt x="1921" y="1896"/>
                      </a:cubicBezTo>
                      <a:cubicBezTo>
                        <a:pt x="1967" y="1853"/>
                        <a:pt x="2014" y="1812"/>
                        <a:pt x="2063" y="1775"/>
                      </a:cubicBezTo>
                      <a:cubicBezTo>
                        <a:pt x="2098" y="1746"/>
                        <a:pt x="2134" y="1719"/>
                        <a:pt x="2167" y="1688"/>
                      </a:cubicBezTo>
                      <a:cubicBezTo>
                        <a:pt x="2187" y="1670"/>
                        <a:pt x="2201" y="1649"/>
                        <a:pt x="2213" y="1626"/>
                      </a:cubicBezTo>
                      <a:cubicBezTo>
                        <a:pt x="2381" y="1498"/>
                        <a:pt x="2549" y="1371"/>
                        <a:pt x="2722" y="1249"/>
                      </a:cubicBezTo>
                      <a:cubicBezTo>
                        <a:pt x="2813" y="1187"/>
                        <a:pt x="2905" y="1125"/>
                        <a:pt x="2998" y="1069"/>
                      </a:cubicBezTo>
                      <a:cubicBezTo>
                        <a:pt x="3100" y="1009"/>
                        <a:pt x="3203" y="954"/>
                        <a:pt x="3308" y="898"/>
                      </a:cubicBezTo>
                      <a:lnTo>
                        <a:pt x="3308" y="898"/>
                      </a:lnTo>
                      <a:cubicBezTo>
                        <a:pt x="3303" y="900"/>
                        <a:pt x="3298" y="903"/>
                        <a:pt x="3292" y="905"/>
                      </a:cubicBezTo>
                      <a:lnTo>
                        <a:pt x="3292" y="905"/>
                      </a:lnTo>
                      <a:cubicBezTo>
                        <a:pt x="3387" y="860"/>
                        <a:pt x="3482" y="814"/>
                        <a:pt x="3578" y="771"/>
                      </a:cubicBezTo>
                      <a:cubicBezTo>
                        <a:pt x="3682" y="726"/>
                        <a:pt x="3786" y="685"/>
                        <a:pt x="3893" y="644"/>
                      </a:cubicBezTo>
                      <a:lnTo>
                        <a:pt x="3893" y="644"/>
                      </a:lnTo>
                      <a:cubicBezTo>
                        <a:pt x="3890" y="645"/>
                        <a:pt x="3888" y="646"/>
                        <a:pt x="3886" y="646"/>
                      </a:cubicBezTo>
                      <a:lnTo>
                        <a:pt x="3885" y="646"/>
                      </a:lnTo>
                      <a:cubicBezTo>
                        <a:pt x="3889" y="645"/>
                        <a:pt x="3894" y="643"/>
                        <a:pt x="3897" y="642"/>
                      </a:cubicBezTo>
                      <a:lnTo>
                        <a:pt x="3898" y="642"/>
                      </a:lnTo>
                      <a:cubicBezTo>
                        <a:pt x="3957" y="621"/>
                        <a:pt x="4015" y="601"/>
                        <a:pt x="4074" y="581"/>
                      </a:cubicBezTo>
                      <a:cubicBezTo>
                        <a:pt x="4103" y="573"/>
                        <a:pt x="4134" y="563"/>
                        <a:pt x="4162" y="554"/>
                      </a:cubicBezTo>
                      <a:cubicBezTo>
                        <a:pt x="4217" y="537"/>
                        <a:pt x="4270" y="519"/>
                        <a:pt x="4326" y="505"/>
                      </a:cubicBezTo>
                      <a:cubicBezTo>
                        <a:pt x="4439" y="475"/>
                        <a:pt x="4554" y="447"/>
                        <a:pt x="4669" y="423"/>
                      </a:cubicBezTo>
                      <a:cubicBezTo>
                        <a:pt x="4735" y="413"/>
                        <a:pt x="4801" y="403"/>
                        <a:pt x="4867" y="393"/>
                      </a:cubicBezTo>
                      <a:cubicBezTo>
                        <a:pt x="4932" y="382"/>
                        <a:pt x="4998" y="381"/>
                        <a:pt x="5064" y="374"/>
                      </a:cubicBezTo>
                      <a:cubicBezTo>
                        <a:pt x="5109" y="372"/>
                        <a:pt x="5155" y="371"/>
                        <a:pt x="5200" y="371"/>
                      </a:cubicBezTo>
                      <a:close/>
                      <a:moveTo>
                        <a:pt x="5922" y="10794"/>
                      </a:moveTo>
                      <a:cubicBezTo>
                        <a:pt x="5918" y="10794"/>
                        <a:pt x="5915" y="10795"/>
                        <a:pt x="5911" y="10795"/>
                      </a:cubicBezTo>
                      <a:cubicBezTo>
                        <a:pt x="5915" y="10795"/>
                        <a:pt x="5918" y="10794"/>
                        <a:pt x="5922" y="10794"/>
                      </a:cubicBezTo>
                      <a:close/>
                      <a:moveTo>
                        <a:pt x="5182" y="0"/>
                      </a:moveTo>
                      <a:cubicBezTo>
                        <a:pt x="5124" y="0"/>
                        <a:pt x="5066" y="3"/>
                        <a:pt x="5007" y="8"/>
                      </a:cubicBezTo>
                      <a:cubicBezTo>
                        <a:pt x="4902" y="19"/>
                        <a:pt x="4798" y="29"/>
                        <a:pt x="4694" y="45"/>
                      </a:cubicBezTo>
                      <a:cubicBezTo>
                        <a:pt x="4576" y="63"/>
                        <a:pt x="4457" y="87"/>
                        <a:pt x="4341" y="118"/>
                      </a:cubicBezTo>
                      <a:cubicBezTo>
                        <a:pt x="4217" y="151"/>
                        <a:pt x="4092" y="183"/>
                        <a:pt x="3969" y="226"/>
                      </a:cubicBezTo>
                      <a:cubicBezTo>
                        <a:pt x="3960" y="229"/>
                        <a:pt x="3950" y="232"/>
                        <a:pt x="3941" y="236"/>
                      </a:cubicBezTo>
                      <a:cubicBezTo>
                        <a:pt x="3919" y="243"/>
                        <a:pt x="3896" y="251"/>
                        <a:pt x="3873" y="259"/>
                      </a:cubicBezTo>
                      <a:cubicBezTo>
                        <a:pt x="3835" y="272"/>
                        <a:pt x="3797" y="285"/>
                        <a:pt x="3758" y="299"/>
                      </a:cubicBezTo>
                      <a:lnTo>
                        <a:pt x="3759" y="299"/>
                      </a:lnTo>
                      <a:cubicBezTo>
                        <a:pt x="3412" y="421"/>
                        <a:pt x="3083" y="588"/>
                        <a:pt x="2769" y="777"/>
                      </a:cubicBezTo>
                      <a:cubicBezTo>
                        <a:pt x="2615" y="867"/>
                        <a:pt x="2470" y="971"/>
                        <a:pt x="2326" y="1076"/>
                      </a:cubicBezTo>
                      <a:cubicBezTo>
                        <a:pt x="2164" y="1196"/>
                        <a:pt x="2001" y="1316"/>
                        <a:pt x="1842" y="1440"/>
                      </a:cubicBezTo>
                      <a:cubicBezTo>
                        <a:pt x="1814" y="1462"/>
                        <a:pt x="1798" y="1491"/>
                        <a:pt x="1785" y="1523"/>
                      </a:cubicBezTo>
                      <a:cubicBezTo>
                        <a:pt x="1766" y="1539"/>
                        <a:pt x="1746" y="1554"/>
                        <a:pt x="1728" y="1571"/>
                      </a:cubicBezTo>
                      <a:cubicBezTo>
                        <a:pt x="1682" y="1613"/>
                        <a:pt x="1638" y="1654"/>
                        <a:pt x="1598" y="1700"/>
                      </a:cubicBezTo>
                      <a:cubicBezTo>
                        <a:pt x="1558" y="1745"/>
                        <a:pt x="1520" y="1793"/>
                        <a:pt x="1481" y="1840"/>
                      </a:cubicBezTo>
                      <a:cubicBezTo>
                        <a:pt x="1458" y="1868"/>
                        <a:pt x="1434" y="1895"/>
                        <a:pt x="1409" y="1921"/>
                      </a:cubicBezTo>
                      <a:cubicBezTo>
                        <a:pt x="1287" y="2036"/>
                        <a:pt x="1152" y="2142"/>
                        <a:pt x="1063" y="2286"/>
                      </a:cubicBezTo>
                      <a:cubicBezTo>
                        <a:pt x="1013" y="2365"/>
                        <a:pt x="971" y="2447"/>
                        <a:pt x="926" y="2527"/>
                      </a:cubicBezTo>
                      <a:cubicBezTo>
                        <a:pt x="884" y="2607"/>
                        <a:pt x="838" y="2685"/>
                        <a:pt x="793" y="2761"/>
                      </a:cubicBezTo>
                      <a:cubicBezTo>
                        <a:pt x="795" y="2757"/>
                        <a:pt x="797" y="2755"/>
                        <a:pt x="799" y="2752"/>
                      </a:cubicBezTo>
                      <a:lnTo>
                        <a:pt x="799" y="2752"/>
                      </a:lnTo>
                      <a:cubicBezTo>
                        <a:pt x="795" y="2758"/>
                        <a:pt x="792" y="2764"/>
                        <a:pt x="787" y="2771"/>
                      </a:cubicBezTo>
                      <a:cubicBezTo>
                        <a:pt x="739" y="2848"/>
                        <a:pt x="690" y="2922"/>
                        <a:pt x="645" y="3002"/>
                      </a:cubicBezTo>
                      <a:cubicBezTo>
                        <a:pt x="597" y="3089"/>
                        <a:pt x="558" y="3179"/>
                        <a:pt x="521" y="3271"/>
                      </a:cubicBezTo>
                      <a:cubicBezTo>
                        <a:pt x="450" y="3442"/>
                        <a:pt x="387" y="3615"/>
                        <a:pt x="326" y="3790"/>
                      </a:cubicBezTo>
                      <a:cubicBezTo>
                        <a:pt x="261" y="3981"/>
                        <a:pt x="208" y="4174"/>
                        <a:pt x="157" y="4370"/>
                      </a:cubicBezTo>
                      <a:cubicBezTo>
                        <a:pt x="107" y="4559"/>
                        <a:pt x="83" y="4757"/>
                        <a:pt x="57" y="4952"/>
                      </a:cubicBezTo>
                      <a:cubicBezTo>
                        <a:pt x="31" y="5146"/>
                        <a:pt x="21" y="5341"/>
                        <a:pt x="14" y="5538"/>
                      </a:cubicBezTo>
                      <a:cubicBezTo>
                        <a:pt x="11" y="5639"/>
                        <a:pt x="7" y="5741"/>
                        <a:pt x="4" y="5843"/>
                      </a:cubicBezTo>
                      <a:cubicBezTo>
                        <a:pt x="0" y="5940"/>
                        <a:pt x="5" y="6038"/>
                        <a:pt x="8" y="6134"/>
                      </a:cubicBezTo>
                      <a:cubicBezTo>
                        <a:pt x="15" y="6332"/>
                        <a:pt x="47" y="6530"/>
                        <a:pt x="73" y="6725"/>
                      </a:cubicBezTo>
                      <a:cubicBezTo>
                        <a:pt x="101" y="6924"/>
                        <a:pt x="150" y="7117"/>
                        <a:pt x="217" y="7307"/>
                      </a:cubicBezTo>
                      <a:cubicBezTo>
                        <a:pt x="228" y="7338"/>
                        <a:pt x="238" y="7369"/>
                        <a:pt x="250" y="7400"/>
                      </a:cubicBezTo>
                      <a:cubicBezTo>
                        <a:pt x="250" y="7400"/>
                        <a:pt x="250" y="7401"/>
                        <a:pt x="251" y="7402"/>
                      </a:cubicBezTo>
                      <a:cubicBezTo>
                        <a:pt x="251" y="7402"/>
                        <a:pt x="251" y="7403"/>
                        <a:pt x="251" y="7404"/>
                      </a:cubicBezTo>
                      <a:cubicBezTo>
                        <a:pt x="252" y="7405"/>
                        <a:pt x="252" y="7407"/>
                        <a:pt x="252" y="7407"/>
                      </a:cubicBezTo>
                      <a:cubicBezTo>
                        <a:pt x="252" y="7407"/>
                        <a:pt x="252" y="7407"/>
                        <a:pt x="252" y="7408"/>
                      </a:cubicBezTo>
                      <a:cubicBezTo>
                        <a:pt x="253" y="7411"/>
                        <a:pt x="255" y="7416"/>
                        <a:pt x="256" y="7419"/>
                      </a:cubicBezTo>
                      <a:cubicBezTo>
                        <a:pt x="292" y="7511"/>
                        <a:pt x="331" y="7599"/>
                        <a:pt x="375" y="7687"/>
                      </a:cubicBezTo>
                      <a:cubicBezTo>
                        <a:pt x="418" y="7769"/>
                        <a:pt x="469" y="7849"/>
                        <a:pt x="516" y="7929"/>
                      </a:cubicBezTo>
                      <a:cubicBezTo>
                        <a:pt x="618" y="8100"/>
                        <a:pt x="721" y="8269"/>
                        <a:pt x="832" y="8435"/>
                      </a:cubicBezTo>
                      <a:cubicBezTo>
                        <a:pt x="946" y="8607"/>
                        <a:pt x="1060" y="8780"/>
                        <a:pt x="1187" y="8945"/>
                      </a:cubicBezTo>
                      <a:cubicBezTo>
                        <a:pt x="1247" y="9020"/>
                        <a:pt x="1313" y="9091"/>
                        <a:pt x="1377" y="9163"/>
                      </a:cubicBezTo>
                      <a:cubicBezTo>
                        <a:pt x="1439" y="9233"/>
                        <a:pt x="1499" y="9305"/>
                        <a:pt x="1564" y="9373"/>
                      </a:cubicBezTo>
                      <a:cubicBezTo>
                        <a:pt x="1648" y="9461"/>
                        <a:pt x="1733" y="9546"/>
                        <a:pt x="1827" y="9624"/>
                      </a:cubicBezTo>
                      <a:cubicBezTo>
                        <a:pt x="1912" y="9694"/>
                        <a:pt x="1999" y="9758"/>
                        <a:pt x="2085" y="9825"/>
                      </a:cubicBezTo>
                      <a:cubicBezTo>
                        <a:pt x="2163" y="9890"/>
                        <a:pt x="2238" y="9961"/>
                        <a:pt x="2320" y="10023"/>
                      </a:cubicBezTo>
                      <a:cubicBezTo>
                        <a:pt x="2321" y="10024"/>
                        <a:pt x="2323" y="10026"/>
                        <a:pt x="2325" y="10027"/>
                      </a:cubicBezTo>
                      <a:cubicBezTo>
                        <a:pt x="2380" y="10070"/>
                        <a:pt x="2437" y="10104"/>
                        <a:pt x="2500" y="10134"/>
                      </a:cubicBezTo>
                      <a:cubicBezTo>
                        <a:pt x="2520" y="10144"/>
                        <a:pt x="2542" y="10153"/>
                        <a:pt x="2564" y="10164"/>
                      </a:cubicBezTo>
                      <a:cubicBezTo>
                        <a:pt x="2574" y="10169"/>
                        <a:pt x="2584" y="10176"/>
                        <a:pt x="2596" y="10181"/>
                      </a:cubicBezTo>
                      <a:cubicBezTo>
                        <a:pt x="2667" y="10218"/>
                        <a:pt x="2734" y="10263"/>
                        <a:pt x="2804" y="10301"/>
                      </a:cubicBezTo>
                      <a:cubicBezTo>
                        <a:pt x="2892" y="10349"/>
                        <a:pt x="2988" y="10382"/>
                        <a:pt x="3081" y="10423"/>
                      </a:cubicBezTo>
                      <a:cubicBezTo>
                        <a:pt x="3250" y="10499"/>
                        <a:pt x="3428" y="10557"/>
                        <a:pt x="3607" y="10611"/>
                      </a:cubicBezTo>
                      <a:cubicBezTo>
                        <a:pt x="3798" y="10668"/>
                        <a:pt x="3993" y="10715"/>
                        <a:pt x="4189" y="10758"/>
                      </a:cubicBezTo>
                      <a:cubicBezTo>
                        <a:pt x="4383" y="10803"/>
                        <a:pt x="4584" y="10822"/>
                        <a:pt x="4783" y="10834"/>
                      </a:cubicBezTo>
                      <a:cubicBezTo>
                        <a:pt x="4870" y="10839"/>
                        <a:pt x="4957" y="10842"/>
                        <a:pt x="5044" y="10842"/>
                      </a:cubicBezTo>
                      <a:cubicBezTo>
                        <a:pt x="5341" y="10842"/>
                        <a:pt x="5639" y="10814"/>
                        <a:pt x="5935" y="10792"/>
                      </a:cubicBezTo>
                      <a:lnTo>
                        <a:pt x="5935" y="10792"/>
                      </a:lnTo>
                      <a:cubicBezTo>
                        <a:pt x="5931" y="10793"/>
                        <a:pt x="5926" y="10794"/>
                        <a:pt x="5922" y="10794"/>
                      </a:cubicBezTo>
                      <a:lnTo>
                        <a:pt x="5922" y="10794"/>
                      </a:lnTo>
                      <a:cubicBezTo>
                        <a:pt x="6020" y="10788"/>
                        <a:pt x="6119" y="10781"/>
                        <a:pt x="6218" y="10770"/>
                      </a:cubicBezTo>
                      <a:cubicBezTo>
                        <a:pt x="6311" y="10757"/>
                        <a:pt x="6401" y="10738"/>
                        <a:pt x="6493" y="10718"/>
                      </a:cubicBezTo>
                      <a:cubicBezTo>
                        <a:pt x="6684" y="10680"/>
                        <a:pt x="6877" y="10647"/>
                        <a:pt x="7062" y="10587"/>
                      </a:cubicBezTo>
                      <a:cubicBezTo>
                        <a:pt x="7152" y="10558"/>
                        <a:pt x="7240" y="10524"/>
                        <a:pt x="7329" y="10493"/>
                      </a:cubicBezTo>
                      <a:cubicBezTo>
                        <a:pt x="7409" y="10463"/>
                        <a:pt x="7490" y="10436"/>
                        <a:pt x="7570" y="10405"/>
                      </a:cubicBezTo>
                      <a:cubicBezTo>
                        <a:pt x="7734" y="10342"/>
                        <a:pt x="7894" y="10269"/>
                        <a:pt x="8041" y="10175"/>
                      </a:cubicBezTo>
                      <a:cubicBezTo>
                        <a:pt x="8182" y="10086"/>
                        <a:pt x="8318" y="9992"/>
                        <a:pt x="8461" y="9906"/>
                      </a:cubicBezTo>
                      <a:cubicBezTo>
                        <a:pt x="8607" y="9818"/>
                        <a:pt x="8749" y="9718"/>
                        <a:pt x="8880" y="9608"/>
                      </a:cubicBezTo>
                      <a:cubicBezTo>
                        <a:pt x="9015" y="9496"/>
                        <a:pt x="9122" y="9353"/>
                        <a:pt x="9243" y="9228"/>
                      </a:cubicBezTo>
                      <a:cubicBezTo>
                        <a:pt x="9365" y="9102"/>
                        <a:pt x="9498" y="8988"/>
                        <a:pt x="9612" y="8854"/>
                      </a:cubicBezTo>
                      <a:cubicBezTo>
                        <a:pt x="9628" y="8835"/>
                        <a:pt x="9645" y="8815"/>
                        <a:pt x="9663" y="8796"/>
                      </a:cubicBezTo>
                      <a:cubicBezTo>
                        <a:pt x="9792" y="8651"/>
                        <a:pt x="9918" y="8505"/>
                        <a:pt x="10022" y="8340"/>
                      </a:cubicBezTo>
                      <a:cubicBezTo>
                        <a:pt x="10073" y="8257"/>
                        <a:pt x="10114" y="8169"/>
                        <a:pt x="10159" y="8082"/>
                      </a:cubicBezTo>
                      <a:cubicBezTo>
                        <a:pt x="10205" y="7995"/>
                        <a:pt x="10249" y="7907"/>
                        <a:pt x="10295" y="7818"/>
                      </a:cubicBezTo>
                      <a:cubicBezTo>
                        <a:pt x="10337" y="7731"/>
                        <a:pt x="10377" y="7643"/>
                        <a:pt x="10415" y="7554"/>
                      </a:cubicBezTo>
                      <a:cubicBezTo>
                        <a:pt x="10455" y="7459"/>
                        <a:pt x="10482" y="7359"/>
                        <a:pt x="10510" y="7260"/>
                      </a:cubicBezTo>
                      <a:cubicBezTo>
                        <a:pt x="10536" y="7168"/>
                        <a:pt x="10562" y="7076"/>
                        <a:pt x="10586" y="6982"/>
                      </a:cubicBezTo>
                      <a:cubicBezTo>
                        <a:pt x="10611" y="6883"/>
                        <a:pt x="10630" y="6781"/>
                        <a:pt x="10649" y="6680"/>
                      </a:cubicBezTo>
                      <a:cubicBezTo>
                        <a:pt x="10674" y="6556"/>
                        <a:pt x="10695" y="6431"/>
                        <a:pt x="10718" y="6306"/>
                      </a:cubicBezTo>
                      <a:lnTo>
                        <a:pt x="10718" y="6306"/>
                      </a:lnTo>
                      <a:cubicBezTo>
                        <a:pt x="10760" y="6112"/>
                        <a:pt x="10807" y="5920"/>
                        <a:pt x="10838" y="5725"/>
                      </a:cubicBezTo>
                      <a:cubicBezTo>
                        <a:pt x="10871" y="5522"/>
                        <a:pt x="10860" y="5317"/>
                        <a:pt x="10847" y="5114"/>
                      </a:cubicBezTo>
                      <a:cubicBezTo>
                        <a:pt x="10836" y="4914"/>
                        <a:pt x="10811" y="4715"/>
                        <a:pt x="10775" y="4518"/>
                      </a:cubicBezTo>
                      <a:cubicBezTo>
                        <a:pt x="10756" y="4416"/>
                        <a:pt x="10728" y="4317"/>
                        <a:pt x="10703" y="4216"/>
                      </a:cubicBezTo>
                      <a:cubicBezTo>
                        <a:pt x="10681" y="4126"/>
                        <a:pt x="10663" y="4034"/>
                        <a:pt x="10641" y="3943"/>
                      </a:cubicBezTo>
                      <a:cubicBezTo>
                        <a:pt x="10617" y="3841"/>
                        <a:pt x="10590" y="3744"/>
                        <a:pt x="10556" y="3646"/>
                      </a:cubicBezTo>
                      <a:cubicBezTo>
                        <a:pt x="10522" y="3557"/>
                        <a:pt x="10487" y="3467"/>
                        <a:pt x="10453" y="3378"/>
                      </a:cubicBezTo>
                      <a:cubicBezTo>
                        <a:pt x="10414" y="3279"/>
                        <a:pt x="10373" y="3180"/>
                        <a:pt x="10332" y="3083"/>
                      </a:cubicBezTo>
                      <a:cubicBezTo>
                        <a:pt x="10294" y="2995"/>
                        <a:pt x="10253" y="2905"/>
                        <a:pt x="10202" y="2824"/>
                      </a:cubicBezTo>
                      <a:cubicBezTo>
                        <a:pt x="10094" y="2649"/>
                        <a:pt x="9988" y="2471"/>
                        <a:pt x="9870" y="2304"/>
                      </a:cubicBezTo>
                      <a:cubicBezTo>
                        <a:pt x="9815" y="2229"/>
                        <a:pt x="9755" y="2157"/>
                        <a:pt x="9698" y="2084"/>
                      </a:cubicBezTo>
                      <a:cubicBezTo>
                        <a:pt x="9639" y="2007"/>
                        <a:pt x="9578" y="1932"/>
                        <a:pt x="9513" y="1861"/>
                      </a:cubicBezTo>
                      <a:cubicBezTo>
                        <a:pt x="9446" y="1788"/>
                        <a:pt x="9376" y="1721"/>
                        <a:pt x="9307" y="1653"/>
                      </a:cubicBezTo>
                      <a:cubicBezTo>
                        <a:pt x="9234" y="1579"/>
                        <a:pt x="9162" y="1506"/>
                        <a:pt x="9089" y="1433"/>
                      </a:cubicBezTo>
                      <a:cubicBezTo>
                        <a:pt x="8947" y="1292"/>
                        <a:pt x="8795" y="1161"/>
                        <a:pt x="8647" y="1026"/>
                      </a:cubicBezTo>
                      <a:cubicBezTo>
                        <a:pt x="8547" y="936"/>
                        <a:pt x="8445" y="848"/>
                        <a:pt x="8335" y="769"/>
                      </a:cubicBezTo>
                      <a:cubicBezTo>
                        <a:pt x="8179" y="658"/>
                        <a:pt x="8007" y="577"/>
                        <a:pt x="7833" y="498"/>
                      </a:cubicBezTo>
                      <a:cubicBezTo>
                        <a:pt x="7649" y="413"/>
                        <a:pt x="7457" y="350"/>
                        <a:pt x="7266" y="284"/>
                      </a:cubicBezTo>
                      <a:cubicBezTo>
                        <a:pt x="7087" y="222"/>
                        <a:pt x="6903" y="172"/>
                        <a:pt x="6715" y="144"/>
                      </a:cubicBezTo>
                      <a:cubicBezTo>
                        <a:pt x="6510" y="114"/>
                        <a:pt x="6304" y="91"/>
                        <a:pt x="6098" y="71"/>
                      </a:cubicBezTo>
                      <a:cubicBezTo>
                        <a:pt x="5910" y="54"/>
                        <a:pt x="5722" y="38"/>
                        <a:pt x="5535" y="20"/>
                      </a:cubicBezTo>
                      <a:cubicBezTo>
                        <a:pt x="5417" y="10"/>
                        <a:pt x="5299" y="0"/>
                        <a:pt x="518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66" name="Google Shape;866;p28"/>
            <p:cNvGrpSpPr/>
            <p:nvPr/>
          </p:nvGrpSpPr>
          <p:grpSpPr>
            <a:xfrm flipH="1">
              <a:off x="8424010" y="648824"/>
              <a:ext cx="393729" cy="173497"/>
              <a:chOff x="3659575" y="587325"/>
              <a:chExt cx="181250" cy="79400"/>
            </a:xfrm>
          </p:grpSpPr>
          <p:sp>
            <p:nvSpPr>
              <p:cNvPr id="867" name="Google Shape;867;p28"/>
              <p:cNvSpPr/>
              <p:nvPr/>
            </p:nvSpPr>
            <p:spPr>
              <a:xfrm>
                <a:off x="3669725" y="594375"/>
                <a:ext cx="165175" cy="666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2665" extrusionOk="0">
                    <a:moveTo>
                      <a:pt x="4916" y="1720"/>
                    </a:moveTo>
                    <a:lnTo>
                      <a:pt x="4916" y="1720"/>
                    </a:lnTo>
                    <a:cubicBezTo>
                      <a:pt x="4905" y="1727"/>
                      <a:pt x="4895" y="1735"/>
                      <a:pt x="4884" y="1743"/>
                    </a:cubicBezTo>
                    <a:cubicBezTo>
                      <a:pt x="4882" y="1744"/>
                      <a:pt x="4881" y="1745"/>
                      <a:pt x="4880" y="1746"/>
                    </a:cubicBezTo>
                    <a:cubicBezTo>
                      <a:pt x="4819" y="1754"/>
                      <a:pt x="4760" y="1762"/>
                      <a:pt x="4700" y="1770"/>
                    </a:cubicBezTo>
                    <a:cubicBezTo>
                      <a:pt x="4723" y="1765"/>
                      <a:pt x="4746" y="1759"/>
                      <a:pt x="4770" y="1753"/>
                    </a:cubicBezTo>
                    <a:lnTo>
                      <a:pt x="4916" y="1720"/>
                    </a:lnTo>
                    <a:close/>
                    <a:moveTo>
                      <a:pt x="4148" y="1"/>
                    </a:moveTo>
                    <a:cubicBezTo>
                      <a:pt x="4093" y="1"/>
                      <a:pt x="4036" y="11"/>
                      <a:pt x="3985" y="22"/>
                    </a:cubicBezTo>
                    <a:cubicBezTo>
                      <a:pt x="3923" y="37"/>
                      <a:pt x="3861" y="49"/>
                      <a:pt x="3803" y="71"/>
                    </a:cubicBezTo>
                    <a:cubicBezTo>
                      <a:pt x="3675" y="117"/>
                      <a:pt x="3550" y="172"/>
                      <a:pt x="3430" y="235"/>
                    </a:cubicBezTo>
                    <a:cubicBezTo>
                      <a:pt x="3304" y="301"/>
                      <a:pt x="3175" y="368"/>
                      <a:pt x="3055" y="446"/>
                    </a:cubicBezTo>
                    <a:cubicBezTo>
                      <a:pt x="3007" y="477"/>
                      <a:pt x="2958" y="507"/>
                      <a:pt x="2912" y="542"/>
                    </a:cubicBezTo>
                    <a:cubicBezTo>
                      <a:pt x="2871" y="575"/>
                      <a:pt x="2825" y="617"/>
                      <a:pt x="2798" y="662"/>
                    </a:cubicBezTo>
                    <a:cubicBezTo>
                      <a:pt x="2766" y="714"/>
                      <a:pt x="2743" y="764"/>
                      <a:pt x="2742" y="825"/>
                    </a:cubicBezTo>
                    <a:cubicBezTo>
                      <a:pt x="2740" y="859"/>
                      <a:pt x="2745" y="894"/>
                      <a:pt x="2755" y="926"/>
                    </a:cubicBezTo>
                    <a:cubicBezTo>
                      <a:pt x="2748" y="949"/>
                      <a:pt x="2744" y="972"/>
                      <a:pt x="2742" y="995"/>
                    </a:cubicBezTo>
                    <a:cubicBezTo>
                      <a:pt x="2721" y="1005"/>
                      <a:pt x="2702" y="1017"/>
                      <a:pt x="2682" y="1028"/>
                    </a:cubicBezTo>
                    <a:cubicBezTo>
                      <a:pt x="2690" y="1024"/>
                      <a:pt x="2697" y="1020"/>
                      <a:pt x="2704" y="1017"/>
                    </a:cubicBezTo>
                    <a:lnTo>
                      <a:pt x="2704" y="1017"/>
                    </a:lnTo>
                    <a:cubicBezTo>
                      <a:pt x="2634" y="1054"/>
                      <a:pt x="2567" y="1091"/>
                      <a:pt x="2521" y="1157"/>
                    </a:cubicBezTo>
                    <a:cubicBezTo>
                      <a:pt x="2496" y="1195"/>
                      <a:pt x="2485" y="1236"/>
                      <a:pt x="2480" y="1280"/>
                    </a:cubicBezTo>
                    <a:cubicBezTo>
                      <a:pt x="2365" y="1317"/>
                      <a:pt x="2251" y="1355"/>
                      <a:pt x="2137" y="1395"/>
                    </a:cubicBezTo>
                    <a:cubicBezTo>
                      <a:pt x="2109" y="1404"/>
                      <a:pt x="2082" y="1414"/>
                      <a:pt x="2054" y="1424"/>
                    </a:cubicBezTo>
                    <a:cubicBezTo>
                      <a:pt x="2045" y="1422"/>
                      <a:pt x="2036" y="1419"/>
                      <a:pt x="2027" y="1417"/>
                    </a:cubicBezTo>
                    <a:cubicBezTo>
                      <a:pt x="1970" y="1333"/>
                      <a:pt x="1897" y="1259"/>
                      <a:pt x="1804" y="1213"/>
                    </a:cubicBezTo>
                    <a:cubicBezTo>
                      <a:pt x="1716" y="1170"/>
                      <a:pt x="1626" y="1144"/>
                      <a:pt x="1526" y="1137"/>
                    </a:cubicBezTo>
                    <a:cubicBezTo>
                      <a:pt x="1511" y="1136"/>
                      <a:pt x="1495" y="1135"/>
                      <a:pt x="1480" y="1135"/>
                    </a:cubicBezTo>
                    <a:cubicBezTo>
                      <a:pt x="1390" y="1135"/>
                      <a:pt x="1295" y="1152"/>
                      <a:pt x="1210" y="1177"/>
                    </a:cubicBezTo>
                    <a:cubicBezTo>
                      <a:pt x="1093" y="1210"/>
                      <a:pt x="978" y="1259"/>
                      <a:pt x="871" y="1317"/>
                    </a:cubicBezTo>
                    <a:cubicBezTo>
                      <a:pt x="773" y="1370"/>
                      <a:pt x="679" y="1426"/>
                      <a:pt x="588" y="1491"/>
                    </a:cubicBezTo>
                    <a:cubicBezTo>
                      <a:pt x="537" y="1528"/>
                      <a:pt x="496" y="1571"/>
                      <a:pt x="460" y="1621"/>
                    </a:cubicBezTo>
                    <a:cubicBezTo>
                      <a:pt x="367" y="1705"/>
                      <a:pt x="276" y="1810"/>
                      <a:pt x="242" y="1928"/>
                    </a:cubicBezTo>
                    <a:cubicBezTo>
                      <a:pt x="196" y="1954"/>
                      <a:pt x="152" y="1983"/>
                      <a:pt x="108" y="2014"/>
                    </a:cubicBezTo>
                    <a:cubicBezTo>
                      <a:pt x="48" y="2056"/>
                      <a:pt x="16" y="2128"/>
                      <a:pt x="25" y="2197"/>
                    </a:cubicBezTo>
                    <a:cubicBezTo>
                      <a:pt x="9" y="2244"/>
                      <a:pt x="11" y="2297"/>
                      <a:pt x="30" y="2342"/>
                    </a:cubicBezTo>
                    <a:cubicBezTo>
                      <a:pt x="17" y="2366"/>
                      <a:pt x="6" y="2392"/>
                      <a:pt x="4" y="2422"/>
                    </a:cubicBezTo>
                    <a:cubicBezTo>
                      <a:pt x="1" y="2470"/>
                      <a:pt x="16" y="2518"/>
                      <a:pt x="46" y="2556"/>
                    </a:cubicBezTo>
                    <a:cubicBezTo>
                      <a:pt x="84" y="2602"/>
                      <a:pt x="126" y="2638"/>
                      <a:pt x="185" y="2653"/>
                    </a:cubicBezTo>
                    <a:cubicBezTo>
                      <a:pt x="209" y="2660"/>
                      <a:pt x="233" y="2663"/>
                      <a:pt x="257" y="2664"/>
                    </a:cubicBezTo>
                    <a:cubicBezTo>
                      <a:pt x="264" y="2665"/>
                      <a:pt x="271" y="2665"/>
                      <a:pt x="278" y="2665"/>
                    </a:cubicBezTo>
                    <a:cubicBezTo>
                      <a:pt x="298" y="2665"/>
                      <a:pt x="320" y="2664"/>
                      <a:pt x="340" y="2661"/>
                    </a:cubicBezTo>
                    <a:cubicBezTo>
                      <a:pt x="470" y="2645"/>
                      <a:pt x="596" y="2622"/>
                      <a:pt x="721" y="2583"/>
                    </a:cubicBezTo>
                    <a:cubicBezTo>
                      <a:pt x="786" y="2564"/>
                      <a:pt x="869" y="2540"/>
                      <a:pt x="945" y="2506"/>
                    </a:cubicBezTo>
                    <a:cubicBezTo>
                      <a:pt x="974" y="2535"/>
                      <a:pt x="1007" y="2559"/>
                      <a:pt x="1052" y="2575"/>
                    </a:cubicBezTo>
                    <a:cubicBezTo>
                      <a:pt x="1117" y="2598"/>
                      <a:pt x="1185" y="2599"/>
                      <a:pt x="1253" y="2599"/>
                    </a:cubicBezTo>
                    <a:cubicBezTo>
                      <a:pt x="1265" y="2599"/>
                      <a:pt x="1276" y="2599"/>
                      <a:pt x="1288" y="2599"/>
                    </a:cubicBezTo>
                    <a:cubicBezTo>
                      <a:pt x="1427" y="2605"/>
                      <a:pt x="1566" y="2607"/>
                      <a:pt x="1704" y="2607"/>
                    </a:cubicBezTo>
                    <a:cubicBezTo>
                      <a:pt x="1978" y="2607"/>
                      <a:pt x="2251" y="2599"/>
                      <a:pt x="2524" y="2590"/>
                    </a:cubicBezTo>
                    <a:cubicBezTo>
                      <a:pt x="2612" y="2588"/>
                      <a:pt x="2702" y="2583"/>
                      <a:pt x="2790" y="2579"/>
                    </a:cubicBezTo>
                    <a:cubicBezTo>
                      <a:pt x="2840" y="2576"/>
                      <a:pt x="2889" y="2574"/>
                      <a:pt x="2941" y="2571"/>
                    </a:cubicBezTo>
                    <a:cubicBezTo>
                      <a:pt x="3009" y="2567"/>
                      <a:pt x="3079" y="2560"/>
                      <a:pt x="3149" y="2557"/>
                    </a:cubicBezTo>
                    <a:cubicBezTo>
                      <a:pt x="3170" y="2555"/>
                      <a:pt x="3193" y="2555"/>
                      <a:pt x="3215" y="2554"/>
                    </a:cubicBezTo>
                    <a:cubicBezTo>
                      <a:pt x="3223" y="2556"/>
                      <a:pt x="3232" y="2559"/>
                      <a:pt x="3241" y="2562"/>
                    </a:cubicBezTo>
                    <a:cubicBezTo>
                      <a:pt x="3304" y="2575"/>
                      <a:pt x="3368" y="2590"/>
                      <a:pt x="3433" y="2596"/>
                    </a:cubicBezTo>
                    <a:cubicBezTo>
                      <a:pt x="3487" y="2599"/>
                      <a:pt x="3541" y="2602"/>
                      <a:pt x="3596" y="2602"/>
                    </a:cubicBezTo>
                    <a:cubicBezTo>
                      <a:pt x="3646" y="2602"/>
                      <a:pt x="3696" y="2602"/>
                      <a:pt x="3748" y="2599"/>
                    </a:cubicBezTo>
                    <a:cubicBezTo>
                      <a:pt x="3852" y="2596"/>
                      <a:pt x="3956" y="2592"/>
                      <a:pt x="4060" y="2588"/>
                    </a:cubicBezTo>
                    <a:cubicBezTo>
                      <a:pt x="4135" y="2586"/>
                      <a:pt x="4211" y="2576"/>
                      <a:pt x="4285" y="2570"/>
                    </a:cubicBezTo>
                    <a:cubicBezTo>
                      <a:pt x="4366" y="2564"/>
                      <a:pt x="4448" y="2558"/>
                      <a:pt x="4529" y="2549"/>
                    </a:cubicBezTo>
                    <a:cubicBezTo>
                      <a:pt x="4605" y="2539"/>
                      <a:pt x="4682" y="2531"/>
                      <a:pt x="4759" y="2522"/>
                    </a:cubicBezTo>
                    <a:cubicBezTo>
                      <a:pt x="4884" y="2516"/>
                      <a:pt x="5010" y="2510"/>
                      <a:pt x="5135" y="2501"/>
                    </a:cubicBezTo>
                    <a:cubicBezTo>
                      <a:pt x="5176" y="2509"/>
                      <a:pt x="5217" y="2510"/>
                      <a:pt x="5260" y="2510"/>
                    </a:cubicBezTo>
                    <a:cubicBezTo>
                      <a:pt x="5314" y="2512"/>
                      <a:pt x="5369" y="2513"/>
                      <a:pt x="5423" y="2513"/>
                    </a:cubicBezTo>
                    <a:cubicBezTo>
                      <a:pt x="5581" y="2513"/>
                      <a:pt x="5738" y="2505"/>
                      <a:pt x="5893" y="2479"/>
                    </a:cubicBezTo>
                    <a:cubicBezTo>
                      <a:pt x="5939" y="2477"/>
                      <a:pt x="5984" y="2474"/>
                      <a:pt x="6030" y="2470"/>
                    </a:cubicBezTo>
                    <a:cubicBezTo>
                      <a:pt x="6074" y="2468"/>
                      <a:pt x="6115" y="2464"/>
                      <a:pt x="6157" y="2461"/>
                    </a:cubicBezTo>
                    <a:cubicBezTo>
                      <a:pt x="6187" y="2458"/>
                      <a:pt x="6218" y="2459"/>
                      <a:pt x="6246" y="2454"/>
                    </a:cubicBezTo>
                    <a:cubicBezTo>
                      <a:pt x="6284" y="2448"/>
                      <a:pt x="6317" y="2438"/>
                      <a:pt x="6352" y="2422"/>
                    </a:cubicBezTo>
                    <a:cubicBezTo>
                      <a:pt x="6381" y="2408"/>
                      <a:pt x="6405" y="2388"/>
                      <a:pt x="6424" y="2361"/>
                    </a:cubicBezTo>
                    <a:cubicBezTo>
                      <a:pt x="6432" y="2360"/>
                      <a:pt x="6441" y="2358"/>
                      <a:pt x="6449" y="2357"/>
                    </a:cubicBezTo>
                    <a:cubicBezTo>
                      <a:pt x="6522" y="2343"/>
                      <a:pt x="6583" y="2287"/>
                      <a:pt x="6597" y="2213"/>
                    </a:cubicBezTo>
                    <a:cubicBezTo>
                      <a:pt x="6607" y="2169"/>
                      <a:pt x="6604" y="2133"/>
                      <a:pt x="6592" y="2090"/>
                    </a:cubicBezTo>
                    <a:cubicBezTo>
                      <a:pt x="6572" y="2022"/>
                      <a:pt x="6510" y="1972"/>
                      <a:pt x="6441" y="1962"/>
                    </a:cubicBezTo>
                    <a:cubicBezTo>
                      <a:pt x="6412" y="1916"/>
                      <a:pt x="6370" y="1875"/>
                      <a:pt x="6323" y="1843"/>
                    </a:cubicBezTo>
                    <a:cubicBezTo>
                      <a:pt x="6362" y="1814"/>
                      <a:pt x="6393" y="1774"/>
                      <a:pt x="6414" y="1731"/>
                    </a:cubicBezTo>
                    <a:cubicBezTo>
                      <a:pt x="6443" y="1674"/>
                      <a:pt x="6445" y="1607"/>
                      <a:pt x="6427" y="1546"/>
                    </a:cubicBezTo>
                    <a:cubicBezTo>
                      <a:pt x="6404" y="1474"/>
                      <a:pt x="6345" y="1406"/>
                      <a:pt x="6283" y="1362"/>
                    </a:cubicBezTo>
                    <a:cubicBezTo>
                      <a:pt x="6273" y="1355"/>
                      <a:pt x="6261" y="1347"/>
                      <a:pt x="6250" y="1340"/>
                    </a:cubicBezTo>
                    <a:cubicBezTo>
                      <a:pt x="6246" y="1292"/>
                      <a:pt x="6231" y="1244"/>
                      <a:pt x="6209" y="1200"/>
                    </a:cubicBezTo>
                    <a:cubicBezTo>
                      <a:pt x="6166" y="1113"/>
                      <a:pt x="6083" y="1046"/>
                      <a:pt x="5992" y="1006"/>
                    </a:cubicBezTo>
                    <a:cubicBezTo>
                      <a:pt x="5986" y="985"/>
                      <a:pt x="5976" y="965"/>
                      <a:pt x="5965" y="945"/>
                    </a:cubicBezTo>
                    <a:cubicBezTo>
                      <a:pt x="5966" y="924"/>
                      <a:pt x="5963" y="904"/>
                      <a:pt x="5957" y="883"/>
                    </a:cubicBezTo>
                    <a:cubicBezTo>
                      <a:pt x="5926" y="783"/>
                      <a:pt x="5830" y="722"/>
                      <a:pt x="5734" y="695"/>
                    </a:cubicBezTo>
                    <a:cubicBezTo>
                      <a:pt x="5728" y="694"/>
                      <a:pt x="5724" y="693"/>
                      <a:pt x="5719" y="692"/>
                    </a:cubicBezTo>
                    <a:cubicBezTo>
                      <a:pt x="5725" y="668"/>
                      <a:pt x="5726" y="642"/>
                      <a:pt x="5721" y="615"/>
                    </a:cubicBezTo>
                    <a:cubicBezTo>
                      <a:pt x="5707" y="533"/>
                      <a:pt x="5633" y="466"/>
                      <a:pt x="5550" y="462"/>
                    </a:cubicBezTo>
                    <a:cubicBezTo>
                      <a:pt x="5537" y="410"/>
                      <a:pt x="5504" y="362"/>
                      <a:pt x="5464" y="324"/>
                    </a:cubicBezTo>
                    <a:cubicBezTo>
                      <a:pt x="5404" y="268"/>
                      <a:pt x="5311" y="255"/>
                      <a:pt x="5232" y="254"/>
                    </a:cubicBezTo>
                    <a:cubicBezTo>
                      <a:pt x="5205" y="254"/>
                      <a:pt x="5178" y="254"/>
                      <a:pt x="5152" y="255"/>
                    </a:cubicBezTo>
                    <a:cubicBezTo>
                      <a:pt x="5146" y="252"/>
                      <a:pt x="5142" y="249"/>
                      <a:pt x="5136" y="246"/>
                    </a:cubicBezTo>
                    <a:cubicBezTo>
                      <a:pt x="5098" y="225"/>
                      <a:pt x="5061" y="199"/>
                      <a:pt x="5019" y="184"/>
                    </a:cubicBezTo>
                    <a:cubicBezTo>
                      <a:pt x="4975" y="171"/>
                      <a:pt x="4929" y="159"/>
                      <a:pt x="4883" y="155"/>
                    </a:cubicBezTo>
                    <a:cubicBezTo>
                      <a:pt x="4839" y="151"/>
                      <a:pt x="4795" y="149"/>
                      <a:pt x="4750" y="149"/>
                    </a:cubicBezTo>
                    <a:cubicBezTo>
                      <a:pt x="4686" y="149"/>
                      <a:pt x="4622" y="153"/>
                      <a:pt x="4559" y="158"/>
                    </a:cubicBezTo>
                    <a:cubicBezTo>
                      <a:pt x="4540" y="160"/>
                      <a:pt x="4521" y="163"/>
                      <a:pt x="4503" y="165"/>
                    </a:cubicBezTo>
                    <a:cubicBezTo>
                      <a:pt x="4489" y="141"/>
                      <a:pt x="4472" y="119"/>
                      <a:pt x="4451" y="100"/>
                    </a:cubicBezTo>
                    <a:cubicBezTo>
                      <a:pt x="4379" y="35"/>
                      <a:pt x="4277" y="12"/>
                      <a:pt x="4184" y="2"/>
                    </a:cubicBezTo>
                    <a:cubicBezTo>
                      <a:pt x="4172" y="1"/>
                      <a:pt x="4160" y="1"/>
                      <a:pt x="4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8"/>
              <p:cNvSpPr/>
              <p:nvPr/>
            </p:nvSpPr>
            <p:spPr>
              <a:xfrm>
                <a:off x="3665625" y="643200"/>
                <a:ext cx="1727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6" extrusionOk="0">
                    <a:moveTo>
                      <a:pt x="5396" y="45"/>
                    </a:moveTo>
                    <a:cubicBezTo>
                      <a:pt x="5399" y="45"/>
                      <a:pt x="5402" y="45"/>
                      <a:pt x="5406" y="45"/>
                    </a:cubicBezTo>
                    <a:lnTo>
                      <a:pt x="5406" y="45"/>
                    </a:lnTo>
                    <a:cubicBezTo>
                      <a:pt x="5402" y="45"/>
                      <a:pt x="5399" y="45"/>
                      <a:pt x="5396" y="45"/>
                    </a:cubicBezTo>
                    <a:close/>
                    <a:moveTo>
                      <a:pt x="5389" y="626"/>
                    </a:move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lnTo>
                      <a:pt x="5401" y="627"/>
                    </a:lnTo>
                    <a:cubicBezTo>
                      <a:pt x="5397" y="627"/>
                      <a:pt x="5393" y="627"/>
                      <a:pt x="5389" y="626"/>
                    </a:cubicBezTo>
                    <a:close/>
                    <a:moveTo>
                      <a:pt x="6541" y="0"/>
                    </a:moveTo>
                    <a:cubicBezTo>
                      <a:pt x="6404" y="0"/>
                      <a:pt x="6264" y="16"/>
                      <a:pt x="6127" y="29"/>
                    </a:cubicBezTo>
                    <a:cubicBezTo>
                      <a:pt x="6006" y="38"/>
                      <a:pt x="5884" y="41"/>
                      <a:pt x="5762" y="43"/>
                    </a:cubicBezTo>
                    <a:cubicBezTo>
                      <a:pt x="5675" y="43"/>
                      <a:pt x="5588" y="47"/>
                      <a:pt x="5501" y="47"/>
                    </a:cubicBezTo>
                    <a:cubicBezTo>
                      <a:pt x="5469" y="47"/>
                      <a:pt x="5437" y="47"/>
                      <a:pt x="5406" y="45"/>
                    </a:cubicBezTo>
                    <a:lnTo>
                      <a:pt x="5406" y="45"/>
                    </a:lnTo>
                    <a:cubicBezTo>
                      <a:pt x="5406" y="45"/>
                      <a:pt x="5407" y="45"/>
                      <a:pt x="5408" y="45"/>
                    </a:cubicBezTo>
                    <a:lnTo>
                      <a:pt x="5408" y="45"/>
                    </a:lnTo>
                    <a:cubicBezTo>
                      <a:pt x="5185" y="34"/>
                      <a:pt x="4962" y="32"/>
                      <a:pt x="4739" y="27"/>
                    </a:cubicBezTo>
                    <a:cubicBezTo>
                      <a:pt x="4716" y="26"/>
                      <a:pt x="4694" y="26"/>
                      <a:pt x="4672" y="26"/>
                    </a:cubicBezTo>
                    <a:cubicBezTo>
                      <a:pt x="4575" y="26"/>
                      <a:pt x="4479" y="31"/>
                      <a:pt x="4382" y="36"/>
                    </a:cubicBezTo>
                    <a:cubicBezTo>
                      <a:pt x="4277" y="39"/>
                      <a:pt x="4173" y="37"/>
                      <a:pt x="4067" y="39"/>
                    </a:cubicBezTo>
                    <a:cubicBezTo>
                      <a:pt x="3966" y="40"/>
                      <a:pt x="3863" y="45"/>
                      <a:pt x="3760" y="49"/>
                    </a:cubicBezTo>
                    <a:cubicBezTo>
                      <a:pt x="3717" y="51"/>
                      <a:pt x="3674" y="52"/>
                      <a:pt x="3630" y="52"/>
                    </a:cubicBezTo>
                    <a:cubicBezTo>
                      <a:pt x="3578" y="52"/>
                      <a:pt x="3525" y="51"/>
                      <a:pt x="3473" y="51"/>
                    </a:cubicBezTo>
                    <a:cubicBezTo>
                      <a:pt x="3450" y="50"/>
                      <a:pt x="3427" y="50"/>
                      <a:pt x="3404" y="50"/>
                    </a:cubicBezTo>
                    <a:cubicBezTo>
                      <a:pt x="3350" y="50"/>
                      <a:pt x="3295" y="51"/>
                      <a:pt x="3241" y="52"/>
                    </a:cubicBezTo>
                    <a:cubicBezTo>
                      <a:pt x="3164" y="49"/>
                      <a:pt x="3087" y="47"/>
                      <a:pt x="3011" y="47"/>
                    </a:cubicBezTo>
                    <a:cubicBezTo>
                      <a:pt x="2994" y="47"/>
                      <a:pt x="2978" y="47"/>
                      <a:pt x="2962" y="47"/>
                    </a:cubicBezTo>
                    <a:cubicBezTo>
                      <a:pt x="2919" y="48"/>
                      <a:pt x="2877" y="48"/>
                      <a:pt x="2834" y="48"/>
                    </a:cubicBezTo>
                    <a:cubicBezTo>
                      <a:pt x="2687" y="48"/>
                      <a:pt x="2540" y="45"/>
                      <a:pt x="2393" y="43"/>
                    </a:cubicBezTo>
                    <a:cubicBezTo>
                      <a:pt x="2202" y="40"/>
                      <a:pt x="2011" y="32"/>
                      <a:pt x="1820" y="30"/>
                    </a:cubicBezTo>
                    <a:cubicBezTo>
                      <a:pt x="1796" y="30"/>
                      <a:pt x="1771" y="30"/>
                      <a:pt x="1746" y="30"/>
                    </a:cubicBezTo>
                    <a:cubicBezTo>
                      <a:pt x="1460" y="30"/>
                      <a:pt x="1174" y="47"/>
                      <a:pt x="888" y="47"/>
                    </a:cubicBezTo>
                    <a:cubicBezTo>
                      <a:pt x="809" y="47"/>
                      <a:pt x="730" y="46"/>
                      <a:pt x="651" y="43"/>
                    </a:cubicBezTo>
                    <a:cubicBezTo>
                      <a:pt x="585" y="38"/>
                      <a:pt x="518" y="30"/>
                      <a:pt x="453" y="30"/>
                    </a:cubicBezTo>
                    <a:cubicBezTo>
                      <a:pt x="427" y="30"/>
                      <a:pt x="402" y="31"/>
                      <a:pt x="377" y="35"/>
                    </a:cubicBezTo>
                    <a:cubicBezTo>
                      <a:pt x="296" y="44"/>
                      <a:pt x="236" y="110"/>
                      <a:pt x="222" y="188"/>
                    </a:cubicBezTo>
                    <a:cubicBezTo>
                      <a:pt x="220" y="189"/>
                      <a:pt x="216" y="189"/>
                      <a:pt x="214" y="190"/>
                    </a:cubicBezTo>
                    <a:cubicBezTo>
                      <a:pt x="116" y="224"/>
                      <a:pt x="21" y="290"/>
                      <a:pt x="8" y="402"/>
                    </a:cubicBezTo>
                    <a:cubicBezTo>
                      <a:pt x="0" y="479"/>
                      <a:pt x="43" y="562"/>
                      <a:pt x="116" y="597"/>
                    </a:cubicBezTo>
                    <a:cubicBezTo>
                      <a:pt x="184" y="631"/>
                      <a:pt x="261" y="651"/>
                      <a:pt x="336" y="668"/>
                    </a:cubicBezTo>
                    <a:cubicBezTo>
                      <a:pt x="374" y="677"/>
                      <a:pt x="412" y="682"/>
                      <a:pt x="449" y="683"/>
                    </a:cubicBezTo>
                    <a:cubicBezTo>
                      <a:pt x="476" y="685"/>
                      <a:pt x="503" y="685"/>
                      <a:pt x="530" y="685"/>
                    </a:cubicBezTo>
                    <a:cubicBezTo>
                      <a:pt x="557" y="685"/>
                      <a:pt x="584" y="685"/>
                      <a:pt x="612" y="684"/>
                    </a:cubicBezTo>
                    <a:cubicBezTo>
                      <a:pt x="707" y="682"/>
                      <a:pt x="800" y="683"/>
                      <a:pt x="895" y="676"/>
                    </a:cubicBezTo>
                    <a:cubicBezTo>
                      <a:pt x="1083" y="662"/>
                      <a:pt x="1268" y="634"/>
                      <a:pt x="1455" y="615"/>
                    </a:cubicBezTo>
                    <a:cubicBezTo>
                      <a:pt x="1672" y="609"/>
                      <a:pt x="1889" y="611"/>
                      <a:pt x="2106" y="609"/>
                    </a:cubicBezTo>
                    <a:cubicBezTo>
                      <a:pt x="2121" y="608"/>
                      <a:pt x="2135" y="608"/>
                      <a:pt x="2150" y="608"/>
                    </a:cubicBezTo>
                    <a:cubicBezTo>
                      <a:pt x="2242" y="608"/>
                      <a:pt x="2333" y="611"/>
                      <a:pt x="2424" y="613"/>
                    </a:cubicBezTo>
                    <a:cubicBezTo>
                      <a:pt x="2439" y="613"/>
                      <a:pt x="2454" y="614"/>
                      <a:pt x="2469" y="614"/>
                    </a:cubicBezTo>
                    <a:cubicBezTo>
                      <a:pt x="2562" y="614"/>
                      <a:pt x="2655" y="608"/>
                      <a:pt x="2749" y="604"/>
                    </a:cubicBezTo>
                    <a:cubicBezTo>
                      <a:pt x="2940" y="596"/>
                      <a:pt x="3132" y="589"/>
                      <a:pt x="3324" y="588"/>
                    </a:cubicBezTo>
                    <a:cubicBezTo>
                      <a:pt x="3526" y="588"/>
                      <a:pt x="3730" y="594"/>
                      <a:pt x="3932" y="597"/>
                    </a:cubicBezTo>
                    <a:cubicBezTo>
                      <a:pt x="4334" y="604"/>
                      <a:pt x="4734" y="601"/>
                      <a:pt x="5134" y="613"/>
                    </a:cubicBezTo>
                    <a:lnTo>
                      <a:pt x="5134" y="613"/>
                    </a:lnTo>
                    <a:cubicBezTo>
                      <a:pt x="5215" y="617"/>
                      <a:pt x="5296" y="622"/>
                      <a:pt x="5377" y="626"/>
                    </a:cubicBezTo>
                    <a:lnTo>
                      <a:pt x="5377" y="626"/>
                    </a:lnTo>
                    <a:cubicBezTo>
                      <a:pt x="5377" y="626"/>
                      <a:pt x="5377" y="626"/>
                      <a:pt x="5377" y="626"/>
                    </a:cubicBezTo>
                    <a:cubicBezTo>
                      <a:pt x="5381" y="626"/>
                      <a:pt x="5385" y="626"/>
                      <a:pt x="5389" y="626"/>
                    </a:cubicBezTo>
                    <a:lnTo>
                      <a:pt x="5389" y="626"/>
                    </a:lnTo>
                    <a:cubicBezTo>
                      <a:pt x="5389" y="626"/>
                      <a:pt x="5389" y="626"/>
                      <a:pt x="5389" y="626"/>
                    </a:cubicBezTo>
                    <a:lnTo>
                      <a:pt x="5389" y="626"/>
                    </a:lnTo>
                    <a:cubicBezTo>
                      <a:pt x="5393" y="627"/>
                      <a:pt x="5397" y="627"/>
                      <a:pt x="5401" y="627"/>
                    </a:cubicBezTo>
                    <a:cubicBezTo>
                      <a:pt x="5401" y="627"/>
                      <a:pt x="5401" y="627"/>
                      <a:pt x="5401" y="627"/>
                    </a:cubicBezTo>
                    <a:lnTo>
                      <a:pt x="5401" y="627"/>
                    </a:lnTo>
                    <a:cubicBezTo>
                      <a:pt x="5606" y="637"/>
                      <a:pt x="5811" y="644"/>
                      <a:pt x="6016" y="644"/>
                    </a:cubicBezTo>
                    <a:cubicBezTo>
                      <a:pt x="6041" y="644"/>
                      <a:pt x="6065" y="644"/>
                      <a:pt x="6090" y="644"/>
                    </a:cubicBezTo>
                    <a:cubicBezTo>
                      <a:pt x="6199" y="642"/>
                      <a:pt x="6309" y="633"/>
                      <a:pt x="6416" y="621"/>
                    </a:cubicBezTo>
                    <a:cubicBezTo>
                      <a:pt x="6473" y="615"/>
                      <a:pt x="6529" y="607"/>
                      <a:pt x="6586" y="598"/>
                    </a:cubicBezTo>
                    <a:cubicBezTo>
                      <a:pt x="6670" y="586"/>
                      <a:pt x="6766" y="569"/>
                      <a:pt x="6830" y="511"/>
                    </a:cubicBezTo>
                    <a:cubicBezTo>
                      <a:pt x="6879" y="466"/>
                      <a:pt x="6909" y="407"/>
                      <a:pt x="6899" y="339"/>
                    </a:cubicBezTo>
                    <a:cubicBezTo>
                      <a:pt x="6889" y="279"/>
                      <a:pt x="6854" y="234"/>
                      <a:pt x="6804" y="203"/>
                    </a:cubicBezTo>
                    <a:cubicBezTo>
                      <a:pt x="6789" y="194"/>
                      <a:pt x="6773" y="188"/>
                      <a:pt x="6757" y="183"/>
                    </a:cubicBezTo>
                    <a:lnTo>
                      <a:pt x="6757" y="182"/>
                    </a:lnTo>
                    <a:cubicBezTo>
                      <a:pt x="6755" y="79"/>
                      <a:pt x="6669" y="4"/>
                      <a:pt x="6568" y="0"/>
                    </a:cubicBezTo>
                    <a:cubicBezTo>
                      <a:pt x="6559" y="0"/>
                      <a:pt x="6550" y="0"/>
                      <a:pt x="6541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8"/>
              <p:cNvSpPr/>
              <p:nvPr/>
            </p:nvSpPr>
            <p:spPr>
              <a:xfrm>
                <a:off x="3770175" y="624450"/>
                <a:ext cx="9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70" extrusionOk="0">
                    <a:moveTo>
                      <a:pt x="205" y="1"/>
                    </a:moveTo>
                    <a:cubicBezTo>
                      <a:pt x="109" y="1"/>
                      <a:pt x="23" y="65"/>
                      <a:pt x="12" y="165"/>
                    </a:cubicBezTo>
                    <a:cubicBezTo>
                      <a:pt x="1" y="262"/>
                      <a:pt x="74" y="364"/>
                      <a:pt x="176" y="369"/>
                    </a:cubicBezTo>
                    <a:cubicBezTo>
                      <a:pt x="180" y="370"/>
                      <a:pt x="184" y="370"/>
                      <a:pt x="188" y="370"/>
                    </a:cubicBezTo>
                    <a:cubicBezTo>
                      <a:pt x="284" y="370"/>
                      <a:pt x="370" y="306"/>
                      <a:pt x="380" y="206"/>
                    </a:cubicBezTo>
                    <a:cubicBezTo>
                      <a:pt x="391" y="110"/>
                      <a:pt x="318" y="7"/>
                      <a:pt x="217" y="1"/>
                    </a:cubicBezTo>
                    <a:cubicBezTo>
                      <a:pt x="213" y="1"/>
                      <a:pt x="209" y="1"/>
                      <a:pt x="205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8"/>
              <p:cNvSpPr/>
              <p:nvPr/>
            </p:nvSpPr>
            <p:spPr>
              <a:xfrm>
                <a:off x="3784175" y="624800"/>
                <a:ext cx="97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0" extrusionOk="0">
                    <a:moveTo>
                      <a:pt x="203" y="1"/>
                    </a:moveTo>
                    <a:cubicBezTo>
                      <a:pt x="107" y="1"/>
                      <a:pt x="21" y="65"/>
                      <a:pt x="10" y="165"/>
                    </a:cubicBezTo>
                    <a:cubicBezTo>
                      <a:pt x="0" y="261"/>
                      <a:pt x="73" y="363"/>
                      <a:pt x="174" y="369"/>
                    </a:cubicBezTo>
                    <a:cubicBezTo>
                      <a:pt x="178" y="369"/>
                      <a:pt x="182" y="370"/>
                      <a:pt x="186" y="370"/>
                    </a:cubicBezTo>
                    <a:cubicBezTo>
                      <a:pt x="282" y="370"/>
                      <a:pt x="368" y="306"/>
                      <a:pt x="378" y="206"/>
                    </a:cubicBezTo>
                    <a:cubicBezTo>
                      <a:pt x="389" y="108"/>
                      <a:pt x="316" y="7"/>
                      <a:pt x="215" y="1"/>
                    </a:cubicBezTo>
                    <a:cubicBezTo>
                      <a:pt x="211" y="1"/>
                      <a:pt x="207" y="1"/>
                      <a:pt x="203" y="1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8"/>
              <p:cNvSpPr/>
              <p:nvPr/>
            </p:nvSpPr>
            <p:spPr>
              <a:xfrm>
                <a:off x="3659575" y="587325"/>
                <a:ext cx="18125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7250" h="3176" extrusionOk="0">
                    <a:moveTo>
                      <a:pt x="6001" y="922"/>
                    </a:moveTo>
                    <a:cubicBezTo>
                      <a:pt x="6003" y="923"/>
                      <a:pt x="6005" y="925"/>
                      <a:pt x="6007" y="927"/>
                    </a:cubicBezTo>
                    <a:cubicBezTo>
                      <a:pt x="6005" y="925"/>
                      <a:pt x="6003" y="924"/>
                      <a:pt x="6001" y="922"/>
                    </a:cubicBezTo>
                    <a:close/>
                    <a:moveTo>
                      <a:pt x="4662" y="370"/>
                    </a:moveTo>
                    <a:cubicBezTo>
                      <a:pt x="4729" y="374"/>
                      <a:pt x="4793" y="378"/>
                      <a:pt x="4861" y="385"/>
                    </a:cubicBezTo>
                    <a:cubicBezTo>
                      <a:pt x="5000" y="406"/>
                      <a:pt x="5136" y="431"/>
                      <a:pt x="5273" y="464"/>
                    </a:cubicBezTo>
                    <a:cubicBezTo>
                      <a:pt x="5330" y="480"/>
                      <a:pt x="5387" y="499"/>
                      <a:pt x="5441" y="520"/>
                    </a:cubicBezTo>
                    <a:cubicBezTo>
                      <a:pt x="5465" y="531"/>
                      <a:pt x="5491" y="543"/>
                      <a:pt x="5513" y="554"/>
                    </a:cubicBezTo>
                    <a:cubicBezTo>
                      <a:pt x="5617" y="616"/>
                      <a:pt x="5716" y="686"/>
                      <a:pt x="5813" y="756"/>
                    </a:cubicBezTo>
                    <a:cubicBezTo>
                      <a:pt x="5814" y="758"/>
                      <a:pt x="5815" y="758"/>
                      <a:pt x="5818" y="759"/>
                    </a:cubicBezTo>
                    <a:cubicBezTo>
                      <a:pt x="5818" y="759"/>
                      <a:pt x="5818" y="759"/>
                      <a:pt x="5818" y="760"/>
                    </a:cubicBezTo>
                    <a:lnTo>
                      <a:pt x="5818" y="760"/>
                    </a:lnTo>
                    <a:cubicBezTo>
                      <a:pt x="5818" y="760"/>
                      <a:pt x="5818" y="759"/>
                      <a:pt x="5818" y="759"/>
                    </a:cubicBezTo>
                    <a:lnTo>
                      <a:pt x="5818" y="759"/>
                    </a:lnTo>
                    <a:cubicBezTo>
                      <a:pt x="5819" y="760"/>
                      <a:pt x="5819" y="761"/>
                      <a:pt x="5820" y="761"/>
                    </a:cubicBezTo>
                    <a:lnTo>
                      <a:pt x="5820" y="761"/>
                    </a:lnTo>
                    <a:cubicBezTo>
                      <a:pt x="5820" y="761"/>
                      <a:pt x="5819" y="760"/>
                      <a:pt x="5818" y="760"/>
                    </a:cubicBezTo>
                    <a:lnTo>
                      <a:pt x="5818" y="760"/>
                    </a:lnTo>
                    <a:cubicBezTo>
                      <a:pt x="5819" y="760"/>
                      <a:pt x="5820" y="760"/>
                      <a:pt x="5821" y="761"/>
                    </a:cubicBezTo>
                    <a:cubicBezTo>
                      <a:pt x="5821" y="761"/>
                      <a:pt x="5821" y="761"/>
                      <a:pt x="5820" y="761"/>
                    </a:cubicBezTo>
                    <a:lnTo>
                      <a:pt x="5820" y="761"/>
                    </a:lnTo>
                    <a:cubicBezTo>
                      <a:pt x="5862" y="794"/>
                      <a:pt x="5901" y="826"/>
                      <a:pt x="5940" y="860"/>
                    </a:cubicBezTo>
                    <a:cubicBezTo>
                      <a:pt x="5941" y="862"/>
                      <a:pt x="5942" y="862"/>
                      <a:pt x="5943" y="864"/>
                    </a:cubicBezTo>
                    <a:cubicBezTo>
                      <a:pt x="5945" y="864"/>
                      <a:pt x="5946" y="865"/>
                      <a:pt x="5946" y="867"/>
                    </a:cubicBezTo>
                    <a:cubicBezTo>
                      <a:pt x="5953" y="873"/>
                      <a:pt x="5959" y="881"/>
                      <a:pt x="5966" y="886"/>
                    </a:cubicBezTo>
                    <a:cubicBezTo>
                      <a:pt x="5969" y="889"/>
                      <a:pt x="5973" y="893"/>
                      <a:pt x="5975" y="895"/>
                    </a:cubicBezTo>
                    <a:cubicBezTo>
                      <a:pt x="5978" y="897"/>
                      <a:pt x="5980" y="900"/>
                      <a:pt x="5981" y="902"/>
                    </a:cubicBezTo>
                    <a:cubicBezTo>
                      <a:pt x="5986" y="906"/>
                      <a:pt x="5991" y="911"/>
                      <a:pt x="5996" y="916"/>
                    </a:cubicBezTo>
                    <a:lnTo>
                      <a:pt x="5996" y="916"/>
                    </a:lnTo>
                    <a:cubicBezTo>
                      <a:pt x="5994" y="914"/>
                      <a:pt x="5991" y="913"/>
                      <a:pt x="5989" y="911"/>
                    </a:cubicBezTo>
                    <a:lnTo>
                      <a:pt x="5989" y="911"/>
                    </a:lnTo>
                    <a:cubicBezTo>
                      <a:pt x="6069" y="992"/>
                      <a:pt x="6150" y="1073"/>
                      <a:pt x="6233" y="1154"/>
                    </a:cubicBezTo>
                    <a:cubicBezTo>
                      <a:pt x="6261" y="1183"/>
                      <a:pt x="6289" y="1213"/>
                      <a:pt x="6315" y="1246"/>
                    </a:cubicBezTo>
                    <a:cubicBezTo>
                      <a:pt x="6333" y="1271"/>
                      <a:pt x="6350" y="1298"/>
                      <a:pt x="6368" y="1325"/>
                    </a:cubicBezTo>
                    <a:cubicBezTo>
                      <a:pt x="6402" y="1387"/>
                      <a:pt x="6435" y="1449"/>
                      <a:pt x="6472" y="1509"/>
                    </a:cubicBezTo>
                    <a:cubicBezTo>
                      <a:pt x="6511" y="1574"/>
                      <a:pt x="6551" y="1637"/>
                      <a:pt x="6591" y="1700"/>
                    </a:cubicBezTo>
                    <a:cubicBezTo>
                      <a:pt x="6640" y="1793"/>
                      <a:pt x="6683" y="1889"/>
                      <a:pt x="6724" y="1987"/>
                    </a:cubicBezTo>
                    <a:cubicBezTo>
                      <a:pt x="6734" y="2011"/>
                      <a:pt x="6742" y="2035"/>
                      <a:pt x="6750" y="2060"/>
                    </a:cubicBezTo>
                    <a:cubicBezTo>
                      <a:pt x="6759" y="2099"/>
                      <a:pt x="6766" y="2139"/>
                      <a:pt x="6772" y="2180"/>
                    </a:cubicBezTo>
                    <a:lnTo>
                      <a:pt x="6771" y="2179"/>
                    </a:lnTo>
                    <a:lnTo>
                      <a:pt x="6771" y="2179"/>
                    </a:lnTo>
                    <a:cubicBezTo>
                      <a:pt x="6790" y="2323"/>
                      <a:pt x="6795" y="2470"/>
                      <a:pt x="6810" y="2614"/>
                    </a:cubicBezTo>
                    <a:cubicBezTo>
                      <a:pt x="6814" y="2637"/>
                      <a:pt x="6818" y="2658"/>
                      <a:pt x="6822" y="2680"/>
                    </a:cubicBezTo>
                    <a:cubicBezTo>
                      <a:pt x="6736" y="2687"/>
                      <a:pt x="6651" y="2694"/>
                      <a:pt x="6567" y="2701"/>
                    </a:cubicBezTo>
                    <a:cubicBezTo>
                      <a:pt x="6489" y="2706"/>
                      <a:pt x="6409" y="2708"/>
                      <a:pt x="6332" y="2717"/>
                    </a:cubicBezTo>
                    <a:cubicBezTo>
                      <a:pt x="6301" y="2720"/>
                      <a:pt x="6274" y="2732"/>
                      <a:pt x="6249" y="2748"/>
                    </a:cubicBezTo>
                    <a:cubicBezTo>
                      <a:pt x="6211" y="2751"/>
                      <a:pt x="6173" y="2754"/>
                      <a:pt x="6135" y="2758"/>
                    </a:cubicBezTo>
                    <a:cubicBezTo>
                      <a:pt x="5981" y="2769"/>
                      <a:pt x="5827" y="2782"/>
                      <a:pt x="5671" y="2786"/>
                    </a:cubicBezTo>
                    <a:cubicBezTo>
                      <a:pt x="5603" y="2786"/>
                      <a:pt x="5533" y="2786"/>
                      <a:pt x="5464" y="2785"/>
                    </a:cubicBezTo>
                    <a:cubicBezTo>
                      <a:pt x="5278" y="2782"/>
                      <a:pt x="5091" y="2772"/>
                      <a:pt x="4906" y="2769"/>
                    </a:cubicBezTo>
                    <a:cubicBezTo>
                      <a:pt x="4897" y="2769"/>
                      <a:pt x="4887" y="2769"/>
                      <a:pt x="4878" y="2769"/>
                    </a:cubicBezTo>
                    <a:cubicBezTo>
                      <a:pt x="4685" y="2769"/>
                      <a:pt x="4492" y="2780"/>
                      <a:pt x="4299" y="2785"/>
                    </a:cubicBezTo>
                    <a:cubicBezTo>
                      <a:pt x="4089" y="2792"/>
                      <a:pt x="3879" y="2792"/>
                      <a:pt x="3669" y="2796"/>
                    </a:cubicBezTo>
                    <a:cubicBezTo>
                      <a:pt x="3477" y="2799"/>
                      <a:pt x="3285" y="2805"/>
                      <a:pt x="3093" y="2806"/>
                    </a:cubicBezTo>
                    <a:cubicBezTo>
                      <a:pt x="2907" y="2805"/>
                      <a:pt x="2725" y="2804"/>
                      <a:pt x="2540" y="2798"/>
                    </a:cubicBezTo>
                    <a:cubicBezTo>
                      <a:pt x="2126" y="2785"/>
                      <a:pt x="1713" y="2758"/>
                      <a:pt x="1299" y="2748"/>
                    </a:cubicBezTo>
                    <a:cubicBezTo>
                      <a:pt x="1113" y="2742"/>
                      <a:pt x="928" y="2742"/>
                      <a:pt x="744" y="2732"/>
                    </a:cubicBezTo>
                    <a:cubicBezTo>
                      <a:pt x="651" y="2726"/>
                      <a:pt x="560" y="2721"/>
                      <a:pt x="467" y="2717"/>
                    </a:cubicBezTo>
                    <a:cubicBezTo>
                      <a:pt x="483" y="2666"/>
                      <a:pt x="499" y="2616"/>
                      <a:pt x="516" y="2566"/>
                    </a:cubicBezTo>
                    <a:cubicBezTo>
                      <a:pt x="587" y="2400"/>
                      <a:pt x="662" y="2236"/>
                      <a:pt x="749" y="2079"/>
                    </a:cubicBezTo>
                    <a:cubicBezTo>
                      <a:pt x="774" y="2039"/>
                      <a:pt x="800" y="1999"/>
                      <a:pt x="827" y="1960"/>
                    </a:cubicBezTo>
                    <a:cubicBezTo>
                      <a:pt x="858" y="1920"/>
                      <a:pt x="890" y="1882"/>
                      <a:pt x="926" y="1845"/>
                    </a:cubicBezTo>
                    <a:cubicBezTo>
                      <a:pt x="965" y="1806"/>
                      <a:pt x="1007" y="1769"/>
                      <a:pt x="1050" y="1733"/>
                    </a:cubicBezTo>
                    <a:cubicBezTo>
                      <a:pt x="1106" y="1694"/>
                      <a:pt x="1163" y="1657"/>
                      <a:pt x="1220" y="1621"/>
                    </a:cubicBezTo>
                    <a:cubicBezTo>
                      <a:pt x="1271" y="1595"/>
                      <a:pt x="1323" y="1570"/>
                      <a:pt x="1375" y="1546"/>
                    </a:cubicBezTo>
                    <a:cubicBezTo>
                      <a:pt x="1418" y="1531"/>
                      <a:pt x="1459" y="1516"/>
                      <a:pt x="1502" y="1505"/>
                    </a:cubicBezTo>
                    <a:cubicBezTo>
                      <a:pt x="1533" y="1497"/>
                      <a:pt x="1565" y="1491"/>
                      <a:pt x="1597" y="1485"/>
                    </a:cubicBezTo>
                    <a:cubicBezTo>
                      <a:pt x="1630" y="1482"/>
                      <a:pt x="1662" y="1479"/>
                      <a:pt x="1695" y="1477"/>
                    </a:cubicBezTo>
                    <a:cubicBezTo>
                      <a:pt x="1755" y="1479"/>
                      <a:pt x="1811" y="1484"/>
                      <a:pt x="1869" y="1490"/>
                    </a:cubicBezTo>
                    <a:cubicBezTo>
                      <a:pt x="1962" y="1501"/>
                      <a:pt x="2052" y="1516"/>
                      <a:pt x="2142" y="1537"/>
                    </a:cubicBezTo>
                    <a:cubicBezTo>
                      <a:pt x="2178" y="1547"/>
                      <a:pt x="2213" y="1559"/>
                      <a:pt x="2248" y="1573"/>
                    </a:cubicBezTo>
                    <a:cubicBezTo>
                      <a:pt x="2252" y="1575"/>
                      <a:pt x="2258" y="1577"/>
                      <a:pt x="2264" y="1580"/>
                    </a:cubicBezTo>
                    <a:cubicBezTo>
                      <a:pt x="2271" y="1581"/>
                      <a:pt x="2279" y="1582"/>
                      <a:pt x="2285" y="1585"/>
                    </a:cubicBezTo>
                    <a:cubicBezTo>
                      <a:pt x="2319" y="1598"/>
                      <a:pt x="2352" y="1615"/>
                      <a:pt x="2384" y="1633"/>
                    </a:cubicBezTo>
                    <a:cubicBezTo>
                      <a:pt x="2396" y="1638"/>
                      <a:pt x="2409" y="1645"/>
                      <a:pt x="2421" y="1651"/>
                    </a:cubicBezTo>
                    <a:cubicBezTo>
                      <a:pt x="2421" y="1652"/>
                      <a:pt x="2421" y="1652"/>
                      <a:pt x="2420" y="1652"/>
                    </a:cubicBezTo>
                    <a:cubicBezTo>
                      <a:pt x="2428" y="1657"/>
                      <a:pt x="2434" y="1660"/>
                      <a:pt x="2441" y="1664"/>
                    </a:cubicBezTo>
                    <a:cubicBezTo>
                      <a:pt x="2467" y="1677"/>
                      <a:pt x="2494" y="1691"/>
                      <a:pt x="2520" y="1706"/>
                    </a:cubicBezTo>
                    <a:cubicBezTo>
                      <a:pt x="2540" y="1715"/>
                      <a:pt x="2562" y="1726"/>
                      <a:pt x="2583" y="1737"/>
                    </a:cubicBezTo>
                    <a:cubicBezTo>
                      <a:pt x="2595" y="1742"/>
                      <a:pt x="2608" y="1748"/>
                      <a:pt x="2620" y="1755"/>
                    </a:cubicBezTo>
                    <a:cubicBezTo>
                      <a:pt x="2657" y="1774"/>
                      <a:pt x="2692" y="1795"/>
                      <a:pt x="2729" y="1814"/>
                    </a:cubicBezTo>
                    <a:cubicBezTo>
                      <a:pt x="2736" y="1797"/>
                      <a:pt x="2745" y="1780"/>
                      <a:pt x="2753" y="1763"/>
                    </a:cubicBezTo>
                    <a:cubicBezTo>
                      <a:pt x="2783" y="1697"/>
                      <a:pt x="2818" y="1633"/>
                      <a:pt x="2857" y="1572"/>
                    </a:cubicBezTo>
                    <a:cubicBezTo>
                      <a:pt x="2861" y="1566"/>
                      <a:pt x="2864" y="1561"/>
                      <a:pt x="2867" y="1556"/>
                    </a:cubicBezTo>
                    <a:cubicBezTo>
                      <a:pt x="2886" y="1527"/>
                      <a:pt x="2905" y="1499"/>
                      <a:pt x="2926" y="1471"/>
                    </a:cubicBezTo>
                    <a:cubicBezTo>
                      <a:pt x="2990" y="1366"/>
                      <a:pt x="3057" y="1264"/>
                      <a:pt x="3130" y="1165"/>
                    </a:cubicBezTo>
                    <a:cubicBezTo>
                      <a:pt x="3208" y="1067"/>
                      <a:pt x="3284" y="966"/>
                      <a:pt x="3369" y="875"/>
                    </a:cubicBezTo>
                    <a:cubicBezTo>
                      <a:pt x="3399" y="845"/>
                      <a:pt x="3431" y="817"/>
                      <a:pt x="3464" y="792"/>
                    </a:cubicBezTo>
                    <a:cubicBezTo>
                      <a:pt x="3541" y="734"/>
                      <a:pt x="3626" y="685"/>
                      <a:pt x="3709" y="637"/>
                    </a:cubicBezTo>
                    <a:cubicBezTo>
                      <a:pt x="3799" y="588"/>
                      <a:pt x="3891" y="543"/>
                      <a:pt x="3983" y="503"/>
                    </a:cubicBezTo>
                    <a:cubicBezTo>
                      <a:pt x="4039" y="482"/>
                      <a:pt x="4096" y="463"/>
                      <a:pt x="4153" y="445"/>
                    </a:cubicBezTo>
                    <a:cubicBezTo>
                      <a:pt x="4205" y="431"/>
                      <a:pt x="4258" y="418"/>
                      <a:pt x="4312" y="407"/>
                    </a:cubicBezTo>
                    <a:cubicBezTo>
                      <a:pt x="4364" y="395"/>
                      <a:pt x="4419" y="389"/>
                      <a:pt x="4474" y="381"/>
                    </a:cubicBezTo>
                    <a:lnTo>
                      <a:pt x="4474" y="381"/>
                    </a:lnTo>
                    <a:cubicBezTo>
                      <a:pt x="4473" y="382"/>
                      <a:pt x="4472" y="383"/>
                      <a:pt x="4472" y="383"/>
                    </a:cubicBezTo>
                    <a:cubicBezTo>
                      <a:pt x="4536" y="376"/>
                      <a:pt x="4599" y="373"/>
                      <a:pt x="4662" y="370"/>
                    </a:cubicBezTo>
                    <a:close/>
                    <a:moveTo>
                      <a:pt x="4650" y="1"/>
                    </a:moveTo>
                    <a:cubicBezTo>
                      <a:pt x="4572" y="1"/>
                      <a:pt x="4493" y="5"/>
                      <a:pt x="4415" y="17"/>
                    </a:cubicBezTo>
                    <a:cubicBezTo>
                      <a:pt x="4214" y="44"/>
                      <a:pt x="4017" y="86"/>
                      <a:pt x="3830" y="166"/>
                    </a:cubicBezTo>
                    <a:cubicBezTo>
                      <a:pt x="3647" y="244"/>
                      <a:pt x="3476" y="341"/>
                      <a:pt x="3309" y="447"/>
                    </a:cubicBezTo>
                    <a:cubicBezTo>
                      <a:pt x="3166" y="538"/>
                      <a:pt x="3056" y="664"/>
                      <a:pt x="2951" y="796"/>
                    </a:cubicBezTo>
                    <a:cubicBezTo>
                      <a:pt x="2883" y="880"/>
                      <a:pt x="2818" y="966"/>
                      <a:pt x="2754" y="1053"/>
                    </a:cubicBezTo>
                    <a:cubicBezTo>
                      <a:pt x="2698" y="1128"/>
                      <a:pt x="2649" y="1211"/>
                      <a:pt x="2601" y="1292"/>
                    </a:cubicBezTo>
                    <a:cubicBezTo>
                      <a:pt x="2596" y="1301"/>
                      <a:pt x="2591" y="1310"/>
                      <a:pt x="2585" y="1320"/>
                    </a:cubicBezTo>
                    <a:cubicBezTo>
                      <a:pt x="2556" y="1306"/>
                      <a:pt x="2528" y="1291"/>
                      <a:pt x="2498" y="1278"/>
                    </a:cubicBezTo>
                    <a:cubicBezTo>
                      <a:pt x="2420" y="1243"/>
                      <a:pt x="2341" y="1211"/>
                      <a:pt x="2260" y="1186"/>
                    </a:cubicBezTo>
                    <a:cubicBezTo>
                      <a:pt x="2181" y="1160"/>
                      <a:pt x="2098" y="1149"/>
                      <a:pt x="2017" y="1135"/>
                    </a:cubicBezTo>
                    <a:cubicBezTo>
                      <a:pt x="1944" y="1124"/>
                      <a:pt x="1867" y="1114"/>
                      <a:pt x="1794" y="1111"/>
                    </a:cubicBezTo>
                    <a:cubicBezTo>
                      <a:pt x="1766" y="1110"/>
                      <a:pt x="1739" y="1109"/>
                      <a:pt x="1711" y="1109"/>
                    </a:cubicBezTo>
                    <a:cubicBezTo>
                      <a:pt x="1584" y="1109"/>
                      <a:pt x="1457" y="1124"/>
                      <a:pt x="1336" y="1166"/>
                    </a:cubicBezTo>
                    <a:cubicBezTo>
                      <a:pt x="1261" y="1194"/>
                      <a:pt x="1188" y="1221"/>
                      <a:pt x="1118" y="1258"/>
                    </a:cubicBezTo>
                    <a:cubicBezTo>
                      <a:pt x="1023" y="1307"/>
                      <a:pt x="936" y="1362"/>
                      <a:pt x="849" y="1423"/>
                    </a:cubicBezTo>
                    <a:cubicBezTo>
                      <a:pt x="686" y="1539"/>
                      <a:pt x="554" y="1693"/>
                      <a:pt x="449" y="1860"/>
                    </a:cubicBezTo>
                    <a:cubicBezTo>
                      <a:pt x="343" y="2028"/>
                      <a:pt x="264" y="2215"/>
                      <a:pt x="188" y="2396"/>
                    </a:cubicBezTo>
                    <a:cubicBezTo>
                      <a:pt x="153" y="2480"/>
                      <a:pt x="124" y="2565"/>
                      <a:pt x="101" y="2650"/>
                    </a:cubicBezTo>
                    <a:cubicBezTo>
                      <a:pt x="90" y="2702"/>
                      <a:pt x="80" y="2753"/>
                      <a:pt x="68" y="2805"/>
                    </a:cubicBezTo>
                    <a:cubicBezTo>
                      <a:pt x="65" y="2820"/>
                      <a:pt x="60" y="2836"/>
                      <a:pt x="57" y="2850"/>
                    </a:cubicBezTo>
                    <a:cubicBezTo>
                      <a:pt x="50" y="2882"/>
                      <a:pt x="43" y="2913"/>
                      <a:pt x="35" y="2945"/>
                    </a:cubicBezTo>
                    <a:cubicBezTo>
                      <a:pt x="27" y="2972"/>
                      <a:pt x="21" y="2999"/>
                      <a:pt x="13" y="3027"/>
                    </a:cubicBezTo>
                    <a:cubicBezTo>
                      <a:pt x="10" y="3041"/>
                      <a:pt x="5" y="3056"/>
                      <a:pt x="1" y="3071"/>
                    </a:cubicBezTo>
                    <a:lnTo>
                      <a:pt x="36" y="3071"/>
                    </a:lnTo>
                    <a:lnTo>
                      <a:pt x="145" y="3073"/>
                    </a:lnTo>
                    <a:lnTo>
                      <a:pt x="272" y="3073"/>
                    </a:lnTo>
                    <a:cubicBezTo>
                      <a:pt x="312" y="3073"/>
                      <a:pt x="352" y="3073"/>
                      <a:pt x="392" y="3072"/>
                    </a:cubicBezTo>
                    <a:cubicBezTo>
                      <a:pt x="416" y="3072"/>
                      <a:pt x="439" y="3072"/>
                      <a:pt x="463" y="3071"/>
                    </a:cubicBezTo>
                    <a:lnTo>
                      <a:pt x="463" y="3071"/>
                    </a:lnTo>
                    <a:cubicBezTo>
                      <a:pt x="462" y="3071"/>
                      <a:pt x="461" y="3072"/>
                      <a:pt x="459" y="3072"/>
                    </a:cubicBezTo>
                    <a:cubicBezTo>
                      <a:pt x="462" y="3072"/>
                      <a:pt x="464" y="3071"/>
                      <a:pt x="466" y="3071"/>
                    </a:cubicBezTo>
                    <a:cubicBezTo>
                      <a:pt x="486" y="3071"/>
                      <a:pt x="504" y="3078"/>
                      <a:pt x="519" y="3089"/>
                    </a:cubicBezTo>
                    <a:cubicBezTo>
                      <a:pt x="588" y="3093"/>
                      <a:pt x="659" y="3097"/>
                      <a:pt x="731" y="3101"/>
                    </a:cubicBezTo>
                    <a:cubicBezTo>
                      <a:pt x="911" y="3107"/>
                      <a:pt x="1090" y="3110"/>
                      <a:pt x="1271" y="3116"/>
                    </a:cubicBezTo>
                    <a:cubicBezTo>
                      <a:pt x="1643" y="3126"/>
                      <a:pt x="2013" y="3151"/>
                      <a:pt x="2385" y="3163"/>
                    </a:cubicBezTo>
                    <a:cubicBezTo>
                      <a:pt x="2595" y="3169"/>
                      <a:pt x="2806" y="3174"/>
                      <a:pt x="3016" y="3175"/>
                    </a:cubicBezTo>
                    <a:cubicBezTo>
                      <a:pt x="3034" y="3175"/>
                      <a:pt x="3052" y="3175"/>
                      <a:pt x="3069" y="3175"/>
                    </a:cubicBezTo>
                    <a:cubicBezTo>
                      <a:pt x="3254" y="3175"/>
                      <a:pt x="3439" y="3170"/>
                      <a:pt x="3622" y="3166"/>
                    </a:cubicBezTo>
                    <a:cubicBezTo>
                      <a:pt x="3822" y="3161"/>
                      <a:pt x="4021" y="3163"/>
                      <a:pt x="4220" y="3157"/>
                    </a:cubicBezTo>
                    <a:cubicBezTo>
                      <a:pt x="4418" y="3151"/>
                      <a:pt x="4616" y="3142"/>
                      <a:pt x="4815" y="3137"/>
                    </a:cubicBezTo>
                    <a:cubicBezTo>
                      <a:pt x="5071" y="3140"/>
                      <a:pt x="5327" y="3156"/>
                      <a:pt x="5583" y="3156"/>
                    </a:cubicBezTo>
                    <a:cubicBezTo>
                      <a:pt x="5630" y="3156"/>
                      <a:pt x="5676" y="3156"/>
                      <a:pt x="5723" y="3155"/>
                    </a:cubicBezTo>
                    <a:cubicBezTo>
                      <a:pt x="5954" y="3148"/>
                      <a:pt x="6185" y="3123"/>
                      <a:pt x="6414" y="3101"/>
                    </a:cubicBezTo>
                    <a:cubicBezTo>
                      <a:pt x="6420" y="3105"/>
                      <a:pt x="6424" y="3111"/>
                      <a:pt x="6429" y="3115"/>
                    </a:cubicBezTo>
                    <a:cubicBezTo>
                      <a:pt x="6464" y="3112"/>
                      <a:pt x="6498" y="3110"/>
                      <a:pt x="6533" y="3108"/>
                    </a:cubicBezTo>
                    <a:cubicBezTo>
                      <a:pt x="6633" y="3101"/>
                      <a:pt x="6732" y="3096"/>
                      <a:pt x="6833" y="3092"/>
                    </a:cubicBezTo>
                    <a:cubicBezTo>
                      <a:pt x="6971" y="3085"/>
                      <a:pt x="7111" y="3077"/>
                      <a:pt x="7249" y="3075"/>
                    </a:cubicBezTo>
                    <a:cubicBezTo>
                      <a:pt x="7246" y="3044"/>
                      <a:pt x="7244" y="3013"/>
                      <a:pt x="7240" y="2982"/>
                    </a:cubicBezTo>
                    <a:cubicBezTo>
                      <a:pt x="7239" y="2981"/>
                      <a:pt x="7240" y="2979"/>
                      <a:pt x="7240" y="2977"/>
                    </a:cubicBezTo>
                    <a:cubicBezTo>
                      <a:pt x="7232" y="2941"/>
                      <a:pt x="7226" y="2904"/>
                      <a:pt x="7219" y="2868"/>
                    </a:cubicBezTo>
                    <a:cubicBezTo>
                      <a:pt x="7215" y="2840"/>
                      <a:pt x="7211" y="2812"/>
                      <a:pt x="7207" y="2784"/>
                    </a:cubicBezTo>
                    <a:cubicBezTo>
                      <a:pt x="7197" y="2724"/>
                      <a:pt x="7186" y="2663"/>
                      <a:pt x="7178" y="2602"/>
                    </a:cubicBezTo>
                    <a:cubicBezTo>
                      <a:pt x="7166" y="2507"/>
                      <a:pt x="7154" y="2411"/>
                      <a:pt x="7152" y="2316"/>
                    </a:cubicBezTo>
                    <a:cubicBezTo>
                      <a:pt x="7152" y="2306"/>
                      <a:pt x="7153" y="2297"/>
                      <a:pt x="7155" y="2288"/>
                    </a:cubicBezTo>
                    <a:cubicBezTo>
                      <a:pt x="7144" y="2141"/>
                      <a:pt x="7125" y="1996"/>
                      <a:pt x="7072" y="1858"/>
                    </a:cubicBezTo>
                    <a:cubicBezTo>
                      <a:pt x="7032" y="1754"/>
                      <a:pt x="6985" y="1650"/>
                      <a:pt x="6931" y="1554"/>
                    </a:cubicBezTo>
                    <a:cubicBezTo>
                      <a:pt x="6882" y="1465"/>
                      <a:pt x="6826" y="1380"/>
                      <a:pt x="6774" y="1293"/>
                    </a:cubicBezTo>
                    <a:cubicBezTo>
                      <a:pt x="6714" y="1187"/>
                      <a:pt x="6659" y="1077"/>
                      <a:pt x="6580" y="984"/>
                    </a:cubicBezTo>
                    <a:cubicBezTo>
                      <a:pt x="6507" y="897"/>
                      <a:pt x="6422" y="821"/>
                      <a:pt x="6340" y="741"/>
                    </a:cubicBezTo>
                    <a:cubicBezTo>
                      <a:pt x="6310" y="709"/>
                      <a:pt x="6280" y="671"/>
                      <a:pt x="6243" y="641"/>
                    </a:cubicBezTo>
                    <a:cubicBezTo>
                      <a:pt x="6242" y="640"/>
                      <a:pt x="6240" y="638"/>
                      <a:pt x="6237" y="636"/>
                    </a:cubicBezTo>
                    <a:cubicBezTo>
                      <a:pt x="6236" y="633"/>
                      <a:pt x="6234" y="632"/>
                      <a:pt x="6232" y="630"/>
                    </a:cubicBezTo>
                    <a:cubicBezTo>
                      <a:pt x="6230" y="628"/>
                      <a:pt x="6228" y="625"/>
                      <a:pt x="6226" y="624"/>
                    </a:cubicBezTo>
                    <a:cubicBezTo>
                      <a:pt x="6214" y="609"/>
                      <a:pt x="6202" y="598"/>
                      <a:pt x="6188" y="585"/>
                    </a:cubicBezTo>
                    <a:cubicBezTo>
                      <a:pt x="6108" y="517"/>
                      <a:pt x="6027" y="454"/>
                      <a:pt x="5941" y="392"/>
                    </a:cubicBezTo>
                    <a:cubicBezTo>
                      <a:pt x="5840" y="319"/>
                      <a:pt x="5732" y="242"/>
                      <a:pt x="5616" y="193"/>
                    </a:cubicBezTo>
                    <a:cubicBezTo>
                      <a:pt x="5430" y="112"/>
                      <a:pt x="5228" y="63"/>
                      <a:pt x="5026" y="35"/>
                    </a:cubicBezTo>
                    <a:cubicBezTo>
                      <a:pt x="4926" y="20"/>
                      <a:pt x="4824" y="5"/>
                      <a:pt x="4721" y="2"/>
                    </a:cubicBezTo>
                    <a:cubicBezTo>
                      <a:pt x="4697" y="1"/>
                      <a:pt x="4674" y="1"/>
                      <a:pt x="4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2" name="Google Shape;872;p28"/>
            <p:cNvGrpSpPr/>
            <p:nvPr/>
          </p:nvGrpSpPr>
          <p:grpSpPr>
            <a:xfrm>
              <a:off x="7812569" y="284392"/>
              <a:ext cx="611440" cy="211851"/>
              <a:chOff x="1579263" y="684775"/>
              <a:chExt cx="290650" cy="101925"/>
            </a:xfrm>
          </p:grpSpPr>
          <p:sp>
            <p:nvSpPr>
              <p:cNvPr id="873" name="Google Shape;873;p28"/>
              <p:cNvSpPr/>
              <p:nvPr/>
            </p:nvSpPr>
            <p:spPr>
              <a:xfrm>
                <a:off x="1587275" y="691775"/>
                <a:ext cx="270675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3542" extrusionOk="0">
                    <a:moveTo>
                      <a:pt x="3593" y="1613"/>
                    </a:moveTo>
                    <a:lnTo>
                      <a:pt x="3593" y="1613"/>
                    </a:lnTo>
                    <a:cubicBezTo>
                      <a:pt x="3563" y="1641"/>
                      <a:pt x="3532" y="1668"/>
                      <a:pt x="3503" y="1695"/>
                    </a:cubicBezTo>
                    <a:cubicBezTo>
                      <a:pt x="3508" y="1687"/>
                      <a:pt x="3515" y="1677"/>
                      <a:pt x="3521" y="1669"/>
                    </a:cubicBezTo>
                    <a:cubicBezTo>
                      <a:pt x="3521" y="1668"/>
                      <a:pt x="3522" y="1668"/>
                      <a:pt x="3522" y="1667"/>
                    </a:cubicBezTo>
                    <a:cubicBezTo>
                      <a:pt x="3545" y="1649"/>
                      <a:pt x="3569" y="1632"/>
                      <a:pt x="3593" y="1613"/>
                    </a:cubicBezTo>
                    <a:close/>
                    <a:moveTo>
                      <a:pt x="5070" y="0"/>
                    </a:moveTo>
                    <a:cubicBezTo>
                      <a:pt x="5038" y="0"/>
                      <a:pt x="5005" y="4"/>
                      <a:pt x="4972" y="11"/>
                    </a:cubicBezTo>
                    <a:cubicBezTo>
                      <a:pt x="4902" y="26"/>
                      <a:pt x="4835" y="43"/>
                      <a:pt x="4767" y="64"/>
                    </a:cubicBezTo>
                    <a:cubicBezTo>
                      <a:pt x="4614" y="97"/>
                      <a:pt x="4464" y="14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20" y="209"/>
                      <a:pt x="4320" y="209"/>
                      <a:pt x="4320" y="209"/>
                    </a:cubicBezTo>
                    <a:lnTo>
                      <a:pt x="4320" y="209"/>
                    </a:lnTo>
                    <a:cubicBezTo>
                      <a:pt x="4313" y="212"/>
                      <a:pt x="4306" y="215"/>
                      <a:pt x="4298" y="218"/>
                    </a:cubicBezTo>
                    <a:cubicBezTo>
                      <a:pt x="4300" y="218"/>
                      <a:pt x="4302" y="217"/>
                      <a:pt x="4303" y="217"/>
                    </a:cubicBezTo>
                    <a:lnTo>
                      <a:pt x="4303" y="217"/>
                    </a:lnTo>
                    <a:cubicBezTo>
                      <a:pt x="4296" y="220"/>
                      <a:pt x="4289" y="223"/>
                      <a:pt x="4282" y="225"/>
                    </a:cubicBezTo>
                    <a:cubicBezTo>
                      <a:pt x="4260" y="216"/>
                      <a:pt x="4237" y="211"/>
                      <a:pt x="4212" y="211"/>
                    </a:cubicBezTo>
                    <a:cubicBezTo>
                      <a:pt x="4206" y="211"/>
                      <a:pt x="4200" y="211"/>
                      <a:pt x="4194" y="212"/>
                    </a:cubicBezTo>
                    <a:cubicBezTo>
                      <a:pt x="4048" y="225"/>
                      <a:pt x="3913" y="300"/>
                      <a:pt x="3788" y="372"/>
                    </a:cubicBezTo>
                    <a:cubicBezTo>
                      <a:pt x="3777" y="379"/>
                      <a:pt x="3767" y="384"/>
                      <a:pt x="3756" y="391"/>
                    </a:cubicBezTo>
                    <a:cubicBezTo>
                      <a:pt x="3730" y="395"/>
                      <a:pt x="3704" y="405"/>
                      <a:pt x="3682" y="420"/>
                    </a:cubicBezTo>
                    <a:cubicBezTo>
                      <a:pt x="3650" y="443"/>
                      <a:pt x="3620" y="467"/>
                      <a:pt x="3591" y="493"/>
                    </a:cubicBezTo>
                    <a:cubicBezTo>
                      <a:pt x="3530" y="532"/>
                      <a:pt x="3469" y="573"/>
                      <a:pt x="3409" y="616"/>
                    </a:cubicBezTo>
                    <a:cubicBezTo>
                      <a:pt x="3353" y="658"/>
                      <a:pt x="3298" y="701"/>
                      <a:pt x="3243" y="744"/>
                    </a:cubicBezTo>
                    <a:cubicBezTo>
                      <a:pt x="3211" y="768"/>
                      <a:pt x="3179" y="792"/>
                      <a:pt x="3148" y="819"/>
                    </a:cubicBezTo>
                    <a:cubicBezTo>
                      <a:pt x="3120" y="844"/>
                      <a:pt x="3092" y="871"/>
                      <a:pt x="3069" y="902"/>
                    </a:cubicBezTo>
                    <a:cubicBezTo>
                      <a:pt x="3052" y="926"/>
                      <a:pt x="3037" y="950"/>
                      <a:pt x="3021" y="975"/>
                    </a:cubicBezTo>
                    <a:cubicBezTo>
                      <a:pt x="2994" y="1021"/>
                      <a:pt x="2987" y="1074"/>
                      <a:pt x="3001" y="1122"/>
                    </a:cubicBezTo>
                    <a:cubicBezTo>
                      <a:pt x="2939" y="1195"/>
                      <a:pt x="2882" y="1273"/>
                      <a:pt x="2828" y="1352"/>
                    </a:cubicBezTo>
                    <a:cubicBezTo>
                      <a:pt x="2795" y="1400"/>
                      <a:pt x="2764" y="1448"/>
                      <a:pt x="2733" y="1497"/>
                    </a:cubicBezTo>
                    <a:cubicBezTo>
                      <a:pt x="2712" y="1529"/>
                      <a:pt x="2693" y="1559"/>
                      <a:pt x="2680" y="1592"/>
                    </a:cubicBezTo>
                    <a:cubicBezTo>
                      <a:pt x="2645" y="1628"/>
                      <a:pt x="2611" y="1666"/>
                      <a:pt x="2575" y="1703"/>
                    </a:cubicBezTo>
                    <a:cubicBezTo>
                      <a:pt x="2516" y="1764"/>
                      <a:pt x="2454" y="1827"/>
                      <a:pt x="2399" y="1894"/>
                    </a:cubicBezTo>
                    <a:cubicBezTo>
                      <a:pt x="2343" y="1870"/>
                      <a:pt x="2285" y="1850"/>
                      <a:pt x="2225" y="1833"/>
                    </a:cubicBezTo>
                    <a:cubicBezTo>
                      <a:pt x="2129" y="1806"/>
                      <a:pt x="2026" y="1795"/>
                      <a:pt x="1925" y="1794"/>
                    </a:cubicBezTo>
                    <a:cubicBezTo>
                      <a:pt x="1850" y="1776"/>
                      <a:pt x="1775" y="1760"/>
                      <a:pt x="1699" y="1751"/>
                    </a:cubicBezTo>
                    <a:cubicBezTo>
                      <a:pt x="1659" y="1746"/>
                      <a:pt x="1615" y="1741"/>
                      <a:pt x="1574" y="1741"/>
                    </a:cubicBezTo>
                    <a:cubicBezTo>
                      <a:pt x="1561" y="1741"/>
                      <a:pt x="1549" y="1742"/>
                      <a:pt x="1537" y="1743"/>
                    </a:cubicBezTo>
                    <a:cubicBezTo>
                      <a:pt x="1514" y="1745"/>
                      <a:pt x="1491" y="1748"/>
                      <a:pt x="1469" y="1752"/>
                    </a:cubicBezTo>
                    <a:cubicBezTo>
                      <a:pt x="1460" y="1746"/>
                      <a:pt x="1451" y="1740"/>
                      <a:pt x="1442" y="1736"/>
                    </a:cubicBezTo>
                    <a:cubicBezTo>
                      <a:pt x="1381" y="1708"/>
                      <a:pt x="1310" y="1698"/>
                      <a:pt x="1240" y="1698"/>
                    </a:cubicBezTo>
                    <a:cubicBezTo>
                      <a:pt x="1191" y="1698"/>
                      <a:pt x="1144" y="1703"/>
                      <a:pt x="1099" y="1710"/>
                    </a:cubicBezTo>
                    <a:cubicBezTo>
                      <a:pt x="838" y="1752"/>
                      <a:pt x="600" y="1899"/>
                      <a:pt x="408" y="2077"/>
                    </a:cubicBezTo>
                    <a:cubicBezTo>
                      <a:pt x="304" y="2173"/>
                      <a:pt x="212" y="2277"/>
                      <a:pt x="142" y="2399"/>
                    </a:cubicBezTo>
                    <a:cubicBezTo>
                      <a:pt x="111" y="2453"/>
                      <a:pt x="86" y="2509"/>
                      <a:pt x="62" y="2565"/>
                    </a:cubicBezTo>
                    <a:cubicBezTo>
                      <a:pt x="42" y="2611"/>
                      <a:pt x="24" y="2660"/>
                      <a:pt x="15" y="2709"/>
                    </a:cubicBezTo>
                    <a:cubicBezTo>
                      <a:pt x="4" y="2775"/>
                      <a:pt x="23" y="2837"/>
                      <a:pt x="62" y="2885"/>
                    </a:cubicBezTo>
                    <a:cubicBezTo>
                      <a:pt x="57" y="2950"/>
                      <a:pt x="80" y="3018"/>
                      <a:pt x="127" y="3069"/>
                    </a:cubicBezTo>
                    <a:cubicBezTo>
                      <a:pt x="133" y="3075"/>
                      <a:pt x="138" y="3081"/>
                      <a:pt x="144" y="3085"/>
                    </a:cubicBezTo>
                    <a:cubicBezTo>
                      <a:pt x="126" y="3094"/>
                      <a:pt x="109" y="3105"/>
                      <a:pt x="92" y="3117"/>
                    </a:cubicBezTo>
                    <a:cubicBezTo>
                      <a:pt x="32" y="3162"/>
                      <a:pt x="0" y="3234"/>
                      <a:pt x="16" y="3309"/>
                    </a:cubicBezTo>
                    <a:cubicBezTo>
                      <a:pt x="20" y="3328"/>
                      <a:pt x="26" y="3345"/>
                      <a:pt x="37" y="3362"/>
                    </a:cubicBezTo>
                    <a:cubicBezTo>
                      <a:pt x="37" y="3363"/>
                      <a:pt x="37" y="3364"/>
                      <a:pt x="38" y="3366"/>
                    </a:cubicBezTo>
                    <a:cubicBezTo>
                      <a:pt x="61" y="3430"/>
                      <a:pt x="116" y="3470"/>
                      <a:pt x="181" y="3486"/>
                    </a:cubicBezTo>
                    <a:cubicBezTo>
                      <a:pt x="255" y="3504"/>
                      <a:pt x="331" y="3512"/>
                      <a:pt x="407" y="3514"/>
                    </a:cubicBezTo>
                    <a:cubicBezTo>
                      <a:pt x="416" y="3514"/>
                      <a:pt x="425" y="3514"/>
                      <a:pt x="434" y="3514"/>
                    </a:cubicBezTo>
                    <a:cubicBezTo>
                      <a:pt x="473" y="3514"/>
                      <a:pt x="512" y="3512"/>
                      <a:pt x="551" y="3510"/>
                    </a:cubicBezTo>
                    <a:cubicBezTo>
                      <a:pt x="566" y="3509"/>
                      <a:pt x="581" y="3509"/>
                      <a:pt x="597" y="3508"/>
                    </a:cubicBezTo>
                    <a:cubicBezTo>
                      <a:pt x="647" y="3514"/>
                      <a:pt x="699" y="3516"/>
                      <a:pt x="749" y="3516"/>
                    </a:cubicBezTo>
                    <a:cubicBezTo>
                      <a:pt x="758" y="3516"/>
                      <a:pt x="766" y="3516"/>
                      <a:pt x="775" y="3516"/>
                    </a:cubicBezTo>
                    <a:cubicBezTo>
                      <a:pt x="955" y="3516"/>
                      <a:pt x="1135" y="3505"/>
                      <a:pt x="1314" y="3483"/>
                    </a:cubicBezTo>
                    <a:lnTo>
                      <a:pt x="1317" y="3483"/>
                    </a:lnTo>
                    <a:cubicBezTo>
                      <a:pt x="1730" y="3473"/>
                      <a:pt x="2143" y="3467"/>
                      <a:pt x="2555" y="3446"/>
                    </a:cubicBezTo>
                    <a:cubicBezTo>
                      <a:pt x="2778" y="3435"/>
                      <a:pt x="3001" y="3422"/>
                      <a:pt x="3224" y="3405"/>
                    </a:cubicBezTo>
                    <a:cubicBezTo>
                      <a:pt x="3259" y="3403"/>
                      <a:pt x="3293" y="3401"/>
                      <a:pt x="3329" y="3397"/>
                    </a:cubicBezTo>
                    <a:cubicBezTo>
                      <a:pt x="3345" y="3403"/>
                      <a:pt x="3362" y="3406"/>
                      <a:pt x="3379" y="3406"/>
                    </a:cubicBezTo>
                    <a:cubicBezTo>
                      <a:pt x="3464" y="3410"/>
                      <a:pt x="3550" y="3415"/>
                      <a:pt x="3636" y="3415"/>
                    </a:cubicBezTo>
                    <a:cubicBezTo>
                      <a:pt x="3652" y="3415"/>
                      <a:pt x="3667" y="3415"/>
                      <a:pt x="3683" y="3414"/>
                    </a:cubicBezTo>
                    <a:cubicBezTo>
                      <a:pt x="3768" y="3412"/>
                      <a:pt x="3852" y="3410"/>
                      <a:pt x="3937" y="3409"/>
                    </a:cubicBezTo>
                    <a:cubicBezTo>
                      <a:pt x="4041" y="3406"/>
                      <a:pt x="4146" y="3403"/>
                      <a:pt x="4250" y="3398"/>
                    </a:cubicBezTo>
                    <a:cubicBezTo>
                      <a:pt x="4258" y="3401"/>
                      <a:pt x="4266" y="3403"/>
                      <a:pt x="4274" y="3404"/>
                    </a:cubicBezTo>
                    <a:cubicBezTo>
                      <a:pt x="4308" y="3410"/>
                      <a:pt x="4342" y="3418"/>
                      <a:pt x="4376" y="3421"/>
                    </a:cubicBezTo>
                    <a:cubicBezTo>
                      <a:pt x="4461" y="3431"/>
                      <a:pt x="4547" y="3433"/>
                      <a:pt x="4632" y="3433"/>
                    </a:cubicBezTo>
                    <a:cubicBezTo>
                      <a:pt x="4723" y="3433"/>
                      <a:pt x="4814" y="3430"/>
                      <a:pt x="4904" y="3430"/>
                    </a:cubicBezTo>
                    <a:cubicBezTo>
                      <a:pt x="5026" y="3429"/>
                      <a:pt x="5148" y="3429"/>
                      <a:pt x="5269" y="3429"/>
                    </a:cubicBezTo>
                    <a:cubicBezTo>
                      <a:pt x="5288" y="3429"/>
                      <a:pt x="5306" y="3429"/>
                      <a:pt x="5324" y="3429"/>
                    </a:cubicBezTo>
                    <a:cubicBezTo>
                      <a:pt x="5432" y="3429"/>
                      <a:pt x="5539" y="3431"/>
                      <a:pt x="5646" y="3431"/>
                    </a:cubicBezTo>
                    <a:cubicBezTo>
                      <a:pt x="5712" y="3431"/>
                      <a:pt x="5778" y="3430"/>
                      <a:pt x="5844" y="3428"/>
                    </a:cubicBezTo>
                    <a:cubicBezTo>
                      <a:pt x="5993" y="3424"/>
                      <a:pt x="6143" y="3420"/>
                      <a:pt x="6293" y="3414"/>
                    </a:cubicBezTo>
                    <a:cubicBezTo>
                      <a:pt x="6313" y="3465"/>
                      <a:pt x="6356" y="3506"/>
                      <a:pt x="6409" y="3524"/>
                    </a:cubicBezTo>
                    <a:cubicBezTo>
                      <a:pt x="6451" y="3538"/>
                      <a:pt x="6496" y="3541"/>
                      <a:pt x="6541" y="3541"/>
                    </a:cubicBezTo>
                    <a:cubicBezTo>
                      <a:pt x="6564" y="3541"/>
                      <a:pt x="6587" y="3541"/>
                      <a:pt x="6609" y="3540"/>
                    </a:cubicBezTo>
                    <a:cubicBezTo>
                      <a:pt x="6655" y="3540"/>
                      <a:pt x="6702" y="3540"/>
                      <a:pt x="6749" y="3539"/>
                    </a:cubicBezTo>
                    <a:cubicBezTo>
                      <a:pt x="6851" y="3537"/>
                      <a:pt x="6951" y="3537"/>
                      <a:pt x="7053" y="3535"/>
                    </a:cubicBezTo>
                    <a:cubicBezTo>
                      <a:pt x="7250" y="3531"/>
                      <a:pt x="7449" y="3525"/>
                      <a:pt x="7645" y="3513"/>
                    </a:cubicBezTo>
                    <a:cubicBezTo>
                      <a:pt x="7847" y="3499"/>
                      <a:pt x="8046" y="3481"/>
                      <a:pt x="8247" y="3461"/>
                    </a:cubicBezTo>
                    <a:cubicBezTo>
                      <a:pt x="8447" y="3443"/>
                      <a:pt x="8646" y="3420"/>
                      <a:pt x="8844" y="3388"/>
                    </a:cubicBezTo>
                    <a:cubicBezTo>
                      <a:pt x="8878" y="3382"/>
                      <a:pt x="8911" y="3377"/>
                      <a:pt x="8946" y="3371"/>
                    </a:cubicBezTo>
                    <a:cubicBezTo>
                      <a:pt x="8978" y="3376"/>
                      <a:pt x="9010" y="3378"/>
                      <a:pt x="9042" y="3379"/>
                    </a:cubicBezTo>
                    <a:cubicBezTo>
                      <a:pt x="9100" y="3381"/>
                      <a:pt x="9157" y="3381"/>
                      <a:pt x="9215" y="3381"/>
                    </a:cubicBezTo>
                    <a:lnTo>
                      <a:pt x="9431" y="3381"/>
                    </a:lnTo>
                    <a:cubicBezTo>
                      <a:pt x="9553" y="3380"/>
                      <a:pt x="9673" y="3377"/>
                      <a:pt x="9794" y="3372"/>
                    </a:cubicBezTo>
                    <a:cubicBezTo>
                      <a:pt x="9905" y="3369"/>
                      <a:pt x="10015" y="3363"/>
                      <a:pt x="10124" y="3357"/>
                    </a:cubicBezTo>
                    <a:cubicBezTo>
                      <a:pt x="10154" y="3355"/>
                      <a:pt x="10185" y="3354"/>
                      <a:pt x="10215" y="3352"/>
                    </a:cubicBezTo>
                    <a:cubicBezTo>
                      <a:pt x="10264" y="3357"/>
                      <a:pt x="10313" y="3361"/>
                      <a:pt x="10362" y="3363"/>
                    </a:cubicBezTo>
                    <a:cubicBezTo>
                      <a:pt x="10398" y="3364"/>
                      <a:pt x="10434" y="3367"/>
                      <a:pt x="10470" y="3367"/>
                    </a:cubicBezTo>
                    <a:cubicBezTo>
                      <a:pt x="10490" y="3367"/>
                      <a:pt x="10510" y="3366"/>
                      <a:pt x="10529" y="3364"/>
                    </a:cubicBezTo>
                    <a:cubicBezTo>
                      <a:pt x="10629" y="3355"/>
                      <a:pt x="10726" y="3325"/>
                      <a:pt x="10778" y="3234"/>
                    </a:cubicBezTo>
                    <a:cubicBezTo>
                      <a:pt x="10827" y="3150"/>
                      <a:pt x="10827" y="3044"/>
                      <a:pt x="10790" y="2956"/>
                    </a:cubicBezTo>
                    <a:cubicBezTo>
                      <a:pt x="10785" y="2947"/>
                      <a:pt x="10782" y="2938"/>
                      <a:pt x="10777" y="2928"/>
                    </a:cubicBezTo>
                    <a:cubicBezTo>
                      <a:pt x="10796" y="2885"/>
                      <a:pt x="10806" y="2839"/>
                      <a:pt x="10806" y="2796"/>
                    </a:cubicBezTo>
                    <a:cubicBezTo>
                      <a:pt x="10806" y="2739"/>
                      <a:pt x="10801" y="2683"/>
                      <a:pt x="10776" y="2631"/>
                    </a:cubicBezTo>
                    <a:cubicBezTo>
                      <a:pt x="10752" y="2580"/>
                      <a:pt x="10718" y="2536"/>
                      <a:pt x="10679" y="2496"/>
                    </a:cubicBezTo>
                    <a:cubicBezTo>
                      <a:pt x="10629" y="2444"/>
                      <a:pt x="10576" y="2391"/>
                      <a:pt x="10517" y="2346"/>
                    </a:cubicBezTo>
                    <a:cubicBezTo>
                      <a:pt x="10482" y="2321"/>
                      <a:pt x="10446" y="2297"/>
                      <a:pt x="10409" y="2276"/>
                    </a:cubicBezTo>
                    <a:cubicBezTo>
                      <a:pt x="10393" y="2265"/>
                      <a:pt x="10377" y="2255"/>
                      <a:pt x="10361" y="2246"/>
                    </a:cubicBezTo>
                    <a:cubicBezTo>
                      <a:pt x="10321" y="2222"/>
                      <a:pt x="10279" y="2198"/>
                      <a:pt x="10235" y="2179"/>
                    </a:cubicBezTo>
                    <a:cubicBezTo>
                      <a:pt x="10234" y="2179"/>
                      <a:pt x="10233" y="2178"/>
                      <a:pt x="10232" y="2178"/>
                    </a:cubicBezTo>
                    <a:cubicBezTo>
                      <a:pt x="10164" y="2109"/>
                      <a:pt x="10092" y="2047"/>
                      <a:pt x="10003" y="2006"/>
                    </a:cubicBezTo>
                    <a:cubicBezTo>
                      <a:pt x="9910" y="1964"/>
                      <a:pt x="9803" y="1954"/>
                      <a:pt x="9699" y="1954"/>
                    </a:cubicBezTo>
                    <a:cubicBezTo>
                      <a:pt x="9680" y="1954"/>
                      <a:pt x="9661" y="1955"/>
                      <a:pt x="9642" y="1955"/>
                    </a:cubicBezTo>
                    <a:cubicBezTo>
                      <a:pt x="9609" y="1910"/>
                      <a:pt x="9561" y="1873"/>
                      <a:pt x="9509" y="1851"/>
                    </a:cubicBezTo>
                    <a:cubicBezTo>
                      <a:pt x="9461" y="1831"/>
                      <a:pt x="9412" y="1816"/>
                      <a:pt x="9358" y="1807"/>
                    </a:cubicBezTo>
                    <a:cubicBezTo>
                      <a:pt x="9328" y="1801"/>
                      <a:pt x="9297" y="1800"/>
                      <a:pt x="9265" y="1800"/>
                    </a:cubicBezTo>
                    <a:cubicBezTo>
                      <a:pt x="9237" y="1800"/>
                      <a:pt x="9208" y="1801"/>
                      <a:pt x="9180" y="1802"/>
                    </a:cubicBezTo>
                    <a:cubicBezTo>
                      <a:pt x="9056" y="1808"/>
                      <a:pt x="8935" y="1818"/>
                      <a:pt x="8814" y="1838"/>
                    </a:cubicBezTo>
                    <a:cubicBezTo>
                      <a:pt x="8632" y="1867"/>
                      <a:pt x="8453" y="1908"/>
                      <a:pt x="8275" y="1959"/>
                    </a:cubicBezTo>
                    <a:cubicBezTo>
                      <a:pt x="8191" y="1983"/>
                      <a:pt x="8107" y="2006"/>
                      <a:pt x="8024" y="2032"/>
                    </a:cubicBezTo>
                    <a:cubicBezTo>
                      <a:pt x="8001" y="1990"/>
                      <a:pt x="7974" y="1951"/>
                      <a:pt x="7938" y="1914"/>
                    </a:cubicBezTo>
                    <a:cubicBezTo>
                      <a:pt x="7889" y="1860"/>
                      <a:pt x="7836" y="1808"/>
                      <a:pt x="7775" y="1768"/>
                    </a:cubicBezTo>
                    <a:cubicBezTo>
                      <a:pt x="7764" y="1761"/>
                      <a:pt x="7755" y="1754"/>
                      <a:pt x="7745" y="1748"/>
                    </a:cubicBezTo>
                    <a:cubicBezTo>
                      <a:pt x="7748" y="1675"/>
                      <a:pt x="7716" y="1601"/>
                      <a:pt x="7676" y="1540"/>
                    </a:cubicBezTo>
                    <a:cubicBezTo>
                      <a:pt x="7650" y="1498"/>
                      <a:pt x="7609" y="1464"/>
                      <a:pt x="7569" y="1436"/>
                    </a:cubicBezTo>
                    <a:cubicBezTo>
                      <a:pt x="7523" y="1404"/>
                      <a:pt x="7473" y="1374"/>
                      <a:pt x="7421" y="1350"/>
                    </a:cubicBezTo>
                    <a:cubicBezTo>
                      <a:pt x="7340" y="1312"/>
                      <a:pt x="7257" y="1281"/>
                      <a:pt x="7170" y="1259"/>
                    </a:cubicBezTo>
                    <a:cubicBezTo>
                      <a:pt x="7169" y="1259"/>
                      <a:pt x="7169" y="1258"/>
                      <a:pt x="7167" y="1257"/>
                    </a:cubicBezTo>
                    <a:cubicBezTo>
                      <a:pt x="7169" y="1242"/>
                      <a:pt x="7167" y="1228"/>
                      <a:pt x="7166" y="1213"/>
                    </a:cubicBezTo>
                    <a:cubicBezTo>
                      <a:pt x="7157" y="1116"/>
                      <a:pt x="7113" y="1015"/>
                      <a:pt x="7052" y="938"/>
                    </a:cubicBezTo>
                    <a:cubicBezTo>
                      <a:pt x="6981" y="846"/>
                      <a:pt x="6899" y="771"/>
                      <a:pt x="6796" y="715"/>
                    </a:cubicBezTo>
                    <a:cubicBezTo>
                      <a:pt x="6782" y="707"/>
                      <a:pt x="6768" y="700"/>
                      <a:pt x="6755" y="693"/>
                    </a:cubicBezTo>
                    <a:cubicBezTo>
                      <a:pt x="6729" y="676"/>
                      <a:pt x="6704" y="660"/>
                      <a:pt x="6678" y="645"/>
                    </a:cubicBezTo>
                    <a:cubicBezTo>
                      <a:pt x="6596" y="483"/>
                      <a:pt x="6425" y="363"/>
                      <a:pt x="6261" y="301"/>
                    </a:cubicBezTo>
                    <a:cubicBezTo>
                      <a:pt x="6116" y="248"/>
                      <a:pt x="5966" y="227"/>
                      <a:pt x="5814" y="227"/>
                    </a:cubicBezTo>
                    <a:cubicBezTo>
                      <a:pt x="5744" y="227"/>
                      <a:pt x="5673" y="231"/>
                      <a:pt x="5603" y="239"/>
                    </a:cubicBezTo>
                    <a:cubicBezTo>
                      <a:pt x="5573" y="164"/>
                      <a:pt x="5501" y="112"/>
                      <a:pt x="5428" y="79"/>
                    </a:cubicBezTo>
                    <a:cubicBezTo>
                      <a:pt x="5358" y="49"/>
                      <a:pt x="5282" y="33"/>
                      <a:pt x="5206" y="27"/>
                    </a:cubicBezTo>
                    <a:cubicBezTo>
                      <a:pt x="5162" y="9"/>
                      <a:pt x="5116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8"/>
              <p:cNvSpPr/>
              <p:nvPr/>
            </p:nvSpPr>
            <p:spPr>
              <a:xfrm>
                <a:off x="1581875" y="760450"/>
                <a:ext cx="2785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727" extrusionOk="0">
                    <a:moveTo>
                      <a:pt x="6278" y="114"/>
                    </a:moveTo>
                    <a:cubicBezTo>
                      <a:pt x="6280" y="114"/>
                      <a:pt x="6283" y="114"/>
                      <a:pt x="6286" y="114"/>
                    </a:cubicBezTo>
                    <a:lnTo>
                      <a:pt x="6286" y="114"/>
                    </a:lnTo>
                    <a:cubicBezTo>
                      <a:pt x="6283" y="114"/>
                      <a:pt x="6280" y="114"/>
                      <a:pt x="6278" y="114"/>
                    </a:cubicBezTo>
                    <a:close/>
                    <a:moveTo>
                      <a:pt x="8335" y="563"/>
                    </a:moveTo>
                    <a:lnTo>
                      <a:pt x="8335" y="563"/>
                    </a:lnTo>
                    <a:cubicBezTo>
                      <a:pt x="8334" y="563"/>
                      <a:pt x="8332" y="563"/>
                      <a:pt x="8331" y="563"/>
                    </a:cubicBezTo>
                    <a:lnTo>
                      <a:pt x="8331" y="563"/>
                    </a:lnTo>
                    <a:cubicBezTo>
                      <a:pt x="8332" y="564"/>
                      <a:pt x="8334" y="564"/>
                      <a:pt x="8336" y="564"/>
                    </a:cubicBezTo>
                    <a:cubicBezTo>
                      <a:pt x="8338" y="564"/>
                      <a:pt x="8341" y="564"/>
                      <a:pt x="8343" y="564"/>
                    </a:cubicBezTo>
                    <a:lnTo>
                      <a:pt x="8343" y="564"/>
                    </a:lnTo>
                    <a:cubicBezTo>
                      <a:pt x="8340" y="564"/>
                      <a:pt x="8338" y="563"/>
                      <a:pt x="8335" y="563"/>
                    </a:cubicBezTo>
                    <a:close/>
                    <a:moveTo>
                      <a:pt x="10614" y="0"/>
                    </a:moveTo>
                    <a:cubicBezTo>
                      <a:pt x="10551" y="0"/>
                      <a:pt x="10488" y="2"/>
                      <a:pt x="10425" y="3"/>
                    </a:cubicBezTo>
                    <a:cubicBezTo>
                      <a:pt x="10242" y="9"/>
                      <a:pt x="10058" y="18"/>
                      <a:pt x="9874" y="20"/>
                    </a:cubicBezTo>
                    <a:cubicBezTo>
                      <a:pt x="9774" y="18"/>
                      <a:pt x="9675" y="12"/>
                      <a:pt x="9575" y="8"/>
                    </a:cubicBezTo>
                    <a:cubicBezTo>
                      <a:pt x="9501" y="5"/>
                      <a:pt x="9427" y="4"/>
                      <a:pt x="9353" y="4"/>
                    </a:cubicBezTo>
                    <a:cubicBezTo>
                      <a:pt x="9315" y="4"/>
                      <a:pt x="9279" y="4"/>
                      <a:pt x="9242" y="4"/>
                    </a:cubicBezTo>
                    <a:cubicBezTo>
                      <a:pt x="9031" y="8"/>
                      <a:pt x="8821" y="13"/>
                      <a:pt x="8611" y="33"/>
                    </a:cubicBezTo>
                    <a:cubicBezTo>
                      <a:pt x="8416" y="50"/>
                      <a:pt x="8220" y="51"/>
                      <a:pt x="8024" y="57"/>
                    </a:cubicBezTo>
                    <a:cubicBezTo>
                      <a:pt x="7836" y="63"/>
                      <a:pt x="7648" y="57"/>
                      <a:pt x="7460" y="73"/>
                    </a:cubicBezTo>
                    <a:cubicBezTo>
                      <a:pt x="7267" y="88"/>
                      <a:pt x="7075" y="106"/>
                      <a:pt x="6879" y="108"/>
                    </a:cubicBezTo>
                    <a:cubicBezTo>
                      <a:pt x="6706" y="111"/>
                      <a:pt x="6533" y="114"/>
                      <a:pt x="6358" y="114"/>
                    </a:cubicBezTo>
                    <a:cubicBezTo>
                      <a:pt x="6334" y="114"/>
                      <a:pt x="6310" y="114"/>
                      <a:pt x="6286" y="114"/>
                    </a:cubicBezTo>
                    <a:lnTo>
                      <a:pt x="6286" y="114"/>
                    </a:lnTo>
                    <a:cubicBezTo>
                      <a:pt x="6291" y="114"/>
                      <a:pt x="6296" y="114"/>
                      <a:pt x="6302" y="115"/>
                    </a:cubicBezTo>
                    <a:cubicBezTo>
                      <a:pt x="6208" y="113"/>
                      <a:pt x="6112" y="113"/>
                      <a:pt x="6017" y="112"/>
                    </a:cubicBezTo>
                    <a:lnTo>
                      <a:pt x="6007" y="112"/>
                    </a:lnTo>
                    <a:cubicBezTo>
                      <a:pt x="5809" y="107"/>
                      <a:pt x="5612" y="93"/>
                      <a:pt x="5414" y="80"/>
                    </a:cubicBezTo>
                    <a:cubicBezTo>
                      <a:pt x="5211" y="66"/>
                      <a:pt x="5006" y="64"/>
                      <a:pt x="4803" y="63"/>
                    </a:cubicBezTo>
                    <a:cubicBezTo>
                      <a:pt x="4678" y="61"/>
                      <a:pt x="4553" y="58"/>
                      <a:pt x="4429" y="58"/>
                    </a:cubicBezTo>
                    <a:cubicBezTo>
                      <a:pt x="4361" y="58"/>
                      <a:pt x="4294" y="59"/>
                      <a:pt x="4226" y="61"/>
                    </a:cubicBezTo>
                    <a:cubicBezTo>
                      <a:pt x="4033" y="68"/>
                      <a:pt x="3839" y="79"/>
                      <a:pt x="3644" y="80"/>
                    </a:cubicBezTo>
                    <a:cubicBezTo>
                      <a:pt x="3465" y="73"/>
                      <a:pt x="3285" y="53"/>
                      <a:pt x="3106" y="53"/>
                    </a:cubicBezTo>
                    <a:cubicBezTo>
                      <a:pt x="2935" y="53"/>
                      <a:pt x="2765" y="61"/>
                      <a:pt x="2595" y="63"/>
                    </a:cubicBezTo>
                    <a:cubicBezTo>
                      <a:pt x="2509" y="62"/>
                      <a:pt x="2423" y="60"/>
                      <a:pt x="2337" y="60"/>
                    </a:cubicBezTo>
                    <a:cubicBezTo>
                      <a:pt x="2285" y="60"/>
                      <a:pt x="2233" y="61"/>
                      <a:pt x="2181" y="63"/>
                    </a:cubicBezTo>
                    <a:cubicBezTo>
                      <a:pt x="2047" y="68"/>
                      <a:pt x="1913" y="72"/>
                      <a:pt x="1780" y="72"/>
                    </a:cubicBezTo>
                    <a:cubicBezTo>
                      <a:pt x="1556" y="66"/>
                      <a:pt x="1333" y="59"/>
                      <a:pt x="1109" y="55"/>
                    </a:cubicBezTo>
                    <a:cubicBezTo>
                      <a:pt x="1089" y="54"/>
                      <a:pt x="1068" y="54"/>
                      <a:pt x="1048" y="54"/>
                    </a:cubicBezTo>
                    <a:cubicBezTo>
                      <a:pt x="951" y="54"/>
                      <a:pt x="854" y="60"/>
                      <a:pt x="758" y="69"/>
                    </a:cubicBezTo>
                    <a:cubicBezTo>
                      <a:pt x="632" y="80"/>
                      <a:pt x="505" y="96"/>
                      <a:pt x="378" y="97"/>
                    </a:cubicBezTo>
                    <a:cubicBezTo>
                      <a:pt x="354" y="96"/>
                      <a:pt x="330" y="93"/>
                      <a:pt x="305" y="91"/>
                    </a:cubicBezTo>
                    <a:cubicBezTo>
                      <a:pt x="294" y="89"/>
                      <a:pt x="282" y="87"/>
                      <a:pt x="271" y="84"/>
                    </a:cubicBezTo>
                    <a:lnTo>
                      <a:pt x="268" y="83"/>
                    </a:lnTo>
                    <a:cubicBezTo>
                      <a:pt x="248" y="76"/>
                      <a:pt x="228" y="72"/>
                      <a:pt x="208" y="72"/>
                    </a:cubicBezTo>
                    <a:cubicBezTo>
                      <a:pt x="132" y="72"/>
                      <a:pt x="59" y="123"/>
                      <a:pt x="33" y="197"/>
                    </a:cubicBezTo>
                    <a:cubicBezTo>
                      <a:pt x="0" y="290"/>
                      <a:pt x="47" y="387"/>
                      <a:pt x="134" y="427"/>
                    </a:cubicBezTo>
                    <a:cubicBezTo>
                      <a:pt x="102" y="467"/>
                      <a:pt x="87" y="521"/>
                      <a:pt x="96" y="575"/>
                    </a:cubicBezTo>
                    <a:cubicBezTo>
                      <a:pt x="112" y="661"/>
                      <a:pt x="190" y="725"/>
                      <a:pt x="274" y="727"/>
                    </a:cubicBezTo>
                    <a:cubicBezTo>
                      <a:pt x="287" y="727"/>
                      <a:pt x="300" y="726"/>
                      <a:pt x="311" y="723"/>
                    </a:cubicBezTo>
                    <a:cubicBezTo>
                      <a:pt x="337" y="718"/>
                      <a:pt x="364" y="715"/>
                      <a:pt x="390" y="712"/>
                    </a:cubicBezTo>
                    <a:cubicBezTo>
                      <a:pt x="539" y="697"/>
                      <a:pt x="688" y="705"/>
                      <a:pt x="838" y="698"/>
                    </a:cubicBezTo>
                    <a:cubicBezTo>
                      <a:pt x="1004" y="693"/>
                      <a:pt x="1169" y="666"/>
                      <a:pt x="1333" y="649"/>
                    </a:cubicBezTo>
                    <a:cubicBezTo>
                      <a:pt x="1657" y="617"/>
                      <a:pt x="1982" y="598"/>
                      <a:pt x="2307" y="598"/>
                    </a:cubicBezTo>
                    <a:cubicBezTo>
                      <a:pt x="2316" y="598"/>
                      <a:pt x="2326" y="598"/>
                      <a:pt x="2335" y="598"/>
                    </a:cubicBezTo>
                    <a:cubicBezTo>
                      <a:pt x="2532" y="602"/>
                      <a:pt x="2727" y="613"/>
                      <a:pt x="2923" y="614"/>
                    </a:cubicBezTo>
                    <a:cubicBezTo>
                      <a:pt x="3123" y="614"/>
                      <a:pt x="3324" y="609"/>
                      <a:pt x="3525" y="607"/>
                    </a:cubicBezTo>
                    <a:cubicBezTo>
                      <a:pt x="3739" y="612"/>
                      <a:pt x="3953" y="620"/>
                      <a:pt x="4167" y="620"/>
                    </a:cubicBezTo>
                    <a:cubicBezTo>
                      <a:pt x="4201" y="620"/>
                      <a:pt x="4236" y="620"/>
                      <a:pt x="4270" y="619"/>
                    </a:cubicBezTo>
                    <a:cubicBezTo>
                      <a:pt x="4455" y="618"/>
                      <a:pt x="4639" y="616"/>
                      <a:pt x="4823" y="616"/>
                    </a:cubicBezTo>
                    <a:cubicBezTo>
                      <a:pt x="4893" y="616"/>
                      <a:pt x="4963" y="616"/>
                      <a:pt x="5034" y="617"/>
                    </a:cubicBezTo>
                    <a:lnTo>
                      <a:pt x="5034" y="617"/>
                    </a:lnTo>
                    <a:cubicBezTo>
                      <a:pt x="5032" y="617"/>
                      <a:pt x="5030" y="617"/>
                      <a:pt x="5028" y="617"/>
                    </a:cubicBezTo>
                    <a:cubicBezTo>
                      <a:pt x="5331" y="621"/>
                      <a:pt x="5633" y="623"/>
                      <a:pt x="5935" y="630"/>
                    </a:cubicBezTo>
                    <a:cubicBezTo>
                      <a:pt x="6055" y="632"/>
                      <a:pt x="6174" y="635"/>
                      <a:pt x="6294" y="635"/>
                    </a:cubicBezTo>
                    <a:cubicBezTo>
                      <a:pt x="6386" y="635"/>
                      <a:pt x="6478" y="633"/>
                      <a:pt x="6570" y="630"/>
                    </a:cubicBezTo>
                    <a:cubicBezTo>
                      <a:pt x="6768" y="622"/>
                      <a:pt x="6965" y="605"/>
                      <a:pt x="7163" y="599"/>
                    </a:cubicBezTo>
                    <a:cubicBezTo>
                      <a:pt x="7365" y="594"/>
                      <a:pt x="7566" y="586"/>
                      <a:pt x="7769" y="576"/>
                    </a:cubicBezTo>
                    <a:cubicBezTo>
                      <a:pt x="7955" y="566"/>
                      <a:pt x="8143" y="565"/>
                      <a:pt x="8331" y="563"/>
                    </a:cubicBezTo>
                    <a:lnTo>
                      <a:pt x="8331" y="563"/>
                    </a:lnTo>
                    <a:cubicBezTo>
                      <a:pt x="8331" y="563"/>
                      <a:pt x="8330" y="563"/>
                      <a:pt x="8330" y="563"/>
                    </a:cubicBezTo>
                    <a:lnTo>
                      <a:pt x="8330" y="563"/>
                    </a:lnTo>
                    <a:cubicBezTo>
                      <a:pt x="8332" y="563"/>
                      <a:pt x="8334" y="563"/>
                      <a:pt x="8335" y="563"/>
                    </a:cubicBezTo>
                    <a:lnTo>
                      <a:pt x="8335" y="563"/>
                    </a:lnTo>
                    <a:cubicBezTo>
                      <a:pt x="8339" y="563"/>
                      <a:pt x="8343" y="563"/>
                      <a:pt x="8347" y="563"/>
                    </a:cubicBezTo>
                    <a:lnTo>
                      <a:pt x="8347" y="563"/>
                    </a:lnTo>
                    <a:cubicBezTo>
                      <a:pt x="8345" y="563"/>
                      <a:pt x="8344" y="563"/>
                      <a:pt x="8343" y="564"/>
                    </a:cubicBezTo>
                    <a:lnTo>
                      <a:pt x="8343" y="564"/>
                    </a:lnTo>
                    <a:cubicBezTo>
                      <a:pt x="8591" y="567"/>
                      <a:pt x="8838" y="576"/>
                      <a:pt x="9085" y="599"/>
                    </a:cubicBezTo>
                    <a:cubicBezTo>
                      <a:pt x="9284" y="615"/>
                      <a:pt x="9484" y="631"/>
                      <a:pt x="9683" y="631"/>
                    </a:cubicBezTo>
                    <a:cubicBezTo>
                      <a:pt x="9749" y="631"/>
                      <a:pt x="9816" y="629"/>
                      <a:pt x="9882" y="625"/>
                    </a:cubicBezTo>
                    <a:cubicBezTo>
                      <a:pt x="9977" y="619"/>
                      <a:pt x="10073" y="611"/>
                      <a:pt x="10169" y="607"/>
                    </a:cubicBezTo>
                    <a:cubicBezTo>
                      <a:pt x="10264" y="602"/>
                      <a:pt x="10359" y="601"/>
                      <a:pt x="10455" y="598"/>
                    </a:cubicBezTo>
                    <a:cubicBezTo>
                      <a:pt x="10571" y="594"/>
                      <a:pt x="10687" y="590"/>
                      <a:pt x="10802" y="578"/>
                    </a:cubicBezTo>
                    <a:cubicBezTo>
                      <a:pt x="10861" y="573"/>
                      <a:pt x="10926" y="565"/>
                      <a:pt x="10980" y="541"/>
                    </a:cubicBezTo>
                    <a:cubicBezTo>
                      <a:pt x="11022" y="521"/>
                      <a:pt x="11069" y="494"/>
                      <a:pt x="11094" y="452"/>
                    </a:cubicBezTo>
                    <a:cubicBezTo>
                      <a:pt x="11120" y="411"/>
                      <a:pt x="11140" y="371"/>
                      <a:pt x="11136" y="322"/>
                    </a:cubicBezTo>
                    <a:cubicBezTo>
                      <a:pt x="11135" y="278"/>
                      <a:pt x="11119" y="237"/>
                      <a:pt x="11095" y="202"/>
                    </a:cubicBezTo>
                    <a:cubicBezTo>
                      <a:pt x="11073" y="169"/>
                      <a:pt x="11043" y="145"/>
                      <a:pt x="11012" y="121"/>
                    </a:cubicBezTo>
                    <a:cubicBezTo>
                      <a:pt x="10977" y="93"/>
                      <a:pt x="10942" y="63"/>
                      <a:pt x="10902" y="44"/>
                    </a:cubicBezTo>
                    <a:cubicBezTo>
                      <a:pt x="10845" y="17"/>
                      <a:pt x="10786" y="3"/>
                      <a:pt x="10722" y="2"/>
                    </a:cubicBezTo>
                    <a:cubicBezTo>
                      <a:pt x="10686" y="1"/>
                      <a:pt x="10650" y="0"/>
                      <a:pt x="10614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8"/>
              <p:cNvSpPr/>
              <p:nvPr/>
            </p:nvSpPr>
            <p:spPr>
              <a:xfrm>
                <a:off x="1661925" y="740875"/>
                <a:ext cx="947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72" extrusionOk="0">
                    <a:moveTo>
                      <a:pt x="180" y="0"/>
                    </a:moveTo>
                    <a:cubicBezTo>
                      <a:pt x="80" y="0"/>
                      <a:pt x="1" y="97"/>
                      <a:pt x="4" y="193"/>
                    </a:cubicBezTo>
                    <a:cubicBezTo>
                      <a:pt x="8" y="297"/>
                      <a:pt x="96" y="369"/>
                      <a:pt x="195" y="371"/>
                    </a:cubicBezTo>
                    <a:cubicBezTo>
                      <a:pt x="196" y="371"/>
                      <a:pt x="198" y="371"/>
                      <a:pt x="199" y="371"/>
                    </a:cubicBezTo>
                    <a:cubicBezTo>
                      <a:pt x="299" y="371"/>
                      <a:pt x="378" y="275"/>
                      <a:pt x="375" y="180"/>
                    </a:cubicBezTo>
                    <a:cubicBezTo>
                      <a:pt x="371" y="75"/>
                      <a:pt x="283" y="3"/>
                      <a:pt x="184" y="1"/>
                    </a:cubicBezTo>
                    <a:cubicBezTo>
                      <a:pt x="183" y="0"/>
                      <a:pt x="181" y="0"/>
                      <a:pt x="180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8"/>
              <p:cNvSpPr/>
              <p:nvPr/>
            </p:nvSpPr>
            <p:spPr>
              <a:xfrm>
                <a:off x="1676050" y="741650"/>
                <a:ext cx="94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1" extrusionOk="0">
                    <a:moveTo>
                      <a:pt x="179" y="0"/>
                    </a:moveTo>
                    <a:cubicBezTo>
                      <a:pt x="80" y="0"/>
                      <a:pt x="1" y="96"/>
                      <a:pt x="4" y="192"/>
                    </a:cubicBezTo>
                    <a:cubicBezTo>
                      <a:pt x="8" y="297"/>
                      <a:pt x="95" y="369"/>
                      <a:pt x="195" y="371"/>
                    </a:cubicBezTo>
                    <a:cubicBezTo>
                      <a:pt x="196" y="371"/>
                      <a:pt x="197" y="371"/>
                      <a:pt x="199" y="371"/>
                    </a:cubicBezTo>
                    <a:cubicBezTo>
                      <a:pt x="298" y="371"/>
                      <a:pt x="377" y="275"/>
                      <a:pt x="374" y="180"/>
                    </a:cubicBezTo>
                    <a:cubicBezTo>
                      <a:pt x="370" y="75"/>
                      <a:pt x="283" y="3"/>
                      <a:pt x="183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8"/>
              <p:cNvSpPr/>
              <p:nvPr/>
            </p:nvSpPr>
            <p:spPr>
              <a:xfrm>
                <a:off x="1669450" y="730050"/>
                <a:ext cx="9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0" extrusionOk="0">
                    <a:moveTo>
                      <a:pt x="179" y="0"/>
                    </a:moveTo>
                    <a:cubicBezTo>
                      <a:pt x="79" y="0"/>
                      <a:pt x="1" y="96"/>
                      <a:pt x="3" y="191"/>
                    </a:cubicBezTo>
                    <a:cubicBezTo>
                      <a:pt x="7" y="296"/>
                      <a:pt x="94" y="367"/>
                      <a:pt x="195" y="369"/>
                    </a:cubicBezTo>
                    <a:cubicBezTo>
                      <a:pt x="196" y="370"/>
                      <a:pt x="197" y="370"/>
                      <a:pt x="198" y="370"/>
                    </a:cubicBezTo>
                    <a:cubicBezTo>
                      <a:pt x="297" y="370"/>
                      <a:pt x="377" y="273"/>
                      <a:pt x="373" y="179"/>
                    </a:cubicBezTo>
                    <a:cubicBezTo>
                      <a:pt x="370" y="73"/>
                      <a:pt x="283" y="1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8"/>
              <p:cNvSpPr/>
              <p:nvPr/>
            </p:nvSpPr>
            <p:spPr>
              <a:xfrm>
                <a:off x="1756525" y="739475"/>
                <a:ext cx="94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2" extrusionOk="0">
                    <a:moveTo>
                      <a:pt x="179" y="0"/>
                    </a:moveTo>
                    <a:cubicBezTo>
                      <a:pt x="80" y="0"/>
                      <a:pt x="1" y="97"/>
                      <a:pt x="4" y="191"/>
                    </a:cubicBezTo>
                    <a:cubicBezTo>
                      <a:pt x="7" y="297"/>
                      <a:pt x="94" y="369"/>
                      <a:pt x="195" y="371"/>
                    </a:cubicBezTo>
                    <a:cubicBezTo>
                      <a:pt x="196" y="371"/>
                      <a:pt x="197" y="371"/>
                      <a:pt x="198" y="371"/>
                    </a:cubicBezTo>
                    <a:cubicBezTo>
                      <a:pt x="298" y="371"/>
                      <a:pt x="377" y="275"/>
                      <a:pt x="373" y="180"/>
                    </a:cubicBezTo>
                    <a:cubicBezTo>
                      <a:pt x="370" y="75"/>
                      <a:pt x="283" y="3"/>
                      <a:pt x="182" y="0"/>
                    </a:cubicBezTo>
                    <a:cubicBezTo>
                      <a:pt x="181" y="0"/>
                      <a:pt x="180" y="0"/>
                      <a:pt x="179" y="0"/>
                    </a:cubicBezTo>
                    <a:close/>
                  </a:path>
                </a:pathLst>
              </a:custGeom>
              <a:solidFill>
                <a:srgbClr val="010101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8"/>
              <p:cNvSpPr/>
              <p:nvPr/>
            </p:nvSpPr>
            <p:spPr>
              <a:xfrm>
                <a:off x="1638200" y="760125"/>
                <a:ext cx="2425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7"/>
                      <a:pt x="19" y="14"/>
                      <a:pt x="29" y="21"/>
                    </a:cubicBezTo>
                    <a:cubicBezTo>
                      <a:pt x="50" y="33"/>
                      <a:pt x="73" y="41"/>
                      <a:pt x="97" y="45"/>
                    </a:cubicBezTo>
                    <a:cubicBezTo>
                      <a:pt x="65" y="30"/>
                      <a:pt x="33" y="15"/>
                      <a:pt x="1" y="0"/>
                    </a:cubicBezTo>
                    <a:close/>
                  </a:path>
                </a:pathLst>
              </a:custGeom>
              <a:solidFill>
                <a:srgbClr val="4729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8"/>
              <p:cNvSpPr/>
              <p:nvPr/>
            </p:nvSpPr>
            <p:spPr>
              <a:xfrm>
                <a:off x="1579263" y="684775"/>
                <a:ext cx="2906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4077" extrusionOk="0">
                    <a:moveTo>
                      <a:pt x="3879" y="936"/>
                    </a:moveTo>
                    <a:cubicBezTo>
                      <a:pt x="3878" y="937"/>
                      <a:pt x="3877" y="938"/>
                      <a:pt x="3876" y="939"/>
                    </a:cubicBezTo>
                    <a:cubicBezTo>
                      <a:pt x="3878" y="938"/>
                      <a:pt x="3879" y="937"/>
                      <a:pt x="3879" y="936"/>
                    </a:cubicBezTo>
                    <a:close/>
                    <a:moveTo>
                      <a:pt x="7691" y="1091"/>
                    </a:moveTo>
                    <a:lnTo>
                      <a:pt x="7691" y="1091"/>
                    </a:lnTo>
                    <a:cubicBezTo>
                      <a:pt x="7692" y="1092"/>
                      <a:pt x="7694" y="1094"/>
                      <a:pt x="7696" y="1096"/>
                    </a:cubicBezTo>
                    <a:lnTo>
                      <a:pt x="7696" y="1096"/>
                    </a:lnTo>
                    <a:cubicBezTo>
                      <a:pt x="7694" y="1094"/>
                      <a:pt x="7692" y="1092"/>
                      <a:pt x="7691" y="1091"/>
                    </a:cubicBezTo>
                    <a:close/>
                    <a:moveTo>
                      <a:pt x="3198" y="1775"/>
                    </a:moveTo>
                    <a:cubicBezTo>
                      <a:pt x="3197" y="1777"/>
                      <a:pt x="3196" y="1779"/>
                      <a:pt x="3195" y="1781"/>
                    </a:cubicBezTo>
                    <a:lnTo>
                      <a:pt x="3195" y="1781"/>
                    </a:lnTo>
                    <a:cubicBezTo>
                      <a:pt x="3196" y="1779"/>
                      <a:pt x="3197" y="1776"/>
                      <a:pt x="3198" y="1775"/>
                    </a:cubicBezTo>
                    <a:close/>
                    <a:moveTo>
                      <a:pt x="5447" y="370"/>
                    </a:moveTo>
                    <a:cubicBezTo>
                      <a:pt x="5483" y="370"/>
                      <a:pt x="5520" y="372"/>
                      <a:pt x="5556" y="374"/>
                    </a:cubicBezTo>
                    <a:cubicBezTo>
                      <a:pt x="5595" y="378"/>
                      <a:pt x="5632" y="384"/>
                      <a:pt x="5670" y="391"/>
                    </a:cubicBezTo>
                    <a:cubicBezTo>
                      <a:pt x="5701" y="399"/>
                      <a:pt x="5733" y="409"/>
                      <a:pt x="5765" y="414"/>
                    </a:cubicBezTo>
                    <a:cubicBezTo>
                      <a:pt x="5798" y="423"/>
                      <a:pt x="5834" y="428"/>
                      <a:pt x="5867" y="434"/>
                    </a:cubicBezTo>
                    <a:cubicBezTo>
                      <a:pt x="5939" y="449"/>
                      <a:pt x="6012" y="464"/>
                      <a:pt x="6085" y="480"/>
                    </a:cubicBezTo>
                    <a:cubicBezTo>
                      <a:pt x="6122" y="489"/>
                      <a:pt x="6158" y="500"/>
                      <a:pt x="6195" y="512"/>
                    </a:cubicBezTo>
                    <a:cubicBezTo>
                      <a:pt x="6284" y="549"/>
                      <a:pt x="6372" y="590"/>
                      <a:pt x="6461" y="628"/>
                    </a:cubicBezTo>
                    <a:cubicBezTo>
                      <a:pt x="6538" y="659"/>
                      <a:pt x="6616" y="689"/>
                      <a:pt x="6690" y="727"/>
                    </a:cubicBezTo>
                    <a:cubicBezTo>
                      <a:pt x="6744" y="756"/>
                      <a:pt x="6796" y="788"/>
                      <a:pt x="6849" y="819"/>
                    </a:cubicBezTo>
                    <a:cubicBezTo>
                      <a:pt x="6890" y="844"/>
                      <a:pt x="6931" y="868"/>
                      <a:pt x="6971" y="895"/>
                    </a:cubicBezTo>
                    <a:cubicBezTo>
                      <a:pt x="7029" y="935"/>
                      <a:pt x="7079" y="983"/>
                      <a:pt x="7129" y="1030"/>
                    </a:cubicBezTo>
                    <a:cubicBezTo>
                      <a:pt x="7123" y="1026"/>
                      <a:pt x="7118" y="1019"/>
                      <a:pt x="7111" y="1014"/>
                    </a:cubicBezTo>
                    <a:lnTo>
                      <a:pt x="7111" y="1014"/>
                    </a:lnTo>
                    <a:cubicBezTo>
                      <a:pt x="7191" y="1090"/>
                      <a:pt x="7258" y="1177"/>
                      <a:pt x="7334" y="1255"/>
                    </a:cubicBezTo>
                    <a:cubicBezTo>
                      <a:pt x="7416" y="1342"/>
                      <a:pt x="7507" y="1420"/>
                      <a:pt x="7595" y="1500"/>
                    </a:cubicBezTo>
                    <a:cubicBezTo>
                      <a:pt x="7625" y="1532"/>
                      <a:pt x="7656" y="1563"/>
                      <a:pt x="7684" y="1596"/>
                    </a:cubicBezTo>
                    <a:cubicBezTo>
                      <a:pt x="7709" y="1626"/>
                      <a:pt x="7729" y="1658"/>
                      <a:pt x="7751" y="1691"/>
                    </a:cubicBezTo>
                    <a:cubicBezTo>
                      <a:pt x="7805" y="1780"/>
                      <a:pt x="7851" y="1875"/>
                      <a:pt x="7904" y="1967"/>
                    </a:cubicBezTo>
                    <a:cubicBezTo>
                      <a:pt x="7934" y="2018"/>
                      <a:pt x="7966" y="2067"/>
                      <a:pt x="8001" y="2114"/>
                    </a:cubicBezTo>
                    <a:cubicBezTo>
                      <a:pt x="8035" y="2161"/>
                      <a:pt x="8074" y="2202"/>
                      <a:pt x="8111" y="2246"/>
                    </a:cubicBezTo>
                    <a:cubicBezTo>
                      <a:pt x="8117" y="2254"/>
                      <a:pt x="8123" y="2261"/>
                      <a:pt x="8129" y="2266"/>
                    </a:cubicBezTo>
                    <a:cubicBezTo>
                      <a:pt x="8131" y="2269"/>
                      <a:pt x="8134" y="2271"/>
                      <a:pt x="8137" y="2273"/>
                    </a:cubicBezTo>
                    <a:cubicBezTo>
                      <a:pt x="8138" y="2274"/>
                      <a:pt x="8139" y="2275"/>
                      <a:pt x="8140" y="2275"/>
                    </a:cubicBezTo>
                    <a:cubicBezTo>
                      <a:pt x="8150" y="2285"/>
                      <a:pt x="8159" y="2293"/>
                      <a:pt x="8171" y="2301"/>
                    </a:cubicBezTo>
                    <a:cubicBezTo>
                      <a:pt x="8185" y="2312"/>
                      <a:pt x="8198" y="2322"/>
                      <a:pt x="8213" y="2334"/>
                    </a:cubicBezTo>
                    <a:cubicBezTo>
                      <a:pt x="8223" y="2342"/>
                      <a:pt x="8235" y="2351"/>
                      <a:pt x="8245" y="2359"/>
                    </a:cubicBezTo>
                    <a:cubicBezTo>
                      <a:pt x="8264" y="2373"/>
                      <a:pt x="8281" y="2389"/>
                      <a:pt x="8299" y="2402"/>
                    </a:cubicBezTo>
                    <a:cubicBezTo>
                      <a:pt x="8338" y="2433"/>
                      <a:pt x="8378" y="2464"/>
                      <a:pt x="8414" y="2496"/>
                    </a:cubicBezTo>
                    <a:cubicBezTo>
                      <a:pt x="8427" y="2488"/>
                      <a:pt x="8440" y="2481"/>
                      <a:pt x="8451" y="2473"/>
                    </a:cubicBezTo>
                    <a:cubicBezTo>
                      <a:pt x="8454" y="2472"/>
                      <a:pt x="8457" y="2470"/>
                      <a:pt x="8459" y="2469"/>
                    </a:cubicBezTo>
                    <a:cubicBezTo>
                      <a:pt x="8464" y="2465"/>
                      <a:pt x="8468" y="2463"/>
                      <a:pt x="8473" y="2461"/>
                    </a:cubicBezTo>
                    <a:cubicBezTo>
                      <a:pt x="8489" y="2450"/>
                      <a:pt x="8505" y="2440"/>
                      <a:pt x="8522" y="2431"/>
                    </a:cubicBezTo>
                    <a:cubicBezTo>
                      <a:pt x="8522" y="2431"/>
                      <a:pt x="8523" y="2430"/>
                      <a:pt x="8523" y="2430"/>
                    </a:cubicBezTo>
                    <a:cubicBezTo>
                      <a:pt x="8557" y="2409"/>
                      <a:pt x="8593" y="2392"/>
                      <a:pt x="8628" y="2375"/>
                    </a:cubicBezTo>
                    <a:cubicBezTo>
                      <a:pt x="8627" y="2373"/>
                      <a:pt x="8625" y="2370"/>
                      <a:pt x="8624" y="2367"/>
                    </a:cubicBezTo>
                    <a:cubicBezTo>
                      <a:pt x="8650" y="2353"/>
                      <a:pt x="8677" y="2338"/>
                      <a:pt x="8705" y="2326"/>
                    </a:cubicBezTo>
                    <a:cubicBezTo>
                      <a:pt x="8765" y="2301"/>
                      <a:pt x="8828" y="2279"/>
                      <a:pt x="8891" y="2258"/>
                    </a:cubicBezTo>
                    <a:cubicBezTo>
                      <a:pt x="9035" y="2216"/>
                      <a:pt x="9178" y="2182"/>
                      <a:pt x="9326" y="2153"/>
                    </a:cubicBezTo>
                    <a:cubicBezTo>
                      <a:pt x="9396" y="2142"/>
                      <a:pt x="9464" y="2131"/>
                      <a:pt x="9534" y="2126"/>
                    </a:cubicBezTo>
                    <a:cubicBezTo>
                      <a:pt x="9577" y="2126"/>
                      <a:pt x="9619" y="2127"/>
                      <a:pt x="9662" y="2129"/>
                    </a:cubicBezTo>
                    <a:cubicBezTo>
                      <a:pt x="9705" y="2134"/>
                      <a:pt x="9748" y="2138"/>
                      <a:pt x="9791" y="2146"/>
                    </a:cubicBezTo>
                    <a:cubicBezTo>
                      <a:pt x="9822" y="2154"/>
                      <a:pt x="9851" y="2162"/>
                      <a:pt x="9880" y="2172"/>
                    </a:cubicBezTo>
                    <a:cubicBezTo>
                      <a:pt x="9940" y="2195"/>
                      <a:pt x="9997" y="2223"/>
                      <a:pt x="10054" y="2251"/>
                    </a:cubicBezTo>
                    <a:cubicBezTo>
                      <a:pt x="10223" y="2343"/>
                      <a:pt x="10389" y="2439"/>
                      <a:pt x="10550" y="2544"/>
                    </a:cubicBezTo>
                    <a:cubicBezTo>
                      <a:pt x="10597" y="2578"/>
                      <a:pt x="10642" y="2615"/>
                      <a:pt x="10685" y="2654"/>
                    </a:cubicBezTo>
                    <a:cubicBezTo>
                      <a:pt x="10736" y="2702"/>
                      <a:pt x="10784" y="2751"/>
                      <a:pt x="10829" y="2803"/>
                    </a:cubicBezTo>
                    <a:cubicBezTo>
                      <a:pt x="10855" y="2835"/>
                      <a:pt x="10879" y="2868"/>
                      <a:pt x="10901" y="2902"/>
                    </a:cubicBezTo>
                    <a:cubicBezTo>
                      <a:pt x="10911" y="2918"/>
                      <a:pt x="10919" y="2934"/>
                      <a:pt x="10927" y="2950"/>
                    </a:cubicBezTo>
                    <a:cubicBezTo>
                      <a:pt x="10938" y="2979"/>
                      <a:pt x="10947" y="3008"/>
                      <a:pt x="10958" y="3038"/>
                    </a:cubicBezTo>
                    <a:cubicBezTo>
                      <a:pt x="10984" y="3128"/>
                      <a:pt x="11009" y="3222"/>
                      <a:pt x="11042" y="3310"/>
                    </a:cubicBezTo>
                    <a:cubicBezTo>
                      <a:pt x="11067" y="3378"/>
                      <a:pt x="11098" y="3444"/>
                      <a:pt x="11128" y="3509"/>
                    </a:cubicBezTo>
                    <a:cubicBezTo>
                      <a:pt x="11008" y="3509"/>
                      <a:pt x="10888" y="3507"/>
                      <a:pt x="10767" y="3507"/>
                    </a:cubicBezTo>
                    <a:cubicBezTo>
                      <a:pt x="10690" y="3507"/>
                      <a:pt x="10612" y="3508"/>
                      <a:pt x="10534" y="3509"/>
                    </a:cubicBezTo>
                    <a:cubicBezTo>
                      <a:pt x="10332" y="3514"/>
                      <a:pt x="10129" y="3522"/>
                      <a:pt x="9927" y="3530"/>
                    </a:cubicBezTo>
                    <a:cubicBezTo>
                      <a:pt x="9721" y="3538"/>
                      <a:pt x="9516" y="3560"/>
                      <a:pt x="9312" y="3584"/>
                    </a:cubicBezTo>
                    <a:cubicBezTo>
                      <a:pt x="9129" y="3606"/>
                      <a:pt x="8946" y="3624"/>
                      <a:pt x="8762" y="3633"/>
                    </a:cubicBezTo>
                    <a:cubicBezTo>
                      <a:pt x="8702" y="3634"/>
                      <a:pt x="8642" y="3634"/>
                      <a:pt x="8581" y="3634"/>
                    </a:cubicBezTo>
                    <a:cubicBezTo>
                      <a:pt x="8238" y="3634"/>
                      <a:pt x="7893" y="3622"/>
                      <a:pt x="7549" y="3619"/>
                    </a:cubicBezTo>
                    <a:cubicBezTo>
                      <a:pt x="7533" y="3619"/>
                      <a:pt x="7516" y="3619"/>
                      <a:pt x="7500" y="3619"/>
                    </a:cubicBezTo>
                    <a:cubicBezTo>
                      <a:pt x="7335" y="3619"/>
                      <a:pt x="7170" y="3624"/>
                      <a:pt x="7005" y="3626"/>
                    </a:cubicBezTo>
                    <a:cubicBezTo>
                      <a:pt x="6955" y="3626"/>
                      <a:pt x="6906" y="3626"/>
                      <a:pt x="6857" y="3626"/>
                    </a:cubicBezTo>
                    <a:cubicBezTo>
                      <a:pt x="6698" y="3626"/>
                      <a:pt x="6539" y="3625"/>
                      <a:pt x="6381" y="3621"/>
                    </a:cubicBezTo>
                    <a:cubicBezTo>
                      <a:pt x="6223" y="3618"/>
                      <a:pt x="6064" y="3614"/>
                      <a:pt x="5905" y="3614"/>
                    </a:cubicBezTo>
                    <a:cubicBezTo>
                      <a:pt x="5875" y="3614"/>
                      <a:pt x="5845" y="3614"/>
                      <a:pt x="5815" y="3614"/>
                    </a:cubicBezTo>
                    <a:cubicBezTo>
                      <a:pt x="5616" y="3617"/>
                      <a:pt x="5416" y="3621"/>
                      <a:pt x="5217" y="3628"/>
                    </a:cubicBezTo>
                    <a:cubicBezTo>
                      <a:pt x="5024" y="3634"/>
                      <a:pt x="4830" y="3641"/>
                      <a:pt x="4636" y="3641"/>
                    </a:cubicBezTo>
                    <a:cubicBezTo>
                      <a:pt x="4621" y="3641"/>
                      <a:pt x="4605" y="3641"/>
                      <a:pt x="4590" y="3641"/>
                    </a:cubicBezTo>
                    <a:cubicBezTo>
                      <a:pt x="4386" y="3638"/>
                      <a:pt x="4182" y="3637"/>
                      <a:pt x="3979" y="3636"/>
                    </a:cubicBezTo>
                    <a:cubicBezTo>
                      <a:pt x="3788" y="3635"/>
                      <a:pt x="3599" y="3629"/>
                      <a:pt x="3409" y="3620"/>
                    </a:cubicBezTo>
                    <a:cubicBezTo>
                      <a:pt x="3219" y="3611"/>
                      <a:pt x="3028" y="3599"/>
                      <a:pt x="2837" y="3599"/>
                    </a:cubicBezTo>
                    <a:cubicBezTo>
                      <a:pt x="2828" y="3599"/>
                      <a:pt x="2820" y="3599"/>
                      <a:pt x="2811" y="3600"/>
                    </a:cubicBezTo>
                    <a:cubicBezTo>
                      <a:pt x="2608" y="3601"/>
                      <a:pt x="2405" y="3608"/>
                      <a:pt x="2202" y="3621"/>
                    </a:cubicBezTo>
                    <a:cubicBezTo>
                      <a:pt x="2005" y="3634"/>
                      <a:pt x="1807" y="3646"/>
                      <a:pt x="1612" y="3657"/>
                    </a:cubicBezTo>
                    <a:cubicBezTo>
                      <a:pt x="1495" y="3661"/>
                      <a:pt x="1379" y="3666"/>
                      <a:pt x="1262" y="3666"/>
                    </a:cubicBezTo>
                    <a:cubicBezTo>
                      <a:pt x="1208" y="3666"/>
                      <a:pt x="1153" y="3665"/>
                      <a:pt x="1099" y="3662"/>
                    </a:cubicBezTo>
                    <a:cubicBezTo>
                      <a:pt x="998" y="3659"/>
                      <a:pt x="896" y="3652"/>
                      <a:pt x="794" y="3651"/>
                    </a:cubicBezTo>
                    <a:cubicBezTo>
                      <a:pt x="671" y="3651"/>
                      <a:pt x="546" y="3656"/>
                      <a:pt x="426" y="3684"/>
                    </a:cubicBezTo>
                    <a:cubicBezTo>
                      <a:pt x="411" y="3688"/>
                      <a:pt x="396" y="3693"/>
                      <a:pt x="382" y="3697"/>
                    </a:cubicBezTo>
                    <a:cubicBezTo>
                      <a:pt x="384" y="3644"/>
                      <a:pt x="385" y="3593"/>
                      <a:pt x="388" y="3540"/>
                    </a:cubicBezTo>
                    <a:cubicBezTo>
                      <a:pt x="399" y="3436"/>
                      <a:pt x="414" y="3334"/>
                      <a:pt x="433" y="3231"/>
                    </a:cubicBezTo>
                    <a:cubicBezTo>
                      <a:pt x="448" y="3170"/>
                      <a:pt x="467" y="3108"/>
                      <a:pt x="487" y="3046"/>
                    </a:cubicBezTo>
                    <a:cubicBezTo>
                      <a:pt x="520" y="2964"/>
                      <a:pt x="556" y="2885"/>
                      <a:pt x="595" y="2805"/>
                    </a:cubicBezTo>
                    <a:cubicBezTo>
                      <a:pt x="635" y="2733"/>
                      <a:pt x="678" y="2662"/>
                      <a:pt x="725" y="2593"/>
                    </a:cubicBezTo>
                    <a:cubicBezTo>
                      <a:pt x="763" y="2542"/>
                      <a:pt x="803" y="2492"/>
                      <a:pt x="847" y="2442"/>
                    </a:cubicBezTo>
                    <a:cubicBezTo>
                      <a:pt x="892" y="2397"/>
                      <a:pt x="938" y="2351"/>
                      <a:pt x="988" y="2309"/>
                    </a:cubicBezTo>
                    <a:cubicBezTo>
                      <a:pt x="1029" y="2277"/>
                      <a:pt x="1072" y="2248"/>
                      <a:pt x="1116" y="2219"/>
                    </a:cubicBezTo>
                    <a:cubicBezTo>
                      <a:pt x="1158" y="2195"/>
                      <a:pt x="1201" y="2172"/>
                      <a:pt x="1246" y="2151"/>
                    </a:cubicBezTo>
                    <a:cubicBezTo>
                      <a:pt x="1270" y="2142"/>
                      <a:pt x="1294" y="2132"/>
                      <a:pt x="1318" y="2124"/>
                    </a:cubicBezTo>
                    <a:cubicBezTo>
                      <a:pt x="1343" y="2118"/>
                      <a:pt x="1368" y="2112"/>
                      <a:pt x="1392" y="2106"/>
                    </a:cubicBezTo>
                    <a:cubicBezTo>
                      <a:pt x="1468" y="2094"/>
                      <a:pt x="1542" y="2086"/>
                      <a:pt x="1618" y="2080"/>
                    </a:cubicBezTo>
                    <a:cubicBezTo>
                      <a:pt x="1661" y="2080"/>
                      <a:pt x="1705" y="2080"/>
                      <a:pt x="1748" y="2082"/>
                    </a:cubicBezTo>
                    <a:cubicBezTo>
                      <a:pt x="1803" y="2087"/>
                      <a:pt x="1858" y="2095"/>
                      <a:pt x="1913" y="2106"/>
                    </a:cubicBezTo>
                    <a:cubicBezTo>
                      <a:pt x="1977" y="2122"/>
                      <a:pt x="2038" y="2142"/>
                      <a:pt x="2100" y="2163"/>
                    </a:cubicBezTo>
                    <a:cubicBezTo>
                      <a:pt x="2162" y="2186"/>
                      <a:pt x="2220" y="2214"/>
                      <a:pt x="2279" y="2242"/>
                    </a:cubicBezTo>
                    <a:cubicBezTo>
                      <a:pt x="2321" y="2265"/>
                      <a:pt x="2361" y="2288"/>
                      <a:pt x="2401" y="2313"/>
                    </a:cubicBezTo>
                    <a:cubicBezTo>
                      <a:pt x="2416" y="2326"/>
                      <a:pt x="2430" y="2336"/>
                      <a:pt x="2444" y="2349"/>
                    </a:cubicBezTo>
                    <a:cubicBezTo>
                      <a:pt x="2460" y="2366"/>
                      <a:pt x="2475" y="2384"/>
                      <a:pt x="2491" y="2401"/>
                    </a:cubicBezTo>
                    <a:cubicBezTo>
                      <a:pt x="2489" y="2405"/>
                      <a:pt x="2488" y="2408"/>
                      <a:pt x="2487" y="2411"/>
                    </a:cubicBezTo>
                    <a:cubicBezTo>
                      <a:pt x="2492" y="2417"/>
                      <a:pt x="2498" y="2423"/>
                      <a:pt x="2505" y="2429"/>
                    </a:cubicBezTo>
                    <a:cubicBezTo>
                      <a:pt x="2560" y="2478"/>
                      <a:pt x="2614" y="2526"/>
                      <a:pt x="2667" y="2574"/>
                    </a:cubicBezTo>
                    <a:cubicBezTo>
                      <a:pt x="2672" y="2578"/>
                      <a:pt x="2676" y="2582"/>
                      <a:pt x="2681" y="2585"/>
                    </a:cubicBezTo>
                    <a:lnTo>
                      <a:pt x="2680" y="2585"/>
                    </a:lnTo>
                    <a:cubicBezTo>
                      <a:pt x="2681" y="2586"/>
                      <a:pt x="2682" y="2586"/>
                      <a:pt x="2683" y="2588"/>
                    </a:cubicBezTo>
                    <a:cubicBezTo>
                      <a:pt x="2686" y="2590"/>
                      <a:pt x="2688" y="2592"/>
                      <a:pt x="2691" y="2594"/>
                    </a:cubicBezTo>
                    <a:cubicBezTo>
                      <a:pt x="2695" y="2589"/>
                      <a:pt x="2698" y="2583"/>
                      <a:pt x="2701" y="2577"/>
                    </a:cubicBezTo>
                    <a:cubicBezTo>
                      <a:pt x="2742" y="2508"/>
                      <a:pt x="2783" y="2438"/>
                      <a:pt x="2829" y="2373"/>
                    </a:cubicBezTo>
                    <a:cubicBezTo>
                      <a:pt x="2829" y="2373"/>
                      <a:pt x="2830" y="2371"/>
                      <a:pt x="2830" y="2371"/>
                    </a:cubicBezTo>
                    <a:cubicBezTo>
                      <a:pt x="2880" y="2298"/>
                      <a:pt x="2931" y="2227"/>
                      <a:pt x="2983" y="2155"/>
                    </a:cubicBezTo>
                    <a:cubicBezTo>
                      <a:pt x="3004" y="2127"/>
                      <a:pt x="3023" y="2099"/>
                      <a:pt x="3042" y="2072"/>
                    </a:cubicBezTo>
                    <a:cubicBezTo>
                      <a:pt x="3049" y="2063"/>
                      <a:pt x="3055" y="2054"/>
                      <a:pt x="3062" y="2044"/>
                    </a:cubicBezTo>
                    <a:cubicBezTo>
                      <a:pt x="3105" y="1956"/>
                      <a:pt x="3150" y="1868"/>
                      <a:pt x="3195" y="1781"/>
                    </a:cubicBezTo>
                    <a:lnTo>
                      <a:pt x="3195" y="1781"/>
                    </a:lnTo>
                    <a:cubicBezTo>
                      <a:pt x="3194" y="1782"/>
                      <a:pt x="3194" y="1782"/>
                      <a:pt x="3193" y="1783"/>
                    </a:cubicBezTo>
                    <a:cubicBezTo>
                      <a:pt x="3197" y="1776"/>
                      <a:pt x="3200" y="1770"/>
                      <a:pt x="3204" y="1764"/>
                    </a:cubicBezTo>
                    <a:cubicBezTo>
                      <a:pt x="3204" y="1763"/>
                      <a:pt x="3204" y="1763"/>
                      <a:pt x="3205" y="1762"/>
                    </a:cubicBezTo>
                    <a:lnTo>
                      <a:pt x="3205" y="1762"/>
                    </a:lnTo>
                    <a:cubicBezTo>
                      <a:pt x="3205" y="1762"/>
                      <a:pt x="3205" y="1763"/>
                      <a:pt x="3205" y="1763"/>
                    </a:cubicBezTo>
                    <a:cubicBezTo>
                      <a:pt x="3259" y="1665"/>
                      <a:pt x="3315" y="1569"/>
                      <a:pt x="3375" y="1475"/>
                    </a:cubicBezTo>
                    <a:cubicBezTo>
                      <a:pt x="3447" y="1373"/>
                      <a:pt x="3523" y="1277"/>
                      <a:pt x="3604" y="1183"/>
                    </a:cubicBezTo>
                    <a:cubicBezTo>
                      <a:pt x="3693" y="1095"/>
                      <a:pt x="3786" y="1014"/>
                      <a:pt x="3881" y="934"/>
                    </a:cubicBezTo>
                    <a:lnTo>
                      <a:pt x="3881" y="934"/>
                    </a:lnTo>
                    <a:cubicBezTo>
                      <a:pt x="3880" y="935"/>
                      <a:pt x="3880" y="935"/>
                      <a:pt x="3879" y="936"/>
                    </a:cubicBezTo>
                    <a:lnTo>
                      <a:pt x="3879" y="936"/>
                    </a:lnTo>
                    <a:cubicBezTo>
                      <a:pt x="4001" y="841"/>
                      <a:pt x="4127" y="750"/>
                      <a:pt x="4257" y="667"/>
                    </a:cubicBezTo>
                    <a:cubicBezTo>
                      <a:pt x="4307" y="638"/>
                      <a:pt x="4359" y="612"/>
                      <a:pt x="4411" y="586"/>
                    </a:cubicBezTo>
                    <a:cubicBezTo>
                      <a:pt x="4496" y="550"/>
                      <a:pt x="4582" y="519"/>
                      <a:pt x="4670" y="492"/>
                    </a:cubicBezTo>
                    <a:cubicBezTo>
                      <a:pt x="4763" y="463"/>
                      <a:pt x="4859" y="439"/>
                      <a:pt x="4957" y="421"/>
                    </a:cubicBezTo>
                    <a:cubicBezTo>
                      <a:pt x="5093" y="398"/>
                      <a:pt x="5231" y="381"/>
                      <a:pt x="5369" y="373"/>
                    </a:cubicBezTo>
                    <a:lnTo>
                      <a:pt x="5368" y="373"/>
                    </a:lnTo>
                    <a:cubicBezTo>
                      <a:pt x="5371" y="371"/>
                      <a:pt x="5374" y="371"/>
                      <a:pt x="5377" y="371"/>
                    </a:cubicBezTo>
                    <a:lnTo>
                      <a:pt x="5387" y="371"/>
                    </a:lnTo>
                    <a:cubicBezTo>
                      <a:pt x="5407" y="371"/>
                      <a:pt x="5427" y="370"/>
                      <a:pt x="5447" y="370"/>
                    </a:cubicBezTo>
                    <a:close/>
                    <a:moveTo>
                      <a:pt x="5448" y="1"/>
                    </a:moveTo>
                    <a:cubicBezTo>
                      <a:pt x="5424" y="1"/>
                      <a:pt x="5399" y="1"/>
                      <a:pt x="5375" y="2"/>
                    </a:cubicBezTo>
                    <a:cubicBezTo>
                      <a:pt x="5198" y="10"/>
                      <a:pt x="5017" y="32"/>
                      <a:pt x="4842" y="66"/>
                    </a:cubicBezTo>
                    <a:cubicBezTo>
                      <a:pt x="4674" y="99"/>
                      <a:pt x="4505" y="146"/>
                      <a:pt x="4348" y="213"/>
                    </a:cubicBezTo>
                    <a:cubicBezTo>
                      <a:pt x="4265" y="247"/>
                      <a:pt x="4180" y="282"/>
                      <a:pt x="4102" y="329"/>
                    </a:cubicBezTo>
                    <a:cubicBezTo>
                      <a:pt x="4021" y="377"/>
                      <a:pt x="3943" y="430"/>
                      <a:pt x="3866" y="485"/>
                    </a:cubicBezTo>
                    <a:cubicBezTo>
                      <a:pt x="3786" y="542"/>
                      <a:pt x="3707" y="600"/>
                      <a:pt x="3630" y="663"/>
                    </a:cubicBezTo>
                    <a:cubicBezTo>
                      <a:pt x="3556" y="724"/>
                      <a:pt x="3480" y="784"/>
                      <a:pt x="3413" y="852"/>
                    </a:cubicBezTo>
                    <a:cubicBezTo>
                      <a:pt x="3337" y="927"/>
                      <a:pt x="3268" y="1004"/>
                      <a:pt x="3201" y="1088"/>
                    </a:cubicBezTo>
                    <a:cubicBezTo>
                      <a:pt x="3143" y="1163"/>
                      <a:pt x="3087" y="1242"/>
                      <a:pt x="3034" y="1322"/>
                    </a:cubicBezTo>
                    <a:cubicBezTo>
                      <a:pt x="2930" y="1482"/>
                      <a:pt x="2846" y="1653"/>
                      <a:pt x="2761" y="1823"/>
                    </a:cubicBezTo>
                    <a:cubicBezTo>
                      <a:pt x="2725" y="1896"/>
                      <a:pt x="2687" y="1968"/>
                      <a:pt x="2650" y="2041"/>
                    </a:cubicBezTo>
                    <a:cubicBezTo>
                      <a:pt x="2617" y="2014"/>
                      <a:pt x="2582" y="1990"/>
                      <a:pt x="2544" y="1967"/>
                    </a:cubicBezTo>
                    <a:cubicBezTo>
                      <a:pt x="2378" y="1866"/>
                      <a:pt x="2196" y="1797"/>
                      <a:pt x="2010" y="1749"/>
                    </a:cubicBezTo>
                    <a:cubicBezTo>
                      <a:pt x="1904" y="1721"/>
                      <a:pt x="1793" y="1710"/>
                      <a:pt x="1682" y="1710"/>
                    </a:cubicBezTo>
                    <a:cubicBezTo>
                      <a:pt x="1602" y="1710"/>
                      <a:pt x="1523" y="1716"/>
                      <a:pt x="1446" y="1725"/>
                    </a:cubicBezTo>
                    <a:cubicBezTo>
                      <a:pt x="1344" y="1737"/>
                      <a:pt x="1241" y="1755"/>
                      <a:pt x="1145" y="1793"/>
                    </a:cubicBezTo>
                    <a:cubicBezTo>
                      <a:pt x="1048" y="1832"/>
                      <a:pt x="959" y="1880"/>
                      <a:pt x="872" y="1936"/>
                    </a:cubicBezTo>
                    <a:cubicBezTo>
                      <a:pt x="711" y="2038"/>
                      <a:pt x="569" y="2183"/>
                      <a:pt x="456" y="2334"/>
                    </a:cubicBezTo>
                    <a:cubicBezTo>
                      <a:pt x="334" y="2497"/>
                      <a:pt x="234" y="2680"/>
                      <a:pt x="159" y="2870"/>
                    </a:cubicBezTo>
                    <a:cubicBezTo>
                      <a:pt x="82" y="3063"/>
                      <a:pt x="43" y="3266"/>
                      <a:pt x="24" y="3471"/>
                    </a:cubicBezTo>
                    <a:cubicBezTo>
                      <a:pt x="14" y="3565"/>
                      <a:pt x="10" y="3661"/>
                      <a:pt x="8" y="3755"/>
                    </a:cubicBezTo>
                    <a:cubicBezTo>
                      <a:pt x="5" y="3856"/>
                      <a:pt x="1" y="3957"/>
                      <a:pt x="10" y="4059"/>
                    </a:cubicBezTo>
                    <a:cubicBezTo>
                      <a:pt x="11" y="4064"/>
                      <a:pt x="11" y="4068"/>
                      <a:pt x="11" y="4074"/>
                    </a:cubicBezTo>
                    <a:cubicBezTo>
                      <a:pt x="41" y="4075"/>
                      <a:pt x="69" y="4076"/>
                      <a:pt x="98" y="4076"/>
                    </a:cubicBezTo>
                    <a:cubicBezTo>
                      <a:pt x="117" y="4076"/>
                      <a:pt x="136" y="4075"/>
                      <a:pt x="154" y="4075"/>
                    </a:cubicBezTo>
                    <a:lnTo>
                      <a:pt x="155" y="4075"/>
                    </a:lnTo>
                    <a:cubicBezTo>
                      <a:pt x="180" y="4074"/>
                      <a:pt x="207" y="4074"/>
                      <a:pt x="234" y="4073"/>
                    </a:cubicBezTo>
                    <a:cubicBezTo>
                      <a:pt x="287" y="4073"/>
                      <a:pt x="340" y="4073"/>
                      <a:pt x="394" y="4074"/>
                    </a:cubicBezTo>
                    <a:cubicBezTo>
                      <a:pt x="400" y="4074"/>
                      <a:pt x="407" y="4073"/>
                      <a:pt x="412" y="4073"/>
                    </a:cubicBezTo>
                    <a:cubicBezTo>
                      <a:pt x="416" y="4072"/>
                      <a:pt x="419" y="4069"/>
                      <a:pt x="423" y="4068"/>
                    </a:cubicBezTo>
                    <a:cubicBezTo>
                      <a:pt x="467" y="4056"/>
                      <a:pt x="511" y="4043"/>
                      <a:pt x="556" y="4035"/>
                    </a:cubicBezTo>
                    <a:cubicBezTo>
                      <a:pt x="598" y="4028"/>
                      <a:pt x="641" y="4025"/>
                      <a:pt x="683" y="4021"/>
                    </a:cubicBezTo>
                    <a:cubicBezTo>
                      <a:pt x="700" y="4021"/>
                      <a:pt x="716" y="4021"/>
                      <a:pt x="733" y="4021"/>
                    </a:cubicBezTo>
                    <a:cubicBezTo>
                      <a:pt x="805" y="4021"/>
                      <a:pt x="878" y="4025"/>
                      <a:pt x="951" y="4028"/>
                    </a:cubicBezTo>
                    <a:cubicBezTo>
                      <a:pt x="1026" y="4031"/>
                      <a:pt x="1102" y="4035"/>
                      <a:pt x="1179" y="4035"/>
                    </a:cubicBezTo>
                    <a:cubicBezTo>
                      <a:pt x="1327" y="4034"/>
                      <a:pt x="1475" y="4032"/>
                      <a:pt x="1622" y="4025"/>
                    </a:cubicBezTo>
                    <a:cubicBezTo>
                      <a:pt x="1905" y="4016"/>
                      <a:pt x="2187" y="3991"/>
                      <a:pt x="2470" y="3975"/>
                    </a:cubicBezTo>
                    <a:cubicBezTo>
                      <a:pt x="2555" y="3972"/>
                      <a:pt x="2643" y="3969"/>
                      <a:pt x="2730" y="3969"/>
                    </a:cubicBezTo>
                    <a:cubicBezTo>
                      <a:pt x="2742" y="3969"/>
                      <a:pt x="2753" y="3969"/>
                      <a:pt x="2765" y="3969"/>
                    </a:cubicBezTo>
                    <a:cubicBezTo>
                      <a:pt x="2957" y="3969"/>
                      <a:pt x="3149" y="3977"/>
                      <a:pt x="3341" y="3987"/>
                    </a:cubicBezTo>
                    <a:cubicBezTo>
                      <a:pt x="3528" y="3995"/>
                      <a:pt x="3715" y="4004"/>
                      <a:pt x="3902" y="4005"/>
                    </a:cubicBezTo>
                    <a:cubicBezTo>
                      <a:pt x="4106" y="4007"/>
                      <a:pt x="4310" y="4009"/>
                      <a:pt x="4514" y="4009"/>
                    </a:cubicBezTo>
                    <a:cubicBezTo>
                      <a:pt x="4718" y="4009"/>
                      <a:pt x="4922" y="4007"/>
                      <a:pt x="5126" y="4000"/>
                    </a:cubicBezTo>
                    <a:cubicBezTo>
                      <a:pt x="5324" y="3994"/>
                      <a:pt x="5521" y="3987"/>
                      <a:pt x="5719" y="3985"/>
                    </a:cubicBezTo>
                    <a:cubicBezTo>
                      <a:pt x="5764" y="3984"/>
                      <a:pt x="5809" y="3984"/>
                      <a:pt x="5854" y="3984"/>
                    </a:cubicBezTo>
                    <a:cubicBezTo>
                      <a:pt x="6007" y="3984"/>
                      <a:pt x="6161" y="3987"/>
                      <a:pt x="6315" y="3989"/>
                    </a:cubicBezTo>
                    <a:cubicBezTo>
                      <a:pt x="6491" y="3992"/>
                      <a:pt x="6668" y="3995"/>
                      <a:pt x="6845" y="3995"/>
                    </a:cubicBezTo>
                    <a:cubicBezTo>
                      <a:pt x="6872" y="3995"/>
                      <a:pt x="6900" y="3995"/>
                      <a:pt x="6927" y="3995"/>
                    </a:cubicBezTo>
                    <a:cubicBezTo>
                      <a:pt x="7099" y="3994"/>
                      <a:pt x="7270" y="3989"/>
                      <a:pt x="7441" y="3989"/>
                    </a:cubicBezTo>
                    <a:cubicBezTo>
                      <a:pt x="7469" y="3989"/>
                      <a:pt x="7497" y="3989"/>
                      <a:pt x="7525" y="3989"/>
                    </a:cubicBezTo>
                    <a:cubicBezTo>
                      <a:pt x="7873" y="3991"/>
                      <a:pt x="8220" y="4003"/>
                      <a:pt x="8568" y="4003"/>
                    </a:cubicBezTo>
                    <a:cubicBezTo>
                      <a:pt x="8629" y="4003"/>
                      <a:pt x="8690" y="4003"/>
                      <a:pt x="8752" y="4002"/>
                    </a:cubicBezTo>
                    <a:cubicBezTo>
                      <a:pt x="8943" y="3999"/>
                      <a:pt x="9135" y="3977"/>
                      <a:pt x="9326" y="3954"/>
                    </a:cubicBezTo>
                    <a:cubicBezTo>
                      <a:pt x="9528" y="3930"/>
                      <a:pt x="9731" y="3912"/>
                      <a:pt x="9934" y="3898"/>
                    </a:cubicBezTo>
                    <a:lnTo>
                      <a:pt x="9933" y="3898"/>
                    </a:lnTo>
                    <a:cubicBezTo>
                      <a:pt x="10209" y="3887"/>
                      <a:pt x="10484" y="3876"/>
                      <a:pt x="10761" y="3876"/>
                    </a:cubicBezTo>
                    <a:cubicBezTo>
                      <a:pt x="10897" y="3876"/>
                      <a:pt x="11033" y="3879"/>
                      <a:pt x="11168" y="3879"/>
                    </a:cubicBezTo>
                    <a:cubicBezTo>
                      <a:pt x="11206" y="3879"/>
                      <a:pt x="11242" y="3880"/>
                      <a:pt x="11280" y="3880"/>
                    </a:cubicBezTo>
                    <a:cubicBezTo>
                      <a:pt x="11318" y="3879"/>
                      <a:pt x="11354" y="3879"/>
                      <a:pt x="11391" y="3879"/>
                    </a:cubicBezTo>
                    <a:cubicBezTo>
                      <a:pt x="11414" y="3879"/>
                      <a:pt x="11437" y="3877"/>
                      <a:pt x="11460" y="3877"/>
                    </a:cubicBezTo>
                    <a:lnTo>
                      <a:pt x="11506" y="3877"/>
                    </a:lnTo>
                    <a:cubicBezTo>
                      <a:pt x="11529" y="3876"/>
                      <a:pt x="11551" y="3875"/>
                      <a:pt x="11573" y="3874"/>
                    </a:cubicBezTo>
                    <a:cubicBezTo>
                      <a:pt x="11590" y="3873"/>
                      <a:pt x="11607" y="3872"/>
                      <a:pt x="11625" y="3871"/>
                    </a:cubicBezTo>
                    <a:cubicBezTo>
                      <a:pt x="11622" y="3865"/>
                      <a:pt x="11621" y="3859"/>
                      <a:pt x="11618" y="3852"/>
                    </a:cubicBezTo>
                    <a:cubicBezTo>
                      <a:pt x="11596" y="3784"/>
                      <a:pt x="11572" y="3715"/>
                      <a:pt x="11550" y="3646"/>
                    </a:cubicBezTo>
                    <a:cubicBezTo>
                      <a:pt x="11538" y="3613"/>
                      <a:pt x="11528" y="3579"/>
                      <a:pt x="11517" y="3545"/>
                    </a:cubicBezTo>
                    <a:cubicBezTo>
                      <a:pt x="11512" y="3530"/>
                      <a:pt x="11508" y="3516"/>
                      <a:pt x="11504" y="3502"/>
                    </a:cubicBezTo>
                    <a:cubicBezTo>
                      <a:pt x="11490" y="3458"/>
                      <a:pt x="11477" y="3414"/>
                      <a:pt x="11469" y="3369"/>
                    </a:cubicBezTo>
                    <a:cubicBezTo>
                      <a:pt x="11469" y="3367"/>
                      <a:pt x="11469" y="3366"/>
                      <a:pt x="11469" y="3364"/>
                    </a:cubicBezTo>
                    <a:cubicBezTo>
                      <a:pt x="11455" y="3335"/>
                      <a:pt x="11441" y="3306"/>
                      <a:pt x="11427" y="3276"/>
                    </a:cubicBezTo>
                    <a:cubicBezTo>
                      <a:pt x="11406" y="3222"/>
                      <a:pt x="11384" y="3170"/>
                      <a:pt x="11366" y="3115"/>
                    </a:cubicBezTo>
                    <a:cubicBezTo>
                      <a:pt x="11365" y="3115"/>
                      <a:pt x="11365" y="3114"/>
                      <a:pt x="11365" y="3114"/>
                    </a:cubicBezTo>
                    <a:cubicBezTo>
                      <a:pt x="11345" y="3050"/>
                      <a:pt x="11328" y="2985"/>
                      <a:pt x="11309" y="2923"/>
                    </a:cubicBezTo>
                    <a:cubicBezTo>
                      <a:pt x="11281" y="2836"/>
                      <a:pt x="11247" y="2753"/>
                      <a:pt x="11195" y="2677"/>
                    </a:cubicBezTo>
                    <a:cubicBezTo>
                      <a:pt x="11115" y="2556"/>
                      <a:pt x="11012" y="2451"/>
                      <a:pt x="10905" y="2354"/>
                    </a:cubicBezTo>
                    <a:cubicBezTo>
                      <a:pt x="10800" y="2258"/>
                      <a:pt x="10679" y="2185"/>
                      <a:pt x="10556" y="2112"/>
                    </a:cubicBezTo>
                    <a:cubicBezTo>
                      <a:pt x="10437" y="2041"/>
                      <a:pt x="10319" y="1972"/>
                      <a:pt x="10196" y="1909"/>
                    </a:cubicBezTo>
                    <a:cubicBezTo>
                      <a:pt x="10062" y="1842"/>
                      <a:pt x="9923" y="1786"/>
                      <a:pt x="9773" y="1769"/>
                    </a:cubicBezTo>
                    <a:cubicBezTo>
                      <a:pt x="9707" y="1761"/>
                      <a:pt x="9641" y="1757"/>
                      <a:pt x="9575" y="1757"/>
                    </a:cubicBezTo>
                    <a:cubicBezTo>
                      <a:pt x="9533" y="1757"/>
                      <a:pt x="9492" y="1758"/>
                      <a:pt x="9450" y="1762"/>
                    </a:cubicBezTo>
                    <a:cubicBezTo>
                      <a:pt x="9354" y="1769"/>
                      <a:pt x="9257" y="1788"/>
                      <a:pt x="9161" y="1808"/>
                    </a:cubicBezTo>
                    <a:cubicBezTo>
                      <a:pt x="9065" y="1828"/>
                      <a:pt x="8970" y="1850"/>
                      <a:pt x="8876" y="1877"/>
                    </a:cubicBezTo>
                    <a:cubicBezTo>
                      <a:pt x="8737" y="1917"/>
                      <a:pt x="8593" y="1961"/>
                      <a:pt x="8466" y="2032"/>
                    </a:cubicBezTo>
                    <a:cubicBezTo>
                      <a:pt x="8453" y="2039"/>
                      <a:pt x="8442" y="2048"/>
                      <a:pt x="8429" y="2055"/>
                    </a:cubicBezTo>
                    <a:cubicBezTo>
                      <a:pt x="8388" y="2001"/>
                      <a:pt x="8345" y="1949"/>
                      <a:pt x="8301" y="1898"/>
                    </a:cubicBezTo>
                    <a:cubicBezTo>
                      <a:pt x="8281" y="1872"/>
                      <a:pt x="8264" y="1847"/>
                      <a:pt x="8246" y="1820"/>
                    </a:cubicBezTo>
                    <a:cubicBezTo>
                      <a:pt x="8169" y="1691"/>
                      <a:pt x="8108" y="1552"/>
                      <a:pt x="8021" y="1428"/>
                    </a:cubicBezTo>
                    <a:cubicBezTo>
                      <a:pt x="7934" y="1304"/>
                      <a:pt x="7820" y="1206"/>
                      <a:pt x="7707" y="1106"/>
                    </a:cubicBezTo>
                    <a:lnTo>
                      <a:pt x="7707" y="1106"/>
                    </a:lnTo>
                    <a:cubicBezTo>
                      <a:pt x="7708" y="1106"/>
                      <a:pt x="7708" y="1106"/>
                      <a:pt x="7709" y="1107"/>
                    </a:cubicBezTo>
                    <a:cubicBezTo>
                      <a:pt x="7662" y="1063"/>
                      <a:pt x="7616" y="1019"/>
                      <a:pt x="7574" y="971"/>
                    </a:cubicBezTo>
                    <a:cubicBezTo>
                      <a:pt x="7520" y="911"/>
                      <a:pt x="7469" y="848"/>
                      <a:pt x="7413" y="792"/>
                    </a:cubicBezTo>
                    <a:cubicBezTo>
                      <a:pt x="7358" y="736"/>
                      <a:pt x="7298" y="683"/>
                      <a:pt x="7238" y="633"/>
                    </a:cubicBezTo>
                    <a:cubicBezTo>
                      <a:pt x="7177" y="583"/>
                      <a:pt x="7109" y="544"/>
                      <a:pt x="7042" y="504"/>
                    </a:cubicBezTo>
                    <a:cubicBezTo>
                      <a:pt x="6971" y="462"/>
                      <a:pt x="6902" y="420"/>
                      <a:pt x="6828" y="384"/>
                    </a:cubicBezTo>
                    <a:cubicBezTo>
                      <a:pt x="6758" y="349"/>
                      <a:pt x="6683" y="319"/>
                      <a:pt x="6610" y="289"/>
                    </a:cubicBezTo>
                    <a:cubicBezTo>
                      <a:pt x="6533" y="257"/>
                      <a:pt x="6459" y="221"/>
                      <a:pt x="6382" y="190"/>
                    </a:cubicBezTo>
                    <a:cubicBezTo>
                      <a:pt x="6333" y="170"/>
                      <a:pt x="6285" y="152"/>
                      <a:pt x="6234" y="137"/>
                    </a:cubicBezTo>
                    <a:cubicBezTo>
                      <a:pt x="6190" y="125"/>
                      <a:pt x="6145" y="115"/>
                      <a:pt x="6100" y="105"/>
                    </a:cubicBezTo>
                    <a:cubicBezTo>
                      <a:pt x="6017" y="88"/>
                      <a:pt x="5932" y="71"/>
                      <a:pt x="5850" y="54"/>
                    </a:cubicBezTo>
                    <a:cubicBezTo>
                      <a:pt x="5850" y="54"/>
                      <a:pt x="5850" y="54"/>
                      <a:pt x="5850" y="52"/>
                    </a:cubicBezTo>
                    <a:cubicBezTo>
                      <a:pt x="5847" y="52"/>
                      <a:pt x="5845" y="51"/>
                      <a:pt x="5843" y="51"/>
                    </a:cubicBezTo>
                    <a:cubicBezTo>
                      <a:pt x="5840" y="51"/>
                      <a:pt x="5838" y="50"/>
                      <a:pt x="5836" y="50"/>
                    </a:cubicBezTo>
                    <a:cubicBezTo>
                      <a:pt x="5835" y="50"/>
                      <a:pt x="5834" y="49"/>
                      <a:pt x="5831" y="49"/>
                    </a:cubicBezTo>
                    <a:cubicBezTo>
                      <a:pt x="5802" y="40"/>
                      <a:pt x="5770" y="35"/>
                      <a:pt x="5741" y="30"/>
                    </a:cubicBezTo>
                    <a:cubicBezTo>
                      <a:pt x="5700" y="20"/>
                      <a:pt x="5659" y="14"/>
                      <a:pt x="5618" y="9"/>
                    </a:cubicBezTo>
                    <a:cubicBezTo>
                      <a:pt x="5561" y="3"/>
                      <a:pt x="5504" y="1"/>
                      <a:pt x="54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1" name="Google Shape;881;p28"/>
          <p:cNvSpPr txBox="1">
            <a:spLocks noGrp="1"/>
          </p:cNvSpPr>
          <p:nvPr>
            <p:ph type="title"/>
          </p:nvPr>
        </p:nvSpPr>
        <p:spPr>
          <a:xfrm>
            <a:off x="720000" y="1829550"/>
            <a:ext cx="1828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2" name="Google Shape;882;p28"/>
          <p:cNvSpPr txBox="1">
            <a:spLocks noGrp="1"/>
          </p:cNvSpPr>
          <p:nvPr>
            <p:ph type="subTitle" idx="1"/>
          </p:nvPr>
        </p:nvSpPr>
        <p:spPr>
          <a:xfrm>
            <a:off x="720000" y="228675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28"/>
          <p:cNvSpPr txBox="1">
            <a:spLocks noGrp="1"/>
          </p:cNvSpPr>
          <p:nvPr>
            <p:ph type="title" idx="2"/>
          </p:nvPr>
        </p:nvSpPr>
        <p:spPr>
          <a:xfrm>
            <a:off x="3657600" y="1829550"/>
            <a:ext cx="1828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4" name="Google Shape;884;p28"/>
          <p:cNvSpPr txBox="1">
            <a:spLocks noGrp="1"/>
          </p:cNvSpPr>
          <p:nvPr>
            <p:ph type="subTitle" idx="3"/>
          </p:nvPr>
        </p:nvSpPr>
        <p:spPr>
          <a:xfrm>
            <a:off x="3657600" y="228675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28"/>
          <p:cNvSpPr txBox="1">
            <a:spLocks noGrp="1"/>
          </p:cNvSpPr>
          <p:nvPr>
            <p:ph type="title" idx="4"/>
          </p:nvPr>
        </p:nvSpPr>
        <p:spPr>
          <a:xfrm>
            <a:off x="720000" y="3689100"/>
            <a:ext cx="1828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6" name="Google Shape;886;p28"/>
          <p:cNvSpPr txBox="1">
            <a:spLocks noGrp="1"/>
          </p:cNvSpPr>
          <p:nvPr>
            <p:ph type="subTitle" idx="5"/>
          </p:nvPr>
        </p:nvSpPr>
        <p:spPr>
          <a:xfrm>
            <a:off x="720000" y="414630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28"/>
          <p:cNvSpPr txBox="1">
            <a:spLocks noGrp="1"/>
          </p:cNvSpPr>
          <p:nvPr>
            <p:ph type="title" idx="6"/>
          </p:nvPr>
        </p:nvSpPr>
        <p:spPr>
          <a:xfrm>
            <a:off x="3657600" y="3689100"/>
            <a:ext cx="1828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8" name="Google Shape;888;p28"/>
          <p:cNvSpPr txBox="1">
            <a:spLocks noGrp="1"/>
          </p:cNvSpPr>
          <p:nvPr>
            <p:ph type="subTitle" idx="7"/>
          </p:nvPr>
        </p:nvSpPr>
        <p:spPr>
          <a:xfrm>
            <a:off x="3657600" y="414630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28"/>
          <p:cNvSpPr txBox="1">
            <a:spLocks noGrp="1"/>
          </p:cNvSpPr>
          <p:nvPr>
            <p:ph type="title" idx="8"/>
          </p:nvPr>
        </p:nvSpPr>
        <p:spPr>
          <a:xfrm>
            <a:off x="6595195" y="1829550"/>
            <a:ext cx="1828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0" name="Google Shape;890;p28"/>
          <p:cNvSpPr txBox="1">
            <a:spLocks noGrp="1"/>
          </p:cNvSpPr>
          <p:nvPr>
            <p:ph type="subTitle" idx="9"/>
          </p:nvPr>
        </p:nvSpPr>
        <p:spPr>
          <a:xfrm>
            <a:off x="6595195" y="228675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28"/>
          <p:cNvSpPr txBox="1">
            <a:spLocks noGrp="1"/>
          </p:cNvSpPr>
          <p:nvPr>
            <p:ph type="title" idx="13"/>
          </p:nvPr>
        </p:nvSpPr>
        <p:spPr>
          <a:xfrm>
            <a:off x="6595195" y="3689100"/>
            <a:ext cx="1828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2" name="Google Shape;892;p28"/>
          <p:cNvSpPr txBox="1">
            <a:spLocks noGrp="1"/>
          </p:cNvSpPr>
          <p:nvPr>
            <p:ph type="subTitle" idx="14"/>
          </p:nvPr>
        </p:nvSpPr>
        <p:spPr>
          <a:xfrm>
            <a:off x="6595195" y="414630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28"/>
          <p:cNvSpPr txBox="1">
            <a:spLocks noGrp="1"/>
          </p:cNvSpPr>
          <p:nvPr>
            <p:ph type="title" idx="15"/>
          </p:nvPr>
        </p:nvSpPr>
        <p:spPr>
          <a:xfrm>
            <a:off x="720000" y="475488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75488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ulphur Point"/>
              <a:buChar char="●"/>
              <a:defRPr>
                <a:latin typeface="Sulphur Point"/>
                <a:ea typeface="Sulphur Point"/>
                <a:cs typeface="Sulphur Point"/>
                <a:sym typeface="Sulphur Poi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○"/>
              <a:defRPr>
                <a:latin typeface="Sulphur Point"/>
                <a:ea typeface="Sulphur Point"/>
                <a:cs typeface="Sulphur Point"/>
                <a:sym typeface="Sulphur Poi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■"/>
              <a:defRPr>
                <a:latin typeface="Sulphur Point"/>
                <a:ea typeface="Sulphur Point"/>
                <a:cs typeface="Sulphur Point"/>
                <a:sym typeface="Sulphur Poi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●"/>
              <a:defRPr>
                <a:latin typeface="Sulphur Point"/>
                <a:ea typeface="Sulphur Point"/>
                <a:cs typeface="Sulphur Point"/>
                <a:sym typeface="Sulphur Poi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○"/>
              <a:defRPr>
                <a:latin typeface="Sulphur Point"/>
                <a:ea typeface="Sulphur Point"/>
                <a:cs typeface="Sulphur Point"/>
                <a:sym typeface="Sulphur Poi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■"/>
              <a:defRPr>
                <a:latin typeface="Sulphur Point"/>
                <a:ea typeface="Sulphur Point"/>
                <a:cs typeface="Sulphur Point"/>
                <a:sym typeface="Sulphur Poi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●"/>
              <a:defRPr>
                <a:latin typeface="Sulphur Point"/>
                <a:ea typeface="Sulphur Point"/>
                <a:cs typeface="Sulphur Point"/>
                <a:sym typeface="Sulphur Poi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○"/>
              <a:defRPr>
                <a:latin typeface="Sulphur Point"/>
                <a:ea typeface="Sulphur Point"/>
                <a:cs typeface="Sulphur Point"/>
                <a:sym typeface="Sulphur Poi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Sulphur Point"/>
              <a:buChar char="■"/>
              <a:defRPr>
                <a:latin typeface="Sulphur Point"/>
                <a:ea typeface="Sulphur Point"/>
                <a:cs typeface="Sulphur Point"/>
                <a:sym typeface="Sulphur Poi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8" r:id="rId5"/>
    <p:sldLayoutId id="2147483659" r:id="rId6"/>
    <p:sldLayoutId id="2147483663" r:id="rId7"/>
    <p:sldLayoutId id="2147483673" r:id="rId8"/>
    <p:sldLayoutId id="2147483674" r:id="rId9"/>
    <p:sldLayoutId id="214748367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464" y="273844"/>
            <a:ext cx="7887074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464" y="1369219"/>
            <a:ext cx="7887074" cy="326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64" y="4767461"/>
            <a:ext cx="20572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324" y="4767461"/>
            <a:ext cx="308535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324" y="4767461"/>
            <a:ext cx="205721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3">
                <a:solidFill>
                  <a:srgbClr val="898989"/>
                </a:solidFill>
              </a:defRPr>
            </a:lvl1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9FD8DFF9-AEE7-4A1C-B540-F688A903F11B}" type="slidenum">
              <a:rPr lang="vi-VN" altLang="vi-VN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378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1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452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5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452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59">
          <a:solidFill>
            <a:schemeClr val="tx1"/>
          </a:solidFill>
          <a:latin typeface="Times New Roman" panose="02020603050405020304" pitchFamily="18" charset="0"/>
        </a:defRPr>
      </a:lvl2pPr>
      <a:lvl3pPr algn="l" defTabSz="6452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59">
          <a:solidFill>
            <a:schemeClr val="tx1"/>
          </a:solidFill>
          <a:latin typeface="Times New Roman" panose="02020603050405020304" pitchFamily="18" charset="0"/>
        </a:defRPr>
      </a:lvl3pPr>
      <a:lvl4pPr algn="l" defTabSz="6452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59">
          <a:solidFill>
            <a:schemeClr val="tx1"/>
          </a:solidFill>
          <a:latin typeface="Times New Roman" panose="02020603050405020304" pitchFamily="18" charset="0"/>
        </a:defRPr>
      </a:lvl4pPr>
      <a:lvl5pPr algn="l" defTabSz="6452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59">
          <a:solidFill>
            <a:schemeClr val="tx1"/>
          </a:solidFill>
          <a:latin typeface="Times New Roman" panose="02020603050405020304" pitchFamily="18" charset="0"/>
        </a:defRPr>
      </a:lvl5pPr>
      <a:lvl6pPr marL="268925" algn="l" defTabSz="645234" rtl="0" fontAlgn="base">
        <a:lnSpc>
          <a:spcPct val="90000"/>
        </a:lnSpc>
        <a:spcBef>
          <a:spcPct val="0"/>
        </a:spcBef>
        <a:spcAft>
          <a:spcPct val="0"/>
        </a:spcAft>
        <a:defRPr sz="3059">
          <a:solidFill>
            <a:schemeClr val="tx1"/>
          </a:solidFill>
          <a:latin typeface="Times New Roman" panose="02020603050405020304" pitchFamily="18" charset="0"/>
        </a:defRPr>
      </a:lvl6pPr>
      <a:lvl7pPr marL="537850" algn="l" defTabSz="645234" rtl="0" fontAlgn="base">
        <a:lnSpc>
          <a:spcPct val="90000"/>
        </a:lnSpc>
        <a:spcBef>
          <a:spcPct val="0"/>
        </a:spcBef>
        <a:spcAft>
          <a:spcPct val="0"/>
        </a:spcAft>
        <a:defRPr sz="3059">
          <a:solidFill>
            <a:schemeClr val="tx1"/>
          </a:solidFill>
          <a:latin typeface="Times New Roman" panose="02020603050405020304" pitchFamily="18" charset="0"/>
        </a:defRPr>
      </a:lvl7pPr>
      <a:lvl8pPr marL="806775" algn="l" defTabSz="645234" rtl="0" fontAlgn="base">
        <a:lnSpc>
          <a:spcPct val="90000"/>
        </a:lnSpc>
        <a:spcBef>
          <a:spcPct val="0"/>
        </a:spcBef>
        <a:spcAft>
          <a:spcPct val="0"/>
        </a:spcAft>
        <a:defRPr sz="3059">
          <a:solidFill>
            <a:schemeClr val="tx1"/>
          </a:solidFill>
          <a:latin typeface="Times New Roman" panose="02020603050405020304" pitchFamily="18" charset="0"/>
        </a:defRPr>
      </a:lvl8pPr>
      <a:lvl9pPr marL="1075700" algn="l" defTabSz="645234" rtl="0" fontAlgn="base">
        <a:lnSpc>
          <a:spcPct val="90000"/>
        </a:lnSpc>
        <a:spcBef>
          <a:spcPct val="0"/>
        </a:spcBef>
        <a:spcAft>
          <a:spcPct val="0"/>
        </a:spcAft>
        <a:defRPr sz="3059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60608" indent="-160608" algn="l" defTabSz="645234" rtl="0" eaLnBrk="0" fontAlgn="base" hangingPunct="0">
        <a:lnSpc>
          <a:spcPct val="90000"/>
        </a:lnSpc>
        <a:spcBef>
          <a:spcPts val="706"/>
        </a:spcBef>
        <a:spcAft>
          <a:spcPct val="0"/>
        </a:spcAft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1pPr>
      <a:lvl2pPr marL="483692" indent="-160608" algn="l" defTabSz="645234" rtl="0" eaLnBrk="0" fontAlgn="base" hangingPunct="0">
        <a:lnSpc>
          <a:spcPct val="90000"/>
        </a:lnSpc>
        <a:spcBef>
          <a:spcPts val="353"/>
        </a:spcBef>
        <a:spcAft>
          <a:spcPct val="0"/>
        </a:spcAft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2pPr>
      <a:lvl3pPr marL="806775" indent="-160608" algn="l" defTabSz="645234" rtl="0" eaLnBrk="0" fontAlgn="base" hangingPunct="0">
        <a:lnSpc>
          <a:spcPct val="90000"/>
        </a:lnSpc>
        <a:spcBef>
          <a:spcPts val="353"/>
        </a:spcBef>
        <a:spcAft>
          <a:spcPct val="0"/>
        </a:spcAft>
        <a:buFont typeface="Arial" panose="020B0604020202020204" pitchFamily="34" charset="0"/>
        <a:buChar char="•"/>
        <a:defRPr sz="1412" kern="1200">
          <a:solidFill>
            <a:schemeClr val="tx1"/>
          </a:solidFill>
          <a:latin typeface="+mn-lt"/>
          <a:ea typeface="+mn-ea"/>
          <a:cs typeface="+mn-cs"/>
        </a:defRPr>
      </a:lvl3pPr>
      <a:lvl4pPr marL="1128925" indent="-160608" algn="l" defTabSz="645234" rtl="0" eaLnBrk="0" fontAlgn="base" hangingPunct="0">
        <a:lnSpc>
          <a:spcPct val="90000"/>
        </a:lnSpc>
        <a:spcBef>
          <a:spcPts val="353"/>
        </a:spcBef>
        <a:spcAft>
          <a:spcPct val="0"/>
        </a:spcAft>
        <a:buFont typeface="Arial" panose="020B0604020202020204" pitchFamily="34" charset="0"/>
        <a:buChar char="•"/>
        <a:defRPr sz="1235" kern="1200">
          <a:solidFill>
            <a:schemeClr val="tx1"/>
          </a:solidFill>
          <a:latin typeface="+mn-lt"/>
          <a:ea typeface="+mn-ea"/>
          <a:cs typeface="+mn-cs"/>
        </a:defRPr>
      </a:lvl4pPr>
      <a:lvl5pPr marL="1452009" indent="-160608" algn="l" defTabSz="645234" rtl="0" eaLnBrk="0" fontAlgn="base" hangingPunct="0">
        <a:lnSpc>
          <a:spcPct val="90000"/>
        </a:lnSpc>
        <a:spcBef>
          <a:spcPts val="353"/>
        </a:spcBef>
        <a:spcAft>
          <a:spcPct val="0"/>
        </a:spcAft>
        <a:buFont typeface="Arial" panose="020B0604020202020204" pitchFamily="34" charset="0"/>
        <a:buChar char="•"/>
        <a:defRPr sz="1235" kern="1200">
          <a:solidFill>
            <a:schemeClr val="tx1"/>
          </a:solidFill>
          <a:latin typeface="+mn-lt"/>
          <a:ea typeface="+mn-ea"/>
          <a:cs typeface="+mn-cs"/>
        </a:defRPr>
      </a:lvl5pPr>
      <a:lvl6pPr marL="1774905" indent="-161355" algn="l" defTabSz="645420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6pPr>
      <a:lvl7pPr marL="2097615" indent="-161355" algn="l" defTabSz="645420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7pPr>
      <a:lvl8pPr marL="2420325" indent="-161355" algn="l" defTabSz="645420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35" indent="-161355" algn="l" defTabSz="645420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5420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1pPr>
      <a:lvl2pPr marL="322710" algn="l" defTabSz="645420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2pPr>
      <a:lvl3pPr marL="645420" algn="l" defTabSz="645420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3pPr>
      <a:lvl4pPr marL="968130" algn="l" defTabSz="645420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4pPr>
      <a:lvl5pPr marL="1290840" algn="l" defTabSz="645420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5pPr>
      <a:lvl6pPr marL="1613550" algn="l" defTabSz="645420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6pPr>
      <a:lvl7pPr marL="1936260" algn="l" defTabSz="645420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7pPr>
      <a:lvl8pPr marL="2258970" algn="l" defTabSz="645420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8pPr>
      <a:lvl9pPr marL="2581680" algn="l" defTabSz="645420" rtl="0" eaLnBrk="1" latinLnBrk="0" hangingPunct="1">
        <a:defRPr sz="12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75488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ompiere"/>
              <a:buNone/>
              <a:defRPr sz="3000" b="1"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ulphur Point"/>
              <a:buChar char="●"/>
              <a:defRPr>
                <a:latin typeface="Sulphur Point"/>
                <a:ea typeface="Sulphur Point"/>
                <a:cs typeface="Sulphur Point"/>
                <a:sym typeface="Sulphur Poi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○"/>
              <a:defRPr>
                <a:latin typeface="Sulphur Point"/>
                <a:ea typeface="Sulphur Point"/>
                <a:cs typeface="Sulphur Point"/>
                <a:sym typeface="Sulphur Poi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■"/>
              <a:defRPr>
                <a:latin typeface="Sulphur Point"/>
                <a:ea typeface="Sulphur Point"/>
                <a:cs typeface="Sulphur Point"/>
                <a:sym typeface="Sulphur Poi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●"/>
              <a:defRPr>
                <a:latin typeface="Sulphur Point"/>
                <a:ea typeface="Sulphur Point"/>
                <a:cs typeface="Sulphur Point"/>
                <a:sym typeface="Sulphur Poi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○"/>
              <a:defRPr>
                <a:latin typeface="Sulphur Point"/>
                <a:ea typeface="Sulphur Point"/>
                <a:cs typeface="Sulphur Point"/>
                <a:sym typeface="Sulphur Poi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■"/>
              <a:defRPr>
                <a:latin typeface="Sulphur Point"/>
                <a:ea typeface="Sulphur Point"/>
                <a:cs typeface="Sulphur Point"/>
                <a:sym typeface="Sulphur Poi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●"/>
              <a:defRPr>
                <a:latin typeface="Sulphur Point"/>
                <a:ea typeface="Sulphur Point"/>
                <a:cs typeface="Sulphur Point"/>
                <a:sym typeface="Sulphur Poi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ulphur Point"/>
              <a:buChar char="○"/>
              <a:defRPr>
                <a:latin typeface="Sulphur Point"/>
                <a:ea typeface="Sulphur Point"/>
                <a:cs typeface="Sulphur Point"/>
                <a:sym typeface="Sulphur Poi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Sulphur Point"/>
              <a:buChar char="■"/>
              <a:defRPr>
                <a:latin typeface="Sulphur Point"/>
                <a:ea typeface="Sulphur Point"/>
                <a:cs typeface="Sulphur Point"/>
                <a:sym typeface="Sulphur Poi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0846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38" y="171824"/>
            <a:ext cx="9280338" cy="497727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 flipV="1">
            <a:off x="1550147" y="1300816"/>
            <a:ext cx="5506758" cy="2498912"/>
          </a:xfrm>
          <a:prstGeom prst="rect">
            <a:avLst/>
          </a:prstGeom>
          <a:solidFill>
            <a:srgbClr val="FFFF00"/>
          </a:solidFill>
          <a:ln w="889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59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5625" y="1492250"/>
            <a:ext cx="4955801" cy="2017993"/>
          </a:xfrm>
          <a:prstGeom prst="rect">
            <a:avLst/>
          </a:prstGeom>
          <a:solidFill>
            <a:srgbClr val="FF0000"/>
          </a:solidFill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59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1103" y="1707964"/>
            <a:ext cx="4404846" cy="1495985"/>
          </a:xfrm>
          <a:prstGeom prst="rect">
            <a:avLst/>
          </a:prstGeom>
          <a:solidFill>
            <a:srgbClr val="6600CC"/>
          </a:solidFill>
          <a:ln w="88900" cmpd="dbl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353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KHOA HỌC TỰ NHIÊN 7</a:t>
            </a:r>
          </a:p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353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353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53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Lý)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31147" y="4036919"/>
            <a:ext cx="4728882" cy="4799455"/>
          </a:xfrm>
          <a:prstGeom prst="rect">
            <a:avLst/>
          </a:prstGeom>
          <a:solidFill>
            <a:srgbClr val="00B0F0"/>
          </a:solidFill>
          <a:ln w="88900" cmpd="dbl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353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altLang="en-US" sz="2353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353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viên:</a:t>
            </a:r>
            <a:r>
              <a:rPr lang="en-US" altLang="en-US" sz="2353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Trương</a:t>
            </a:r>
            <a:r>
              <a:rPr lang="en-US" altLang="en-US" sz="2353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353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lang="en-US" altLang="en-US" sz="2353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353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Huệ</a:t>
            </a:r>
            <a:r>
              <a:rPr lang="en-US" altLang="en-US" sz="2353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353" kern="1200" dirty="0">
              <a:solidFill>
                <a:prstClr val="black"/>
              </a:solidFill>
              <a:ea typeface="+mn-ea"/>
            </a:endParaRPr>
          </a:p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353" kern="1200" dirty="0">
              <a:solidFill>
                <a:prstClr val="black"/>
              </a:solidFill>
              <a:ea typeface="+mn-ea"/>
            </a:endParaRPr>
          </a:p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353" kern="1200" dirty="0">
              <a:solidFill>
                <a:prstClr val="black"/>
              </a:solidFill>
              <a:ea typeface="+mn-ea"/>
            </a:endParaRPr>
          </a:p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353" kern="1200" dirty="0">
              <a:solidFill>
                <a:prstClr val="black"/>
              </a:solidFill>
              <a:ea typeface="+mn-ea"/>
            </a:endParaRPr>
          </a:p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353" kern="1200" dirty="0">
              <a:solidFill>
                <a:prstClr val="black"/>
              </a:solidFill>
              <a:ea typeface="+mn-ea"/>
            </a:endParaRPr>
          </a:p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353" kern="1200" dirty="0">
              <a:solidFill>
                <a:prstClr val="black"/>
              </a:solidFill>
              <a:ea typeface="+mn-ea"/>
            </a:endParaRPr>
          </a:p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353" kern="1200" dirty="0">
              <a:solidFill>
                <a:prstClr val="black"/>
              </a:solidFill>
              <a:ea typeface="+mn-ea"/>
            </a:endParaRPr>
          </a:p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353" kern="1200" dirty="0">
              <a:solidFill>
                <a:prstClr val="black"/>
              </a:solidFill>
              <a:ea typeface="+mn-ea"/>
            </a:endParaRPr>
          </a:p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353" kern="1200" dirty="0">
              <a:solidFill>
                <a:prstClr val="black"/>
              </a:solidFill>
              <a:ea typeface="+mn-ea"/>
            </a:endParaRPr>
          </a:p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353" kern="1200" dirty="0">
              <a:solidFill>
                <a:prstClr val="black"/>
              </a:solidFill>
              <a:ea typeface="+mn-ea"/>
            </a:endParaRPr>
          </a:p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353" kern="1200" dirty="0">
              <a:solidFill>
                <a:prstClr val="black"/>
              </a:solidFill>
              <a:ea typeface="+mn-ea"/>
            </a:endParaRPr>
          </a:p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353" kern="12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942353" y="600449"/>
            <a:ext cx="4722346" cy="526747"/>
          </a:xfrm>
          <a:prstGeom prst="rect">
            <a:avLst/>
          </a:prstGeom>
          <a:solidFill>
            <a:srgbClr val="00B0F0"/>
          </a:solidFill>
          <a:ln w="88900" cmpd="thickThin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378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23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lang="en-US" altLang="en-US" sz="2823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THC</a:t>
            </a:r>
            <a:r>
              <a:rPr lang="vi-VN" altLang="en-US" sz="2823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</a:t>
            </a:r>
            <a:r>
              <a:rPr lang="en-US" altLang="en-US" sz="2823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 SƠN 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621868" y="522008"/>
            <a:ext cx="537882" cy="488389"/>
          </a:xfrm>
          <a:prstGeom prst="star5">
            <a:avLst/>
          </a:prstGeom>
          <a:solidFill>
            <a:srgbClr val="E6D34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59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8331574" y="1988111"/>
            <a:ext cx="550022" cy="635934"/>
          </a:xfrm>
          <a:prstGeom prst="star4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59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7890809" y="3657787"/>
            <a:ext cx="578037" cy="587375"/>
          </a:xfrm>
          <a:prstGeom prst="star6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59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679824" y="522008"/>
            <a:ext cx="537882" cy="488389"/>
          </a:xfrm>
          <a:prstGeom prst="star5">
            <a:avLst/>
          </a:prstGeom>
          <a:solidFill>
            <a:srgbClr val="E6D34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59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4-Point Star 17"/>
          <p:cNvSpPr/>
          <p:nvPr/>
        </p:nvSpPr>
        <p:spPr>
          <a:xfrm>
            <a:off x="155949" y="1930214"/>
            <a:ext cx="550956" cy="635000"/>
          </a:xfrm>
          <a:prstGeom prst="star4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59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6-Point Star 18"/>
          <p:cNvSpPr/>
          <p:nvPr/>
        </p:nvSpPr>
        <p:spPr>
          <a:xfrm>
            <a:off x="431427" y="3799728"/>
            <a:ext cx="578037" cy="587375"/>
          </a:xfrm>
          <a:prstGeom prst="star6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59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949" y="4774640"/>
            <a:ext cx="853515" cy="217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378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176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24607125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 animBg="1"/>
      <p:bldP spid="10" grpId="0" animBg="1"/>
      <p:bldP spid="8" grpId="0" animBg="1"/>
      <p:bldP spid="8" grpId="1" animBg="1"/>
      <p:bldP spid="18" grpId="0" animBg="1"/>
      <p:bldP spid="1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4" name="Google Shape;5164;p65"/>
          <p:cNvGrpSpPr/>
          <p:nvPr/>
        </p:nvGrpSpPr>
        <p:grpSpPr>
          <a:xfrm>
            <a:off x="8559213" y="628454"/>
            <a:ext cx="340079" cy="151289"/>
            <a:chOff x="3659575" y="587325"/>
            <a:chExt cx="181250" cy="79400"/>
          </a:xfrm>
        </p:grpSpPr>
        <p:sp>
          <p:nvSpPr>
            <p:cNvPr id="5165" name="Google Shape;5165;p65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65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65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65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65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9" name="Google Shape;5179;p65"/>
          <p:cNvGrpSpPr/>
          <p:nvPr/>
        </p:nvGrpSpPr>
        <p:grpSpPr>
          <a:xfrm flipH="1">
            <a:off x="7727165" y="186385"/>
            <a:ext cx="740145" cy="260673"/>
            <a:chOff x="8047125" y="1102275"/>
            <a:chExt cx="318000" cy="114275"/>
          </a:xfrm>
        </p:grpSpPr>
        <p:sp>
          <p:nvSpPr>
            <p:cNvPr id="5180" name="Google Shape;5180;p65"/>
            <p:cNvSpPr/>
            <p:nvPr/>
          </p:nvSpPr>
          <p:spPr>
            <a:xfrm>
              <a:off x="8058450" y="1109700"/>
              <a:ext cx="297275" cy="101625"/>
            </a:xfrm>
            <a:custGeom>
              <a:avLst/>
              <a:gdLst/>
              <a:ahLst/>
              <a:cxnLst/>
              <a:rect l="l" t="t" r="r" b="b"/>
              <a:pathLst>
                <a:path w="11891" h="4065" extrusionOk="0">
                  <a:moveTo>
                    <a:pt x="7525" y="816"/>
                  </a:moveTo>
                  <a:cubicBezTo>
                    <a:pt x="7546" y="820"/>
                    <a:pt x="7565" y="824"/>
                    <a:pt x="7585" y="827"/>
                  </a:cubicBezTo>
                  <a:cubicBezTo>
                    <a:pt x="7581" y="832"/>
                    <a:pt x="7577" y="837"/>
                    <a:pt x="7573" y="843"/>
                  </a:cubicBezTo>
                  <a:cubicBezTo>
                    <a:pt x="7568" y="852"/>
                    <a:pt x="7562" y="861"/>
                    <a:pt x="7558" y="870"/>
                  </a:cubicBezTo>
                  <a:cubicBezTo>
                    <a:pt x="7546" y="859"/>
                    <a:pt x="7531" y="849"/>
                    <a:pt x="7516" y="840"/>
                  </a:cubicBezTo>
                  <a:cubicBezTo>
                    <a:pt x="7520" y="833"/>
                    <a:pt x="7523" y="825"/>
                    <a:pt x="7525" y="816"/>
                  </a:cubicBezTo>
                  <a:close/>
                  <a:moveTo>
                    <a:pt x="7981" y="1921"/>
                  </a:moveTo>
                  <a:cubicBezTo>
                    <a:pt x="8034" y="1941"/>
                    <a:pt x="8086" y="1961"/>
                    <a:pt x="8137" y="1982"/>
                  </a:cubicBezTo>
                  <a:cubicBezTo>
                    <a:pt x="8130" y="1980"/>
                    <a:pt x="8122" y="1976"/>
                    <a:pt x="8115" y="1974"/>
                  </a:cubicBezTo>
                  <a:lnTo>
                    <a:pt x="8115" y="1974"/>
                  </a:lnTo>
                  <a:cubicBezTo>
                    <a:pt x="8151" y="1989"/>
                    <a:pt x="8186" y="2004"/>
                    <a:pt x="8222" y="2019"/>
                  </a:cubicBezTo>
                  <a:cubicBezTo>
                    <a:pt x="8159" y="1998"/>
                    <a:pt x="8095" y="1980"/>
                    <a:pt x="8029" y="1962"/>
                  </a:cubicBezTo>
                  <a:cubicBezTo>
                    <a:pt x="8011" y="1950"/>
                    <a:pt x="7993" y="1937"/>
                    <a:pt x="7975" y="1926"/>
                  </a:cubicBezTo>
                  <a:cubicBezTo>
                    <a:pt x="7977" y="1924"/>
                    <a:pt x="7979" y="1922"/>
                    <a:pt x="7981" y="1921"/>
                  </a:cubicBezTo>
                  <a:close/>
                  <a:moveTo>
                    <a:pt x="7239" y="0"/>
                  </a:moveTo>
                  <a:cubicBezTo>
                    <a:pt x="7219" y="0"/>
                    <a:pt x="7200" y="1"/>
                    <a:pt x="7180" y="1"/>
                  </a:cubicBezTo>
                  <a:cubicBezTo>
                    <a:pt x="7074" y="5"/>
                    <a:pt x="6966" y="16"/>
                    <a:pt x="6863" y="46"/>
                  </a:cubicBezTo>
                  <a:cubicBezTo>
                    <a:pt x="6760" y="77"/>
                    <a:pt x="6669" y="124"/>
                    <a:pt x="6584" y="190"/>
                  </a:cubicBezTo>
                  <a:cubicBezTo>
                    <a:pt x="6509" y="248"/>
                    <a:pt x="6457" y="334"/>
                    <a:pt x="6423" y="422"/>
                  </a:cubicBezTo>
                  <a:cubicBezTo>
                    <a:pt x="6414" y="446"/>
                    <a:pt x="6410" y="471"/>
                    <a:pt x="6410" y="498"/>
                  </a:cubicBezTo>
                  <a:cubicBezTo>
                    <a:pt x="6331" y="506"/>
                    <a:pt x="6255" y="522"/>
                    <a:pt x="6177" y="539"/>
                  </a:cubicBezTo>
                  <a:cubicBezTo>
                    <a:pt x="6094" y="557"/>
                    <a:pt x="6010" y="580"/>
                    <a:pt x="5943" y="634"/>
                  </a:cubicBezTo>
                  <a:cubicBezTo>
                    <a:pt x="5882" y="683"/>
                    <a:pt x="5867" y="766"/>
                    <a:pt x="5892" y="836"/>
                  </a:cubicBezTo>
                  <a:cubicBezTo>
                    <a:pt x="5824" y="873"/>
                    <a:pt x="5771" y="928"/>
                    <a:pt x="5767" y="1017"/>
                  </a:cubicBezTo>
                  <a:cubicBezTo>
                    <a:pt x="5765" y="1035"/>
                    <a:pt x="5767" y="1052"/>
                    <a:pt x="5771" y="1069"/>
                  </a:cubicBezTo>
                  <a:cubicBezTo>
                    <a:pt x="5768" y="1071"/>
                    <a:pt x="5764" y="1072"/>
                    <a:pt x="5761" y="1073"/>
                  </a:cubicBezTo>
                  <a:cubicBezTo>
                    <a:pt x="5682" y="1100"/>
                    <a:pt x="5604" y="1130"/>
                    <a:pt x="5557" y="1202"/>
                  </a:cubicBezTo>
                  <a:cubicBezTo>
                    <a:pt x="5525" y="1254"/>
                    <a:pt x="5517" y="1321"/>
                    <a:pt x="5542" y="1377"/>
                  </a:cubicBezTo>
                  <a:cubicBezTo>
                    <a:pt x="5477" y="1412"/>
                    <a:pt x="5417" y="1462"/>
                    <a:pt x="5385" y="1528"/>
                  </a:cubicBezTo>
                  <a:cubicBezTo>
                    <a:pt x="5381" y="1536"/>
                    <a:pt x="5378" y="1544"/>
                    <a:pt x="5374" y="1552"/>
                  </a:cubicBezTo>
                  <a:cubicBezTo>
                    <a:pt x="5307" y="1587"/>
                    <a:pt x="5247" y="1634"/>
                    <a:pt x="5212" y="1698"/>
                  </a:cubicBezTo>
                  <a:cubicBezTo>
                    <a:pt x="5210" y="1699"/>
                    <a:pt x="5207" y="1701"/>
                    <a:pt x="5205" y="1701"/>
                  </a:cubicBezTo>
                  <a:cubicBezTo>
                    <a:pt x="5203" y="1703"/>
                    <a:pt x="5199" y="1704"/>
                    <a:pt x="5197" y="1705"/>
                  </a:cubicBezTo>
                  <a:cubicBezTo>
                    <a:pt x="5181" y="1687"/>
                    <a:pt x="5163" y="1670"/>
                    <a:pt x="5142" y="1657"/>
                  </a:cubicBezTo>
                  <a:cubicBezTo>
                    <a:pt x="5043" y="1594"/>
                    <a:pt x="4931" y="1552"/>
                    <a:pt x="4821" y="1510"/>
                  </a:cubicBezTo>
                  <a:cubicBezTo>
                    <a:pt x="4689" y="1461"/>
                    <a:pt x="4551" y="1423"/>
                    <a:pt x="4413" y="1395"/>
                  </a:cubicBezTo>
                  <a:cubicBezTo>
                    <a:pt x="4311" y="1375"/>
                    <a:pt x="4205" y="1361"/>
                    <a:pt x="4100" y="1361"/>
                  </a:cubicBezTo>
                  <a:cubicBezTo>
                    <a:pt x="4002" y="1361"/>
                    <a:pt x="3906" y="1373"/>
                    <a:pt x="3815" y="1406"/>
                  </a:cubicBezTo>
                  <a:cubicBezTo>
                    <a:pt x="3796" y="1402"/>
                    <a:pt x="3778" y="1400"/>
                    <a:pt x="3760" y="1398"/>
                  </a:cubicBezTo>
                  <a:cubicBezTo>
                    <a:pt x="3739" y="1394"/>
                    <a:pt x="3718" y="1393"/>
                    <a:pt x="3697" y="1393"/>
                  </a:cubicBezTo>
                  <a:cubicBezTo>
                    <a:pt x="3666" y="1393"/>
                    <a:pt x="3636" y="1396"/>
                    <a:pt x="3605" y="1398"/>
                  </a:cubicBezTo>
                  <a:cubicBezTo>
                    <a:pt x="3512" y="1403"/>
                    <a:pt x="3441" y="1479"/>
                    <a:pt x="3433" y="1571"/>
                  </a:cubicBezTo>
                  <a:cubicBezTo>
                    <a:pt x="3430" y="1593"/>
                    <a:pt x="3430" y="1614"/>
                    <a:pt x="3433" y="1635"/>
                  </a:cubicBezTo>
                  <a:cubicBezTo>
                    <a:pt x="3329" y="1624"/>
                    <a:pt x="3225" y="1614"/>
                    <a:pt x="3121" y="1605"/>
                  </a:cubicBezTo>
                  <a:cubicBezTo>
                    <a:pt x="3090" y="1602"/>
                    <a:pt x="3060" y="1600"/>
                    <a:pt x="3029" y="1598"/>
                  </a:cubicBezTo>
                  <a:cubicBezTo>
                    <a:pt x="2997" y="1596"/>
                    <a:pt x="2964" y="1593"/>
                    <a:pt x="2931" y="1593"/>
                  </a:cubicBezTo>
                  <a:cubicBezTo>
                    <a:pt x="2900" y="1593"/>
                    <a:pt x="2869" y="1596"/>
                    <a:pt x="2839" y="1606"/>
                  </a:cubicBezTo>
                  <a:cubicBezTo>
                    <a:pt x="2743" y="1638"/>
                    <a:pt x="2679" y="1738"/>
                    <a:pt x="2616" y="1813"/>
                  </a:cubicBezTo>
                  <a:cubicBezTo>
                    <a:pt x="2568" y="1872"/>
                    <a:pt x="2519" y="1930"/>
                    <a:pt x="2472" y="1990"/>
                  </a:cubicBezTo>
                  <a:cubicBezTo>
                    <a:pt x="2448" y="2019"/>
                    <a:pt x="2425" y="2047"/>
                    <a:pt x="2404" y="2077"/>
                  </a:cubicBezTo>
                  <a:cubicBezTo>
                    <a:pt x="2375" y="2111"/>
                    <a:pt x="2345" y="2145"/>
                    <a:pt x="2324" y="2183"/>
                  </a:cubicBezTo>
                  <a:cubicBezTo>
                    <a:pt x="2300" y="2225"/>
                    <a:pt x="2289" y="2275"/>
                    <a:pt x="2297" y="2320"/>
                  </a:cubicBezTo>
                  <a:cubicBezTo>
                    <a:pt x="2240" y="2322"/>
                    <a:pt x="2183" y="2324"/>
                    <a:pt x="2127" y="2327"/>
                  </a:cubicBezTo>
                  <a:cubicBezTo>
                    <a:pt x="2061" y="2332"/>
                    <a:pt x="1994" y="2341"/>
                    <a:pt x="1929" y="2354"/>
                  </a:cubicBezTo>
                  <a:cubicBezTo>
                    <a:pt x="1906" y="2357"/>
                    <a:pt x="1886" y="2363"/>
                    <a:pt x="1864" y="2370"/>
                  </a:cubicBezTo>
                  <a:cubicBezTo>
                    <a:pt x="1851" y="2368"/>
                    <a:pt x="1839" y="2367"/>
                    <a:pt x="1826" y="2367"/>
                  </a:cubicBezTo>
                  <a:cubicBezTo>
                    <a:pt x="1783" y="2364"/>
                    <a:pt x="1738" y="2363"/>
                    <a:pt x="1694" y="2363"/>
                  </a:cubicBezTo>
                  <a:cubicBezTo>
                    <a:pt x="1659" y="2358"/>
                    <a:pt x="1625" y="2356"/>
                    <a:pt x="1592" y="2352"/>
                  </a:cubicBezTo>
                  <a:cubicBezTo>
                    <a:pt x="1568" y="2350"/>
                    <a:pt x="1545" y="2349"/>
                    <a:pt x="1521" y="2349"/>
                  </a:cubicBezTo>
                  <a:cubicBezTo>
                    <a:pt x="1470" y="2349"/>
                    <a:pt x="1419" y="2354"/>
                    <a:pt x="1366" y="2364"/>
                  </a:cubicBezTo>
                  <a:cubicBezTo>
                    <a:pt x="1353" y="2366"/>
                    <a:pt x="1340" y="2371"/>
                    <a:pt x="1328" y="2376"/>
                  </a:cubicBezTo>
                  <a:cubicBezTo>
                    <a:pt x="1272" y="2381"/>
                    <a:pt x="1217" y="2389"/>
                    <a:pt x="1162" y="2398"/>
                  </a:cubicBezTo>
                  <a:cubicBezTo>
                    <a:pt x="1109" y="2406"/>
                    <a:pt x="1058" y="2420"/>
                    <a:pt x="1007" y="2434"/>
                  </a:cubicBezTo>
                  <a:cubicBezTo>
                    <a:pt x="970" y="2444"/>
                    <a:pt x="927" y="2460"/>
                    <a:pt x="891" y="2479"/>
                  </a:cubicBezTo>
                  <a:cubicBezTo>
                    <a:pt x="842" y="2487"/>
                    <a:pt x="794" y="2499"/>
                    <a:pt x="744" y="2511"/>
                  </a:cubicBezTo>
                  <a:cubicBezTo>
                    <a:pt x="668" y="2533"/>
                    <a:pt x="590" y="2569"/>
                    <a:pt x="544" y="2638"/>
                  </a:cubicBezTo>
                  <a:cubicBezTo>
                    <a:pt x="519" y="2677"/>
                    <a:pt x="505" y="2724"/>
                    <a:pt x="504" y="2771"/>
                  </a:cubicBezTo>
                  <a:cubicBezTo>
                    <a:pt x="452" y="2784"/>
                    <a:pt x="401" y="2801"/>
                    <a:pt x="350" y="2821"/>
                  </a:cubicBezTo>
                  <a:cubicBezTo>
                    <a:pt x="297" y="2843"/>
                    <a:pt x="257" y="2884"/>
                    <a:pt x="218" y="2925"/>
                  </a:cubicBezTo>
                  <a:cubicBezTo>
                    <a:pt x="167" y="2978"/>
                    <a:pt x="162" y="3055"/>
                    <a:pt x="190" y="3117"/>
                  </a:cubicBezTo>
                  <a:cubicBezTo>
                    <a:pt x="166" y="3132"/>
                    <a:pt x="144" y="3147"/>
                    <a:pt x="121" y="3161"/>
                  </a:cubicBezTo>
                  <a:cubicBezTo>
                    <a:pt x="80" y="3187"/>
                    <a:pt x="50" y="3234"/>
                    <a:pt x="42" y="3280"/>
                  </a:cubicBezTo>
                  <a:cubicBezTo>
                    <a:pt x="31" y="3338"/>
                    <a:pt x="49" y="3393"/>
                    <a:pt x="86" y="3439"/>
                  </a:cubicBezTo>
                  <a:cubicBezTo>
                    <a:pt x="98" y="3455"/>
                    <a:pt x="112" y="3471"/>
                    <a:pt x="127" y="3486"/>
                  </a:cubicBezTo>
                  <a:cubicBezTo>
                    <a:pt x="90" y="3505"/>
                    <a:pt x="64" y="3536"/>
                    <a:pt x="48" y="3573"/>
                  </a:cubicBezTo>
                  <a:cubicBezTo>
                    <a:pt x="35" y="3594"/>
                    <a:pt x="27" y="3618"/>
                    <a:pt x="23" y="3645"/>
                  </a:cubicBezTo>
                  <a:cubicBezTo>
                    <a:pt x="0" y="3755"/>
                    <a:pt x="86" y="3852"/>
                    <a:pt x="193" y="3863"/>
                  </a:cubicBezTo>
                  <a:cubicBezTo>
                    <a:pt x="590" y="3905"/>
                    <a:pt x="988" y="3920"/>
                    <a:pt x="1385" y="3958"/>
                  </a:cubicBezTo>
                  <a:cubicBezTo>
                    <a:pt x="1594" y="3977"/>
                    <a:pt x="1802" y="3997"/>
                    <a:pt x="2010" y="4017"/>
                  </a:cubicBezTo>
                  <a:cubicBezTo>
                    <a:pt x="2099" y="4026"/>
                    <a:pt x="2190" y="4033"/>
                    <a:pt x="2279" y="4041"/>
                  </a:cubicBezTo>
                  <a:cubicBezTo>
                    <a:pt x="2407" y="4052"/>
                    <a:pt x="2536" y="4065"/>
                    <a:pt x="2665" y="4065"/>
                  </a:cubicBezTo>
                  <a:cubicBezTo>
                    <a:pt x="2708" y="4065"/>
                    <a:pt x="2752" y="4063"/>
                    <a:pt x="2796" y="4060"/>
                  </a:cubicBezTo>
                  <a:cubicBezTo>
                    <a:pt x="2887" y="4052"/>
                    <a:pt x="2963" y="3980"/>
                    <a:pt x="2968" y="3887"/>
                  </a:cubicBezTo>
                  <a:cubicBezTo>
                    <a:pt x="2970" y="3864"/>
                    <a:pt x="2967" y="3842"/>
                    <a:pt x="2962" y="3823"/>
                  </a:cubicBezTo>
                  <a:lnTo>
                    <a:pt x="3129" y="3823"/>
                  </a:lnTo>
                  <a:cubicBezTo>
                    <a:pt x="3194" y="3826"/>
                    <a:pt x="3258" y="3831"/>
                    <a:pt x="3322" y="3834"/>
                  </a:cubicBezTo>
                  <a:cubicBezTo>
                    <a:pt x="3482" y="3845"/>
                    <a:pt x="3643" y="3860"/>
                    <a:pt x="3803" y="3864"/>
                  </a:cubicBezTo>
                  <a:cubicBezTo>
                    <a:pt x="3813" y="3864"/>
                    <a:pt x="3823" y="3865"/>
                    <a:pt x="3833" y="3865"/>
                  </a:cubicBezTo>
                  <a:cubicBezTo>
                    <a:pt x="3887" y="3865"/>
                    <a:pt x="3940" y="3860"/>
                    <a:pt x="3994" y="3855"/>
                  </a:cubicBezTo>
                  <a:cubicBezTo>
                    <a:pt x="4047" y="3852"/>
                    <a:pt x="4095" y="3825"/>
                    <a:pt x="4127" y="3784"/>
                  </a:cubicBezTo>
                  <a:cubicBezTo>
                    <a:pt x="4149" y="3786"/>
                    <a:pt x="4169" y="3789"/>
                    <a:pt x="4191" y="3790"/>
                  </a:cubicBezTo>
                  <a:cubicBezTo>
                    <a:pt x="4216" y="3795"/>
                    <a:pt x="4241" y="3800"/>
                    <a:pt x="4266" y="3806"/>
                  </a:cubicBezTo>
                  <a:cubicBezTo>
                    <a:pt x="4312" y="3816"/>
                    <a:pt x="4357" y="3825"/>
                    <a:pt x="4404" y="3833"/>
                  </a:cubicBezTo>
                  <a:cubicBezTo>
                    <a:pt x="4512" y="3849"/>
                    <a:pt x="4621" y="3861"/>
                    <a:pt x="4731" y="3870"/>
                  </a:cubicBezTo>
                  <a:cubicBezTo>
                    <a:pt x="4939" y="3886"/>
                    <a:pt x="5148" y="3892"/>
                    <a:pt x="5355" y="3900"/>
                  </a:cubicBezTo>
                  <a:cubicBezTo>
                    <a:pt x="5449" y="3902"/>
                    <a:pt x="5542" y="3902"/>
                    <a:pt x="5635" y="3903"/>
                  </a:cubicBezTo>
                  <a:cubicBezTo>
                    <a:pt x="5729" y="3904"/>
                    <a:pt x="5823" y="3906"/>
                    <a:pt x="5915" y="3906"/>
                  </a:cubicBezTo>
                  <a:cubicBezTo>
                    <a:pt x="6118" y="3904"/>
                    <a:pt x="6320" y="3898"/>
                    <a:pt x="6524" y="3892"/>
                  </a:cubicBezTo>
                  <a:cubicBezTo>
                    <a:pt x="6626" y="3888"/>
                    <a:pt x="6731" y="3884"/>
                    <a:pt x="6835" y="3880"/>
                  </a:cubicBezTo>
                  <a:cubicBezTo>
                    <a:pt x="6913" y="3878"/>
                    <a:pt x="7018" y="3876"/>
                    <a:pt x="7100" y="3845"/>
                  </a:cubicBezTo>
                  <a:cubicBezTo>
                    <a:pt x="7364" y="3857"/>
                    <a:pt x="7628" y="3868"/>
                    <a:pt x="7892" y="3876"/>
                  </a:cubicBezTo>
                  <a:cubicBezTo>
                    <a:pt x="8020" y="3880"/>
                    <a:pt x="8148" y="3888"/>
                    <a:pt x="8276" y="3892"/>
                  </a:cubicBezTo>
                  <a:cubicBezTo>
                    <a:pt x="8319" y="3894"/>
                    <a:pt x="8361" y="3895"/>
                    <a:pt x="8403" y="3895"/>
                  </a:cubicBezTo>
                  <a:cubicBezTo>
                    <a:pt x="8427" y="3895"/>
                    <a:pt x="8452" y="3894"/>
                    <a:pt x="8477" y="3894"/>
                  </a:cubicBezTo>
                  <a:cubicBezTo>
                    <a:pt x="8519" y="3893"/>
                    <a:pt x="8561" y="3893"/>
                    <a:pt x="8602" y="3890"/>
                  </a:cubicBezTo>
                  <a:cubicBezTo>
                    <a:pt x="8639" y="3888"/>
                    <a:pt x="8674" y="3884"/>
                    <a:pt x="8706" y="3872"/>
                  </a:cubicBezTo>
                  <a:cubicBezTo>
                    <a:pt x="8777" y="3871"/>
                    <a:pt x="8845" y="3860"/>
                    <a:pt x="8900" y="3810"/>
                  </a:cubicBezTo>
                  <a:cubicBezTo>
                    <a:pt x="8927" y="3785"/>
                    <a:pt x="8945" y="3753"/>
                    <a:pt x="8955" y="3719"/>
                  </a:cubicBezTo>
                  <a:cubicBezTo>
                    <a:pt x="9073" y="3741"/>
                    <a:pt x="9194" y="3760"/>
                    <a:pt x="9314" y="3771"/>
                  </a:cubicBezTo>
                  <a:cubicBezTo>
                    <a:pt x="9489" y="3789"/>
                    <a:pt x="9664" y="3798"/>
                    <a:pt x="9838" y="3805"/>
                  </a:cubicBezTo>
                  <a:cubicBezTo>
                    <a:pt x="9901" y="3807"/>
                    <a:pt x="9964" y="3810"/>
                    <a:pt x="10028" y="3813"/>
                  </a:cubicBezTo>
                  <a:cubicBezTo>
                    <a:pt x="10067" y="3818"/>
                    <a:pt x="10106" y="3824"/>
                    <a:pt x="10144" y="3829"/>
                  </a:cubicBezTo>
                  <a:lnTo>
                    <a:pt x="10149" y="3829"/>
                  </a:lnTo>
                  <a:cubicBezTo>
                    <a:pt x="10152" y="3830"/>
                    <a:pt x="10154" y="3830"/>
                    <a:pt x="10156" y="3830"/>
                  </a:cubicBezTo>
                  <a:cubicBezTo>
                    <a:pt x="10171" y="3832"/>
                    <a:pt x="10186" y="3834"/>
                    <a:pt x="10200" y="3836"/>
                  </a:cubicBezTo>
                  <a:cubicBezTo>
                    <a:pt x="10204" y="3836"/>
                    <a:pt x="10209" y="3837"/>
                    <a:pt x="10212" y="3837"/>
                  </a:cubicBezTo>
                  <a:cubicBezTo>
                    <a:pt x="10215" y="3837"/>
                    <a:pt x="10216" y="3837"/>
                    <a:pt x="10217" y="3838"/>
                  </a:cubicBezTo>
                  <a:cubicBezTo>
                    <a:pt x="10264" y="3844"/>
                    <a:pt x="10311" y="3848"/>
                    <a:pt x="10358" y="3854"/>
                  </a:cubicBezTo>
                  <a:cubicBezTo>
                    <a:pt x="10449" y="3864"/>
                    <a:pt x="10542" y="3869"/>
                    <a:pt x="10633" y="3870"/>
                  </a:cubicBezTo>
                  <a:cubicBezTo>
                    <a:pt x="10666" y="3871"/>
                    <a:pt x="10698" y="3871"/>
                    <a:pt x="10731" y="3871"/>
                  </a:cubicBezTo>
                  <a:cubicBezTo>
                    <a:pt x="10802" y="3871"/>
                    <a:pt x="10873" y="3869"/>
                    <a:pt x="10943" y="3865"/>
                  </a:cubicBezTo>
                  <a:cubicBezTo>
                    <a:pt x="10988" y="3863"/>
                    <a:pt x="11031" y="3861"/>
                    <a:pt x="11077" y="3857"/>
                  </a:cubicBezTo>
                  <a:cubicBezTo>
                    <a:pt x="11086" y="3857"/>
                    <a:pt x="11096" y="3856"/>
                    <a:pt x="11107" y="3856"/>
                  </a:cubicBezTo>
                  <a:cubicBezTo>
                    <a:pt x="11180" y="3876"/>
                    <a:pt x="11253" y="3896"/>
                    <a:pt x="11325" y="3916"/>
                  </a:cubicBezTo>
                  <a:cubicBezTo>
                    <a:pt x="11404" y="3938"/>
                    <a:pt x="11486" y="3958"/>
                    <a:pt x="11568" y="3958"/>
                  </a:cubicBezTo>
                  <a:cubicBezTo>
                    <a:pt x="11574" y="3958"/>
                    <a:pt x="11581" y="3958"/>
                    <a:pt x="11587" y="3958"/>
                  </a:cubicBezTo>
                  <a:cubicBezTo>
                    <a:pt x="11607" y="3957"/>
                    <a:pt x="11627" y="3954"/>
                    <a:pt x="11647" y="3952"/>
                  </a:cubicBezTo>
                  <a:cubicBezTo>
                    <a:pt x="11747" y="3932"/>
                    <a:pt x="11828" y="3864"/>
                    <a:pt x="11842" y="3760"/>
                  </a:cubicBezTo>
                  <a:cubicBezTo>
                    <a:pt x="11848" y="3713"/>
                    <a:pt x="11841" y="3665"/>
                    <a:pt x="11820" y="3622"/>
                  </a:cubicBezTo>
                  <a:cubicBezTo>
                    <a:pt x="11816" y="3614"/>
                    <a:pt x="11811" y="3606"/>
                    <a:pt x="11805" y="3598"/>
                  </a:cubicBezTo>
                  <a:cubicBezTo>
                    <a:pt x="11828" y="3569"/>
                    <a:pt x="11845" y="3538"/>
                    <a:pt x="11857" y="3503"/>
                  </a:cubicBezTo>
                  <a:cubicBezTo>
                    <a:pt x="11891" y="3398"/>
                    <a:pt x="11877" y="3287"/>
                    <a:pt x="11833" y="3188"/>
                  </a:cubicBezTo>
                  <a:cubicBezTo>
                    <a:pt x="11784" y="3080"/>
                    <a:pt x="11707" y="2988"/>
                    <a:pt x="11622" y="2904"/>
                  </a:cubicBezTo>
                  <a:cubicBezTo>
                    <a:pt x="11525" y="2808"/>
                    <a:pt x="11416" y="2723"/>
                    <a:pt x="11303" y="2646"/>
                  </a:cubicBezTo>
                  <a:cubicBezTo>
                    <a:pt x="11261" y="2618"/>
                    <a:pt x="11215" y="2590"/>
                    <a:pt x="11168" y="2565"/>
                  </a:cubicBezTo>
                  <a:cubicBezTo>
                    <a:pt x="11167" y="2564"/>
                    <a:pt x="11166" y="2564"/>
                    <a:pt x="11165" y="2563"/>
                  </a:cubicBezTo>
                  <a:cubicBezTo>
                    <a:pt x="11105" y="2525"/>
                    <a:pt x="11041" y="2493"/>
                    <a:pt x="10976" y="2468"/>
                  </a:cubicBezTo>
                  <a:cubicBezTo>
                    <a:pt x="10861" y="2422"/>
                    <a:pt x="10742" y="2395"/>
                    <a:pt x="10619" y="2383"/>
                  </a:cubicBezTo>
                  <a:cubicBezTo>
                    <a:pt x="10567" y="2372"/>
                    <a:pt x="10514" y="2365"/>
                    <a:pt x="10462" y="2365"/>
                  </a:cubicBezTo>
                  <a:cubicBezTo>
                    <a:pt x="10391" y="2365"/>
                    <a:pt x="10327" y="2382"/>
                    <a:pt x="10270" y="2415"/>
                  </a:cubicBezTo>
                  <a:cubicBezTo>
                    <a:pt x="10249" y="2421"/>
                    <a:pt x="10230" y="2429"/>
                    <a:pt x="10211" y="2438"/>
                  </a:cubicBezTo>
                  <a:cubicBezTo>
                    <a:pt x="10177" y="2455"/>
                    <a:pt x="10146" y="2475"/>
                    <a:pt x="10119" y="2500"/>
                  </a:cubicBezTo>
                  <a:cubicBezTo>
                    <a:pt x="10112" y="2493"/>
                    <a:pt x="10105" y="2486"/>
                    <a:pt x="10098" y="2480"/>
                  </a:cubicBezTo>
                  <a:cubicBezTo>
                    <a:pt x="10143" y="2450"/>
                    <a:pt x="10177" y="2398"/>
                    <a:pt x="10193" y="2349"/>
                  </a:cubicBezTo>
                  <a:cubicBezTo>
                    <a:pt x="10211" y="2292"/>
                    <a:pt x="10206" y="2235"/>
                    <a:pt x="10198" y="2176"/>
                  </a:cubicBezTo>
                  <a:cubicBezTo>
                    <a:pt x="10187" y="2112"/>
                    <a:pt x="10163" y="2051"/>
                    <a:pt x="10139" y="1991"/>
                  </a:cubicBezTo>
                  <a:cubicBezTo>
                    <a:pt x="10111" y="1922"/>
                    <a:pt x="10077" y="1855"/>
                    <a:pt x="10042" y="1790"/>
                  </a:cubicBezTo>
                  <a:cubicBezTo>
                    <a:pt x="10002" y="1712"/>
                    <a:pt x="9956" y="1639"/>
                    <a:pt x="9911" y="1565"/>
                  </a:cubicBezTo>
                  <a:cubicBezTo>
                    <a:pt x="9869" y="1499"/>
                    <a:pt x="9826" y="1435"/>
                    <a:pt x="9782" y="1372"/>
                  </a:cubicBezTo>
                  <a:cubicBezTo>
                    <a:pt x="9760" y="1289"/>
                    <a:pt x="9729" y="1210"/>
                    <a:pt x="9689" y="1133"/>
                  </a:cubicBezTo>
                  <a:cubicBezTo>
                    <a:pt x="9625" y="1010"/>
                    <a:pt x="9533" y="905"/>
                    <a:pt x="9438" y="804"/>
                  </a:cubicBezTo>
                  <a:cubicBezTo>
                    <a:pt x="9336" y="698"/>
                    <a:pt x="9228" y="593"/>
                    <a:pt x="9116" y="495"/>
                  </a:cubicBezTo>
                  <a:cubicBezTo>
                    <a:pt x="9023" y="414"/>
                    <a:pt x="8923" y="343"/>
                    <a:pt x="8817" y="280"/>
                  </a:cubicBezTo>
                  <a:cubicBezTo>
                    <a:pt x="8733" y="229"/>
                    <a:pt x="8633" y="185"/>
                    <a:pt x="8533" y="185"/>
                  </a:cubicBezTo>
                  <a:cubicBezTo>
                    <a:pt x="8522" y="185"/>
                    <a:pt x="8512" y="186"/>
                    <a:pt x="8502" y="187"/>
                  </a:cubicBezTo>
                  <a:cubicBezTo>
                    <a:pt x="8459" y="190"/>
                    <a:pt x="8417" y="207"/>
                    <a:pt x="8381" y="232"/>
                  </a:cubicBezTo>
                  <a:cubicBezTo>
                    <a:pt x="8358" y="227"/>
                    <a:pt x="8335" y="221"/>
                    <a:pt x="8311" y="216"/>
                  </a:cubicBezTo>
                  <a:cubicBezTo>
                    <a:pt x="8290" y="206"/>
                    <a:pt x="8270" y="197"/>
                    <a:pt x="8248" y="188"/>
                  </a:cubicBezTo>
                  <a:cubicBezTo>
                    <a:pt x="8194" y="165"/>
                    <a:pt x="8142" y="141"/>
                    <a:pt x="8086" y="125"/>
                  </a:cubicBezTo>
                  <a:cubicBezTo>
                    <a:pt x="8052" y="115"/>
                    <a:pt x="8018" y="111"/>
                    <a:pt x="7984" y="111"/>
                  </a:cubicBezTo>
                  <a:cubicBezTo>
                    <a:pt x="7968" y="111"/>
                    <a:pt x="7951" y="112"/>
                    <a:pt x="7935" y="113"/>
                  </a:cubicBezTo>
                  <a:cubicBezTo>
                    <a:pt x="7935" y="113"/>
                    <a:pt x="7933" y="113"/>
                    <a:pt x="7932" y="115"/>
                  </a:cubicBezTo>
                  <a:cubicBezTo>
                    <a:pt x="7917" y="112"/>
                    <a:pt x="7904" y="111"/>
                    <a:pt x="7890" y="110"/>
                  </a:cubicBezTo>
                  <a:cubicBezTo>
                    <a:pt x="7842" y="107"/>
                    <a:pt x="7795" y="101"/>
                    <a:pt x="7747" y="96"/>
                  </a:cubicBezTo>
                  <a:cubicBezTo>
                    <a:pt x="7716" y="69"/>
                    <a:pt x="7677" y="48"/>
                    <a:pt x="7637" y="39"/>
                  </a:cubicBezTo>
                  <a:cubicBezTo>
                    <a:pt x="7585" y="25"/>
                    <a:pt x="7530" y="20"/>
                    <a:pt x="7476" y="14"/>
                  </a:cubicBezTo>
                  <a:cubicBezTo>
                    <a:pt x="7397" y="7"/>
                    <a:pt x="7318" y="0"/>
                    <a:pt x="7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65"/>
            <p:cNvSpPr/>
            <p:nvPr/>
          </p:nvSpPr>
          <p:spPr>
            <a:xfrm>
              <a:off x="8053875" y="1189375"/>
              <a:ext cx="305075" cy="20500"/>
            </a:xfrm>
            <a:custGeom>
              <a:avLst/>
              <a:gdLst/>
              <a:ahLst/>
              <a:cxnLst/>
              <a:rect l="l" t="t" r="r" b="b"/>
              <a:pathLst>
                <a:path w="12203" h="820" extrusionOk="0">
                  <a:moveTo>
                    <a:pt x="3244" y="25"/>
                  </a:moveTo>
                  <a:cubicBezTo>
                    <a:pt x="3251" y="26"/>
                    <a:pt x="3257" y="26"/>
                    <a:pt x="3264" y="26"/>
                  </a:cubicBezTo>
                  <a:lnTo>
                    <a:pt x="3264" y="26"/>
                  </a:lnTo>
                  <a:cubicBezTo>
                    <a:pt x="3257" y="25"/>
                    <a:pt x="3251" y="25"/>
                    <a:pt x="3244" y="25"/>
                  </a:cubicBezTo>
                  <a:close/>
                  <a:moveTo>
                    <a:pt x="11388" y="118"/>
                  </a:moveTo>
                  <a:cubicBezTo>
                    <a:pt x="11394" y="118"/>
                    <a:pt x="11399" y="118"/>
                    <a:pt x="11405" y="118"/>
                  </a:cubicBezTo>
                  <a:lnTo>
                    <a:pt x="11405" y="118"/>
                  </a:lnTo>
                  <a:cubicBezTo>
                    <a:pt x="11400" y="118"/>
                    <a:pt x="11394" y="118"/>
                    <a:pt x="11388" y="118"/>
                  </a:cubicBezTo>
                  <a:close/>
                  <a:moveTo>
                    <a:pt x="5992" y="674"/>
                  </a:moveTo>
                  <a:lnTo>
                    <a:pt x="5992" y="674"/>
                  </a:lnTo>
                  <a:cubicBezTo>
                    <a:pt x="5997" y="675"/>
                    <a:pt x="6003" y="675"/>
                    <a:pt x="6009" y="675"/>
                  </a:cubicBezTo>
                  <a:cubicBezTo>
                    <a:pt x="6003" y="675"/>
                    <a:pt x="5997" y="675"/>
                    <a:pt x="5992" y="674"/>
                  </a:cubicBezTo>
                  <a:close/>
                  <a:moveTo>
                    <a:pt x="2245" y="0"/>
                  </a:moveTo>
                  <a:cubicBezTo>
                    <a:pt x="2039" y="0"/>
                    <a:pt x="1832" y="6"/>
                    <a:pt x="1627" y="20"/>
                  </a:cubicBezTo>
                  <a:cubicBezTo>
                    <a:pt x="1441" y="31"/>
                    <a:pt x="1256" y="30"/>
                    <a:pt x="1069" y="36"/>
                  </a:cubicBezTo>
                  <a:cubicBezTo>
                    <a:pt x="881" y="41"/>
                    <a:pt x="691" y="57"/>
                    <a:pt x="502" y="76"/>
                  </a:cubicBezTo>
                  <a:cubicBezTo>
                    <a:pt x="480" y="78"/>
                    <a:pt x="459" y="80"/>
                    <a:pt x="436" y="81"/>
                  </a:cubicBezTo>
                  <a:cubicBezTo>
                    <a:pt x="444" y="81"/>
                    <a:pt x="452" y="80"/>
                    <a:pt x="460" y="80"/>
                  </a:cubicBezTo>
                  <a:cubicBezTo>
                    <a:pt x="420" y="82"/>
                    <a:pt x="380" y="86"/>
                    <a:pt x="340" y="89"/>
                  </a:cubicBezTo>
                  <a:cubicBezTo>
                    <a:pt x="276" y="94"/>
                    <a:pt x="217" y="97"/>
                    <a:pt x="160" y="131"/>
                  </a:cubicBezTo>
                  <a:cubicBezTo>
                    <a:pt x="85" y="175"/>
                    <a:pt x="46" y="271"/>
                    <a:pt x="22" y="350"/>
                  </a:cubicBezTo>
                  <a:cubicBezTo>
                    <a:pt x="8" y="399"/>
                    <a:pt x="0" y="448"/>
                    <a:pt x="8" y="500"/>
                  </a:cubicBezTo>
                  <a:cubicBezTo>
                    <a:pt x="16" y="552"/>
                    <a:pt x="47" y="603"/>
                    <a:pt x="86" y="638"/>
                  </a:cubicBezTo>
                  <a:cubicBezTo>
                    <a:pt x="166" y="715"/>
                    <a:pt x="287" y="730"/>
                    <a:pt x="393" y="737"/>
                  </a:cubicBezTo>
                  <a:cubicBezTo>
                    <a:pt x="417" y="738"/>
                    <a:pt x="441" y="738"/>
                    <a:pt x="464" y="738"/>
                  </a:cubicBezTo>
                  <a:cubicBezTo>
                    <a:pt x="533" y="738"/>
                    <a:pt x="601" y="734"/>
                    <a:pt x="669" y="730"/>
                  </a:cubicBezTo>
                  <a:cubicBezTo>
                    <a:pt x="773" y="723"/>
                    <a:pt x="876" y="715"/>
                    <a:pt x="979" y="708"/>
                  </a:cubicBezTo>
                  <a:cubicBezTo>
                    <a:pt x="1139" y="697"/>
                    <a:pt x="1299" y="689"/>
                    <a:pt x="1459" y="682"/>
                  </a:cubicBezTo>
                  <a:cubicBezTo>
                    <a:pt x="1493" y="733"/>
                    <a:pt x="1551" y="766"/>
                    <a:pt x="1615" y="766"/>
                  </a:cubicBezTo>
                  <a:cubicBezTo>
                    <a:pt x="1616" y="766"/>
                    <a:pt x="1617" y="766"/>
                    <a:pt x="1618" y="766"/>
                  </a:cubicBezTo>
                  <a:cubicBezTo>
                    <a:pt x="1674" y="766"/>
                    <a:pt x="1730" y="767"/>
                    <a:pt x="1786" y="770"/>
                  </a:cubicBezTo>
                  <a:cubicBezTo>
                    <a:pt x="1874" y="775"/>
                    <a:pt x="1961" y="786"/>
                    <a:pt x="2049" y="796"/>
                  </a:cubicBezTo>
                  <a:cubicBezTo>
                    <a:pt x="2141" y="805"/>
                    <a:pt x="2236" y="804"/>
                    <a:pt x="2327" y="805"/>
                  </a:cubicBezTo>
                  <a:cubicBezTo>
                    <a:pt x="2424" y="804"/>
                    <a:pt x="2520" y="799"/>
                    <a:pt x="2616" y="795"/>
                  </a:cubicBezTo>
                  <a:cubicBezTo>
                    <a:pt x="2708" y="791"/>
                    <a:pt x="2800" y="786"/>
                    <a:pt x="2891" y="786"/>
                  </a:cubicBezTo>
                  <a:cubicBezTo>
                    <a:pt x="2900" y="786"/>
                    <a:pt x="2908" y="786"/>
                    <a:pt x="2917" y="786"/>
                  </a:cubicBezTo>
                  <a:cubicBezTo>
                    <a:pt x="3058" y="791"/>
                    <a:pt x="3199" y="798"/>
                    <a:pt x="3340" y="798"/>
                  </a:cubicBezTo>
                  <a:cubicBezTo>
                    <a:pt x="3394" y="798"/>
                    <a:pt x="3448" y="797"/>
                    <a:pt x="3503" y="795"/>
                  </a:cubicBezTo>
                  <a:cubicBezTo>
                    <a:pt x="3693" y="785"/>
                    <a:pt x="3883" y="765"/>
                    <a:pt x="4075" y="754"/>
                  </a:cubicBezTo>
                  <a:cubicBezTo>
                    <a:pt x="4170" y="747"/>
                    <a:pt x="4266" y="739"/>
                    <a:pt x="4362" y="734"/>
                  </a:cubicBezTo>
                  <a:cubicBezTo>
                    <a:pt x="4454" y="730"/>
                    <a:pt x="4547" y="730"/>
                    <a:pt x="4638" y="730"/>
                  </a:cubicBezTo>
                  <a:cubicBezTo>
                    <a:pt x="4764" y="729"/>
                    <a:pt x="4888" y="723"/>
                    <a:pt x="5014" y="717"/>
                  </a:cubicBezTo>
                  <a:cubicBezTo>
                    <a:pt x="5092" y="713"/>
                    <a:pt x="5169" y="709"/>
                    <a:pt x="5246" y="707"/>
                  </a:cubicBezTo>
                  <a:cubicBezTo>
                    <a:pt x="5374" y="703"/>
                    <a:pt x="5501" y="694"/>
                    <a:pt x="5629" y="684"/>
                  </a:cubicBezTo>
                  <a:cubicBezTo>
                    <a:pt x="5716" y="676"/>
                    <a:pt x="5802" y="673"/>
                    <a:pt x="5889" y="673"/>
                  </a:cubicBezTo>
                  <a:cubicBezTo>
                    <a:pt x="5923" y="673"/>
                    <a:pt x="5957" y="674"/>
                    <a:pt x="5992" y="674"/>
                  </a:cubicBezTo>
                  <a:lnTo>
                    <a:pt x="5992" y="674"/>
                  </a:lnTo>
                  <a:cubicBezTo>
                    <a:pt x="5989" y="674"/>
                    <a:pt x="5987" y="674"/>
                    <a:pt x="5985" y="674"/>
                  </a:cubicBezTo>
                  <a:lnTo>
                    <a:pt x="5985" y="674"/>
                  </a:lnTo>
                  <a:cubicBezTo>
                    <a:pt x="6162" y="682"/>
                    <a:pt x="6340" y="684"/>
                    <a:pt x="6518" y="684"/>
                  </a:cubicBezTo>
                  <a:cubicBezTo>
                    <a:pt x="6711" y="684"/>
                    <a:pt x="6905" y="682"/>
                    <a:pt x="7099" y="682"/>
                  </a:cubicBezTo>
                  <a:cubicBezTo>
                    <a:pt x="7118" y="682"/>
                    <a:pt x="7138" y="682"/>
                    <a:pt x="7157" y="682"/>
                  </a:cubicBezTo>
                  <a:cubicBezTo>
                    <a:pt x="7176" y="682"/>
                    <a:pt x="7194" y="682"/>
                    <a:pt x="7213" y="682"/>
                  </a:cubicBezTo>
                  <a:cubicBezTo>
                    <a:pt x="7398" y="682"/>
                    <a:pt x="7583" y="677"/>
                    <a:pt x="7767" y="677"/>
                  </a:cubicBezTo>
                  <a:cubicBezTo>
                    <a:pt x="7926" y="678"/>
                    <a:pt x="8087" y="682"/>
                    <a:pt x="8247" y="682"/>
                  </a:cubicBezTo>
                  <a:cubicBezTo>
                    <a:pt x="8278" y="682"/>
                    <a:pt x="8309" y="682"/>
                    <a:pt x="8341" y="682"/>
                  </a:cubicBezTo>
                  <a:cubicBezTo>
                    <a:pt x="8662" y="678"/>
                    <a:pt x="8985" y="670"/>
                    <a:pt x="9307" y="670"/>
                  </a:cubicBezTo>
                  <a:cubicBezTo>
                    <a:pt x="9375" y="670"/>
                    <a:pt x="9443" y="671"/>
                    <a:pt x="9511" y="671"/>
                  </a:cubicBezTo>
                  <a:cubicBezTo>
                    <a:pt x="9700" y="689"/>
                    <a:pt x="9887" y="711"/>
                    <a:pt x="10075" y="721"/>
                  </a:cubicBezTo>
                  <a:cubicBezTo>
                    <a:pt x="10272" y="730"/>
                    <a:pt x="10470" y="738"/>
                    <a:pt x="10666" y="747"/>
                  </a:cubicBezTo>
                  <a:cubicBezTo>
                    <a:pt x="10892" y="758"/>
                    <a:pt x="11117" y="772"/>
                    <a:pt x="11343" y="779"/>
                  </a:cubicBezTo>
                  <a:lnTo>
                    <a:pt x="11336" y="779"/>
                  </a:lnTo>
                  <a:cubicBezTo>
                    <a:pt x="11443" y="783"/>
                    <a:pt x="11547" y="793"/>
                    <a:pt x="11651" y="809"/>
                  </a:cubicBezTo>
                  <a:cubicBezTo>
                    <a:pt x="11684" y="814"/>
                    <a:pt x="11716" y="818"/>
                    <a:pt x="11748" y="819"/>
                  </a:cubicBezTo>
                  <a:cubicBezTo>
                    <a:pt x="11754" y="819"/>
                    <a:pt x="11760" y="820"/>
                    <a:pt x="11766" y="820"/>
                  </a:cubicBezTo>
                  <a:cubicBezTo>
                    <a:pt x="11772" y="820"/>
                    <a:pt x="11778" y="819"/>
                    <a:pt x="11785" y="819"/>
                  </a:cubicBezTo>
                  <a:cubicBezTo>
                    <a:pt x="11818" y="818"/>
                    <a:pt x="11851" y="813"/>
                    <a:pt x="11883" y="807"/>
                  </a:cubicBezTo>
                  <a:cubicBezTo>
                    <a:pt x="11906" y="803"/>
                    <a:pt x="11929" y="799"/>
                    <a:pt x="11952" y="796"/>
                  </a:cubicBezTo>
                  <a:cubicBezTo>
                    <a:pt x="11996" y="795"/>
                    <a:pt x="12040" y="789"/>
                    <a:pt x="12081" y="772"/>
                  </a:cubicBezTo>
                  <a:cubicBezTo>
                    <a:pt x="12157" y="741"/>
                    <a:pt x="12202" y="655"/>
                    <a:pt x="12189" y="574"/>
                  </a:cubicBezTo>
                  <a:cubicBezTo>
                    <a:pt x="12181" y="517"/>
                    <a:pt x="12147" y="472"/>
                    <a:pt x="12101" y="446"/>
                  </a:cubicBezTo>
                  <a:cubicBezTo>
                    <a:pt x="12121" y="430"/>
                    <a:pt x="12138" y="412"/>
                    <a:pt x="12151" y="390"/>
                  </a:cubicBezTo>
                  <a:cubicBezTo>
                    <a:pt x="12199" y="308"/>
                    <a:pt x="12167" y="204"/>
                    <a:pt x="12096" y="149"/>
                  </a:cubicBezTo>
                  <a:cubicBezTo>
                    <a:pt x="12042" y="107"/>
                    <a:pt x="11977" y="95"/>
                    <a:pt x="11910" y="95"/>
                  </a:cubicBezTo>
                  <a:cubicBezTo>
                    <a:pt x="11845" y="95"/>
                    <a:pt x="11778" y="107"/>
                    <a:pt x="11717" y="113"/>
                  </a:cubicBezTo>
                  <a:lnTo>
                    <a:pt x="11545" y="120"/>
                  </a:lnTo>
                  <a:cubicBezTo>
                    <a:pt x="11532" y="121"/>
                    <a:pt x="11519" y="121"/>
                    <a:pt x="11507" y="121"/>
                  </a:cubicBezTo>
                  <a:cubicBezTo>
                    <a:pt x="11473" y="121"/>
                    <a:pt x="11439" y="119"/>
                    <a:pt x="11405" y="118"/>
                  </a:cubicBezTo>
                  <a:lnTo>
                    <a:pt x="11405" y="118"/>
                  </a:lnTo>
                  <a:cubicBezTo>
                    <a:pt x="11407" y="119"/>
                    <a:pt x="11409" y="119"/>
                    <a:pt x="11411" y="119"/>
                  </a:cubicBezTo>
                  <a:cubicBezTo>
                    <a:pt x="11230" y="110"/>
                    <a:pt x="11051" y="109"/>
                    <a:pt x="10870" y="104"/>
                  </a:cubicBezTo>
                  <a:cubicBezTo>
                    <a:pt x="10668" y="90"/>
                    <a:pt x="10466" y="80"/>
                    <a:pt x="10265" y="78"/>
                  </a:cubicBezTo>
                  <a:cubicBezTo>
                    <a:pt x="10065" y="74"/>
                    <a:pt x="9864" y="73"/>
                    <a:pt x="9664" y="68"/>
                  </a:cubicBezTo>
                  <a:cubicBezTo>
                    <a:pt x="9539" y="61"/>
                    <a:pt x="9415" y="50"/>
                    <a:pt x="9291" y="44"/>
                  </a:cubicBezTo>
                  <a:cubicBezTo>
                    <a:pt x="9184" y="37"/>
                    <a:pt x="9078" y="37"/>
                    <a:pt x="8972" y="37"/>
                  </a:cubicBezTo>
                  <a:cubicBezTo>
                    <a:pt x="8941" y="37"/>
                    <a:pt x="8911" y="37"/>
                    <a:pt x="8880" y="37"/>
                  </a:cubicBezTo>
                  <a:cubicBezTo>
                    <a:pt x="8738" y="37"/>
                    <a:pt x="8597" y="32"/>
                    <a:pt x="8455" y="28"/>
                  </a:cubicBezTo>
                  <a:cubicBezTo>
                    <a:pt x="8319" y="23"/>
                    <a:pt x="8184" y="22"/>
                    <a:pt x="8048" y="17"/>
                  </a:cubicBezTo>
                  <a:cubicBezTo>
                    <a:pt x="7900" y="10"/>
                    <a:pt x="7754" y="2"/>
                    <a:pt x="7605" y="2"/>
                  </a:cubicBezTo>
                  <a:cubicBezTo>
                    <a:pt x="7558" y="2"/>
                    <a:pt x="7511" y="3"/>
                    <a:pt x="7464" y="5"/>
                  </a:cubicBezTo>
                  <a:cubicBezTo>
                    <a:pt x="7270" y="10"/>
                    <a:pt x="7076" y="21"/>
                    <a:pt x="6881" y="26"/>
                  </a:cubicBezTo>
                  <a:cubicBezTo>
                    <a:pt x="6680" y="31"/>
                    <a:pt x="6477" y="28"/>
                    <a:pt x="6275" y="40"/>
                  </a:cubicBezTo>
                  <a:cubicBezTo>
                    <a:pt x="6107" y="51"/>
                    <a:pt x="5941" y="66"/>
                    <a:pt x="5773" y="66"/>
                  </a:cubicBezTo>
                  <a:cubicBezTo>
                    <a:pt x="5751" y="66"/>
                    <a:pt x="5730" y="66"/>
                    <a:pt x="5708" y="65"/>
                  </a:cubicBezTo>
                  <a:cubicBezTo>
                    <a:pt x="5512" y="60"/>
                    <a:pt x="5316" y="48"/>
                    <a:pt x="5119" y="48"/>
                  </a:cubicBezTo>
                  <a:cubicBezTo>
                    <a:pt x="4917" y="47"/>
                    <a:pt x="4715" y="47"/>
                    <a:pt x="4512" y="40"/>
                  </a:cubicBezTo>
                  <a:cubicBezTo>
                    <a:pt x="4322" y="34"/>
                    <a:pt x="4133" y="29"/>
                    <a:pt x="3943" y="26"/>
                  </a:cubicBezTo>
                  <a:cubicBezTo>
                    <a:pt x="3921" y="26"/>
                    <a:pt x="3899" y="26"/>
                    <a:pt x="3877" y="26"/>
                  </a:cubicBezTo>
                  <a:cubicBezTo>
                    <a:pt x="3737" y="26"/>
                    <a:pt x="3597" y="31"/>
                    <a:pt x="3456" y="31"/>
                  </a:cubicBezTo>
                  <a:cubicBezTo>
                    <a:pt x="3425" y="31"/>
                    <a:pt x="3394" y="30"/>
                    <a:pt x="3363" y="30"/>
                  </a:cubicBezTo>
                  <a:cubicBezTo>
                    <a:pt x="3331" y="29"/>
                    <a:pt x="3297" y="27"/>
                    <a:pt x="3264" y="26"/>
                  </a:cubicBezTo>
                  <a:lnTo>
                    <a:pt x="3264" y="26"/>
                  </a:lnTo>
                  <a:cubicBezTo>
                    <a:pt x="3265" y="26"/>
                    <a:pt x="3267" y="26"/>
                    <a:pt x="3268" y="26"/>
                  </a:cubicBezTo>
                  <a:cubicBezTo>
                    <a:pt x="3101" y="18"/>
                    <a:pt x="2935" y="17"/>
                    <a:pt x="2768" y="13"/>
                  </a:cubicBezTo>
                  <a:lnTo>
                    <a:pt x="2783" y="13"/>
                  </a:lnTo>
                  <a:cubicBezTo>
                    <a:pt x="2604" y="5"/>
                    <a:pt x="2425" y="0"/>
                    <a:pt x="224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65"/>
            <p:cNvSpPr/>
            <p:nvPr/>
          </p:nvSpPr>
          <p:spPr>
            <a:xfrm>
              <a:off x="8282450" y="1166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1" y="1"/>
                  </a:moveTo>
                  <a:cubicBezTo>
                    <a:pt x="188" y="1"/>
                    <a:pt x="186" y="1"/>
                    <a:pt x="183" y="1"/>
                  </a:cubicBezTo>
                  <a:cubicBezTo>
                    <a:pt x="83" y="6"/>
                    <a:pt x="0" y="88"/>
                    <a:pt x="3" y="191"/>
                  </a:cubicBezTo>
                  <a:cubicBezTo>
                    <a:pt x="6" y="288"/>
                    <a:pt x="88" y="372"/>
                    <a:pt x="188" y="372"/>
                  </a:cubicBezTo>
                  <a:cubicBezTo>
                    <a:pt x="190" y="372"/>
                    <a:pt x="192" y="372"/>
                    <a:pt x="194" y="372"/>
                  </a:cubicBezTo>
                  <a:cubicBezTo>
                    <a:pt x="293" y="367"/>
                    <a:pt x="376" y="284"/>
                    <a:pt x="373" y="182"/>
                  </a:cubicBezTo>
                  <a:cubicBezTo>
                    <a:pt x="371" y="85"/>
                    <a:pt x="288" y="1"/>
                    <a:pt x="19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65"/>
            <p:cNvSpPr/>
            <p:nvPr/>
          </p:nvSpPr>
          <p:spPr>
            <a:xfrm>
              <a:off x="8271300" y="1175725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4" y="3"/>
                    <a:pt x="6" y="4"/>
                    <a:pt x="7" y="5"/>
                  </a:cubicBezTo>
                  <a:lnTo>
                    <a:pt x="6" y="5"/>
                  </a:lnTo>
                  <a:cubicBezTo>
                    <a:pt x="13" y="9"/>
                    <a:pt x="21" y="12"/>
                    <a:pt x="28" y="14"/>
                  </a:cubicBezTo>
                  <a:cubicBezTo>
                    <a:pt x="19" y="11"/>
                    <a:pt x="11" y="7"/>
                    <a:pt x="2" y="2"/>
                  </a:cubicBezTo>
                  <a:close/>
                </a:path>
              </a:pathLst>
            </a:custGeom>
            <a:solidFill>
              <a:srgbClr val="EA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65"/>
            <p:cNvSpPr/>
            <p:nvPr/>
          </p:nvSpPr>
          <p:spPr>
            <a:xfrm>
              <a:off x="8268200" y="1166900"/>
              <a:ext cx="10950" cy="9600"/>
            </a:xfrm>
            <a:custGeom>
              <a:avLst/>
              <a:gdLst/>
              <a:ahLst/>
              <a:cxnLst/>
              <a:rect l="l" t="t" r="r" b="b"/>
              <a:pathLst>
                <a:path w="438" h="384" extrusionOk="0">
                  <a:moveTo>
                    <a:pt x="200" y="0"/>
                  </a:moveTo>
                  <a:cubicBezTo>
                    <a:pt x="183" y="0"/>
                    <a:pt x="167" y="3"/>
                    <a:pt x="151" y="7"/>
                  </a:cubicBezTo>
                  <a:cubicBezTo>
                    <a:pt x="51" y="36"/>
                    <a:pt x="1" y="138"/>
                    <a:pt x="25" y="236"/>
                  </a:cubicBezTo>
                  <a:cubicBezTo>
                    <a:pt x="37" y="290"/>
                    <a:pt x="77" y="329"/>
                    <a:pt x="124" y="354"/>
                  </a:cubicBezTo>
                  <a:lnTo>
                    <a:pt x="120" y="351"/>
                  </a:lnTo>
                  <a:lnTo>
                    <a:pt x="120" y="351"/>
                  </a:lnTo>
                  <a:cubicBezTo>
                    <a:pt x="156" y="371"/>
                    <a:pt x="194" y="384"/>
                    <a:pt x="232" y="384"/>
                  </a:cubicBezTo>
                  <a:cubicBezTo>
                    <a:pt x="234" y="384"/>
                    <a:pt x="236" y="383"/>
                    <a:pt x="238" y="383"/>
                  </a:cubicBezTo>
                  <a:cubicBezTo>
                    <a:pt x="266" y="382"/>
                    <a:pt x="295" y="373"/>
                    <a:pt x="322" y="357"/>
                  </a:cubicBezTo>
                  <a:cubicBezTo>
                    <a:pt x="428" y="293"/>
                    <a:pt x="438" y="149"/>
                    <a:pt x="354" y="63"/>
                  </a:cubicBezTo>
                  <a:cubicBezTo>
                    <a:pt x="336" y="46"/>
                    <a:pt x="315" y="32"/>
                    <a:pt x="292" y="24"/>
                  </a:cubicBezTo>
                  <a:cubicBezTo>
                    <a:pt x="265" y="9"/>
                    <a:pt x="232" y="0"/>
                    <a:pt x="2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65"/>
            <p:cNvSpPr/>
            <p:nvPr/>
          </p:nvSpPr>
          <p:spPr>
            <a:xfrm>
              <a:off x="8145125" y="1168275"/>
              <a:ext cx="10850" cy="9375"/>
            </a:xfrm>
            <a:custGeom>
              <a:avLst/>
              <a:gdLst/>
              <a:ahLst/>
              <a:cxnLst/>
              <a:rect l="l" t="t" r="r" b="b"/>
              <a:pathLst>
                <a:path w="434" h="375" extrusionOk="0">
                  <a:moveTo>
                    <a:pt x="202" y="1"/>
                  </a:moveTo>
                  <a:cubicBezTo>
                    <a:pt x="120" y="1"/>
                    <a:pt x="42" y="63"/>
                    <a:pt x="23" y="143"/>
                  </a:cubicBezTo>
                  <a:cubicBezTo>
                    <a:pt x="0" y="245"/>
                    <a:pt x="64" y="340"/>
                    <a:pt x="161" y="366"/>
                  </a:cubicBezTo>
                  <a:cubicBezTo>
                    <a:pt x="172" y="370"/>
                    <a:pt x="183" y="371"/>
                    <a:pt x="193" y="371"/>
                  </a:cubicBezTo>
                  <a:cubicBezTo>
                    <a:pt x="204" y="373"/>
                    <a:pt x="213" y="375"/>
                    <a:pt x="223" y="375"/>
                  </a:cubicBezTo>
                  <a:cubicBezTo>
                    <a:pt x="227" y="375"/>
                    <a:pt x="230" y="374"/>
                    <a:pt x="233" y="374"/>
                  </a:cubicBezTo>
                  <a:cubicBezTo>
                    <a:pt x="297" y="372"/>
                    <a:pt x="361" y="332"/>
                    <a:pt x="391" y="276"/>
                  </a:cubicBezTo>
                  <a:cubicBezTo>
                    <a:pt x="433" y="197"/>
                    <a:pt x="413" y="89"/>
                    <a:pt x="336" y="38"/>
                  </a:cubicBezTo>
                  <a:cubicBezTo>
                    <a:pt x="321" y="29"/>
                    <a:pt x="308" y="22"/>
                    <a:pt x="293" y="16"/>
                  </a:cubicBezTo>
                  <a:cubicBezTo>
                    <a:pt x="294" y="16"/>
                    <a:pt x="294" y="15"/>
                    <a:pt x="294" y="15"/>
                  </a:cubicBezTo>
                  <a:lnTo>
                    <a:pt x="293" y="15"/>
                  </a:lnTo>
                  <a:cubicBezTo>
                    <a:pt x="272" y="5"/>
                    <a:pt x="250" y="1"/>
                    <a:pt x="227" y="1"/>
                  </a:cubicBezTo>
                  <a:cubicBezTo>
                    <a:pt x="224" y="1"/>
                    <a:pt x="221" y="1"/>
                    <a:pt x="218" y="1"/>
                  </a:cubicBezTo>
                  <a:cubicBezTo>
                    <a:pt x="213" y="1"/>
                    <a:pt x="207" y="1"/>
                    <a:pt x="20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65"/>
            <p:cNvSpPr/>
            <p:nvPr/>
          </p:nvSpPr>
          <p:spPr>
            <a:xfrm>
              <a:off x="8047125" y="1102275"/>
              <a:ext cx="318000" cy="114275"/>
            </a:xfrm>
            <a:custGeom>
              <a:avLst/>
              <a:gdLst/>
              <a:ahLst/>
              <a:cxnLst/>
              <a:rect l="l" t="t" r="r" b="b"/>
              <a:pathLst>
                <a:path w="12720" h="4571" extrusionOk="0">
                  <a:moveTo>
                    <a:pt x="7221" y="645"/>
                  </a:moveTo>
                  <a:lnTo>
                    <a:pt x="7221" y="645"/>
                  </a:lnTo>
                  <a:cubicBezTo>
                    <a:pt x="7218" y="646"/>
                    <a:pt x="7215" y="648"/>
                    <a:pt x="7212" y="649"/>
                  </a:cubicBezTo>
                  <a:cubicBezTo>
                    <a:pt x="7215" y="648"/>
                    <a:pt x="7218" y="647"/>
                    <a:pt x="7221" y="645"/>
                  </a:cubicBezTo>
                  <a:close/>
                  <a:moveTo>
                    <a:pt x="5904" y="1329"/>
                  </a:moveTo>
                  <a:cubicBezTo>
                    <a:pt x="5904" y="1329"/>
                    <a:pt x="5903" y="1330"/>
                    <a:pt x="5903" y="1331"/>
                  </a:cubicBezTo>
                  <a:lnTo>
                    <a:pt x="5903" y="1331"/>
                  </a:lnTo>
                  <a:cubicBezTo>
                    <a:pt x="5903" y="1330"/>
                    <a:pt x="5904" y="1329"/>
                    <a:pt x="5904" y="1329"/>
                  </a:cubicBezTo>
                  <a:close/>
                  <a:moveTo>
                    <a:pt x="5923" y="1998"/>
                  </a:moveTo>
                  <a:lnTo>
                    <a:pt x="5923" y="1998"/>
                  </a:lnTo>
                  <a:cubicBezTo>
                    <a:pt x="5922" y="1999"/>
                    <a:pt x="5922" y="2000"/>
                    <a:pt x="5921" y="2001"/>
                  </a:cubicBezTo>
                  <a:cubicBezTo>
                    <a:pt x="5922" y="2000"/>
                    <a:pt x="5922" y="1999"/>
                    <a:pt x="5923" y="1998"/>
                  </a:cubicBezTo>
                  <a:close/>
                  <a:moveTo>
                    <a:pt x="12568" y="3481"/>
                  </a:moveTo>
                  <a:cubicBezTo>
                    <a:pt x="12570" y="3487"/>
                    <a:pt x="12571" y="3493"/>
                    <a:pt x="12573" y="3499"/>
                  </a:cubicBezTo>
                  <a:cubicBezTo>
                    <a:pt x="12572" y="3494"/>
                    <a:pt x="12570" y="3488"/>
                    <a:pt x="12568" y="3481"/>
                  </a:cubicBezTo>
                  <a:close/>
                  <a:moveTo>
                    <a:pt x="718" y="4167"/>
                  </a:moveTo>
                  <a:cubicBezTo>
                    <a:pt x="723" y="4167"/>
                    <a:pt x="727" y="4167"/>
                    <a:pt x="731" y="4167"/>
                  </a:cubicBezTo>
                  <a:lnTo>
                    <a:pt x="731" y="4167"/>
                  </a:lnTo>
                  <a:cubicBezTo>
                    <a:pt x="727" y="4167"/>
                    <a:pt x="723" y="4167"/>
                    <a:pt x="718" y="4167"/>
                  </a:cubicBezTo>
                  <a:close/>
                  <a:moveTo>
                    <a:pt x="8389" y="369"/>
                  </a:moveTo>
                  <a:cubicBezTo>
                    <a:pt x="8402" y="369"/>
                    <a:pt x="8415" y="369"/>
                    <a:pt x="8429" y="369"/>
                  </a:cubicBezTo>
                  <a:cubicBezTo>
                    <a:pt x="8494" y="374"/>
                    <a:pt x="8558" y="381"/>
                    <a:pt x="8623" y="389"/>
                  </a:cubicBezTo>
                  <a:cubicBezTo>
                    <a:pt x="8712" y="407"/>
                    <a:pt x="8799" y="428"/>
                    <a:pt x="8887" y="452"/>
                  </a:cubicBezTo>
                  <a:cubicBezTo>
                    <a:pt x="8972" y="479"/>
                    <a:pt x="9054" y="509"/>
                    <a:pt x="9137" y="543"/>
                  </a:cubicBezTo>
                  <a:cubicBezTo>
                    <a:pt x="9235" y="588"/>
                    <a:pt x="9332" y="635"/>
                    <a:pt x="9426" y="688"/>
                  </a:cubicBezTo>
                  <a:cubicBezTo>
                    <a:pt x="9464" y="710"/>
                    <a:pt x="9499" y="734"/>
                    <a:pt x="9533" y="758"/>
                  </a:cubicBezTo>
                  <a:cubicBezTo>
                    <a:pt x="9588" y="803"/>
                    <a:pt x="9639" y="851"/>
                    <a:pt x="9690" y="900"/>
                  </a:cubicBezTo>
                  <a:cubicBezTo>
                    <a:pt x="9744" y="957"/>
                    <a:pt x="9795" y="1015"/>
                    <a:pt x="9846" y="1076"/>
                  </a:cubicBezTo>
                  <a:cubicBezTo>
                    <a:pt x="9954" y="1227"/>
                    <a:pt x="10048" y="1386"/>
                    <a:pt x="10139" y="1548"/>
                  </a:cubicBezTo>
                  <a:cubicBezTo>
                    <a:pt x="10215" y="1690"/>
                    <a:pt x="10283" y="1833"/>
                    <a:pt x="10345" y="1982"/>
                  </a:cubicBezTo>
                  <a:cubicBezTo>
                    <a:pt x="10386" y="2098"/>
                    <a:pt x="10426" y="2215"/>
                    <a:pt x="10461" y="2334"/>
                  </a:cubicBezTo>
                  <a:cubicBezTo>
                    <a:pt x="10468" y="2366"/>
                    <a:pt x="10473" y="2399"/>
                    <a:pt x="10478" y="2431"/>
                  </a:cubicBezTo>
                  <a:cubicBezTo>
                    <a:pt x="10478" y="2432"/>
                    <a:pt x="10478" y="2434"/>
                    <a:pt x="10478" y="2436"/>
                  </a:cubicBezTo>
                  <a:cubicBezTo>
                    <a:pt x="10485" y="2461"/>
                    <a:pt x="10490" y="2487"/>
                    <a:pt x="10497" y="2512"/>
                  </a:cubicBezTo>
                  <a:lnTo>
                    <a:pt x="10496" y="2512"/>
                  </a:lnTo>
                  <a:cubicBezTo>
                    <a:pt x="10502" y="2532"/>
                    <a:pt x="10506" y="2552"/>
                    <a:pt x="10512" y="2572"/>
                  </a:cubicBezTo>
                  <a:cubicBezTo>
                    <a:pt x="10526" y="2613"/>
                    <a:pt x="10537" y="2654"/>
                    <a:pt x="10550" y="2695"/>
                  </a:cubicBezTo>
                  <a:cubicBezTo>
                    <a:pt x="10554" y="2712"/>
                    <a:pt x="10561" y="2729"/>
                    <a:pt x="10566" y="2748"/>
                  </a:cubicBezTo>
                  <a:cubicBezTo>
                    <a:pt x="10574" y="2787"/>
                    <a:pt x="10583" y="2827"/>
                    <a:pt x="10591" y="2867"/>
                  </a:cubicBezTo>
                  <a:cubicBezTo>
                    <a:pt x="10618" y="2858"/>
                    <a:pt x="10646" y="2847"/>
                    <a:pt x="10675" y="2839"/>
                  </a:cubicBezTo>
                  <a:cubicBezTo>
                    <a:pt x="10691" y="2835"/>
                    <a:pt x="10707" y="2829"/>
                    <a:pt x="10723" y="2824"/>
                  </a:cubicBezTo>
                  <a:cubicBezTo>
                    <a:pt x="10745" y="2816"/>
                    <a:pt x="10767" y="2808"/>
                    <a:pt x="10790" y="2799"/>
                  </a:cubicBezTo>
                  <a:cubicBezTo>
                    <a:pt x="10791" y="2796"/>
                    <a:pt x="10792" y="2791"/>
                    <a:pt x="10792" y="2787"/>
                  </a:cubicBezTo>
                  <a:cubicBezTo>
                    <a:pt x="10794" y="2786"/>
                    <a:pt x="10795" y="2786"/>
                    <a:pt x="10797" y="2785"/>
                  </a:cubicBezTo>
                  <a:lnTo>
                    <a:pt x="10797" y="2785"/>
                  </a:lnTo>
                  <a:cubicBezTo>
                    <a:pt x="10796" y="2786"/>
                    <a:pt x="10794" y="2786"/>
                    <a:pt x="10793" y="2787"/>
                  </a:cubicBezTo>
                  <a:cubicBezTo>
                    <a:pt x="10793" y="2787"/>
                    <a:pt x="10792" y="2788"/>
                    <a:pt x="10792" y="2788"/>
                  </a:cubicBezTo>
                  <a:lnTo>
                    <a:pt x="10800" y="2784"/>
                  </a:lnTo>
                  <a:lnTo>
                    <a:pt x="10800" y="2784"/>
                  </a:lnTo>
                  <a:cubicBezTo>
                    <a:pt x="10799" y="2784"/>
                    <a:pt x="10798" y="2785"/>
                    <a:pt x="10797" y="2785"/>
                  </a:cubicBezTo>
                  <a:lnTo>
                    <a:pt x="10797" y="2785"/>
                  </a:lnTo>
                  <a:cubicBezTo>
                    <a:pt x="10798" y="2784"/>
                    <a:pt x="10800" y="2784"/>
                    <a:pt x="10801" y="2783"/>
                  </a:cubicBezTo>
                  <a:lnTo>
                    <a:pt x="10801" y="2783"/>
                  </a:lnTo>
                  <a:lnTo>
                    <a:pt x="10800" y="2784"/>
                  </a:lnTo>
                  <a:lnTo>
                    <a:pt x="10800" y="2784"/>
                  </a:lnTo>
                  <a:cubicBezTo>
                    <a:pt x="10846" y="2768"/>
                    <a:pt x="10891" y="2753"/>
                    <a:pt x="10938" y="2740"/>
                  </a:cubicBezTo>
                  <a:cubicBezTo>
                    <a:pt x="10976" y="2732"/>
                    <a:pt x="11014" y="2726"/>
                    <a:pt x="11054" y="2719"/>
                  </a:cubicBezTo>
                  <a:cubicBezTo>
                    <a:pt x="11077" y="2718"/>
                    <a:pt x="11100" y="2717"/>
                    <a:pt x="11123" y="2717"/>
                  </a:cubicBezTo>
                  <a:cubicBezTo>
                    <a:pt x="11134" y="2718"/>
                    <a:pt x="11146" y="2719"/>
                    <a:pt x="11156" y="2719"/>
                  </a:cubicBezTo>
                  <a:cubicBezTo>
                    <a:pt x="11263" y="2737"/>
                    <a:pt x="11370" y="2766"/>
                    <a:pt x="11475" y="2795"/>
                  </a:cubicBezTo>
                  <a:cubicBezTo>
                    <a:pt x="11525" y="2811"/>
                    <a:pt x="11574" y="2827"/>
                    <a:pt x="11622" y="2845"/>
                  </a:cubicBezTo>
                  <a:cubicBezTo>
                    <a:pt x="11617" y="2843"/>
                    <a:pt x="11612" y="2840"/>
                    <a:pt x="11607" y="2838"/>
                  </a:cubicBezTo>
                  <a:lnTo>
                    <a:pt x="11607" y="2838"/>
                  </a:lnTo>
                  <a:cubicBezTo>
                    <a:pt x="11612" y="2840"/>
                    <a:pt x="11618" y="2843"/>
                    <a:pt x="11624" y="2845"/>
                  </a:cubicBezTo>
                  <a:cubicBezTo>
                    <a:pt x="11660" y="2862"/>
                    <a:pt x="11696" y="2880"/>
                    <a:pt x="11732" y="2900"/>
                  </a:cubicBezTo>
                  <a:cubicBezTo>
                    <a:pt x="11772" y="2924"/>
                    <a:pt x="11812" y="2951"/>
                    <a:pt x="11850" y="2981"/>
                  </a:cubicBezTo>
                  <a:cubicBezTo>
                    <a:pt x="11895" y="3015"/>
                    <a:pt x="11936" y="3052"/>
                    <a:pt x="11976" y="3092"/>
                  </a:cubicBezTo>
                  <a:cubicBezTo>
                    <a:pt x="12006" y="3123"/>
                    <a:pt x="12033" y="3154"/>
                    <a:pt x="12059" y="3187"/>
                  </a:cubicBezTo>
                  <a:cubicBezTo>
                    <a:pt x="12072" y="3205"/>
                    <a:pt x="12083" y="3225"/>
                    <a:pt x="12096" y="3244"/>
                  </a:cubicBezTo>
                  <a:cubicBezTo>
                    <a:pt x="12121" y="3294"/>
                    <a:pt x="12142" y="3345"/>
                    <a:pt x="12162" y="3396"/>
                  </a:cubicBezTo>
                  <a:cubicBezTo>
                    <a:pt x="12170" y="3424"/>
                    <a:pt x="12180" y="3451"/>
                    <a:pt x="12190" y="3480"/>
                  </a:cubicBezTo>
                  <a:cubicBezTo>
                    <a:pt x="12190" y="3481"/>
                    <a:pt x="12190" y="3482"/>
                    <a:pt x="12190" y="3483"/>
                  </a:cubicBezTo>
                  <a:cubicBezTo>
                    <a:pt x="12191" y="3486"/>
                    <a:pt x="12192" y="3491"/>
                    <a:pt x="12193" y="3494"/>
                  </a:cubicBezTo>
                  <a:cubicBezTo>
                    <a:pt x="12193" y="3492"/>
                    <a:pt x="12192" y="3491"/>
                    <a:pt x="12192" y="3489"/>
                  </a:cubicBezTo>
                  <a:lnTo>
                    <a:pt x="12192" y="3489"/>
                  </a:lnTo>
                  <a:cubicBezTo>
                    <a:pt x="12200" y="3523"/>
                    <a:pt x="12208" y="3556"/>
                    <a:pt x="12216" y="3588"/>
                  </a:cubicBezTo>
                  <a:cubicBezTo>
                    <a:pt x="12214" y="3580"/>
                    <a:pt x="12211" y="3573"/>
                    <a:pt x="12209" y="3565"/>
                  </a:cubicBezTo>
                  <a:lnTo>
                    <a:pt x="12209" y="3565"/>
                  </a:lnTo>
                  <a:cubicBezTo>
                    <a:pt x="12247" y="3743"/>
                    <a:pt x="12285" y="3916"/>
                    <a:pt x="12310" y="4096"/>
                  </a:cubicBezTo>
                  <a:cubicBezTo>
                    <a:pt x="12312" y="4118"/>
                    <a:pt x="12311" y="4141"/>
                    <a:pt x="12312" y="4162"/>
                  </a:cubicBezTo>
                  <a:cubicBezTo>
                    <a:pt x="12296" y="4163"/>
                    <a:pt x="12279" y="4163"/>
                    <a:pt x="12262" y="4165"/>
                  </a:cubicBezTo>
                  <a:cubicBezTo>
                    <a:pt x="12125" y="4172"/>
                    <a:pt x="11988" y="4175"/>
                    <a:pt x="11851" y="4175"/>
                  </a:cubicBezTo>
                  <a:cubicBezTo>
                    <a:pt x="11776" y="4175"/>
                    <a:pt x="11701" y="4174"/>
                    <a:pt x="11626" y="4173"/>
                  </a:cubicBezTo>
                  <a:cubicBezTo>
                    <a:pt x="11370" y="4157"/>
                    <a:pt x="11115" y="4131"/>
                    <a:pt x="10860" y="4111"/>
                  </a:cubicBezTo>
                  <a:cubicBezTo>
                    <a:pt x="10612" y="4089"/>
                    <a:pt x="10360" y="4088"/>
                    <a:pt x="10111" y="4083"/>
                  </a:cubicBezTo>
                  <a:cubicBezTo>
                    <a:pt x="10113" y="4083"/>
                    <a:pt x="10114" y="4083"/>
                    <a:pt x="10117" y="4082"/>
                  </a:cubicBezTo>
                  <a:cubicBezTo>
                    <a:pt x="9910" y="4078"/>
                    <a:pt x="9703" y="4070"/>
                    <a:pt x="9497" y="4070"/>
                  </a:cubicBezTo>
                  <a:cubicBezTo>
                    <a:pt x="9439" y="4070"/>
                    <a:pt x="9381" y="4070"/>
                    <a:pt x="9323" y="4072"/>
                  </a:cubicBezTo>
                  <a:cubicBezTo>
                    <a:pt x="9100" y="4078"/>
                    <a:pt x="8877" y="4083"/>
                    <a:pt x="8653" y="4083"/>
                  </a:cubicBezTo>
                  <a:cubicBezTo>
                    <a:pt x="8603" y="4083"/>
                    <a:pt x="8552" y="4083"/>
                    <a:pt x="8502" y="4082"/>
                  </a:cubicBezTo>
                  <a:cubicBezTo>
                    <a:pt x="8173" y="4073"/>
                    <a:pt x="7844" y="4055"/>
                    <a:pt x="7515" y="4055"/>
                  </a:cubicBezTo>
                  <a:cubicBezTo>
                    <a:pt x="7447" y="4055"/>
                    <a:pt x="7380" y="4055"/>
                    <a:pt x="7313" y="4057"/>
                  </a:cubicBezTo>
                  <a:cubicBezTo>
                    <a:pt x="7119" y="4062"/>
                    <a:pt x="6925" y="4073"/>
                    <a:pt x="6731" y="4074"/>
                  </a:cubicBezTo>
                  <a:cubicBezTo>
                    <a:pt x="6519" y="4076"/>
                    <a:pt x="6306" y="4076"/>
                    <a:pt x="6094" y="4081"/>
                  </a:cubicBezTo>
                  <a:cubicBezTo>
                    <a:pt x="5896" y="4086"/>
                    <a:pt x="5697" y="4096"/>
                    <a:pt x="5498" y="4100"/>
                  </a:cubicBezTo>
                  <a:cubicBezTo>
                    <a:pt x="5299" y="4107"/>
                    <a:pt x="5099" y="4107"/>
                    <a:pt x="4899" y="4108"/>
                  </a:cubicBezTo>
                  <a:cubicBezTo>
                    <a:pt x="4499" y="4111"/>
                    <a:pt x="4097" y="4111"/>
                    <a:pt x="3699" y="4139"/>
                  </a:cubicBezTo>
                  <a:cubicBezTo>
                    <a:pt x="3547" y="4150"/>
                    <a:pt x="3396" y="4167"/>
                    <a:pt x="3245" y="4181"/>
                  </a:cubicBezTo>
                  <a:cubicBezTo>
                    <a:pt x="3156" y="4187"/>
                    <a:pt x="3069" y="4193"/>
                    <a:pt x="2981" y="4197"/>
                  </a:cubicBezTo>
                  <a:cubicBezTo>
                    <a:pt x="2950" y="4198"/>
                    <a:pt x="2919" y="4198"/>
                    <a:pt x="2888" y="4198"/>
                  </a:cubicBezTo>
                  <a:cubicBezTo>
                    <a:pt x="2847" y="4198"/>
                    <a:pt x="2805" y="4198"/>
                    <a:pt x="2764" y="4198"/>
                  </a:cubicBezTo>
                  <a:cubicBezTo>
                    <a:pt x="2603" y="4193"/>
                    <a:pt x="2440" y="4186"/>
                    <a:pt x="2279" y="4177"/>
                  </a:cubicBezTo>
                  <a:cubicBezTo>
                    <a:pt x="2106" y="4168"/>
                    <a:pt x="1934" y="4159"/>
                    <a:pt x="1762" y="4158"/>
                  </a:cubicBezTo>
                  <a:cubicBezTo>
                    <a:pt x="1743" y="4157"/>
                    <a:pt x="1724" y="4157"/>
                    <a:pt x="1704" y="4157"/>
                  </a:cubicBezTo>
                  <a:cubicBezTo>
                    <a:pt x="1547" y="4157"/>
                    <a:pt x="1390" y="4165"/>
                    <a:pt x="1233" y="4168"/>
                  </a:cubicBezTo>
                  <a:cubicBezTo>
                    <a:pt x="1171" y="4170"/>
                    <a:pt x="1110" y="4170"/>
                    <a:pt x="1048" y="4170"/>
                  </a:cubicBezTo>
                  <a:cubicBezTo>
                    <a:pt x="942" y="4170"/>
                    <a:pt x="837" y="4168"/>
                    <a:pt x="731" y="4167"/>
                  </a:cubicBezTo>
                  <a:lnTo>
                    <a:pt x="731" y="4167"/>
                  </a:lnTo>
                  <a:cubicBezTo>
                    <a:pt x="735" y="4167"/>
                    <a:pt x="739" y="4167"/>
                    <a:pt x="742" y="4168"/>
                  </a:cubicBezTo>
                  <a:cubicBezTo>
                    <a:pt x="646" y="4165"/>
                    <a:pt x="549" y="4160"/>
                    <a:pt x="453" y="4155"/>
                  </a:cubicBezTo>
                  <a:cubicBezTo>
                    <a:pt x="458" y="4137"/>
                    <a:pt x="462" y="4118"/>
                    <a:pt x="467" y="4098"/>
                  </a:cubicBezTo>
                  <a:cubicBezTo>
                    <a:pt x="488" y="4025"/>
                    <a:pt x="509" y="3952"/>
                    <a:pt x="525" y="3878"/>
                  </a:cubicBezTo>
                  <a:cubicBezTo>
                    <a:pt x="541" y="3802"/>
                    <a:pt x="556" y="3728"/>
                    <a:pt x="574" y="3653"/>
                  </a:cubicBezTo>
                  <a:cubicBezTo>
                    <a:pt x="586" y="3618"/>
                    <a:pt x="598" y="3584"/>
                    <a:pt x="612" y="3549"/>
                  </a:cubicBezTo>
                  <a:cubicBezTo>
                    <a:pt x="650" y="3468"/>
                    <a:pt x="689" y="3389"/>
                    <a:pt x="733" y="3313"/>
                  </a:cubicBezTo>
                  <a:cubicBezTo>
                    <a:pt x="763" y="3269"/>
                    <a:pt x="794" y="3228"/>
                    <a:pt x="825" y="3187"/>
                  </a:cubicBezTo>
                  <a:cubicBezTo>
                    <a:pt x="857" y="3146"/>
                    <a:pt x="893" y="3107"/>
                    <a:pt x="931" y="3070"/>
                  </a:cubicBezTo>
                  <a:cubicBezTo>
                    <a:pt x="958" y="3045"/>
                    <a:pt x="987" y="3021"/>
                    <a:pt x="1017" y="2997"/>
                  </a:cubicBezTo>
                  <a:cubicBezTo>
                    <a:pt x="1049" y="2976"/>
                    <a:pt x="1080" y="2956"/>
                    <a:pt x="1113" y="2936"/>
                  </a:cubicBezTo>
                  <a:cubicBezTo>
                    <a:pt x="1195" y="2893"/>
                    <a:pt x="1279" y="2855"/>
                    <a:pt x="1364" y="2820"/>
                  </a:cubicBezTo>
                  <a:cubicBezTo>
                    <a:pt x="1457" y="2784"/>
                    <a:pt x="1550" y="2750"/>
                    <a:pt x="1643" y="2721"/>
                  </a:cubicBezTo>
                  <a:cubicBezTo>
                    <a:pt x="1731" y="2703"/>
                    <a:pt x="1816" y="2691"/>
                    <a:pt x="1904" y="2680"/>
                  </a:cubicBezTo>
                  <a:cubicBezTo>
                    <a:pt x="1973" y="2676"/>
                    <a:pt x="2040" y="2672"/>
                    <a:pt x="2109" y="2672"/>
                  </a:cubicBezTo>
                  <a:cubicBezTo>
                    <a:pt x="2118" y="2672"/>
                    <a:pt x="2126" y="2672"/>
                    <a:pt x="2134" y="2672"/>
                  </a:cubicBezTo>
                  <a:cubicBezTo>
                    <a:pt x="2166" y="2675"/>
                    <a:pt x="2199" y="2677"/>
                    <a:pt x="2231" y="2683"/>
                  </a:cubicBezTo>
                  <a:cubicBezTo>
                    <a:pt x="2230" y="2681"/>
                    <a:pt x="2229" y="2681"/>
                    <a:pt x="2227" y="2680"/>
                  </a:cubicBezTo>
                  <a:lnTo>
                    <a:pt x="2227" y="2680"/>
                  </a:lnTo>
                  <a:cubicBezTo>
                    <a:pt x="2304" y="2694"/>
                    <a:pt x="2380" y="2711"/>
                    <a:pt x="2455" y="2731"/>
                  </a:cubicBezTo>
                  <a:cubicBezTo>
                    <a:pt x="2447" y="2728"/>
                    <a:pt x="2439" y="2726"/>
                    <a:pt x="2432" y="2724"/>
                  </a:cubicBezTo>
                  <a:lnTo>
                    <a:pt x="2432" y="2724"/>
                  </a:lnTo>
                  <a:cubicBezTo>
                    <a:pt x="2464" y="2733"/>
                    <a:pt x="2496" y="2742"/>
                    <a:pt x="2528" y="2752"/>
                  </a:cubicBezTo>
                  <a:cubicBezTo>
                    <a:pt x="2552" y="2756"/>
                    <a:pt x="2575" y="2760"/>
                    <a:pt x="2599" y="2765"/>
                  </a:cubicBezTo>
                  <a:cubicBezTo>
                    <a:pt x="2599" y="2765"/>
                    <a:pt x="2599" y="2766"/>
                    <a:pt x="2598" y="2766"/>
                  </a:cubicBezTo>
                  <a:cubicBezTo>
                    <a:pt x="2603" y="2767"/>
                    <a:pt x="2608" y="2767"/>
                    <a:pt x="2613" y="2768"/>
                  </a:cubicBezTo>
                  <a:cubicBezTo>
                    <a:pt x="2648" y="2774"/>
                    <a:pt x="2685" y="2782"/>
                    <a:pt x="2719" y="2792"/>
                  </a:cubicBezTo>
                  <a:cubicBezTo>
                    <a:pt x="2759" y="2803"/>
                    <a:pt x="2798" y="2813"/>
                    <a:pt x="2838" y="2824"/>
                  </a:cubicBezTo>
                  <a:cubicBezTo>
                    <a:pt x="2876" y="2834"/>
                    <a:pt x="2914" y="2840"/>
                    <a:pt x="2944" y="2869"/>
                  </a:cubicBezTo>
                  <a:cubicBezTo>
                    <a:pt x="2947" y="2870"/>
                    <a:pt x="2952" y="2870"/>
                    <a:pt x="2955" y="2871"/>
                  </a:cubicBezTo>
                  <a:cubicBezTo>
                    <a:pt x="2992" y="2802"/>
                    <a:pt x="3029" y="2733"/>
                    <a:pt x="3067" y="2663"/>
                  </a:cubicBezTo>
                  <a:cubicBezTo>
                    <a:pt x="3072" y="2653"/>
                    <a:pt x="3076" y="2643"/>
                    <a:pt x="3081" y="2631"/>
                  </a:cubicBezTo>
                  <a:cubicBezTo>
                    <a:pt x="3083" y="2627"/>
                    <a:pt x="3085" y="2623"/>
                    <a:pt x="3088" y="2619"/>
                  </a:cubicBezTo>
                  <a:cubicBezTo>
                    <a:pt x="3091" y="2611"/>
                    <a:pt x="3096" y="2601"/>
                    <a:pt x="3100" y="2595"/>
                  </a:cubicBezTo>
                  <a:cubicBezTo>
                    <a:pt x="3097" y="2591"/>
                    <a:pt x="3092" y="2590"/>
                    <a:pt x="3088" y="2587"/>
                  </a:cubicBezTo>
                  <a:cubicBezTo>
                    <a:pt x="3141" y="2498"/>
                    <a:pt x="3196" y="2410"/>
                    <a:pt x="3259" y="2327"/>
                  </a:cubicBezTo>
                  <a:cubicBezTo>
                    <a:pt x="3287" y="2294"/>
                    <a:pt x="3315" y="2264"/>
                    <a:pt x="3345" y="2234"/>
                  </a:cubicBezTo>
                  <a:lnTo>
                    <a:pt x="3345" y="2234"/>
                  </a:lnTo>
                  <a:cubicBezTo>
                    <a:pt x="3345" y="2234"/>
                    <a:pt x="3344" y="2235"/>
                    <a:pt x="3344" y="2237"/>
                  </a:cubicBezTo>
                  <a:lnTo>
                    <a:pt x="3344" y="2237"/>
                  </a:lnTo>
                  <a:cubicBezTo>
                    <a:pt x="3344" y="2235"/>
                    <a:pt x="3345" y="2234"/>
                    <a:pt x="3346" y="2233"/>
                  </a:cubicBezTo>
                  <a:cubicBezTo>
                    <a:pt x="3348" y="2231"/>
                    <a:pt x="3352" y="2227"/>
                    <a:pt x="3354" y="2225"/>
                  </a:cubicBezTo>
                  <a:lnTo>
                    <a:pt x="3354" y="2226"/>
                  </a:lnTo>
                  <a:cubicBezTo>
                    <a:pt x="3355" y="2225"/>
                    <a:pt x="3356" y="2223"/>
                    <a:pt x="3357" y="2222"/>
                  </a:cubicBezTo>
                  <a:cubicBezTo>
                    <a:pt x="3358" y="2221"/>
                    <a:pt x="3358" y="2221"/>
                    <a:pt x="3359" y="2221"/>
                  </a:cubicBezTo>
                  <a:lnTo>
                    <a:pt x="3359" y="2221"/>
                  </a:lnTo>
                  <a:cubicBezTo>
                    <a:pt x="3434" y="2149"/>
                    <a:pt x="3508" y="2075"/>
                    <a:pt x="3584" y="2002"/>
                  </a:cubicBezTo>
                  <a:cubicBezTo>
                    <a:pt x="3612" y="1977"/>
                    <a:pt x="3642" y="1954"/>
                    <a:pt x="3672" y="1931"/>
                  </a:cubicBezTo>
                  <a:cubicBezTo>
                    <a:pt x="3700" y="1911"/>
                    <a:pt x="3729" y="1890"/>
                    <a:pt x="3760" y="1872"/>
                  </a:cubicBezTo>
                  <a:cubicBezTo>
                    <a:pt x="3760" y="1871"/>
                    <a:pt x="3760" y="1871"/>
                    <a:pt x="3760" y="1871"/>
                  </a:cubicBezTo>
                  <a:cubicBezTo>
                    <a:pt x="3811" y="1844"/>
                    <a:pt x="3865" y="1820"/>
                    <a:pt x="3919" y="1798"/>
                  </a:cubicBezTo>
                  <a:cubicBezTo>
                    <a:pt x="3950" y="1786"/>
                    <a:pt x="3979" y="1777"/>
                    <a:pt x="4010" y="1769"/>
                  </a:cubicBezTo>
                  <a:cubicBezTo>
                    <a:pt x="4101" y="1747"/>
                    <a:pt x="4193" y="1730"/>
                    <a:pt x="4286" y="1716"/>
                  </a:cubicBezTo>
                  <a:cubicBezTo>
                    <a:pt x="4331" y="1713"/>
                    <a:pt x="4374" y="1712"/>
                    <a:pt x="4417" y="1711"/>
                  </a:cubicBezTo>
                  <a:cubicBezTo>
                    <a:pt x="4502" y="1713"/>
                    <a:pt x="4583" y="1721"/>
                    <a:pt x="4668" y="1731"/>
                  </a:cubicBezTo>
                  <a:cubicBezTo>
                    <a:pt x="4707" y="1738"/>
                    <a:pt x="4746" y="1746"/>
                    <a:pt x="4782" y="1755"/>
                  </a:cubicBezTo>
                  <a:cubicBezTo>
                    <a:pt x="4784" y="1756"/>
                    <a:pt x="4784" y="1756"/>
                    <a:pt x="4786" y="1756"/>
                  </a:cubicBezTo>
                  <a:cubicBezTo>
                    <a:pt x="4790" y="1758"/>
                    <a:pt x="4796" y="1759"/>
                    <a:pt x="4801" y="1760"/>
                  </a:cubicBezTo>
                  <a:cubicBezTo>
                    <a:pt x="4796" y="1759"/>
                    <a:pt x="4791" y="1759"/>
                    <a:pt x="4787" y="1758"/>
                  </a:cubicBezTo>
                  <a:lnTo>
                    <a:pt x="4787" y="1758"/>
                  </a:lnTo>
                  <a:cubicBezTo>
                    <a:pt x="4826" y="1769"/>
                    <a:pt x="4862" y="1782"/>
                    <a:pt x="4899" y="1796"/>
                  </a:cubicBezTo>
                  <a:cubicBezTo>
                    <a:pt x="4945" y="1816"/>
                    <a:pt x="4989" y="1839"/>
                    <a:pt x="5033" y="1863"/>
                  </a:cubicBezTo>
                  <a:cubicBezTo>
                    <a:pt x="5113" y="1912"/>
                    <a:pt x="5192" y="1963"/>
                    <a:pt x="5269" y="2016"/>
                  </a:cubicBezTo>
                  <a:cubicBezTo>
                    <a:pt x="5299" y="2030"/>
                    <a:pt x="5325" y="2049"/>
                    <a:pt x="5353" y="2066"/>
                  </a:cubicBezTo>
                  <a:cubicBezTo>
                    <a:pt x="5378" y="2082"/>
                    <a:pt x="5403" y="2098"/>
                    <a:pt x="5427" y="2114"/>
                  </a:cubicBezTo>
                  <a:cubicBezTo>
                    <a:pt x="5479" y="2147"/>
                    <a:pt x="5529" y="2181"/>
                    <a:pt x="5578" y="2214"/>
                  </a:cubicBezTo>
                  <a:lnTo>
                    <a:pt x="5579" y="2214"/>
                  </a:lnTo>
                  <a:cubicBezTo>
                    <a:pt x="5585" y="2217"/>
                    <a:pt x="5592" y="2221"/>
                    <a:pt x="5598" y="2224"/>
                  </a:cubicBezTo>
                  <a:cubicBezTo>
                    <a:pt x="5603" y="2226"/>
                    <a:pt x="5608" y="2230"/>
                    <a:pt x="5614" y="2232"/>
                  </a:cubicBezTo>
                  <a:cubicBezTo>
                    <a:pt x="5668" y="2261"/>
                    <a:pt x="5721" y="2292"/>
                    <a:pt x="5774" y="2324"/>
                  </a:cubicBezTo>
                  <a:cubicBezTo>
                    <a:pt x="5774" y="2322"/>
                    <a:pt x="5775" y="2321"/>
                    <a:pt x="5775" y="2320"/>
                  </a:cubicBezTo>
                  <a:cubicBezTo>
                    <a:pt x="5790" y="2292"/>
                    <a:pt x="5806" y="2263"/>
                    <a:pt x="5823" y="2237"/>
                  </a:cubicBezTo>
                  <a:cubicBezTo>
                    <a:pt x="5831" y="2218"/>
                    <a:pt x="5839" y="2201"/>
                    <a:pt x="5847" y="2184"/>
                  </a:cubicBezTo>
                  <a:cubicBezTo>
                    <a:pt x="5853" y="2170"/>
                    <a:pt x="5858" y="2157"/>
                    <a:pt x="5864" y="2143"/>
                  </a:cubicBezTo>
                  <a:cubicBezTo>
                    <a:pt x="5877" y="2114"/>
                    <a:pt x="5889" y="2086"/>
                    <a:pt x="5903" y="2057"/>
                  </a:cubicBezTo>
                  <a:cubicBezTo>
                    <a:pt x="5901" y="2055"/>
                    <a:pt x="5898" y="2053"/>
                    <a:pt x="5897" y="2051"/>
                  </a:cubicBezTo>
                  <a:cubicBezTo>
                    <a:pt x="5897" y="2050"/>
                    <a:pt x="5897" y="2050"/>
                    <a:pt x="5897" y="2049"/>
                  </a:cubicBezTo>
                  <a:cubicBezTo>
                    <a:pt x="5904" y="2033"/>
                    <a:pt x="5911" y="2018"/>
                    <a:pt x="5920" y="2003"/>
                  </a:cubicBezTo>
                  <a:cubicBezTo>
                    <a:pt x="5923" y="1999"/>
                    <a:pt x="5925" y="1996"/>
                    <a:pt x="5927" y="1992"/>
                  </a:cubicBezTo>
                  <a:lnTo>
                    <a:pt x="5927" y="1992"/>
                  </a:lnTo>
                  <a:cubicBezTo>
                    <a:pt x="5940" y="1971"/>
                    <a:pt x="5953" y="1951"/>
                    <a:pt x="5967" y="1931"/>
                  </a:cubicBezTo>
                  <a:cubicBezTo>
                    <a:pt x="5975" y="1916"/>
                    <a:pt x="5983" y="1903"/>
                    <a:pt x="5992" y="1888"/>
                  </a:cubicBezTo>
                  <a:cubicBezTo>
                    <a:pt x="5998" y="1879"/>
                    <a:pt x="6006" y="1871"/>
                    <a:pt x="6013" y="1864"/>
                  </a:cubicBezTo>
                  <a:cubicBezTo>
                    <a:pt x="6031" y="1839"/>
                    <a:pt x="6048" y="1815"/>
                    <a:pt x="6065" y="1788"/>
                  </a:cubicBezTo>
                  <a:cubicBezTo>
                    <a:pt x="6116" y="1712"/>
                    <a:pt x="6156" y="1628"/>
                    <a:pt x="6202" y="1548"/>
                  </a:cubicBezTo>
                  <a:lnTo>
                    <a:pt x="6202" y="1548"/>
                  </a:lnTo>
                  <a:cubicBezTo>
                    <a:pt x="6201" y="1551"/>
                    <a:pt x="6200" y="1552"/>
                    <a:pt x="6200" y="1553"/>
                  </a:cubicBezTo>
                  <a:cubicBezTo>
                    <a:pt x="6245" y="1476"/>
                    <a:pt x="6286" y="1397"/>
                    <a:pt x="6329" y="1320"/>
                  </a:cubicBezTo>
                  <a:cubicBezTo>
                    <a:pt x="6338" y="1305"/>
                    <a:pt x="6350" y="1290"/>
                    <a:pt x="6361" y="1275"/>
                  </a:cubicBezTo>
                  <a:cubicBezTo>
                    <a:pt x="6375" y="1257"/>
                    <a:pt x="6391" y="1241"/>
                    <a:pt x="6406" y="1225"/>
                  </a:cubicBezTo>
                  <a:cubicBezTo>
                    <a:pt x="6505" y="1130"/>
                    <a:pt x="6613" y="1043"/>
                    <a:pt x="6723" y="958"/>
                  </a:cubicBezTo>
                  <a:cubicBezTo>
                    <a:pt x="6885" y="844"/>
                    <a:pt x="7054" y="739"/>
                    <a:pt x="7228" y="640"/>
                  </a:cubicBezTo>
                  <a:lnTo>
                    <a:pt x="7228" y="640"/>
                  </a:lnTo>
                  <a:cubicBezTo>
                    <a:pt x="7226" y="642"/>
                    <a:pt x="7223" y="643"/>
                    <a:pt x="7221" y="645"/>
                  </a:cubicBezTo>
                  <a:lnTo>
                    <a:pt x="7221" y="645"/>
                  </a:lnTo>
                  <a:cubicBezTo>
                    <a:pt x="7313" y="596"/>
                    <a:pt x="7407" y="552"/>
                    <a:pt x="7501" y="510"/>
                  </a:cubicBezTo>
                  <a:cubicBezTo>
                    <a:pt x="7581" y="480"/>
                    <a:pt x="7660" y="454"/>
                    <a:pt x="7742" y="430"/>
                  </a:cubicBezTo>
                  <a:cubicBezTo>
                    <a:pt x="7836" y="410"/>
                    <a:pt x="7930" y="396"/>
                    <a:pt x="8026" y="384"/>
                  </a:cubicBezTo>
                  <a:cubicBezTo>
                    <a:pt x="8148" y="374"/>
                    <a:pt x="8268" y="369"/>
                    <a:pt x="8389" y="369"/>
                  </a:cubicBezTo>
                  <a:close/>
                  <a:moveTo>
                    <a:pt x="8313" y="0"/>
                  </a:moveTo>
                  <a:cubicBezTo>
                    <a:pt x="8281" y="0"/>
                    <a:pt x="8250" y="0"/>
                    <a:pt x="8218" y="1"/>
                  </a:cubicBezTo>
                  <a:cubicBezTo>
                    <a:pt x="8122" y="2"/>
                    <a:pt x="8026" y="13"/>
                    <a:pt x="7930" y="24"/>
                  </a:cubicBezTo>
                  <a:cubicBezTo>
                    <a:pt x="7831" y="35"/>
                    <a:pt x="7731" y="50"/>
                    <a:pt x="7634" y="78"/>
                  </a:cubicBezTo>
                  <a:cubicBezTo>
                    <a:pt x="7264" y="178"/>
                    <a:pt x="6929" y="374"/>
                    <a:pt x="6612" y="585"/>
                  </a:cubicBezTo>
                  <a:cubicBezTo>
                    <a:pt x="6465" y="683"/>
                    <a:pt x="6325" y="796"/>
                    <a:pt x="6196" y="916"/>
                  </a:cubicBezTo>
                  <a:cubicBezTo>
                    <a:pt x="6132" y="975"/>
                    <a:pt x="6071" y="1038"/>
                    <a:pt x="6024" y="1113"/>
                  </a:cubicBezTo>
                  <a:cubicBezTo>
                    <a:pt x="5983" y="1177"/>
                    <a:pt x="5951" y="1248"/>
                    <a:pt x="5912" y="1315"/>
                  </a:cubicBezTo>
                  <a:cubicBezTo>
                    <a:pt x="5911" y="1316"/>
                    <a:pt x="5910" y="1320"/>
                    <a:pt x="5907" y="1323"/>
                  </a:cubicBezTo>
                  <a:cubicBezTo>
                    <a:pt x="5906" y="1324"/>
                    <a:pt x="5905" y="1327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3" y="1330"/>
                    <a:pt x="5903" y="1331"/>
                    <a:pt x="5902" y="1332"/>
                  </a:cubicBezTo>
                  <a:lnTo>
                    <a:pt x="5902" y="1332"/>
                  </a:lnTo>
                  <a:cubicBezTo>
                    <a:pt x="5902" y="1332"/>
                    <a:pt x="5902" y="1331"/>
                    <a:pt x="5903" y="1331"/>
                  </a:cubicBezTo>
                  <a:lnTo>
                    <a:pt x="5903" y="1331"/>
                  </a:lnTo>
                  <a:cubicBezTo>
                    <a:pt x="5864" y="1398"/>
                    <a:pt x="5827" y="1467"/>
                    <a:pt x="5788" y="1536"/>
                  </a:cubicBezTo>
                  <a:cubicBezTo>
                    <a:pt x="5732" y="1627"/>
                    <a:pt x="5668" y="1713"/>
                    <a:pt x="5611" y="1804"/>
                  </a:cubicBezTo>
                  <a:cubicBezTo>
                    <a:pt x="5529" y="1744"/>
                    <a:pt x="5444" y="1687"/>
                    <a:pt x="5360" y="1632"/>
                  </a:cubicBezTo>
                  <a:cubicBezTo>
                    <a:pt x="5225" y="1543"/>
                    <a:pt x="5084" y="1465"/>
                    <a:pt x="4930" y="1414"/>
                  </a:cubicBezTo>
                  <a:cubicBezTo>
                    <a:pt x="4796" y="1371"/>
                    <a:pt x="4655" y="1355"/>
                    <a:pt x="4515" y="1344"/>
                  </a:cubicBezTo>
                  <a:cubicBezTo>
                    <a:pt x="4484" y="1341"/>
                    <a:pt x="4454" y="1340"/>
                    <a:pt x="4423" y="1340"/>
                  </a:cubicBezTo>
                  <a:cubicBezTo>
                    <a:pt x="4259" y="1340"/>
                    <a:pt x="4097" y="1370"/>
                    <a:pt x="3937" y="1406"/>
                  </a:cubicBezTo>
                  <a:cubicBezTo>
                    <a:pt x="3794" y="1440"/>
                    <a:pt x="3652" y="1503"/>
                    <a:pt x="3529" y="1580"/>
                  </a:cubicBezTo>
                  <a:cubicBezTo>
                    <a:pt x="3415" y="1652"/>
                    <a:pt x="3319" y="1745"/>
                    <a:pt x="3225" y="1839"/>
                  </a:cubicBezTo>
                  <a:cubicBezTo>
                    <a:pt x="3226" y="1839"/>
                    <a:pt x="3226" y="1839"/>
                    <a:pt x="3227" y="1838"/>
                  </a:cubicBezTo>
                  <a:lnTo>
                    <a:pt x="3227" y="1838"/>
                  </a:lnTo>
                  <a:cubicBezTo>
                    <a:pt x="3225" y="1840"/>
                    <a:pt x="3223" y="1843"/>
                    <a:pt x="3220" y="1844"/>
                  </a:cubicBezTo>
                  <a:cubicBezTo>
                    <a:pt x="3220" y="1846"/>
                    <a:pt x="3219" y="1846"/>
                    <a:pt x="3218" y="1846"/>
                  </a:cubicBezTo>
                  <a:cubicBezTo>
                    <a:pt x="3131" y="1928"/>
                    <a:pt x="3037" y="2008"/>
                    <a:pt x="2964" y="2105"/>
                  </a:cubicBezTo>
                  <a:cubicBezTo>
                    <a:pt x="2891" y="2201"/>
                    <a:pt x="2827" y="2303"/>
                    <a:pt x="2765" y="2407"/>
                  </a:cubicBezTo>
                  <a:cubicBezTo>
                    <a:pt x="2758" y="2416"/>
                    <a:pt x="2755" y="2426"/>
                    <a:pt x="2749" y="2437"/>
                  </a:cubicBezTo>
                  <a:cubicBezTo>
                    <a:pt x="2632" y="2394"/>
                    <a:pt x="2514" y="2359"/>
                    <a:pt x="2392" y="2336"/>
                  </a:cubicBezTo>
                  <a:cubicBezTo>
                    <a:pt x="2285" y="2316"/>
                    <a:pt x="2177" y="2302"/>
                    <a:pt x="2068" y="2302"/>
                  </a:cubicBezTo>
                  <a:cubicBezTo>
                    <a:pt x="2038" y="2302"/>
                    <a:pt x="2008" y="2303"/>
                    <a:pt x="1977" y="2305"/>
                  </a:cubicBezTo>
                  <a:cubicBezTo>
                    <a:pt x="1869" y="2312"/>
                    <a:pt x="1761" y="2324"/>
                    <a:pt x="1655" y="2342"/>
                  </a:cubicBezTo>
                  <a:cubicBezTo>
                    <a:pt x="1574" y="2354"/>
                    <a:pt x="1492" y="2380"/>
                    <a:pt x="1416" y="2407"/>
                  </a:cubicBezTo>
                  <a:cubicBezTo>
                    <a:pt x="1320" y="2441"/>
                    <a:pt x="1224" y="2478"/>
                    <a:pt x="1130" y="2517"/>
                  </a:cubicBezTo>
                  <a:cubicBezTo>
                    <a:pt x="1036" y="2557"/>
                    <a:pt x="945" y="2604"/>
                    <a:pt x="859" y="2657"/>
                  </a:cubicBezTo>
                  <a:cubicBezTo>
                    <a:pt x="725" y="2741"/>
                    <a:pt x="613" y="2858"/>
                    <a:pt x="517" y="2981"/>
                  </a:cubicBezTo>
                  <a:cubicBezTo>
                    <a:pt x="403" y="3126"/>
                    <a:pt x="316" y="3291"/>
                    <a:pt x="248" y="3462"/>
                  </a:cubicBezTo>
                  <a:cubicBezTo>
                    <a:pt x="217" y="3540"/>
                    <a:pt x="199" y="3624"/>
                    <a:pt x="183" y="3706"/>
                  </a:cubicBezTo>
                  <a:cubicBezTo>
                    <a:pt x="167" y="3787"/>
                    <a:pt x="149" y="3866"/>
                    <a:pt x="127" y="3946"/>
                  </a:cubicBezTo>
                  <a:cubicBezTo>
                    <a:pt x="108" y="4012"/>
                    <a:pt x="91" y="4079"/>
                    <a:pt x="75" y="4145"/>
                  </a:cubicBezTo>
                  <a:lnTo>
                    <a:pt x="73" y="4145"/>
                  </a:lnTo>
                  <a:lnTo>
                    <a:pt x="73" y="4147"/>
                  </a:lnTo>
                  <a:cubicBezTo>
                    <a:pt x="67" y="4179"/>
                    <a:pt x="61" y="4210"/>
                    <a:pt x="53" y="4241"/>
                  </a:cubicBezTo>
                  <a:cubicBezTo>
                    <a:pt x="52" y="4246"/>
                    <a:pt x="52" y="4249"/>
                    <a:pt x="51" y="4254"/>
                  </a:cubicBezTo>
                  <a:cubicBezTo>
                    <a:pt x="48" y="4263"/>
                    <a:pt x="47" y="4272"/>
                    <a:pt x="45" y="4282"/>
                  </a:cubicBezTo>
                  <a:cubicBezTo>
                    <a:pt x="44" y="4288"/>
                    <a:pt x="43" y="4294"/>
                    <a:pt x="41" y="4299"/>
                  </a:cubicBezTo>
                  <a:cubicBezTo>
                    <a:pt x="29" y="4357"/>
                    <a:pt x="16" y="4415"/>
                    <a:pt x="7" y="4472"/>
                  </a:cubicBezTo>
                  <a:cubicBezTo>
                    <a:pt x="5" y="4487"/>
                    <a:pt x="2" y="4501"/>
                    <a:pt x="0" y="4514"/>
                  </a:cubicBezTo>
                  <a:lnTo>
                    <a:pt x="11" y="4514"/>
                  </a:lnTo>
                  <a:cubicBezTo>
                    <a:pt x="11" y="4518"/>
                    <a:pt x="9" y="4521"/>
                    <a:pt x="9" y="4525"/>
                  </a:cubicBezTo>
                  <a:cubicBezTo>
                    <a:pt x="73" y="4525"/>
                    <a:pt x="139" y="4527"/>
                    <a:pt x="203" y="4527"/>
                  </a:cubicBezTo>
                  <a:lnTo>
                    <a:pt x="380" y="4527"/>
                  </a:lnTo>
                  <a:cubicBezTo>
                    <a:pt x="381" y="4525"/>
                    <a:pt x="381" y="4524"/>
                    <a:pt x="381" y="4521"/>
                  </a:cubicBezTo>
                  <a:cubicBezTo>
                    <a:pt x="593" y="4529"/>
                    <a:pt x="805" y="4540"/>
                    <a:pt x="1017" y="4540"/>
                  </a:cubicBezTo>
                  <a:cubicBezTo>
                    <a:pt x="1272" y="4540"/>
                    <a:pt x="1526" y="4528"/>
                    <a:pt x="1780" y="4528"/>
                  </a:cubicBezTo>
                  <a:cubicBezTo>
                    <a:pt x="1792" y="4528"/>
                    <a:pt x="1803" y="4528"/>
                    <a:pt x="1815" y="4528"/>
                  </a:cubicBezTo>
                  <a:cubicBezTo>
                    <a:pt x="2008" y="4534"/>
                    <a:pt x="2200" y="4543"/>
                    <a:pt x="2392" y="4554"/>
                  </a:cubicBezTo>
                  <a:cubicBezTo>
                    <a:pt x="2494" y="4561"/>
                    <a:pt x="2597" y="4564"/>
                    <a:pt x="2699" y="4567"/>
                  </a:cubicBezTo>
                  <a:cubicBezTo>
                    <a:pt x="2757" y="4568"/>
                    <a:pt x="2816" y="4570"/>
                    <a:pt x="2875" y="4570"/>
                  </a:cubicBezTo>
                  <a:cubicBezTo>
                    <a:pt x="2908" y="4570"/>
                    <a:pt x="2941" y="4570"/>
                    <a:pt x="2973" y="4568"/>
                  </a:cubicBezTo>
                  <a:cubicBezTo>
                    <a:pt x="3365" y="4549"/>
                    <a:pt x="3754" y="4494"/>
                    <a:pt x="4146" y="4488"/>
                  </a:cubicBezTo>
                  <a:cubicBezTo>
                    <a:pt x="4556" y="4482"/>
                    <a:pt x="4964" y="4481"/>
                    <a:pt x="5373" y="4476"/>
                  </a:cubicBezTo>
                  <a:cubicBezTo>
                    <a:pt x="5577" y="4472"/>
                    <a:pt x="5779" y="4462"/>
                    <a:pt x="5983" y="4455"/>
                  </a:cubicBezTo>
                  <a:cubicBezTo>
                    <a:pt x="6170" y="4448"/>
                    <a:pt x="6358" y="4448"/>
                    <a:pt x="6545" y="4447"/>
                  </a:cubicBezTo>
                  <a:cubicBezTo>
                    <a:pt x="6911" y="4444"/>
                    <a:pt x="7276" y="4425"/>
                    <a:pt x="7643" y="4424"/>
                  </a:cubicBezTo>
                  <a:cubicBezTo>
                    <a:pt x="8008" y="4437"/>
                    <a:pt x="8373" y="4452"/>
                    <a:pt x="8739" y="4456"/>
                  </a:cubicBezTo>
                  <a:cubicBezTo>
                    <a:pt x="8755" y="4456"/>
                    <a:pt x="8772" y="4456"/>
                    <a:pt x="8789" y="4456"/>
                  </a:cubicBezTo>
                  <a:cubicBezTo>
                    <a:pt x="8958" y="4456"/>
                    <a:pt x="9128" y="4447"/>
                    <a:pt x="9298" y="4444"/>
                  </a:cubicBezTo>
                  <a:cubicBezTo>
                    <a:pt x="9356" y="4442"/>
                    <a:pt x="9415" y="4441"/>
                    <a:pt x="9474" y="4441"/>
                  </a:cubicBezTo>
                  <a:cubicBezTo>
                    <a:pt x="9591" y="4441"/>
                    <a:pt x="9709" y="4444"/>
                    <a:pt x="9826" y="4447"/>
                  </a:cubicBezTo>
                  <a:lnTo>
                    <a:pt x="9824" y="4447"/>
                  </a:lnTo>
                  <a:cubicBezTo>
                    <a:pt x="9995" y="4450"/>
                    <a:pt x="10165" y="4454"/>
                    <a:pt x="10335" y="4457"/>
                  </a:cubicBezTo>
                  <a:lnTo>
                    <a:pt x="10353" y="4457"/>
                  </a:lnTo>
                  <a:cubicBezTo>
                    <a:pt x="10527" y="4463"/>
                    <a:pt x="10700" y="4469"/>
                    <a:pt x="10871" y="4484"/>
                  </a:cubicBezTo>
                  <a:cubicBezTo>
                    <a:pt x="11071" y="4500"/>
                    <a:pt x="11270" y="4521"/>
                    <a:pt x="11469" y="4535"/>
                  </a:cubicBezTo>
                  <a:cubicBezTo>
                    <a:pt x="11599" y="4543"/>
                    <a:pt x="11729" y="4548"/>
                    <a:pt x="11859" y="4548"/>
                  </a:cubicBezTo>
                  <a:cubicBezTo>
                    <a:pt x="11920" y="4548"/>
                    <a:pt x="11982" y="4547"/>
                    <a:pt x="12043" y="4544"/>
                  </a:cubicBezTo>
                  <a:cubicBezTo>
                    <a:pt x="12122" y="4542"/>
                    <a:pt x="12201" y="4537"/>
                    <a:pt x="12280" y="4534"/>
                  </a:cubicBezTo>
                  <a:lnTo>
                    <a:pt x="12280" y="4534"/>
                  </a:lnTo>
                  <a:cubicBezTo>
                    <a:pt x="12279" y="4537"/>
                    <a:pt x="12278" y="4542"/>
                    <a:pt x="12277" y="4545"/>
                  </a:cubicBezTo>
                  <a:cubicBezTo>
                    <a:pt x="12303" y="4536"/>
                    <a:pt x="12328" y="4533"/>
                    <a:pt x="12358" y="4532"/>
                  </a:cubicBezTo>
                  <a:cubicBezTo>
                    <a:pt x="12362" y="4530"/>
                    <a:pt x="12368" y="4530"/>
                    <a:pt x="12374" y="4530"/>
                  </a:cubicBezTo>
                  <a:cubicBezTo>
                    <a:pt x="12402" y="4529"/>
                    <a:pt x="12430" y="4528"/>
                    <a:pt x="12458" y="4528"/>
                  </a:cubicBezTo>
                  <a:cubicBezTo>
                    <a:pt x="12481" y="4527"/>
                    <a:pt x="12505" y="4527"/>
                    <a:pt x="12528" y="4527"/>
                  </a:cubicBezTo>
                  <a:cubicBezTo>
                    <a:pt x="12549" y="4526"/>
                    <a:pt x="12569" y="4526"/>
                    <a:pt x="12590" y="4526"/>
                  </a:cubicBezTo>
                  <a:cubicBezTo>
                    <a:pt x="12611" y="4526"/>
                    <a:pt x="12632" y="4526"/>
                    <a:pt x="12653" y="4526"/>
                  </a:cubicBezTo>
                  <a:cubicBezTo>
                    <a:pt x="12655" y="4527"/>
                    <a:pt x="12658" y="4527"/>
                    <a:pt x="12662" y="4527"/>
                  </a:cubicBezTo>
                  <a:lnTo>
                    <a:pt x="12719" y="4527"/>
                  </a:lnTo>
                  <a:cubicBezTo>
                    <a:pt x="12714" y="4486"/>
                    <a:pt x="12711" y="4445"/>
                    <a:pt x="12706" y="4405"/>
                  </a:cubicBezTo>
                  <a:cubicBezTo>
                    <a:pt x="12703" y="4363"/>
                    <a:pt x="12701" y="4322"/>
                    <a:pt x="12700" y="4281"/>
                  </a:cubicBezTo>
                  <a:cubicBezTo>
                    <a:pt x="12696" y="4240"/>
                    <a:pt x="12693" y="4199"/>
                    <a:pt x="12689" y="4159"/>
                  </a:cubicBezTo>
                  <a:lnTo>
                    <a:pt x="12685" y="4159"/>
                  </a:lnTo>
                  <a:cubicBezTo>
                    <a:pt x="12682" y="4111"/>
                    <a:pt x="12678" y="4064"/>
                    <a:pt x="12671" y="4018"/>
                  </a:cubicBezTo>
                  <a:cubicBezTo>
                    <a:pt x="12658" y="3926"/>
                    <a:pt x="12642" y="3834"/>
                    <a:pt x="12623" y="3741"/>
                  </a:cubicBezTo>
                  <a:cubicBezTo>
                    <a:pt x="12605" y="3653"/>
                    <a:pt x="12589" y="3564"/>
                    <a:pt x="12567" y="3476"/>
                  </a:cubicBezTo>
                  <a:lnTo>
                    <a:pt x="12567" y="3476"/>
                  </a:lnTo>
                  <a:cubicBezTo>
                    <a:pt x="12567" y="3478"/>
                    <a:pt x="12568" y="3480"/>
                    <a:pt x="12568" y="3481"/>
                  </a:cubicBezTo>
                  <a:lnTo>
                    <a:pt x="12568" y="3481"/>
                  </a:lnTo>
                  <a:cubicBezTo>
                    <a:pt x="12559" y="3440"/>
                    <a:pt x="12549" y="3397"/>
                    <a:pt x="12536" y="3357"/>
                  </a:cubicBezTo>
                  <a:cubicBezTo>
                    <a:pt x="12518" y="3299"/>
                    <a:pt x="12498" y="3243"/>
                    <a:pt x="12475" y="3186"/>
                  </a:cubicBezTo>
                  <a:cubicBezTo>
                    <a:pt x="12394" y="2979"/>
                    <a:pt x="12239" y="2813"/>
                    <a:pt x="12064" y="2679"/>
                  </a:cubicBezTo>
                  <a:cubicBezTo>
                    <a:pt x="11913" y="2567"/>
                    <a:pt x="11745" y="2486"/>
                    <a:pt x="11563" y="2437"/>
                  </a:cubicBezTo>
                  <a:cubicBezTo>
                    <a:pt x="11467" y="2410"/>
                    <a:pt x="11370" y="2384"/>
                    <a:pt x="11271" y="2366"/>
                  </a:cubicBezTo>
                  <a:cubicBezTo>
                    <a:pt x="11214" y="2355"/>
                    <a:pt x="11157" y="2349"/>
                    <a:pt x="11099" y="2349"/>
                  </a:cubicBezTo>
                  <a:cubicBezTo>
                    <a:pt x="11014" y="2349"/>
                    <a:pt x="10928" y="2361"/>
                    <a:pt x="10845" y="2383"/>
                  </a:cubicBezTo>
                  <a:cubicBezTo>
                    <a:pt x="10831" y="2259"/>
                    <a:pt x="10789" y="2138"/>
                    <a:pt x="10751" y="2022"/>
                  </a:cubicBezTo>
                  <a:cubicBezTo>
                    <a:pt x="10719" y="1926"/>
                    <a:pt x="10684" y="1831"/>
                    <a:pt x="10645" y="1737"/>
                  </a:cubicBezTo>
                  <a:cubicBezTo>
                    <a:pt x="10607" y="1643"/>
                    <a:pt x="10559" y="1553"/>
                    <a:pt x="10512" y="1464"/>
                  </a:cubicBezTo>
                  <a:cubicBezTo>
                    <a:pt x="10466" y="1374"/>
                    <a:pt x="10417" y="1288"/>
                    <a:pt x="10368" y="1202"/>
                  </a:cubicBezTo>
                  <a:cubicBezTo>
                    <a:pt x="10274" y="1041"/>
                    <a:pt x="10174" y="876"/>
                    <a:pt x="10046" y="740"/>
                  </a:cubicBezTo>
                  <a:cubicBezTo>
                    <a:pt x="9947" y="635"/>
                    <a:pt x="9848" y="533"/>
                    <a:pt x="9731" y="446"/>
                  </a:cubicBezTo>
                  <a:cubicBezTo>
                    <a:pt x="9626" y="366"/>
                    <a:pt x="9501" y="308"/>
                    <a:pt x="9382" y="249"/>
                  </a:cubicBezTo>
                  <a:cubicBezTo>
                    <a:pt x="9205" y="162"/>
                    <a:pt x="9016" y="98"/>
                    <a:pt x="8824" y="54"/>
                  </a:cubicBezTo>
                  <a:cubicBezTo>
                    <a:pt x="8727" y="32"/>
                    <a:pt x="8629" y="14"/>
                    <a:pt x="8529" y="7"/>
                  </a:cubicBezTo>
                  <a:cubicBezTo>
                    <a:pt x="8458" y="2"/>
                    <a:pt x="8385" y="0"/>
                    <a:pt x="83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169;p30"/>
          <p:cNvSpPr txBox="1">
            <a:spLocks noGrp="1"/>
          </p:cNvSpPr>
          <p:nvPr>
            <p:ph type="title"/>
          </p:nvPr>
        </p:nvSpPr>
        <p:spPr>
          <a:xfrm>
            <a:off x="0" y="36034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Vận dụng </a:t>
            </a:r>
            <a:endParaRPr sz="3200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047" y="1247729"/>
            <a:ext cx="8045210" cy="915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err="1">
                <a:latin typeface="+mj-lt"/>
                <a:ea typeface="Calibri" panose="020F0502020204030204" pitchFamily="34" charset="0"/>
              </a:rPr>
              <a:t>Hình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8.3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đồ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thị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quãng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đường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–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thời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gian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một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vật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chuyển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động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. Từ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đồ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thị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tìm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331" y="2477729"/>
            <a:ext cx="4291220" cy="215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989" y="2345957"/>
            <a:ext cx="4454011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ea typeface="Calibri" panose="020F0502020204030204" pitchFamily="34" charset="0"/>
              </a:rPr>
              <a:t>Quãng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</a:rPr>
              <a:t>đường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</a:rPr>
              <a:t>vật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</a:rPr>
              <a:t>đi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</a:rPr>
              <a:t>được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</a:rPr>
              <a:t>trong</a:t>
            </a:r>
            <a:r>
              <a:rPr lang="en-US" sz="1900" dirty="0">
                <a:ea typeface="Calibri" panose="020F0502020204030204" pitchFamily="34" charset="0"/>
              </a:rPr>
              <a:t> 5s </a:t>
            </a:r>
            <a:r>
              <a:rPr lang="en-US" sz="1900" dirty="0" err="1">
                <a:ea typeface="Calibri" panose="020F0502020204030204" pitchFamily="34" charset="0"/>
              </a:rPr>
              <a:t>đầu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</a:rPr>
              <a:t>tiên</a:t>
            </a:r>
            <a:r>
              <a:rPr lang="en-US" sz="1900" dirty="0"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ea typeface="Calibri" panose="020F0502020204030204" pitchFamily="34" charset="0"/>
              </a:rPr>
              <a:t>Tốc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</a:rPr>
              <a:t>độ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</a:rPr>
              <a:t>của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</a:rPr>
              <a:t>vật</a:t>
            </a:r>
            <a:r>
              <a:rPr lang="en-US" sz="1900" dirty="0">
                <a:ea typeface="Calibri" panose="020F0502020204030204" pitchFamily="34" charset="0"/>
              </a:rPr>
              <a:t> ở </a:t>
            </a:r>
            <a:r>
              <a:rPr lang="en-US" sz="1900" dirty="0" err="1">
                <a:ea typeface="Calibri" panose="020F0502020204030204" pitchFamily="34" charset="0"/>
              </a:rPr>
              <a:t>các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</a:rPr>
              <a:t>đoạn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</a:rPr>
              <a:t>đồ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</a:rPr>
              <a:t>thị</a:t>
            </a:r>
            <a:r>
              <a:rPr lang="en-US" sz="1900" dirty="0">
                <a:ea typeface="Calibri" panose="020F0502020204030204" pitchFamily="34" charset="0"/>
              </a:rPr>
              <a:t> OA </a:t>
            </a:r>
            <a:r>
              <a:rPr lang="en-US" sz="1900" dirty="0" err="1">
                <a:ea typeface="Calibri" panose="020F0502020204030204" pitchFamily="34" charset="0"/>
              </a:rPr>
              <a:t>và</a:t>
            </a:r>
            <a:r>
              <a:rPr lang="en-US" sz="1900" dirty="0">
                <a:ea typeface="Calibri" panose="020F0502020204030204" pitchFamily="34" charset="0"/>
              </a:rPr>
              <a:t> BC.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ea typeface="Calibri" panose="020F0502020204030204" pitchFamily="34" charset="0"/>
              </a:rPr>
              <a:t>Khoảng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</a:rPr>
              <a:t>thời</a:t>
            </a:r>
            <a:r>
              <a:rPr lang="en-US" sz="1900" dirty="0">
                <a:ea typeface="Calibri" panose="020F0502020204030204" pitchFamily="34" charset="0"/>
              </a:rPr>
              <a:t> gian </a:t>
            </a:r>
            <a:r>
              <a:rPr lang="en-US" sz="1900" dirty="0" err="1">
                <a:ea typeface="Calibri" panose="020F0502020204030204" pitchFamily="34" charset="0"/>
              </a:rPr>
              <a:t>nào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</a:rPr>
              <a:t>vật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</a:rPr>
              <a:t>đứng</a:t>
            </a:r>
            <a:r>
              <a:rPr lang="en-US" sz="1900" dirty="0">
                <a:ea typeface="Calibri" panose="020F0502020204030204" pitchFamily="34" charset="0"/>
              </a:rPr>
              <a:t> </a:t>
            </a:r>
            <a:r>
              <a:rPr lang="en-US" sz="1900" dirty="0" err="1">
                <a:ea typeface="Calibri" panose="020F0502020204030204" pitchFamily="34" charset="0"/>
              </a:rPr>
              <a:t>yên</a:t>
            </a:r>
            <a:r>
              <a:rPr lang="en-US" sz="1900" dirty="0"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701209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BDC538-734B-DCB5-1793-AA9E7B80FF7E}"/>
              </a:ext>
            </a:extLst>
          </p:cNvPr>
          <p:cNvSpPr txBox="1"/>
          <p:nvPr/>
        </p:nvSpPr>
        <p:spPr>
          <a:xfrm>
            <a:off x="2636196" y="40277"/>
            <a:ext cx="6507804" cy="32284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THANG ĐÁNH GIÁ HOẠT ĐỘNG NHÓM</a:t>
            </a:r>
            <a:endParaRPr kumimoji="0" lang="en-US" sz="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40577" y="376853"/>
          <a:ext cx="6503423" cy="470424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734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39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71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36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61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Tiêu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chí</a:t>
                      </a:r>
                      <a:endParaRPr lang="en-US" sz="1400" b="1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Mức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độ</a:t>
                      </a:r>
                      <a:endParaRPr lang="en-US" sz="1400" b="1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</a:rPr>
                        <a:t>Giỏi</a:t>
                      </a:r>
                      <a:endParaRPr lang="en-US" sz="1400" b="1" i="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</a:rPr>
                        <a:t>Điểm</a:t>
                      </a:r>
                      <a:endParaRPr lang="en-US" sz="1400" b="1" i="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</a:rPr>
                        <a:t>Khá</a:t>
                      </a:r>
                      <a:endParaRPr lang="en-US" sz="1400" b="1" i="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</a:rPr>
                        <a:t>Điểm</a:t>
                      </a:r>
                      <a:endParaRPr lang="en-US" sz="1400" b="1" i="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</a:rPr>
                        <a:t>Đạt</a:t>
                      </a:r>
                      <a:endParaRPr lang="en-US" sz="1400" b="1" i="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</a:rPr>
                        <a:t>Điểm</a:t>
                      </a:r>
                      <a:endParaRPr lang="en-US" sz="1400" b="1" i="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</a:rPr>
                        <a:t>Chưa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đạt</a:t>
                      </a:r>
                      <a:endParaRPr lang="en-US" sz="1400" b="1" i="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</a:rPr>
                        <a:t>Điểm</a:t>
                      </a:r>
                      <a:endParaRPr lang="en-US" sz="1400" b="1" i="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Câu trả lời</a:t>
                      </a:r>
                      <a:endParaRPr lang="en-US" sz="1400" b="1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Đúng,đủ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</a:rPr>
                        <a:t>rõ</a:t>
                      </a:r>
                      <a:r>
                        <a:rPr lang="en-US" sz="1400" kern="100" baseline="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ràng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</a:rPr>
                        <a:t>ngắn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gọn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Đúng,đủ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</a:rPr>
                        <a:t>nhưng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chưa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rõ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ràng</a:t>
                      </a:r>
                      <a:r>
                        <a:rPr lang="en-US" sz="1400" kern="100" dirty="0">
                          <a:effectLst/>
                        </a:rPr>
                        <a:t>,.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Thiếu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hoặc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sai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từ</a:t>
                      </a:r>
                      <a:r>
                        <a:rPr lang="en-US" sz="1400" kern="100" dirty="0">
                          <a:effectLst/>
                        </a:rPr>
                        <a:t> 1 </a:t>
                      </a:r>
                      <a:r>
                        <a:rPr lang="en-US" sz="1400" kern="100" dirty="0" err="1">
                          <a:effectLst/>
                        </a:rPr>
                        <a:t>đến</a:t>
                      </a:r>
                      <a:r>
                        <a:rPr lang="en-US" sz="1400" kern="100" dirty="0">
                          <a:effectLst/>
                        </a:rPr>
                        <a:t> 2 </a:t>
                      </a:r>
                      <a:r>
                        <a:rPr lang="en-US" sz="1400" kern="100" dirty="0" err="1">
                          <a:effectLst/>
                        </a:rPr>
                        <a:t>câu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Thiếu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hoặc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sai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từ</a:t>
                      </a:r>
                      <a:r>
                        <a:rPr lang="en-US" sz="1400" kern="100" dirty="0">
                          <a:effectLst/>
                        </a:rPr>
                        <a:t> 3  </a:t>
                      </a:r>
                      <a:r>
                        <a:rPr lang="en-US" sz="1400" kern="100" dirty="0" err="1">
                          <a:effectLst/>
                        </a:rPr>
                        <a:t>câu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trở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lên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Viết công thức</a:t>
                      </a:r>
                      <a:endParaRPr lang="en-US" sz="1400" b="1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Viết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đúng,đủ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rõ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ràng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cả</a:t>
                      </a:r>
                      <a:r>
                        <a:rPr lang="en-US" sz="1400" kern="100" dirty="0">
                          <a:effectLst/>
                        </a:rPr>
                        <a:t> 2 </a:t>
                      </a:r>
                      <a:r>
                        <a:rPr lang="en-US" sz="1400" kern="100" dirty="0" err="1">
                          <a:effectLst/>
                        </a:rPr>
                        <a:t>công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thức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Viết</a:t>
                      </a:r>
                      <a:r>
                        <a:rPr lang="en-US" sz="1400" kern="100" baseline="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đúng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</a:rPr>
                        <a:t>đủ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nhưng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chưa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rõ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ràng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ít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nhất</a:t>
                      </a:r>
                      <a:r>
                        <a:rPr lang="en-US" sz="1400" kern="100" dirty="0">
                          <a:effectLst/>
                        </a:rPr>
                        <a:t> 1 </a:t>
                      </a:r>
                      <a:r>
                        <a:rPr lang="en-US" sz="1400" kern="100" dirty="0" err="1">
                          <a:effectLst/>
                        </a:rPr>
                        <a:t>công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thức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1.5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Sai hoặc thiếu 1 công thức</a:t>
                      </a:r>
                      <a:endParaRPr lang="en-US" sz="14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Sai hoặc thiếu cả 2 công thức</a:t>
                      </a:r>
                      <a:endParaRPr lang="en-US" sz="14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Thay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số</a:t>
                      </a:r>
                      <a:r>
                        <a:rPr lang="en-US" sz="1400" kern="100" dirty="0">
                          <a:effectLst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</a:rPr>
                        <a:t>tính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kết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quả</a:t>
                      </a:r>
                      <a:endParaRPr lang="en-US" sz="1400" b="1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Thay số đúng,tính đúng cả 2 phép toán</a:t>
                      </a:r>
                      <a:endParaRPr lang="en-US" sz="14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 Thay số đúng,tính sai 1 phép toán</a:t>
                      </a:r>
                      <a:endParaRPr lang="en-US" sz="14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1.5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Thay số đúng,tính sai cả 2 phép toán</a:t>
                      </a:r>
                      <a:endParaRPr lang="en-US" sz="14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endParaRPr lang="en-US" sz="14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Thay số sai cả 2 phép toán</a:t>
                      </a:r>
                      <a:endParaRPr lang="en-US" sz="14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Đơn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vị</a:t>
                      </a:r>
                      <a:endParaRPr lang="en-US" sz="1400" b="1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Đúng,đủ tất cả các đơn vị</a:t>
                      </a:r>
                      <a:endParaRPr lang="en-US" sz="14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Sai hoặc thiếu 1 đơn vị</a:t>
                      </a:r>
                      <a:endParaRPr lang="en-US" sz="14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1.5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Sai hoặc thiếu 2 đến 3 đơn vị</a:t>
                      </a:r>
                      <a:endParaRPr lang="en-US" sz="14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Sai hoặc thiếu từ 3 đơn vị trở lên.</a:t>
                      </a:r>
                      <a:endParaRPr lang="en-US" sz="1400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</a:t>
                      </a:r>
                      <a:endParaRPr lang="en-US" sz="1400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64" marR="4836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196510"/>
                <a:ext cx="2636196" cy="296491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-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Sau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thời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gian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5s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vật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đi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được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quãng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đường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30m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-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Tốc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độ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của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vật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trên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quãng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đường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OA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là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:v=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𝑠</m:t>
                        </m:r>
                      </m:num>
                      <m:den>
                        <m: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𝑡</m:t>
                        </m:r>
                        <m: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30</m:t>
                        </m:r>
                      </m:num>
                      <m:den>
                        <m: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5  </m:t>
                        </m:r>
                      </m:den>
                    </m:f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=6 (m/s)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-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Tốc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độ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của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vật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trên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quãng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đường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BC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là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:v=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𝑠</m:t>
                        </m:r>
                      </m:num>
                      <m:den>
                        <m: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𝑡</m:t>
                        </m:r>
                        <m: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60−30</m:t>
                        </m:r>
                      </m:num>
                      <m:den>
                        <m: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15−8</m:t>
                        </m:r>
                      </m:den>
                    </m:f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30</m:t>
                        </m:r>
                      </m:num>
                      <m:den>
                        <m: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(m/s)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-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Trong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khoảng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từ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5s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đến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8s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vật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đứng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yên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không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chuyển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động</a:t>
                </a: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6510"/>
                <a:ext cx="2636196" cy="2964914"/>
              </a:xfrm>
              <a:prstGeom prst="rect">
                <a:avLst/>
              </a:prstGeom>
              <a:blipFill>
                <a:blip r:embed="rId2"/>
                <a:stretch>
                  <a:fillRect l="-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BBDC538-734B-DCB5-1793-AA9E7B80FF7E}"/>
              </a:ext>
            </a:extLst>
          </p:cNvPr>
          <p:cNvSpPr txBox="1"/>
          <p:nvPr/>
        </p:nvSpPr>
        <p:spPr>
          <a:xfrm>
            <a:off x="0" y="873665"/>
            <a:ext cx="2636196" cy="32284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ĐÁP ÁN</a:t>
            </a:r>
            <a:endParaRPr kumimoji="0" lang="en-US" sz="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9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39"/>
          <p:cNvSpPr/>
          <p:nvPr/>
        </p:nvSpPr>
        <p:spPr>
          <a:xfrm flipH="1">
            <a:off x="986807" y="873797"/>
            <a:ext cx="3041100" cy="7611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7" name="Google Shape;1407;p39"/>
          <p:cNvSpPr/>
          <p:nvPr/>
        </p:nvSpPr>
        <p:spPr>
          <a:xfrm flipH="1">
            <a:off x="984777" y="1795377"/>
            <a:ext cx="7112100" cy="2307600"/>
          </a:xfrm>
          <a:prstGeom prst="rect">
            <a:avLst/>
          </a:prstGeom>
          <a:solidFill>
            <a:srgbClr val="FFFFFF">
              <a:alpha val="70950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08" name="Google Shape;1408;p39"/>
          <p:cNvGrpSpPr/>
          <p:nvPr/>
        </p:nvGrpSpPr>
        <p:grpSpPr>
          <a:xfrm>
            <a:off x="7924078" y="3545479"/>
            <a:ext cx="421743" cy="181119"/>
            <a:chOff x="1768913" y="866050"/>
            <a:chExt cx="181200" cy="79400"/>
          </a:xfrm>
        </p:grpSpPr>
        <p:sp>
          <p:nvSpPr>
            <p:cNvPr id="1409" name="Google Shape;1409;p39"/>
            <p:cNvSpPr/>
            <p:nvPr/>
          </p:nvSpPr>
          <p:spPr>
            <a:xfrm>
              <a:off x="1777200" y="873100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cubicBezTo>
                    <a:pt x="4905" y="1728"/>
                    <a:pt x="4894" y="1735"/>
                    <a:pt x="4884" y="1743"/>
                  </a:cubicBezTo>
                  <a:cubicBezTo>
                    <a:pt x="4883" y="1744"/>
                    <a:pt x="4881" y="1745"/>
                    <a:pt x="4880" y="1746"/>
                  </a:cubicBezTo>
                  <a:cubicBezTo>
                    <a:pt x="4820" y="1754"/>
                    <a:pt x="4759" y="1762"/>
                    <a:pt x="4700" y="1770"/>
                  </a:cubicBezTo>
                  <a:cubicBezTo>
                    <a:pt x="4723" y="1764"/>
                    <a:pt x="4747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7" y="1"/>
                  </a:moveTo>
                  <a:cubicBezTo>
                    <a:pt x="4093" y="1"/>
                    <a:pt x="4036" y="11"/>
                    <a:pt x="3984" y="22"/>
                  </a:cubicBezTo>
                  <a:cubicBezTo>
                    <a:pt x="3922" y="37"/>
                    <a:pt x="3862" y="49"/>
                    <a:pt x="3802" y="71"/>
                  </a:cubicBezTo>
                  <a:cubicBezTo>
                    <a:pt x="3674" y="117"/>
                    <a:pt x="3550" y="172"/>
                    <a:pt x="3431" y="235"/>
                  </a:cubicBezTo>
                  <a:cubicBezTo>
                    <a:pt x="3304" y="301"/>
                    <a:pt x="3176" y="368"/>
                    <a:pt x="3056" y="446"/>
                  </a:cubicBezTo>
                  <a:cubicBezTo>
                    <a:pt x="3008" y="477"/>
                    <a:pt x="2957" y="506"/>
                    <a:pt x="2913" y="542"/>
                  </a:cubicBezTo>
                  <a:cubicBezTo>
                    <a:pt x="2870" y="575"/>
                    <a:pt x="2825" y="616"/>
                    <a:pt x="2797" y="662"/>
                  </a:cubicBezTo>
                  <a:cubicBezTo>
                    <a:pt x="2765" y="714"/>
                    <a:pt x="2742" y="763"/>
                    <a:pt x="2741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1" y="995"/>
                  </a:cubicBezTo>
                  <a:cubicBezTo>
                    <a:pt x="2726" y="1003"/>
                    <a:pt x="2711" y="1012"/>
                    <a:pt x="2695" y="1021"/>
                  </a:cubicBezTo>
                  <a:lnTo>
                    <a:pt x="2695" y="1021"/>
                  </a:lnTo>
                  <a:cubicBezTo>
                    <a:pt x="2698" y="1019"/>
                    <a:pt x="2701" y="1018"/>
                    <a:pt x="2704" y="1017"/>
                  </a:cubicBezTo>
                  <a:lnTo>
                    <a:pt x="2704" y="1017"/>
                  </a:lnTo>
                  <a:cubicBezTo>
                    <a:pt x="2698" y="1020"/>
                    <a:pt x="2692" y="1023"/>
                    <a:pt x="2686" y="1026"/>
                  </a:cubicBezTo>
                  <a:lnTo>
                    <a:pt x="2686" y="1026"/>
                  </a:lnTo>
                  <a:cubicBezTo>
                    <a:pt x="2689" y="1025"/>
                    <a:pt x="2692" y="1023"/>
                    <a:pt x="2695" y="1021"/>
                  </a:cubicBezTo>
                  <a:lnTo>
                    <a:pt x="2695" y="1021"/>
                  </a:lnTo>
                  <a:cubicBezTo>
                    <a:pt x="2691" y="1023"/>
                    <a:pt x="2688" y="1025"/>
                    <a:pt x="2684" y="1027"/>
                  </a:cubicBezTo>
                  <a:lnTo>
                    <a:pt x="2684" y="1027"/>
                  </a:lnTo>
                  <a:cubicBezTo>
                    <a:pt x="2685" y="1027"/>
                    <a:pt x="2685" y="1027"/>
                    <a:pt x="2686" y="1026"/>
                  </a:cubicBezTo>
                  <a:lnTo>
                    <a:pt x="2686" y="1026"/>
                  </a:lnTo>
                  <a:cubicBezTo>
                    <a:pt x="2685" y="1027"/>
                    <a:pt x="2684" y="1027"/>
                    <a:pt x="2683" y="1028"/>
                  </a:cubicBezTo>
                  <a:cubicBezTo>
                    <a:pt x="2683" y="1028"/>
                    <a:pt x="2684" y="1028"/>
                    <a:pt x="2684" y="1027"/>
                  </a:cubicBezTo>
                  <a:lnTo>
                    <a:pt x="2684" y="1027"/>
                  </a:lnTo>
                  <a:cubicBezTo>
                    <a:pt x="2622" y="1062"/>
                    <a:pt x="2562" y="1097"/>
                    <a:pt x="2521" y="1157"/>
                  </a:cubicBezTo>
                  <a:cubicBezTo>
                    <a:pt x="2495" y="1195"/>
                    <a:pt x="2486" y="1236"/>
                    <a:pt x="2481" y="1280"/>
                  </a:cubicBezTo>
                  <a:cubicBezTo>
                    <a:pt x="2366" y="1317"/>
                    <a:pt x="2251" y="1355"/>
                    <a:pt x="2136" y="1395"/>
                  </a:cubicBezTo>
                  <a:cubicBezTo>
                    <a:pt x="2109" y="1404"/>
                    <a:pt x="2083" y="1413"/>
                    <a:pt x="2055" y="1424"/>
                  </a:cubicBezTo>
                  <a:cubicBezTo>
                    <a:pt x="2046" y="1421"/>
                    <a:pt x="2037" y="1419"/>
                    <a:pt x="2028" y="1417"/>
                  </a:cubicBezTo>
                  <a:cubicBezTo>
                    <a:pt x="1969" y="1333"/>
                    <a:pt x="1896" y="1259"/>
                    <a:pt x="1804" y="1213"/>
                  </a:cubicBezTo>
                  <a:cubicBezTo>
                    <a:pt x="1716" y="1170"/>
                    <a:pt x="1625" y="1142"/>
                    <a:pt x="1526" y="1137"/>
                  </a:cubicBezTo>
                  <a:cubicBezTo>
                    <a:pt x="1510" y="1136"/>
                    <a:pt x="1495" y="1135"/>
                    <a:pt x="1479" y="1135"/>
                  </a:cubicBezTo>
                  <a:cubicBezTo>
                    <a:pt x="1389" y="1135"/>
                    <a:pt x="1295" y="1151"/>
                    <a:pt x="1210" y="1176"/>
                  </a:cubicBezTo>
                  <a:cubicBezTo>
                    <a:pt x="1094" y="1210"/>
                    <a:pt x="978" y="1259"/>
                    <a:pt x="871" y="1317"/>
                  </a:cubicBezTo>
                  <a:cubicBezTo>
                    <a:pt x="773" y="1370"/>
                    <a:pt x="678" y="1426"/>
                    <a:pt x="588" y="1491"/>
                  </a:cubicBezTo>
                  <a:cubicBezTo>
                    <a:pt x="537" y="1528"/>
                    <a:pt x="495" y="1571"/>
                    <a:pt x="460" y="1620"/>
                  </a:cubicBezTo>
                  <a:cubicBezTo>
                    <a:pt x="367" y="1705"/>
                    <a:pt x="276" y="1810"/>
                    <a:pt x="242" y="1927"/>
                  </a:cubicBezTo>
                  <a:cubicBezTo>
                    <a:pt x="196" y="1954"/>
                    <a:pt x="151" y="1983"/>
                    <a:pt x="109" y="2014"/>
                  </a:cubicBezTo>
                  <a:cubicBezTo>
                    <a:pt x="48" y="2056"/>
                    <a:pt x="16" y="2128"/>
                    <a:pt x="24" y="2197"/>
                  </a:cubicBezTo>
                  <a:cubicBezTo>
                    <a:pt x="10" y="2244"/>
                    <a:pt x="11" y="2297"/>
                    <a:pt x="31" y="2342"/>
                  </a:cubicBezTo>
                  <a:cubicBezTo>
                    <a:pt x="16" y="2366"/>
                    <a:pt x="7" y="2392"/>
                    <a:pt x="5" y="2422"/>
                  </a:cubicBezTo>
                  <a:cubicBezTo>
                    <a:pt x="0" y="2470"/>
                    <a:pt x="16" y="2518"/>
                    <a:pt x="47" y="2556"/>
                  </a:cubicBezTo>
                  <a:cubicBezTo>
                    <a:pt x="84" y="2601"/>
                    <a:pt x="126" y="2638"/>
                    <a:pt x="184" y="2653"/>
                  </a:cubicBezTo>
                  <a:cubicBezTo>
                    <a:pt x="208" y="2660"/>
                    <a:pt x="232" y="2663"/>
                    <a:pt x="256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9" y="2665"/>
                    <a:pt x="320" y="2664"/>
                    <a:pt x="341" y="2661"/>
                  </a:cubicBezTo>
                  <a:cubicBezTo>
                    <a:pt x="469" y="2645"/>
                    <a:pt x="597" y="2622"/>
                    <a:pt x="721" y="2584"/>
                  </a:cubicBezTo>
                  <a:cubicBezTo>
                    <a:pt x="786" y="2564"/>
                    <a:pt x="868" y="2540"/>
                    <a:pt x="945" y="2505"/>
                  </a:cubicBezTo>
                  <a:cubicBezTo>
                    <a:pt x="973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4" y="2599"/>
                    <a:pt x="1276" y="2599"/>
                    <a:pt x="1288" y="2599"/>
                  </a:cubicBezTo>
                  <a:cubicBezTo>
                    <a:pt x="1426" y="2605"/>
                    <a:pt x="1565" y="2607"/>
                    <a:pt x="1704" y="2607"/>
                  </a:cubicBezTo>
                  <a:cubicBezTo>
                    <a:pt x="1977" y="2607"/>
                    <a:pt x="2251" y="2598"/>
                    <a:pt x="2524" y="2590"/>
                  </a:cubicBezTo>
                  <a:cubicBezTo>
                    <a:pt x="2612" y="2588"/>
                    <a:pt x="2701" y="2583"/>
                    <a:pt x="2789" y="2579"/>
                  </a:cubicBezTo>
                  <a:cubicBezTo>
                    <a:pt x="2840" y="2576"/>
                    <a:pt x="2890" y="2574"/>
                    <a:pt x="2940" y="2571"/>
                  </a:cubicBezTo>
                  <a:cubicBezTo>
                    <a:pt x="3010" y="2567"/>
                    <a:pt x="3080" y="2560"/>
                    <a:pt x="3148" y="2557"/>
                  </a:cubicBezTo>
                  <a:cubicBezTo>
                    <a:pt x="3170" y="2556"/>
                    <a:pt x="3193" y="2555"/>
                    <a:pt x="3215" y="2553"/>
                  </a:cubicBezTo>
                  <a:cubicBezTo>
                    <a:pt x="3224" y="2557"/>
                    <a:pt x="3232" y="2559"/>
                    <a:pt x="3241" y="2561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1"/>
                    <a:pt x="3595" y="2601"/>
                  </a:cubicBezTo>
                  <a:cubicBezTo>
                    <a:pt x="3646" y="2601"/>
                    <a:pt x="3696" y="2601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5"/>
                    <a:pt x="4211" y="2576"/>
                    <a:pt x="4285" y="2569"/>
                  </a:cubicBezTo>
                  <a:cubicBezTo>
                    <a:pt x="4366" y="2564"/>
                    <a:pt x="4447" y="2558"/>
                    <a:pt x="4529" y="2549"/>
                  </a:cubicBezTo>
                  <a:cubicBezTo>
                    <a:pt x="4605" y="2539"/>
                    <a:pt x="4682" y="2531"/>
                    <a:pt x="4758" y="2521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5" y="2511"/>
                    <a:pt x="5369" y="2512"/>
                    <a:pt x="5423" y="2512"/>
                  </a:cubicBezTo>
                  <a:cubicBezTo>
                    <a:pt x="5581" y="2512"/>
                    <a:pt x="5738" y="2505"/>
                    <a:pt x="5893" y="2479"/>
                  </a:cubicBezTo>
                  <a:cubicBezTo>
                    <a:pt x="5938" y="2477"/>
                    <a:pt x="5984" y="2473"/>
                    <a:pt x="6030" y="2470"/>
                  </a:cubicBezTo>
                  <a:cubicBezTo>
                    <a:pt x="6073" y="2468"/>
                    <a:pt x="6116" y="2464"/>
                    <a:pt x="6157" y="2461"/>
                  </a:cubicBezTo>
                  <a:cubicBezTo>
                    <a:pt x="6187" y="2457"/>
                    <a:pt x="6217" y="2459"/>
                    <a:pt x="6247" y="2454"/>
                  </a:cubicBezTo>
                  <a:cubicBezTo>
                    <a:pt x="6284" y="2448"/>
                    <a:pt x="6317" y="2438"/>
                    <a:pt x="6351" y="2422"/>
                  </a:cubicBezTo>
                  <a:cubicBezTo>
                    <a:pt x="6381" y="2408"/>
                    <a:pt x="6405" y="2388"/>
                    <a:pt x="6423" y="2361"/>
                  </a:cubicBezTo>
                  <a:cubicBezTo>
                    <a:pt x="6431" y="2360"/>
                    <a:pt x="6440" y="2358"/>
                    <a:pt x="6448" y="2357"/>
                  </a:cubicBezTo>
                  <a:cubicBezTo>
                    <a:pt x="6522" y="2343"/>
                    <a:pt x="6582" y="2287"/>
                    <a:pt x="6597" y="2213"/>
                  </a:cubicBezTo>
                  <a:cubicBezTo>
                    <a:pt x="6606" y="2169"/>
                    <a:pt x="6604" y="2133"/>
                    <a:pt x="6591" y="2090"/>
                  </a:cubicBezTo>
                  <a:cubicBezTo>
                    <a:pt x="6572" y="2022"/>
                    <a:pt x="6510" y="1971"/>
                    <a:pt x="6442" y="1962"/>
                  </a:cubicBezTo>
                  <a:cubicBezTo>
                    <a:pt x="6412" y="1915"/>
                    <a:pt x="6369" y="1875"/>
                    <a:pt x="6324" y="1843"/>
                  </a:cubicBezTo>
                  <a:cubicBezTo>
                    <a:pt x="6361" y="1814"/>
                    <a:pt x="6392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4" y="1405"/>
                    <a:pt x="6283" y="1362"/>
                  </a:cubicBezTo>
                  <a:cubicBezTo>
                    <a:pt x="6272" y="1355"/>
                    <a:pt x="6261" y="1347"/>
                    <a:pt x="6251" y="1340"/>
                  </a:cubicBezTo>
                  <a:cubicBezTo>
                    <a:pt x="6246" y="1292"/>
                    <a:pt x="6232" y="1244"/>
                    <a:pt x="6209" y="1200"/>
                  </a:cubicBezTo>
                  <a:cubicBezTo>
                    <a:pt x="6166" y="1113"/>
                    <a:pt x="6084" y="1046"/>
                    <a:pt x="5992" y="1006"/>
                  </a:cubicBezTo>
                  <a:cubicBezTo>
                    <a:pt x="5985" y="985"/>
                    <a:pt x="5976" y="965"/>
                    <a:pt x="5966" y="945"/>
                  </a:cubicBezTo>
                  <a:cubicBezTo>
                    <a:pt x="5966" y="924"/>
                    <a:pt x="5964" y="903"/>
                    <a:pt x="5957" y="883"/>
                  </a:cubicBezTo>
                  <a:cubicBezTo>
                    <a:pt x="5926" y="783"/>
                    <a:pt x="5831" y="722"/>
                    <a:pt x="5734" y="695"/>
                  </a:cubicBezTo>
                  <a:cubicBezTo>
                    <a:pt x="5729" y="694"/>
                    <a:pt x="5723" y="693"/>
                    <a:pt x="5719" y="692"/>
                  </a:cubicBezTo>
                  <a:cubicBezTo>
                    <a:pt x="5726" y="668"/>
                    <a:pt x="5727" y="642"/>
                    <a:pt x="5721" y="615"/>
                  </a:cubicBezTo>
                  <a:cubicBezTo>
                    <a:pt x="5707" y="533"/>
                    <a:pt x="5633" y="465"/>
                    <a:pt x="5550" y="462"/>
                  </a:cubicBezTo>
                  <a:cubicBezTo>
                    <a:pt x="5537" y="409"/>
                    <a:pt x="5504" y="361"/>
                    <a:pt x="5464" y="324"/>
                  </a:cubicBezTo>
                  <a:cubicBezTo>
                    <a:pt x="5403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7" y="252"/>
                    <a:pt x="5141" y="249"/>
                    <a:pt x="5137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6" y="170"/>
                    <a:pt x="4930" y="159"/>
                    <a:pt x="4883" y="154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2"/>
                    <a:pt x="4558" y="158"/>
                  </a:cubicBezTo>
                  <a:cubicBezTo>
                    <a:pt x="4540" y="160"/>
                    <a:pt x="4522" y="162"/>
                    <a:pt x="4502" y="165"/>
                  </a:cubicBezTo>
                  <a:cubicBezTo>
                    <a:pt x="4488" y="141"/>
                    <a:pt x="4471" y="119"/>
                    <a:pt x="4451" y="100"/>
                  </a:cubicBezTo>
                  <a:cubicBezTo>
                    <a:pt x="4379" y="34"/>
                    <a:pt x="4277" y="12"/>
                    <a:pt x="4183" y="2"/>
                  </a:cubicBezTo>
                  <a:cubicBezTo>
                    <a:pt x="4171" y="1"/>
                    <a:pt x="4159" y="1"/>
                    <a:pt x="4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773075" y="921900"/>
              <a:ext cx="172750" cy="17175"/>
            </a:xfrm>
            <a:custGeom>
              <a:avLst/>
              <a:gdLst/>
              <a:ahLst/>
              <a:cxnLst/>
              <a:rect l="l" t="t" r="r" b="b"/>
              <a:pathLst>
                <a:path w="6910" h="687" extrusionOk="0">
                  <a:moveTo>
                    <a:pt x="5397" y="46"/>
                  </a:moveTo>
                  <a:cubicBezTo>
                    <a:pt x="5400" y="46"/>
                    <a:pt x="5403" y="46"/>
                    <a:pt x="5406" y="46"/>
                  </a:cubicBezTo>
                  <a:lnTo>
                    <a:pt x="5406" y="46"/>
                  </a:lnTo>
                  <a:cubicBezTo>
                    <a:pt x="5403" y="46"/>
                    <a:pt x="5400" y="46"/>
                    <a:pt x="5397" y="46"/>
                  </a:cubicBezTo>
                  <a:close/>
                  <a:moveTo>
                    <a:pt x="5379" y="627"/>
                  </a:moveTo>
                  <a:cubicBezTo>
                    <a:pt x="5387" y="628"/>
                    <a:pt x="5395" y="628"/>
                    <a:pt x="5401" y="628"/>
                  </a:cubicBezTo>
                  <a:cubicBezTo>
                    <a:pt x="5394" y="627"/>
                    <a:pt x="5386" y="627"/>
                    <a:pt x="5379" y="627"/>
                  </a:cubicBezTo>
                  <a:close/>
                  <a:moveTo>
                    <a:pt x="6542" y="1"/>
                  </a:moveTo>
                  <a:cubicBezTo>
                    <a:pt x="6404" y="1"/>
                    <a:pt x="6265" y="17"/>
                    <a:pt x="6127" y="30"/>
                  </a:cubicBezTo>
                  <a:cubicBezTo>
                    <a:pt x="6006" y="40"/>
                    <a:pt x="5885" y="42"/>
                    <a:pt x="5764" y="43"/>
                  </a:cubicBezTo>
                  <a:cubicBezTo>
                    <a:pt x="5677" y="44"/>
                    <a:pt x="5589" y="48"/>
                    <a:pt x="5502" y="48"/>
                  </a:cubicBezTo>
                  <a:cubicBezTo>
                    <a:pt x="5470" y="48"/>
                    <a:pt x="5438" y="47"/>
                    <a:pt x="5406" y="46"/>
                  </a:cubicBezTo>
                  <a:lnTo>
                    <a:pt x="5406" y="46"/>
                  </a:lnTo>
                  <a:cubicBezTo>
                    <a:pt x="5407" y="46"/>
                    <a:pt x="5407" y="46"/>
                    <a:pt x="5408" y="46"/>
                  </a:cubicBezTo>
                  <a:lnTo>
                    <a:pt x="5408" y="46"/>
                  </a:lnTo>
                  <a:cubicBezTo>
                    <a:pt x="5187" y="35"/>
                    <a:pt x="4963" y="34"/>
                    <a:pt x="4740" y="27"/>
                  </a:cubicBezTo>
                  <a:cubicBezTo>
                    <a:pt x="4722" y="27"/>
                    <a:pt x="4703" y="27"/>
                    <a:pt x="4685" y="27"/>
                  </a:cubicBezTo>
                  <a:cubicBezTo>
                    <a:pt x="4583" y="27"/>
                    <a:pt x="4483" y="32"/>
                    <a:pt x="4382" y="37"/>
                  </a:cubicBezTo>
                  <a:cubicBezTo>
                    <a:pt x="4330" y="39"/>
                    <a:pt x="4278" y="39"/>
                    <a:pt x="4226" y="39"/>
                  </a:cubicBezTo>
                  <a:cubicBezTo>
                    <a:pt x="4209" y="39"/>
                    <a:pt x="4191" y="39"/>
                    <a:pt x="4174" y="39"/>
                  </a:cubicBezTo>
                  <a:cubicBezTo>
                    <a:pt x="4139" y="39"/>
                    <a:pt x="4104" y="39"/>
                    <a:pt x="4069" y="40"/>
                  </a:cubicBezTo>
                  <a:cubicBezTo>
                    <a:pt x="3966" y="41"/>
                    <a:pt x="3863" y="47"/>
                    <a:pt x="3760" y="50"/>
                  </a:cubicBezTo>
                  <a:cubicBezTo>
                    <a:pt x="3717" y="53"/>
                    <a:pt x="3674" y="54"/>
                    <a:pt x="3630" y="54"/>
                  </a:cubicBezTo>
                  <a:cubicBezTo>
                    <a:pt x="3578" y="54"/>
                    <a:pt x="3526" y="53"/>
                    <a:pt x="3473" y="53"/>
                  </a:cubicBezTo>
                  <a:cubicBezTo>
                    <a:pt x="3435" y="52"/>
                    <a:pt x="3396" y="52"/>
                    <a:pt x="3357" y="52"/>
                  </a:cubicBezTo>
                  <a:cubicBezTo>
                    <a:pt x="3319" y="52"/>
                    <a:pt x="3280" y="52"/>
                    <a:pt x="3241" y="53"/>
                  </a:cubicBezTo>
                  <a:cubicBezTo>
                    <a:pt x="3165" y="50"/>
                    <a:pt x="3089" y="48"/>
                    <a:pt x="3012" y="48"/>
                  </a:cubicBezTo>
                  <a:cubicBezTo>
                    <a:pt x="2995" y="48"/>
                    <a:pt x="2979" y="48"/>
                    <a:pt x="2962" y="48"/>
                  </a:cubicBezTo>
                  <a:cubicBezTo>
                    <a:pt x="2918" y="49"/>
                    <a:pt x="2875" y="49"/>
                    <a:pt x="2831" y="49"/>
                  </a:cubicBezTo>
                  <a:cubicBezTo>
                    <a:pt x="2685" y="49"/>
                    <a:pt x="2540" y="46"/>
                    <a:pt x="2395" y="45"/>
                  </a:cubicBezTo>
                  <a:cubicBezTo>
                    <a:pt x="2204" y="41"/>
                    <a:pt x="2012" y="33"/>
                    <a:pt x="1821" y="31"/>
                  </a:cubicBezTo>
                  <a:cubicBezTo>
                    <a:pt x="1796" y="31"/>
                    <a:pt x="1772" y="30"/>
                    <a:pt x="1747" y="30"/>
                  </a:cubicBezTo>
                  <a:cubicBezTo>
                    <a:pt x="1462" y="30"/>
                    <a:pt x="1175" y="48"/>
                    <a:pt x="889" y="48"/>
                  </a:cubicBezTo>
                  <a:cubicBezTo>
                    <a:pt x="809" y="48"/>
                    <a:pt x="730" y="47"/>
                    <a:pt x="651" y="43"/>
                  </a:cubicBezTo>
                  <a:cubicBezTo>
                    <a:pt x="587" y="39"/>
                    <a:pt x="520" y="31"/>
                    <a:pt x="454" y="31"/>
                  </a:cubicBezTo>
                  <a:cubicBezTo>
                    <a:pt x="429" y="31"/>
                    <a:pt x="404" y="32"/>
                    <a:pt x="379" y="35"/>
                  </a:cubicBezTo>
                  <a:cubicBezTo>
                    <a:pt x="297" y="45"/>
                    <a:pt x="237" y="111"/>
                    <a:pt x="224" y="189"/>
                  </a:cubicBezTo>
                  <a:cubicBezTo>
                    <a:pt x="220" y="190"/>
                    <a:pt x="218" y="190"/>
                    <a:pt x="215" y="191"/>
                  </a:cubicBezTo>
                  <a:cubicBezTo>
                    <a:pt x="117" y="225"/>
                    <a:pt x="22" y="290"/>
                    <a:pt x="10" y="403"/>
                  </a:cubicBezTo>
                  <a:cubicBezTo>
                    <a:pt x="1" y="480"/>
                    <a:pt x="44" y="563"/>
                    <a:pt x="116" y="598"/>
                  </a:cubicBezTo>
                  <a:cubicBezTo>
                    <a:pt x="186" y="632"/>
                    <a:pt x="261" y="652"/>
                    <a:pt x="337" y="669"/>
                  </a:cubicBezTo>
                  <a:cubicBezTo>
                    <a:pt x="375" y="678"/>
                    <a:pt x="413" y="683"/>
                    <a:pt x="451" y="684"/>
                  </a:cubicBezTo>
                  <a:cubicBezTo>
                    <a:pt x="478" y="686"/>
                    <a:pt x="505" y="686"/>
                    <a:pt x="532" y="686"/>
                  </a:cubicBezTo>
                  <a:cubicBezTo>
                    <a:pt x="559" y="686"/>
                    <a:pt x="586" y="686"/>
                    <a:pt x="614" y="685"/>
                  </a:cubicBezTo>
                  <a:cubicBezTo>
                    <a:pt x="709" y="683"/>
                    <a:pt x="801" y="684"/>
                    <a:pt x="896" y="677"/>
                  </a:cubicBezTo>
                  <a:cubicBezTo>
                    <a:pt x="1084" y="663"/>
                    <a:pt x="1269" y="635"/>
                    <a:pt x="1456" y="616"/>
                  </a:cubicBezTo>
                  <a:cubicBezTo>
                    <a:pt x="1674" y="609"/>
                    <a:pt x="1891" y="612"/>
                    <a:pt x="2108" y="609"/>
                  </a:cubicBezTo>
                  <a:cubicBezTo>
                    <a:pt x="2122" y="609"/>
                    <a:pt x="2137" y="609"/>
                    <a:pt x="2151" y="609"/>
                  </a:cubicBezTo>
                  <a:cubicBezTo>
                    <a:pt x="2242" y="609"/>
                    <a:pt x="2334" y="612"/>
                    <a:pt x="2425" y="614"/>
                  </a:cubicBezTo>
                  <a:cubicBezTo>
                    <a:pt x="2440" y="614"/>
                    <a:pt x="2455" y="615"/>
                    <a:pt x="2469" y="615"/>
                  </a:cubicBezTo>
                  <a:cubicBezTo>
                    <a:pt x="2563" y="615"/>
                    <a:pt x="2657" y="609"/>
                    <a:pt x="2750" y="605"/>
                  </a:cubicBezTo>
                  <a:cubicBezTo>
                    <a:pt x="2942" y="597"/>
                    <a:pt x="3133" y="590"/>
                    <a:pt x="3325" y="589"/>
                  </a:cubicBezTo>
                  <a:cubicBezTo>
                    <a:pt x="3527" y="589"/>
                    <a:pt x="3731" y="595"/>
                    <a:pt x="3934" y="598"/>
                  </a:cubicBezTo>
                  <a:cubicBezTo>
                    <a:pt x="4334" y="605"/>
                    <a:pt x="4734" y="601"/>
                    <a:pt x="5134" y="614"/>
                  </a:cubicBezTo>
                  <a:lnTo>
                    <a:pt x="5134" y="614"/>
                  </a:lnTo>
                  <a:cubicBezTo>
                    <a:pt x="5216" y="618"/>
                    <a:pt x="5298" y="623"/>
                    <a:pt x="5379" y="627"/>
                  </a:cubicBezTo>
                  <a:lnTo>
                    <a:pt x="5379" y="627"/>
                  </a:lnTo>
                  <a:cubicBezTo>
                    <a:pt x="5379" y="627"/>
                    <a:pt x="5379" y="627"/>
                    <a:pt x="5378" y="627"/>
                  </a:cubicBezTo>
                  <a:lnTo>
                    <a:pt x="5378" y="627"/>
                  </a:lnTo>
                  <a:cubicBezTo>
                    <a:pt x="5591" y="637"/>
                    <a:pt x="5804" y="645"/>
                    <a:pt x="6017" y="645"/>
                  </a:cubicBezTo>
                  <a:cubicBezTo>
                    <a:pt x="6042" y="645"/>
                    <a:pt x="6067" y="645"/>
                    <a:pt x="6092" y="645"/>
                  </a:cubicBezTo>
                  <a:cubicBezTo>
                    <a:pt x="6201" y="644"/>
                    <a:pt x="6309" y="635"/>
                    <a:pt x="6417" y="622"/>
                  </a:cubicBezTo>
                  <a:cubicBezTo>
                    <a:pt x="6475" y="616"/>
                    <a:pt x="6531" y="608"/>
                    <a:pt x="6588" y="599"/>
                  </a:cubicBezTo>
                  <a:cubicBezTo>
                    <a:pt x="6671" y="587"/>
                    <a:pt x="6767" y="569"/>
                    <a:pt x="6831" y="512"/>
                  </a:cubicBezTo>
                  <a:cubicBezTo>
                    <a:pt x="6880" y="467"/>
                    <a:pt x="6910" y="408"/>
                    <a:pt x="6899" y="340"/>
                  </a:cubicBezTo>
                  <a:cubicBezTo>
                    <a:pt x="6890" y="281"/>
                    <a:pt x="6855" y="234"/>
                    <a:pt x="6806" y="204"/>
                  </a:cubicBezTo>
                  <a:cubicBezTo>
                    <a:pt x="6789" y="194"/>
                    <a:pt x="6773" y="189"/>
                    <a:pt x="6757" y="184"/>
                  </a:cubicBezTo>
                  <a:cubicBezTo>
                    <a:pt x="6755" y="80"/>
                    <a:pt x="6671" y="5"/>
                    <a:pt x="6569" y="1"/>
                  </a:cubicBezTo>
                  <a:cubicBezTo>
                    <a:pt x="6560" y="1"/>
                    <a:pt x="6551" y="1"/>
                    <a:pt x="654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877675" y="903175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1"/>
                  </a:moveTo>
                  <a:cubicBezTo>
                    <a:pt x="108" y="1"/>
                    <a:pt x="22" y="65"/>
                    <a:pt x="11" y="165"/>
                  </a:cubicBezTo>
                  <a:cubicBezTo>
                    <a:pt x="1" y="262"/>
                    <a:pt x="74" y="364"/>
                    <a:pt x="174" y="369"/>
                  </a:cubicBezTo>
                  <a:cubicBezTo>
                    <a:pt x="179" y="370"/>
                    <a:pt x="183" y="370"/>
                    <a:pt x="187" y="370"/>
                  </a:cubicBezTo>
                  <a:cubicBezTo>
                    <a:pt x="283" y="370"/>
                    <a:pt x="368" y="307"/>
                    <a:pt x="379" y="206"/>
                  </a:cubicBezTo>
                  <a:cubicBezTo>
                    <a:pt x="389" y="110"/>
                    <a:pt x="316" y="7"/>
                    <a:pt x="216" y="1"/>
                  </a:cubicBez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891625" y="903525"/>
              <a:ext cx="9750" cy="9250"/>
            </a:xfrm>
            <a:custGeom>
              <a:avLst/>
              <a:gdLst/>
              <a:ahLst/>
              <a:cxnLst/>
              <a:rect l="l" t="t" r="r" b="b"/>
              <a:pathLst>
                <a:path w="390" h="370" extrusionOk="0">
                  <a:moveTo>
                    <a:pt x="203" y="1"/>
                  </a:moveTo>
                  <a:cubicBezTo>
                    <a:pt x="108" y="1"/>
                    <a:pt x="22" y="65"/>
                    <a:pt x="11" y="164"/>
                  </a:cubicBezTo>
                  <a:cubicBezTo>
                    <a:pt x="1" y="260"/>
                    <a:pt x="74" y="363"/>
                    <a:pt x="174" y="369"/>
                  </a:cubicBezTo>
                  <a:cubicBezTo>
                    <a:pt x="179" y="369"/>
                    <a:pt x="183" y="369"/>
                    <a:pt x="187" y="369"/>
                  </a:cubicBezTo>
                  <a:cubicBezTo>
                    <a:pt x="283" y="369"/>
                    <a:pt x="368" y="305"/>
                    <a:pt x="379" y="206"/>
                  </a:cubicBezTo>
                  <a:cubicBezTo>
                    <a:pt x="389" y="108"/>
                    <a:pt x="317" y="7"/>
                    <a:pt x="216" y="1"/>
                  </a:cubicBezTo>
                  <a:cubicBezTo>
                    <a:pt x="212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768913" y="866050"/>
              <a:ext cx="181200" cy="79400"/>
            </a:xfrm>
            <a:custGeom>
              <a:avLst/>
              <a:gdLst/>
              <a:ahLst/>
              <a:cxnLst/>
              <a:rect l="l" t="t" r="r" b="b"/>
              <a:pathLst>
                <a:path w="7248" h="3176" extrusionOk="0">
                  <a:moveTo>
                    <a:pt x="4471" y="383"/>
                  </a:moveTo>
                  <a:cubicBezTo>
                    <a:pt x="4471" y="383"/>
                    <a:pt x="4471" y="383"/>
                    <a:pt x="4470" y="383"/>
                  </a:cubicBezTo>
                  <a:cubicBezTo>
                    <a:pt x="4471" y="383"/>
                    <a:pt x="4471" y="383"/>
                    <a:pt x="4471" y="383"/>
                  </a:cubicBezTo>
                  <a:close/>
                  <a:moveTo>
                    <a:pt x="5818" y="760"/>
                  </a:moveTo>
                  <a:lnTo>
                    <a:pt x="5818" y="760"/>
                  </a:lnTo>
                  <a:cubicBezTo>
                    <a:pt x="5818" y="761"/>
                    <a:pt x="5819" y="761"/>
                    <a:pt x="5820" y="761"/>
                  </a:cubicBezTo>
                  <a:cubicBezTo>
                    <a:pt x="5820" y="760"/>
                    <a:pt x="5819" y="760"/>
                    <a:pt x="5818" y="760"/>
                  </a:cubicBezTo>
                  <a:close/>
                  <a:moveTo>
                    <a:pt x="4660" y="370"/>
                  </a:moveTo>
                  <a:cubicBezTo>
                    <a:pt x="4728" y="374"/>
                    <a:pt x="4793" y="378"/>
                    <a:pt x="4859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29" y="481"/>
                    <a:pt x="5385" y="499"/>
                    <a:pt x="5440" y="520"/>
                  </a:cubicBezTo>
                  <a:cubicBezTo>
                    <a:pt x="5465" y="531"/>
                    <a:pt x="5489" y="543"/>
                    <a:pt x="5512" y="554"/>
                  </a:cubicBezTo>
                  <a:cubicBezTo>
                    <a:pt x="5616" y="616"/>
                    <a:pt x="5715" y="686"/>
                    <a:pt x="5812" y="755"/>
                  </a:cubicBezTo>
                  <a:cubicBezTo>
                    <a:pt x="5814" y="758"/>
                    <a:pt x="5815" y="758"/>
                    <a:pt x="5816" y="759"/>
                  </a:cubicBezTo>
                  <a:cubicBezTo>
                    <a:pt x="5817" y="759"/>
                    <a:pt x="5817" y="760"/>
                    <a:pt x="5818" y="760"/>
                  </a:cubicBezTo>
                  <a:lnTo>
                    <a:pt x="5818" y="760"/>
                  </a:lnTo>
                  <a:cubicBezTo>
                    <a:pt x="5817" y="759"/>
                    <a:pt x="5817" y="759"/>
                    <a:pt x="5817" y="759"/>
                  </a:cubicBezTo>
                  <a:lnTo>
                    <a:pt x="5817" y="759"/>
                  </a:lnTo>
                  <a:cubicBezTo>
                    <a:pt x="5859" y="792"/>
                    <a:pt x="5899" y="825"/>
                    <a:pt x="5939" y="860"/>
                  </a:cubicBezTo>
                  <a:cubicBezTo>
                    <a:pt x="5940" y="862"/>
                    <a:pt x="5941" y="862"/>
                    <a:pt x="5943" y="864"/>
                  </a:cubicBezTo>
                  <a:cubicBezTo>
                    <a:pt x="5943" y="864"/>
                    <a:pt x="5944" y="865"/>
                    <a:pt x="5944" y="866"/>
                  </a:cubicBezTo>
                  <a:cubicBezTo>
                    <a:pt x="5951" y="873"/>
                    <a:pt x="5958" y="881"/>
                    <a:pt x="5965" y="886"/>
                  </a:cubicBezTo>
                  <a:cubicBezTo>
                    <a:pt x="5968" y="889"/>
                    <a:pt x="5972" y="893"/>
                    <a:pt x="5974" y="895"/>
                  </a:cubicBezTo>
                  <a:cubicBezTo>
                    <a:pt x="5976" y="897"/>
                    <a:pt x="5979" y="900"/>
                    <a:pt x="5981" y="902"/>
                  </a:cubicBezTo>
                  <a:cubicBezTo>
                    <a:pt x="5989" y="910"/>
                    <a:pt x="5998" y="919"/>
                    <a:pt x="6006" y="928"/>
                  </a:cubicBezTo>
                  <a:cubicBezTo>
                    <a:pt x="6000" y="922"/>
                    <a:pt x="5995" y="916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49" y="1073"/>
                    <a:pt x="6231" y="1153"/>
                  </a:cubicBezTo>
                  <a:cubicBezTo>
                    <a:pt x="6260" y="1183"/>
                    <a:pt x="6287" y="1213"/>
                    <a:pt x="6314" y="1246"/>
                  </a:cubicBezTo>
                  <a:cubicBezTo>
                    <a:pt x="6332" y="1271"/>
                    <a:pt x="6349" y="1297"/>
                    <a:pt x="6366" y="1325"/>
                  </a:cubicBezTo>
                  <a:cubicBezTo>
                    <a:pt x="6401" y="1387"/>
                    <a:pt x="6435" y="1448"/>
                    <a:pt x="6471" y="1509"/>
                  </a:cubicBezTo>
                  <a:cubicBezTo>
                    <a:pt x="6510" y="1574"/>
                    <a:pt x="6550" y="1637"/>
                    <a:pt x="6589" y="1700"/>
                  </a:cubicBezTo>
                  <a:cubicBezTo>
                    <a:pt x="6638" y="1793"/>
                    <a:pt x="6683" y="1889"/>
                    <a:pt x="6723" y="1987"/>
                  </a:cubicBezTo>
                  <a:cubicBezTo>
                    <a:pt x="6733" y="2011"/>
                    <a:pt x="6741" y="2035"/>
                    <a:pt x="6749" y="2060"/>
                  </a:cubicBezTo>
                  <a:cubicBezTo>
                    <a:pt x="6758" y="2099"/>
                    <a:pt x="6765" y="2139"/>
                    <a:pt x="6771" y="2180"/>
                  </a:cubicBezTo>
                  <a:lnTo>
                    <a:pt x="6770" y="2179"/>
                  </a:lnTo>
                  <a:lnTo>
                    <a:pt x="6770" y="2179"/>
                  </a:lnTo>
                  <a:cubicBezTo>
                    <a:pt x="6788" y="2323"/>
                    <a:pt x="6794" y="2470"/>
                    <a:pt x="6810" y="2614"/>
                  </a:cubicBezTo>
                  <a:cubicBezTo>
                    <a:pt x="6812" y="2637"/>
                    <a:pt x="6817" y="2658"/>
                    <a:pt x="6820" y="2680"/>
                  </a:cubicBezTo>
                  <a:cubicBezTo>
                    <a:pt x="6736" y="2687"/>
                    <a:pt x="6651" y="2694"/>
                    <a:pt x="6565" y="2701"/>
                  </a:cubicBezTo>
                  <a:cubicBezTo>
                    <a:pt x="6487" y="2706"/>
                    <a:pt x="6409" y="2707"/>
                    <a:pt x="6331" y="2717"/>
                  </a:cubicBezTo>
                  <a:cubicBezTo>
                    <a:pt x="6300" y="2720"/>
                    <a:pt x="6273" y="2731"/>
                    <a:pt x="6247" y="2747"/>
                  </a:cubicBezTo>
                  <a:cubicBezTo>
                    <a:pt x="6210" y="2751"/>
                    <a:pt x="6172" y="2754"/>
                    <a:pt x="6134" y="2758"/>
                  </a:cubicBezTo>
                  <a:cubicBezTo>
                    <a:pt x="5980" y="2769"/>
                    <a:pt x="5825" y="2782"/>
                    <a:pt x="5670" y="2786"/>
                  </a:cubicBezTo>
                  <a:cubicBezTo>
                    <a:pt x="5601" y="2786"/>
                    <a:pt x="5533" y="2786"/>
                    <a:pt x="5464" y="2785"/>
                  </a:cubicBezTo>
                  <a:cubicBezTo>
                    <a:pt x="5278" y="2782"/>
                    <a:pt x="5091" y="2771"/>
                    <a:pt x="4905" y="2769"/>
                  </a:cubicBezTo>
                  <a:cubicBezTo>
                    <a:pt x="4895" y="2769"/>
                    <a:pt x="4886" y="2769"/>
                    <a:pt x="4876" y="2769"/>
                  </a:cubicBezTo>
                  <a:cubicBezTo>
                    <a:pt x="4684" y="2769"/>
                    <a:pt x="4492" y="2780"/>
                    <a:pt x="4298" y="2785"/>
                  </a:cubicBezTo>
                  <a:cubicBezTo>
                    <a:pt x="4088" y="2792"/>
                    <a:pt x="3878" y="2792"/>
                    <a:pt x="3669" y="2795"/>
                  </a:cubicBezTo>
                  <a:cubicBezTo>
                    <a:pt x="3477" y="2799"/>
                    <a:pt x="3283" y="2805"/>
                    <a:pt x="3091" y="2806"/>
                  </a:cubicBezTo>
                  <a:cubicBezTo>
                    <a:pt x="2907" y="2805"/>
                    <a:pt x="2723" y="2803"/>
                    <a:pt x="2539" y="2798"/>
                  </a:cubicBezTo>
                  <a:cubicBezTo>
                    <a:pt x="2125" y="2785"/>
                    <a:pt x="1711" y="2758"/>
                    <a:pt x="1297" y="2747"/>
                  </a:cubicBezTo>
                  <a:cubicBezTo>
                    <a:pt x="1113" y="2742"/>
                    <a:pt x="928" y="2742"/>
                    <a:pt x="743" y="2731"/>
                  </a:cubicBezTo>
                  <a:cubicBezTo>
                    <a:pt x="651" y="2726"/>
                    <a:pt x="559" y="2721"/>
                    <a:pt x="466" y="2717"/>
                  </a:cubicBezTo>
                  <a:cubicBezTo>
                    <a:pt x="482" y="2666"/>
                    <a:pt x="498" y="2616"/>
                    <a:pt x="516" y="2566"/>
                  </a:cubicBezTo>
                  <a:cubicBezTo>
                    <a:pt x="586" y="2400"/>
                    <a:pt x="660" y="2236"/>
                    <a:pt x="748" y="2078"/>
                  </a:cubicBezTo>
                  <a:cubicBezTo>
                    <a:pt x="774" y="2038"/>
                    <a:pt x="799" y="1998"/>
                    <a:pt x="826" y="1960"/>
                  </a:cubicBezTo>
                  <a:cubicBezTo>
                    <a:pt x="857" y="1920"/>
                    <a:pt x="890" y="1882"/>
                    <a:pt x="924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1" y="1658"/>
                    <a:pt x="1218" y="1621"/>
                  </a:cubicBezTo>
                  <a:cubicBezTo>
                    <a:pt x="1271" y="1595"/>
                    <a:pt x="1321" y="1570"/>
                    <a:pt x="1374" y="1546"/>
                  </a:cubicBezTo>
                  <a:cubicBezTo>
                    <a:pt x="1416" y="1531"/>
                    <a:pt x="1458" y="1516"/>
                    <a:pt x="1502" y="1504"/>
                  </a:cubicBezTo>
                  <a:cubicBezTo>
                    <a:pt x="1533" y="1496"/>
                    <a:pt x="1564" y="1491"/>
                    <a:pt x="1596" y="1485"/>
                  </a:cubicBezTo>
                  <a:cubicBezTo>
                    <a:pt x="1629" y="1482"/>
                    <a:pt x="1662" y="1479"/>
                    <a:pt x="1695" y="1477"/>
                  </a:cubicBezTo>
                  <a:cubicBezTo>
                    <a:pt x="1754" y="1479"/>
                    <a:pt x="1811" y="1484"/>
                    <a:pt x="1868" y="1490"/>
                  </a:cubicBezTo>
                  <a:cubicBezTo>
                    <a:pt x="1960" y="1501"/>
                    <a:pt x="2052" y="1516"/>
                    <a:pt x="2142" y="1536"/>
                  </a:cubicBezTo>
                  <a:cubicBezTo>
                    <a:pt x="2178" y="1547"/>
                    <a:pt x="2212" y="1559"/>
                    <a:pt x="2247" y="1573"/>
                  </a:cubicBezTo>
                  <a:cubicBezTo>
                    <a:pt x="2252" y="1575"/>
                    <a:pt x="2257" y="1577"/>
                    <a:pt x="2262" y="1580"/>
                  </a:cubicBezTo>
                  <a:cubicBezTo>
                    <a:pt x="2269" y="1581"/>
                    <a:pt x="2277" y="1582"/>
                    <a:pt x="2285" y="1585"/>
                  </a:cubicBezTo>
                  <a:cubicBezTo>
                    <a:pt x="2318" y="1598"/>
                    <a:pt x="2352" y="1615"/>
                    <a:pt x="2382" y="1633"/>
                  </a:cubicBezTo>
                  <a:cubicBezTo>
                    <a:pt x="2395" y="1638"/>
                    <a:pt x="2408" y="1645"/>
                    <a:pt x="2420" y="1651"/>
                  </a:cubicBezTo>
                  <a:cubicBezTo>
                    <a:pt x="2420" y="1652"/>
                    <a:pt x="2420" y="1652"/>
                    <a:pt x="2420" y="1652"/>
                  </a:cubicBezTo>
                  <a:cubicBezTo>
                    <a:pt x="2427" y="1657"/>
                    <a:pt x="2434" y="1660"/>
                    <a:pt x="2441" y="1663"/>
                  </a:cubicBezTo>
                  <a:cubicBezTo>
                    <a:pt x="2467" y="1677"/>
                    <a:pt x="2492" y="1691"/>
                    <a:pt x="2518" y="1706"/>
                  </a:cubicBezTo>
                  <a:cubicBezTo>
                    <a:pt x="2540" y="1715"/>
                    <a:pt x="2561" y="1726"/>
                    <a:pt x="2581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6" y="1774"/>
                    <a:pt x="2691" y="1795"/>
                    <a:pt x="2728" y="1814"/>
                  </a:cubicBezTo>
                  <a:cubicBezTo>
                    <a:pt x="2736" y="1797"/>
                    <a:pt x="2744" y="1780"/>
                    <a:pt x="2752" y="1763"/>
                  </a:cubicBezTo>
                  <a:cubicBezTo>
                    <a:pt x="2781" y="1697"/>
                    <a:pt x="2817" y="1633"/>
                    <a:pt x="2856" y="1572"/>
                  </a:cubicBezTo>
                  <a:cubicBezTo>
                    <a:pt x="2859" y="1566"/>
                    <a:pt x="2863" y="1562"/>
                    <a:pt x="2866" y="1556"/>
                  </a:cubicBezTo>
                  <a:cubicBezTo>
                    <a:pt x="2884" y="1527"/>
                    <a:pt x="2905" y="1500"/>
                    <a:pt x="2926" y="1471"/>
                  </a:cubicBezTo>
                  <a:cubicBezTo>
                    <a:pt x="2990" y="1366"/>
                    <a:pt x="3056" y="1264"/>
                    <a:pt x="3130" y="1165"/>
                  </a:cubicBezTo>
                  <a:cubicBezTo>
                    <a:pt x="3207" y="1067"/>
                    <a:pt x="3283" y="966"/>
                    <a:pt x="3368" y="874"/>
                  </a:cubicBezTo>
                  <a:cubicBezTo>
                    <a:pt x="3399" y="845"/>
                    <a:pt x="3430" y="817"/>
                    <a:pt x="3463" y="792"/>
                  </a:cubicBezTo>
                  <a:cubicBezTo>
                    <a:pt x="3541" y="734"/>
                    <a:pt x="3624" y="685"/>
                    <a:pt x="3709" y="637"/>
                  </a:cubicBezTo>
                  <a:cubicBezTo>
                    <a:pt x="3799" y="587"/>
                    <a:pt x="3890" y="543"/>
                    <a:pt x="3983" y="503"/>
                  </a:cubicBezTo>
                  <a:cubicBezTo>
                    <a:pt x="4038" y="482"/>
                    <a:pt x="4094" y="463"/>
                    <a:pt x="4151" y="444"/>
                  </a:cubicBezTo>
                  <a:cubicBezTo>
                    <a:pt x="4204" y="431"/>
                    <a:pt x="4257" y="418"/>
                    <a:pt x="4310" y="407"/>
                  </a:cubicBezTo>
                  <a:cubicBezTo>
                    <a:pt x="4364" y="395"/>
                    <a:pt x="4418" y="388"/>
                    <a:pt x="4473" y="380"/>
                  </a:cubicBezTo>
                  <a:lnTo>
                    <a:pt x="4473" y="380"/>
                  </a:lnTo>
                  <a:cubicBezTo>
                    <a:pt x="4472" y="381"/>
                    <a:pt x="4472" y="382"/>
                    <a:pt x="4471" y="383"/>
                  </a:cubicBezTo>
                  <a:lnTo>
                    <a:pt x="4471" y="383"/>
                  </a:lnTo>
                  <a:cubicBezTo>
                    <a:pt x="4535" y="376"/>
                    <a:pt x="4597" y="372"/>
                    <a:pt x="4660" y="370"/>
                  </a:cubicBezTo>
                  <a:close/>
                  <a:moveTo>
                    <a:pt x="4649" y="1"/>
                  </a:moveTo>
                  <a:cubicBezTo>
                    <a:pt x="4570" y="1"/>
                    <a:pt x="4491" y="5"/>
                    <a:pt x="4413" y="17"/>
                  </a:cubicBezTo>
                  <a:cubicBezTo>
                    <a:pt x="4214" y="44"/>
                    <a:pt x="4015" y="85"/>
                    <a:pt x="3829" y="165"/>
                  </a:cubicBezTo>
                  <a:cubicBezTo>
                    <a:pt x="3647" y="244"/>
                    <a:pt x="3474" y="340"/>
                    <a:pt x="3307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7" y="966"/>
                    <a:pt x="2753" y="1053"/>
                  </a:cubicBezTo>
                  <a:cubicBezTo>
                    <a:pt x="2697" y="1128"/>
                    <a:pt x="2648" y="1211"/>
                    <a:pt x="2601" y="1292"/>
                  </a:cubicBezTo>
                  <a:cubicBezTo>
                    <a:pt x="2595" y="1301"/>
                    <a:pt x="2589" y="1311"/>
                    <a:pt x="2584" y="1320"/>
                  </a:cubicBezTo>
                  <a:cubicBezTo>
                    <a:pt x="2555" y="1305"/>
                    <a:pt x="2526" y="1291"/>
                    <a:pt x="2497" y="1278"/>
                  </a:cubicBezTo>
                  <a:cubicBezTo>
                    <a:pt x="2419" y="1243"/>
                    <a:pt x="2340" y="1211"/>
                    <a:pt x="2260" y="1185"/>
                  </a:cubicBezTo>
                  <a:cubicBezTo>
                    <a:pt x="2181" y="1160"/>
                    <a:pt x="2098" y="1149"/>
                    <a:pt x="2015" y="1135"/>
                  </a:cubicBezTo>
                  <a:cubicBezTo>
                    <a:pt x="1942" y="1124"/>
                    <a:pt x="1867" y="1115"/>
                    <a:pt x="1792" y="1111"/>
                  </a:cubicBezTo>
                  <a:cubicBezTo>
                    <a:pt x="1765" y="1110"/>
                    <a:pt x="1738" y="1109"/>
                    <a:pt x="1711" y="1109"/>
                  </a:cubicBezTo>
                  <a:cubicBezTo>
                    <a:pt x="1584" y="1109"/>
                    <a:pt x="1456" y="1124"/>
                    <a:pt x="1335" y="1167"/>
                  </a:cubicBezTo>
                  <a:cubicBezTo>
                    <a:pt x="1261" y="1193"/>
                    <a:pt x="1186" y="1221"/>
                    <a:pt x="1117" y="1257"/>
                  </a:cubicBezTo>
                  <a:cubicBezTo>
                    <a:pt x="1022" y="1307"/>
                    <a:pt x="935" y="1362"/>
                    <a:pt x="848" y="1423"/>
                  </a:cubicBezTo>
                  <a:cubicBezTo>
                    <a:pt x="684" y="1539"/>
                    <a:pt x="554" y="1693"/>
                    <a:pt x="448" y="1861"/>
                  </a:cubicBezTo>
                  <a:cubicBezTo>
                    <a:pt x="342" y="2028"/>
                    <a:pt x="264" y="2215"/>
                    <a:pt x="187" y="2396"/>
                  </a:cubicBezTo>
                  <a:cubicBezTo>
                    <a:pt x="152" y="2480"/>
                    <a:pt x="124" y="2564"/>
                    <a:pt x="100" y="2651"/>
                  </a:cubicBezTo>
                  <a:cubicBezTo>
                    <a:pt x="89" y="2703"/>
                    <a:pt x="78" y="2753"/>
                    <a:pt x="67" y="2805"/>
                  </a:cubicBezTo>
                  <a:cubicBezTo>
                    <a:pt x="63" y="2821"/>
                    <a:pt x="60" y="2835"/>
                    <a:pt x="57" y="2850"/>
                  </a:cubicBezTo>
                  <a:cubicBezTo>
                    <a:pt x="49" y="2882"/>
                    <a:pt x="42" y="2913"/>
                    <a:pt x="34" y="2945"/>
                  </a:cubicBezTo>
                  <a:cubicBezTo>
                    <a:pt x="27" y="2973"/>
                    <a:pt x="20" y="2999"/>
                    <a:pt x="13" y="3028"/>
                  </a:cubicBezTo>
                  <a:cubicBezTo>
                    <a:pt x="9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3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4" y="3072"/>
                    <a:pt x="438" y="3072"/>
                    <a:pt x="462" y="3071"/>
                  </a:cubicBezTo>
                  <a:lnTo>
                    <a:pt x="462" y="3071"/>
                  </a:lnTo>
                  <a:cubicBezTo>
                    <a:pt x="461" y="3071"/>
                    <a:pt x="460" y="3072"/>
                    <a:pt x="459" y="3072"/>
                  </a:cubicBezTo>
                  <a:lnTo>
                    <a:pt x="466" y="3072"/>
                  </a:lnTo>
                  <a:cubicBezTo>
                    <a:pt x="467" y="3072"/>
                    <a:pt x="469" y="3072"/>
                    <a:pt x="470" y="3072"/>
                  </a:cubicBezTo>
                  <a:cubicBezTo>
                    <a:pt x="487" y="3072"/>
                    <a:pt x="504" y="3079"/>
                    <a:pt x="517" y="3089"/>
                  </a:cubicBezTo>
                  <a:cubicBezTo>
                    <a:pt x="588" y="3093"/>
                    <a:pt x="659" y="3098"/>
                    <a:pt x="730" y="3101"/>
                  </a:cubicBezTo>
                  <a:cubicBezTo>
                    <a:pt x="910" y="3106"/>
                    <a:pt x="1090" y="3111"/>
                    <a:pt x="1270" y="3116"/>
                  </a:cubicBezTo>
                  <a:cubicBezTo>
                    <a:pt x="1641" y="3126"/>
                    <a:pt x="2012" y="3151"/>
                    <a:pt x="2384" y="3163"/>
                  </a:cubicBezTo>
                  <a:cubicBezTo>
                    <a:pt x="2594" y="3169"/>
                    <a:pt x="2804" y="3174"/>
                    <a:pt x="3016" y="3175"/>
                  </a:cubicBezTo>
                  <a:cubicBezTo>
                    <a:pt x="3034" y="3175"/>
                    <a:pt x="3051" y="3175"/>
                    <a:pt x="3069" y="3175"/>
                  </a:cubicBezTo>
                  <a:cubicBezTo>
                    <a:pt x="3253" y="3175"/>
                    <a:pt x="3437" y="3170"/>
                    <a:pt x="3622" y="3166"/>
                  </a:cubicBezTo>
                  <a:cubicBezTo>
                    <a:pt x="3821" y="3163"/>
                    <a:pt x="4020" y="3163"/>
                    <a:pt x="4219" y="3158"/>
                  </a:cubicBezTo>
                  <a:cubicBezTo>
                    <a:pt x="4418" y="3151"/>
                    <a:pt x="4616" y="3142"/>
                    <a:pt x="4813" y="3138"/>
                  </a:cubicBezTo>
                  <a:cubicBezTo>
                    <a:pt x="5075" y="3140"/>
                    <a:pt x="5337" y="3157"/>
                    <a:pt x="5599" y="3157"/>
                  </a:cubicBezTo>
                  <a:cubicBezTo>
                    <a:pt x="5640" y="3157"/>
                    <a:pt x="5680" y="3157"/>
                    <a:pt x="5721" y="3156"/>
                  </a:cubicBezTo>
                  <a:cubicBezTo>
                    <a:pt x="5953" y="3149"/>
                    <a:pt x="6183" y="3124"/>
                    <a:pt x="6414" y="3102"/>
                  </a:cubicBezTo>
                  <a:cubicBezTo>
                    <a:pt x="6419" y="3105"/>
                    <a:pt x="6423" y="3111"/>
                    <a:pt x="6428" y="3114"/>
                  </a:cubicBezTo>
                  <a:cubicBezTo>
                    <a:pt x="6463" y="3112"/>
                    <a:pt x="6498" y="3110"/>
                    <a:pt x="6532" y="3108"/>
                  </a:cubicBezTo>
                  <a:cubicBezTo>
                    <a:pt x="6633" y="3101"/>
                    <a:pt x="6732" y="3096"/>
                    <a:pt x="6832" y="3092"/>
                  </a:cubicBezTo>
                  <a:cubicBezTo>
                    <a:pt x="6971" y="3085"/>
                    <a:pt x="7110" y="3078"/>
                    <a:pt x="7248" y="3074"/>
                  </a:cubicBezTo>
                  <a:cubicBezTo>
                    <a:pt x="7244" y="3044"/>
                    <a:pt x="7242" y="3013"/>
                    <a:pt x="7239" y="2982"/>
                  </a:cubicBezTo>
                  <a:cubicBezTo>
                    <a:pt x="7239" y="2981"/>
                    <a:pt x="7239" y="2980"/>
                    <a:pt x="7239" y="2977"/>
                  </a:cubicBezTo>
                  <a:cubicBezTo>
                    <a:pt x="7231" y="2941"/>
                    <a:pt x="7225" y="2904"/>
                    <a:pt x="7218" y="2867"/>
                  </a:cubicBezTo>
                  <a:cubicBezTo>
                    <a:pt x="7214" y="2840"/>
                    <a:pt x="7210" y="2813"/>
                    <a:pt x="7206" y="2784"/>
                  </a:cubicBezTo>
                  <a:cubicBezTo>
                    <a:pt x="7195" y="2723"/>
                    <a:pt x="7185" y="2663"/>
                    <a:pt x="7177" y="2603"/>
                  </a:cubicBezTo>
                  <a:cubicBezTo>
                    <a:pt x="7164" y="2508"/>
                    <a:pt x="7153" y="2412"/>
                    <a:pt x="7151" y="2316"/>
                  </a:cubicBezTo>
                  <a:cubicBezTo>
                    <a:pt x="7151" y="2307"/>
                    <a:pt x="7152" y="2298"/>
                    <a:pt x="7155" y="2288"/>
                  </a:cubicBezTo>
                  <a:cubicBezTo>
                    <a:pt x="7143" y="2141"/>
                    <a:pt x="7123" y="1996"/>
                    <a:pt x="7071" y="1858"/>
                  </a:cubicBezTo>
                  <a:cubicBezTo>
                    <a:pt x="7031" y="1754"/>
                    <a:pt x="6984" y="1650"/>
                    <a:pt x="6931" y="1554"/>
                  </a:cubicBezTo>
                  <a:cubicBezTo>
                    <a:pt x="6881" y="1464"/>
                    <a:pt x="6825" y="1380"/>
                    <a:pt x="6772" y="1293"/>
                  </a:cubicBezTo>
                  <a:cubicBezTo>
                    <a:pt x="6713" y="1187"/>
                    <a:pt x="6658" y="1077"/>
                    <a:pt x="6579" y="984"/>
                  </a:cubicBezTo>
                  <a:cubicBezTo>
                    <a:pt x="6506" y="897"/>
                    <a:pt x="6421" y="821"/>
                    <a:pt x="6339" y="741"/>
                  </a:cubicBezTo>
                  <a:cubicBezTo>
                    <a:pt x="6309" y="710"/>
                    <a:pt x="6278" y="671"/>
                    <a:pt x="6242" y="641"/>
                  </a:cubicBezTo>
                  <a:cubicBezTo>
                    <a:pt x="6240" y="640"/>
                    <a:pt x="6238" y="638"/>
                    <a:pt x="6237" y="635"/>
                  </a:cubicBezTo>
                  <a:cubicBezTo>
                    <a:pt x="6235" y="633"/>
                    <a:pt x="6232" y="632"/>
                    <a:pt x="6230" y="630"/>
                  </a:cubicBezTo>
                  <a:cubicBezTo>
                    <a:pt x="6229" y="627"/>
                    <a:pt x="6227" y="625"/>
                    <a:pt x="6226" y="624"/>
                  </a:cubicBezTo>
                  <a:cubicBezTo>
                    <a:pt x="6214" y="609"/>
                    <a:pt x="6200" y="598"/>
                    <a:pt x="6187" y="585"/>
                  </a:cubicBezTo>
                  <a:cubicBezTo>
                    <a:pt x="6108" y="517"/>
                    <a:pt x="6026" y="454"/>
                    <a:pt x="5941" y="393"/>
                  </a:cubicBezTo>
                  <a:cubicBezTo>
                    <a:pt x="5839" y="319"/>
                    <a:pt x="5731" y="242"/>
                    <a:pt x="5615" y="193"/>
                  </a:cubicBezTo>
                  <a:cubicBezTo>
                    <a:pt x="5430" y="112"/>
                    <a:pt x="5226" y="63"/>
                    <a:pt x="5026" y="35"/>
                  </a:cubicBezTo>
                  <a:cubicBezTo>
                    <a:pt x="4924" y="20"/>
                    <a:pt x="4823" y="5"/>
                    <a:pt x="4720" y="2"/>
                  </a:cubicBezTo>
                  <a:cubicBezTo>
                    <a:pt x="4696" y="1"/>
                    <a:pt x="4672" y="1"/>
                    <a:pt x="464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14" name="Google Shape;1414;p39"/>
          <p:cNvGrpSpPr/>
          <p:nvPr/>
        </p:nvGrpSpPr>
        <p:grpSpPr>
          <a:xfrm flipH="1">
            <a:off x="3447763" y="668228"/>
            <a:ext cx="740145" cy="260673"/>
            <a:chOff x="8047125" y="1102275"/>
            <a:chExt cx="318000" cy="114275"/>
          </a:xfrm>
        </p:grpSpPr>
        <p:sp>
          <p:nvSpPr>
            <p:cNvPr id="1415" name="Google Shape;1415;p39"/>
            <p:cNvSpPr/>
            <p:nvPr/>
          </p:nvSpPr>
          <p:spPr>
            <a:xfrm>
              <a:off x="8058450" y="1109700"/>
              <a:ext cx="297275" cy="101625"/>
            </a:xfrm>
            <a:custGeom>
              <a:avLst/>
              <a:gdLst/>
              <a:ahLst/>
              <a:cxnLst/>
              <a:rect l="l" t="t" r="r" b="b"/>
              <a:pathLst>
                <a:path w="11891" h="4065" extrusionOk="0">
                  <a:moveTo>
                    <a:pt x="7525" y="816"/>
                  </a:moveTo>
                  <a:cubicBezTo>
                    <a:pt x="7546" y="820"/>
                    <a:pt x="7565" y="824"/>
                    <a:pt x="7585" y="827"/>
                  </a:cubicBezTo>
                  <a:cubicBezTo>
                    <a:pt x="7581" y="832"/>
                    <a:pt x="7577" y="837"/>
                    <a:pt x="7573" y="843"/>
                  </a:cubicBezTo>
                  <a:cubicBezTo>
                    <a:pt x="7568" y="852"/>
                    <a:pt x="7562" y="861"/>
                    <a:pt x="7558" y="870"/>
                  </a:cubicBezTo>
                  <a:cubicBezTo>
                    <a:pt x="7546" y="859"/>
                    <a:pt x="7531" y="849"/>
                    <a:pt x="7516" y="840"/>
                  </a:cubicBezTo>
                  <a:cubicBezTo>
                    <a:pt x="7520" y="833"/>
                    <a:pt x="7523" y="825"/>
                    <a:pt x="7525" y="816"/>
                  </a:cubicBezTo>
                  <a:close/>
                  <a:moveTo>
                    <a:pt x="7981" y="1921"/>
                  </a:moveTo>
                  <a:cubicBezTo>
                    <a:pt x="8034" y="1941"/>
                    <a:pt x="8086" y="1961"/>
                    <a:pt x="8137" y="1982"/>
                  </a:cubicBezTo>
                  <a:cubicBezTo>
                    <a:pt x="8130" y="1980"/>
                    <a:pt x="8122" y="1976"/>
                    <a:pt x="8115" y="1974"/>
                  </a:cubicBezTo>
                  <a:lnTo>
                    <a:pt x="8115" y="1974"/>
                  </a:lnTo>
                  <a:cubicBezTo>
                    <a:pt x="8151" y="1989"/>
                    <a:pt x="8186" y="2004"/>
                    <a:pt x="8222" y="2019"/>
                  </a:cubicBezTo>
                  <a:cubicBezTo>
                    <a:pt x="8159" y="1998"/>
                    <a:pt x="8095" y="1980"/>
                    <a:pt x="8029" y="1962"/>
                  </a:cubicBezTo>
                  <a:cubicBezTo>
                    <a:pt x="8011" y="1950"/>
                    <a:pt x="7993" y="1937"/>
                    <a:pt x="7975" y="1926"/>
                  </a:cubicBezTo>
                  <a:cubicBezTo>
                    <a:pt x="7977" y="1924"/>
                    <a:pt x="7979" y="1922"/>
                    <a:pt x="7981" y="1921"/>
                  </a:cubicBezTo>
                  <a:close/>
                  <a:moveTo>
                    <a:pt x="7239" y="0"/>
                  </a:moveTo>
                  <a:cubicBezTo>
                    <a:pt x="7219" y="0"/>
                    <a:pt x="7200" y="1"/>
                    <a:pt x="7180" y="1"/>
                  </a:cubicBezTo>
                  <a:cubicBezTo>
                    <a:pt x="7074" y="5"/>
                    <a:pt x="6966" y="16"/>
                    <a:pt x="6863" y="46"/>
                  </a:cubicBezTo>
                  <a:cubicBezTo>
                    <a:pt x="6760" y="77"/>
                    <a:pt x="6669" y="124"/>
                    <a:pt x="6584" y="190"/>
                  </a:cubicBezTo>
                  <a:cubicBezTo>
                    <a:pt x="6509" y="248"/>
                    <a:pt x="6457" y="334"/>
                    <a:pt x="6423" y="422"/>
                  </a:cubicBezTo>
                  <a:cubicBezTo>
                    <a:pt x="6414" y="446"/>
                    <a:pt x="6410" y="471"/>
                    <a:pt x="6410" y="498"/>
                  </a:cubicBezTo>
                  <a:cubicBezTo>
                    <a:pt x="6331" y="506"/>
                    <a:pt x="6255" y="522"/>
                    <a:pt x="6177" y="539"/>
                  </a:cubicBezTo>
                  <a:cubicBezTo>
                    <a:pt x="6094" y="557"/>
                    <a:pt x="6010" y="580"/>
                    <a:pt x="5943" y="634"/>
                  </a:cubicBezTo>
                  <a:cubicBezTo>
                    <a:pt x="5882" y="683"/>
                    <a:pt x="5867" y="766"/>
                    <a:pt x="5892" y="836"/>
                  </a:cubicBezTo>
                  <a:cubicBezTo>
                    <a:pt x="5824" y="873"/>
                    <a:pt x="5771" y="928"/>
                    <a:pt x="5767" y="1017"/>
                  </a:cubicBezTo>
                  <a:cubicBezTo>
                    <a:pt x="5765" y="1035"/>
                    <a:pt x="5767" y="1052"/>
                    <a:pt x="5771" y="1069"/>
                  </a:cubicBezTo>
                  <a:cubicBezTo>
                    <a:pt x="5768" y="1071"/>
                    <a:pt x="5764" y="1072"/>
                    <a:pt x="5761" y="1073"/>
                  </a:cubicBezTo>
                  <a:cubicBezTo>
                    <a:pt x="5682" y="1100"/>
                    <a:pt x="5604" y="1130"/>
                    <a:pt x="5557" y="1202"/>
                  </a:cubicBezTo>
                  <a:cubicBezTo>
                    <a:pt x="5525" y="1254"/>
                    <a:pt x="5517" y="1321"/>
                    <a:pt x="5542" y="1377"/>
                  </a:cubicBezTo>
                  <a:cubicBezTo>
                    <a:pt x="5477" y="1412"/>
                    <a:pt x="5417" y="1462"/>
                    <a:pt x="5385" y="1528"/>
                  </a:cubicBezTo>
                  <a:cubicBezTo>
                    <a:pt x="5381" y="1536"/>
                    <a:pt x="5378" y="1544"/>
                    <a:pt x="5374" y="1552"/>
                  </a:cubicBezTo>
                  <a:cubicBezTo>
                    <a:pt x="5307" y="1587"/>
                    <a:pt x="5247" y="1634"/>
                    <a:pt x="5212" y="1698"/>
                  </a:cubicBezTo>
                  <a:cubicBezTo>
                    <a:pt x="5210" y="1699"/>
                    <a:pt x="5207" y="1701"/>
                    <a:pt x="5205" y="1701"/>
                  </a:cubicBezTo>
                  <a:cubicBezTo>
                    <a:pt x="5203" y="1703"/>
                    <a:pt x="5199" y="1704"/>
                    <a:pt x="5197" y="1705"/>
                  </a:cubicBezTo>
                  <a:cubicBezTo>
                    <a:pt x="5181" y="1687"/>
                    <a:pt x="5163" y="1670"/>
                    <a:pt x="5142" y="1657"/>
                  </a:cubicBezTo>
                  <a:cubicBezTo>
                    <a:pt x="5043" y="1594"/>
                    <a:pt x="4931" y="1552"/>
                    <a:pt x="4821" y="1510"/>
                  </a:cubicBezTo>
                  <a:cubicBezTo>
                    <a:pt x="4689" y="1461"/>
                    <a:pt x="4551" y="1423"/>
                    <a:pt x="4413" y="1395"/>
                  </a:cubicBezTo>
                  <a:cubicBezTo>
                    <a:pt x="4311" y="1375"/>
                    <a:pt x="4205" y="1361"/>
                    <a:pt x="4100" y="1361"/>
                  </a:cubicBezTo>
                  <a:cubicBezTo>
                    <a:pt x="4002" y="1361"/>
                    <a:pt x="3906" y="1373"/>
                    <a:pt x="3815" y="1406"/>
                  </a:cubicBezTo>
                  <a:cubicBezTo>
                    <a:pt x="3796" y="1402"/>
                    <a:pt x="3778" y="1400"/>
                    <a:pt x="3760" y="1398"/>
                  </a:cubicBezTo>
                  <a:cubicBezTo>
                    <a:pt x="3739" y="1394"/>
                    <a:pt x="3718" y="1393"/>
                    <a:pt x="3697" y="1393"/>
                  </a:cubicBezTo>
                  <a:cubicBezTo>
                    <a:pt x="3666" y="1393"/>
                    <a:pt x="3636" y="1396"/>
                    <a:pt x="3605" y="1398"/>
                  </a:cubicBezTo>
                  <a:cubicBezTo>
                    <a:pt x="3512" y="1403"/>
                    <a:pt x="3441" y="1479"/>
                    <a:pt x="3433" y="1571"/>
                  </a:cubicBezTo>
                  <a:cubicBezTo>
                    <a:pt x="3430" y="1593"/>
                    <a:pt x="3430" y="1614"/>
                    <a:pt x="3433" y="1635"/>
                  </a:cubicBezTo>
                  <a:cubicBezTo>
                    <a:pt x="3329" y="1624"/>
                    <a:pt x="3225" y="1614"/>
                    <a:pt x="3121" y="1605"/>
                  </a:cubicBezTo>
                  <a:cubicBezTo>
                    <a:pt x="3090" y="1602"/>
                    <a:pt x="3060" y="1600"/>
                    <a:pt x="3029" y="1598"/>
                  </a:cubicBezTo>
                  <a:cubicBezTo>
                    <a:pt x="2997" y="1596"/>
                    <a:pt x="2964" y="1593"/>
                    <a:pt x="2931" y="1593"/>
                  </a:cubicBezTo>
                  <a:cubicBezTo>
                    <a:pt x="2900" y="1593"/>
                    <a:pt x="2869" y="1596"/>
                    <a:pt x="2839" y="1606"/>
                  </a:cubicBezTo>
                  <a:cubicBezTo>
                    <a:pt x="2743" y="1638"/>
                    <a:pt x="2679" y="1738"/>
                    <a:pt x="2616" y="1813"/>
                  </a:cubicBezTo>
                  <a:cubicBezTo>
                    <a:pt x="2568" y="1872"/>
                    <a:pt x="2519" y="1930"/>
                    <a:pt x="2472" y="1990"/>
                  </a:cubicBezTo>
                  <a:cubicBezTo>
                    <a:pt x="2448" y="2019"/>
                    <a:pt x="2425" y="2047"/>
                    <a:pt x="2404" y="2077"/>
                  </a:cubicBezTo>
                  <a:cubicBezTo>
                    <a:pt x="2375" y="2111"/>
                    <a:pt x="2345" y="2145"/>
                    <a:pt x="2324" y="2183"/>
                  </a:cubicBezTo>
                  <a:cubicBezTo>
                    <a:pt x="2300" y="2225"/>
                    <a:pt x="2289" y="2275"/>
                    <a:pt x="2297" y="2320"/>
                  </a:cubicBezTo>
                  <a:cubicBezTo>
                    <a:pt x="2240" y="2322"/>
                    <a:pt x="2183" y="2324"/>
                    <a:pt x="2127" y="2327"/>
                  </a:cubicBezTo>
                  <a:cubicBezTo>
                    <a:pt x="2061" y="2332"/>
                    <a:pt x="1994" y="2341"/>
                    <a:pt x="1929" y="2354"/>
                  </a:cubicBezTo>
                  <a:cubicBezTo>
                    <a:pt x="1906" y="2357"/>
                    <a:pt x="1886" y="2363"/>
                    <a:pt x="1864" y="2370"/>
                  </a:cubicBezTo>
                  <a:cubicBezTo>
                    <a:pt x="1851" y="2368"/>
                    <a:pt x="1839" y="2367"/>
                    <a:pt x="1826" y="2367"/>
                  </a:cubicBezTo>
                  <a:cubicBezTo>
                    <a:pt x="1783" y="2364"/>
                    <a:pt x="1738" y="2363"/>
                    <a:pt x="1694" y="2363"/>
                  </a:cubicBezTo>
                  <a:cubicBezTo>
                    <a:pt x="1659" y="2358"/>
                    <a:pt x="1625" y="2356"/>
                    <a:pt x="1592" y="2352"/>
                  </a:cubicBezTo>
                  <a:cubicBezTo>
                    <a:pt x="1568" y="2350"/>
                    <a:pt x="1545" y="2349"/>
                    <a:pt x="1521" y="2349"/>
                  </a:cubicBezTo>
                  <a:cubicBezTo>
                    <a:pt x="1470" y="2349"/>
                    <a:pt x="1419" y="2354"/>
                    <a:pt x="1366" y="2364"/>
                  </a:cubicBezTo>
                  <a:cubicBezTo>
                    <a:pt x="1353" y="2366"/>
                    <a:pt x="1340" y="2371"/>
                    <a:pt x="1328" y="2376"/>
                  </a:cubicBezTo>
                  <a:cubicBezTo>
                    <a:pt x="1272" y="2381"/>
                    <a:pt x="1217" y="2389"/>
                    <a:pt x="1162" y="2398"/>
                  </a:cubicBezTo>
                  <a:cubicBezTo>
                    <a:pt x="1109" y="2406"/>
                    <a:pt x="1058" y="2420"/>
                    <a:pt x="1007" y="2434"/>
                  </a:cubicBezTo>
                  <a:cubicBezTo>
                    <a:pt x="970" y="2444"/>
                    <a:pt x="927" y="2460"/>
                    <a:pt x="891" y="2479"/>
                  </a:cubicBezTo>
                  <a:cubicBezTo>
                    <a:pt x="842" y="2487"/>
                    <a:pt x="794" y="2499"/>
                    <a:pt x="744" y="2511"/>
                  </a:cubicBezTo>
                  <a:cubicBezTo>
                    <a:pt x="668" y="2533"/>
                    <a:pt x="590" y="2569"/>
                    <a:pt x="544" y="2638"/>
                  </a:cubicBezTo>
                  <a:cubicBezTo>
                    <a:pt x="519" y="2677"/>
                    <a:pt x="505" y="2724"/>
                    <a:pt x="504" y="2771"/>
                  </a:cubicBezTo>
                  <a:cubicBezTo>
                    <a:pt x="452" y="2784"/>
                    <a:pt x="401" y="2801"/>
                    <a:pt x="350" y="2821"/>
                  </a:cubicBezTo>
                  <a:cubicBezTo>
                    <a:pt x="297" y="2843"/>
                    <a:pt x="257" y="2884"/>
                    <a:pt x="218" y="2925"/>
                  </a:cubicBezTo>
                  <a:cubicBezTo>
                    <a:pt x="167" y="2978"/>
                    <a:pt x="162" y="3055"/>
                    <a:pt x="190" y="3117"/>
                  </a:cubicBezTo>
                  <a:cubicBezTo>
                    <a:pt x="166" y="3132"/>
                    <a:pt x="144" y="3147"/>
                    <a:pt x="121" y="3161"/>
                  </a:cubicBezTo>
                  <a:cubicBezTo>
                    <a:pt x="80" y="3187"/>
                    <a:pt x="50" y="3234"/>
                    <a:pt x="42" y="3280"/>
                  </a:cubicBezTo>
                  <a:cubicBezTo>
                    <a:pt x="31" y="3338"/>
                    <a:pt x="49" y="3393"/>
                    <a:pt x="86" y="3439"/>
                  </a:cubicBezTo>
                  <a:cubicBezTo>
                    <a:pt x="98" y="3455"/>
                    <a:pt x="112" y="3471"/>
                    <a:pt x="127" y="3486"/>
                  </a:cubicBezTo>
                  <a:cubicBezTo>
                    <a:pt x="90" y="3505"/>
                    <a:pt x="64" y="3536"/>
                    <a:pt x="48" y="3573"/>
                  </a:cubicBezTo>
                  <a:cubicBezTo>
                    <a:pt x="35" y="3594"/>
                    <a:pt x="27" y="3618"/>
                    <a:pt x="23" y="3645"/>
                  </a:cubicBezTo>
                  <a:cubicBezTo>
                    <a:pt x="0" y="3755"/>
                    <a:pt x="86" y="3852"/>
                    <a:pt x="193" y="3863"/>
                  </a:cubicBezTo>
                  <a:cubicBezTo>
                    <a:pt x="590" y="3905"/>
                    <a:pt x="988" y="3920"/>
                    <a:pt x="1385" y="3958"/>
                  </a:cubicBezTo>
                  <a:cubicBezTo>
                    <a:pt x="1594" y="3977"/>
                    <a:pt x="1802" y="3997"/>
                    <a:pt x="2010" y="4017"/>
                  </a:cubicBezTo>
                  <a:cubicBezTo>
                    <a:pt x="2099" y="4026"/>
                    <a:pt x="2190" y="4033"/>
                    <a:pt x="2279" y="4041"/>
                  </a:cubicBezTo>
                  <a:cubicBezTo>
                    <a:pt x="2407" y="4052"/>
                    <a:pt x="2536" y="4065"/>
                    <a:pt x="2665" y="4065"/>
                  </a:cubicBezTo>
                  <a:cubicBezTo>
                    <a:pt x="2708" y="4065"/>
                    <a:pt x="2752" y="4063"/>
                    <a:pt x="2796" y="4060"/>
                  </a:cubicBezTo>
                  <a:cubicBezTo>
                    <a:pt x="2887" y="4052"/>
                    <a:pt x="2963" y="3980"/>
                    <a:pt x="2968" y="3887"/>
                  </a:cubicBezTo>
                  <a:cubicBezTo>
                    <a:pt x="2970" y="3864"/>
                    <a:pt x="2967" y="3842"/>
                    <a:pt x="2962" y="3823"/>
                  </a:cubicBezTo>
                  <a:lnTo>
                    <a:pt x="3129" y="3823"/>
                  </a:lnTo>
                  <a:cubicBezTo>
                    <a:pt x="3194" y="3826"/>
                    <a:pt x="3258" y="3831"/>
                    <a:pt x="3322" y="3834"/>
                  </a:cubicBezTo>
                  <a:cubicBezTo>
                    <a:pt x="3482" y="3845"/>
                    <a:pt x="3643" y="3860"/>
                    <a:pt x="3803" y="3864"/>
                  </a:cubicBezTo>
                  <a:cubicBezTo>
                    <a:pt x="3813" y="3864"/>
                    <a:pt x="3823" y="3865"/>
                    <a:pt x="3833" y="3865"/>
                  </a:cubicBezTo>
                  <a:cubicBezTo>
                    <a:pt x="3887" y="3865"/>
                    <a:pt x="3940" y="3860"/>
                    <a:pt x="3994" y="3855"/>
                  </a:cubicBezTo>
                  <a:cubicBezTo>
                    <a:pt x="4047" y="3852"/>
                    <a:pt x="4095" y="3825"/>
                    <a:pt x="4127" y="3784"/>
                  </a:cubicBezTo>
                  <a:cubicBezTo>
                    <a:pt x="4149" y="3786"/>
                    <a:pt x="4169" y="3789"/>
                    <a:pt x="4191" y="3790"/>
                  </a:cubicBezTo>
                  <a:cubicBezTo>
                    <a:pt x="4216" y="3795"/>
                    <a:pt x="4241" y="3800"/>
                    <a:pt x="4266" y="3806"/>
                  </a:cubicBezTo>
                  <a:cubicBezTo>
                    <a:pt x="4312" y="3816"/>
                    <a:pt x="4357" y="3825"/>
                    <a:pt x="4404" y="3833"/>
                  </a:cubicBezTo>
                  <a:cubicBezTo>
                    <a:pt x="4512" y="3849"/>
                    <a:pt x="4621" y="3861"/>
                    <a:pt x="4731" y="3870"/>
                  </a:cubicBezTo>
                  <a:cubicBezTo>
                    <a:pt x="4939" y="3886"/>
                    <a:pt x="5148" y="3892"/>
                    <a:pt x="5355" y="3900"/>
                  </a:cubicBezTo>
                  <a:cubicBezTo>
                    <a:pt x="5449" y="3902"/>
                    <a:pt x="5542" y="3902"/>
                    <a:pt x="5635" y="3903"/>
                  </a:cubicBezTo>
                  <a:cubicBezTo>
                    <a:pt x="5729" y="3904"/>
                    <a:pt x="5823" y="3906"/>
                    <a:pt x="5915" y="3906"/>
                  </a:cubicBezTo>
                  <a:cubicBezTo>
                    <a:pt x="6118" y="3904"/>
                    <a:pt x="6320" y="3898"/>
                    <a:pt x="6524" y="3892"/>
                  </a:cubicBezTo>
                  <a:cubicBezTo>
                    <a:pt x="6626" y="3888"/>
                    <a:pt x="6731" y="3884"/>
                    <a:pt x="6835" y="3880"/>
                  </a:cubicBezTo>
                  <a:cubicBezTo>
                    <a:pt x="6913" y="3878"/>
                    <a:pt x="7018" y="3876"/>
                    <a:pt x="7100" y="3845"/>
                  </a:cubicBezTo>
                  <a:cubicBezTo>
                    <a:pt x="7364" y="3857"/>
                    <a:pt x="7628" y="3868"/>
                    <a:pt x="7892" y="3876"/>
                  </a:cubicBezTo>
                  <a:cubicBezTo>
                    <a:pt x="8020" y="3880"/>
                    <a:pt x="8148" y="3888"/>
                    <a:pt x="8276" y="3892"/>
                  </a:cubicBezTo>
                  <a:cubicBezTo>
                    <a:pt x="8319" y="3894"/>
                    <a:pt x="8361" y="3895"/>
                    <a:pt x="8403" y="3895"/>
                  </a:cubicBezTo>
                  <a:cubicBezTo>
                    <a:pt x="8427" y="3895"/>
                    <a:pt x="8452" y="3894"/>
                    <a:pt x="8477" y="3894"/>
                  </a:cubicBezTo>
                  <a:cubicBezTo>
                    <a:pt x="8519" y="3893"/>
                    <a:pt x="8561" y="3893"/>
                    <a:pt x="8602" y="3890"/>
                  </a:cubicBezTo>
                  <a:cubicBezTo>
                    <a:pt x="8639" y="3888"/>
                    <a:pt x="8674" y="3884"/>
                    <a:pt x="8706" y="3872"/>
                  </a:cubicBezTo>
                  <a:cubicBezTo>
                    <a:pt x="8777" y="3871"/>
                    <a:pt x="8845" y="3860"/>
                    <a:pt x="8900" y="3810"/>
                  </a:cubicBezTo>
                  <a:cubicBezTo>
                    <a:pt x="8927" y="3785"/>
                    <a:pt x="8945" y="3753"/>
                    <a:pt x="8955" y="3719"/>
                  </a:cubicBezTo>
                  <a:cubicBezTo>
                    <a:pt x="9073" y="3741"/>
                    <a:pt x="9194" y="3760"/>
                    <a:pt x="9314" y="3771"/>
                  </a:cubicBezTo>
                  <a:cubicBezTo>
                    <a:pt x="9489" y="3789"/>
                    <a:pt x="9664" y="3798"/>
                    <a:pt x="9838" y="3805"/>
                  </a:cubicBezTo>
                  <a:cubicBezTo>
                    <a:pt x="9901" y="3807"/>
                    <a:pt x="9964" y="3810"/>
                    <a:pt x="10028" y="3813"/>
                  </a:cubicBezTo>
                  <a:cubicBezTo>
                    <a:pt x="10067" y="3818"/>
                    <a:pt x="10106" y="3824"/>
                    <a:pt x="10144" y="3829"/>
                  </a:cubicBezTo>
                  <a:lnTo>
                    <a:pt x="10149" y="3829"/>
                  </a:lnTo>
                  <a:cubicBezTo>
                    <a:pt x="10152" y="3830"/>
                    <a:pt x="10154" y="3830"/>
                    <a:pt x="10156" y="3830"/>
                  </a:cubicBezTo>
                  <a:cubicBezTo>
                    <a:pt x="10171" y="3832"/>
                    <a:pt x="10186" y="3834"/>
                    <a:pt x="10200" y="3836"/>
                  </a:cubicBezTo>
                  <a:cubicBezTo>
                    <a:pt x="10204" y="3836"/>
                    <a:pt x="10209" y="3837"/>
                    <a:pt x="10212" y="3837"/>
                  </a:cubicBezTo>
                  <a:cubicBezTo>
                    <a:pt x="10215" y="3837"/>
                    <a:pt x="10216" y="3837"/>
                    <a:pt x="10217" y="3838"/>
                  </a:cubicBezTo>
                  <a:cubicBezTo>
                    <a:pt x="10264" y="3844"/>
                    <a:pt x="10311" y="3848"/>
                    <a:pt x="10358" y="3854"/>
                  </a:cubicBezTo>
                  <a:cubicBezTo>
                    <a:pt x="10449" y="3864"/>
                    <a:pt x="10542" y="3869"/>
                    <a:pt x="10633" y="3870"/>
                  </a:cubicBezTo>
                  <a:cubicBezTo>
                    <a:pt x="10666" y="3871"/>
                    <a:pt x="10698" y="3871"/>
                    <a:pt x="10731" y="3871"/>
                  </a:cubicBezTo>
                  <a:cubicBezTo>
                    <a:pt x="10802" y="3871"/>
                    <a:pt x="10873" y="3869"/>
                    <a:pt x="10943" y="3865"/>
                  </a:cubicBezTo>
                  <a:cubicBezTo>
                    <a:pt x="10988" y="3863"/>
                    <a:pt x="11031" y="3861"/>
                    <a:pt x="11077" y="3857"/>
                  </a:cubicBezTo>
                  <a:cubicBezTo>
                    <a:pt x="11086" y="3857"/>
                    <a:pt x="11096" y="3856"/>
                    <a:pt x="11107" y="3856"/>
                  </a:cubicBezTo>
                  <a:cubicBezTo>
                    <a:pt x="11180" y="3876"/>
                    <a:pt x="11253" y="3896"/>
                    <a:pt x="11325" y="3916"/>
                  </a:cubicBezTo>
                  <a:cubicBezTo>
                    <a:pt x="11404" y="3938"/>
                    <a:pt x="11486" y="3958"/>
                    <a:pt x="11568" y="3958"/>
                  </a:cubicBezTo>
                  <a:cubicBezTo>
                    <a:pt x="11574" y="3958"/>
                    <a:pt x="11581" y="3958"/>
                    <a:pt x="11587" y="3958"/>
                  </a:cubicBezTo>
                  <a:cubicBezTo>
                    <a:pt x="11607" y="3957"/>
                    <a:pt x="11627" y="3954"/>
                    <a:pt x="11647" y="3952"/>
                  </a:cubicBezTo>
                  <a:cubicBezTo>
                    <a:pt x="11747" y="3932"/>
                    <a:pt x="11828" y="3864"/>
                    <a:pt x="11842" y="3760"/>
                  </a:cubicBezTo>
                  <a:cubicBezTo>
                    <a:pt x="11848" y="3713"/>
                    <a:pt x="11841" y="3665"/>
                    <a:pt x="11820" y="3622"/>
                  </a:cubicBezTo>
                  <a:cubicBezTo>
                    <a:pt x="11816" y="3614"/>
                    <a:pt x="11811" y="3606"/>
                    <a:pt x="11805" y="3598"/>
                  </a:cubicBezTo>
                  <a:cubicBezTo>
                    <a:pt x="11828" y="3569"/>
                    <a:pt x="11845" y="3538"/>
                    <a:pt x="11857" y="3503"/>
                  </a:cubicBezTo>
                  <a:cubicBezTo>
                    <a:pt x="11891" y="3398"/>
                    <a:pt x="11877" y="3287"/>
                    <a:pt x="11833" y="3188"/>
                  </a:cubicBezTo>
                  <a:cubicBezTo>
                    <a:pt x="11784" y="3080"/>
                    <a:pt x="11707" y="2988"/>
                    <a:pt x="11622" y="2904"/>
                  </a:cubicBezTo>
                  <a:cubicBezTo>
                    <a:pt x="11525" y="2808"/>
                    <a:pt x="11416" y="2723"/>
                    <a:pt x="11303" y="2646"/>
                  </a:cubicBezTo>
                  <a:cubicBezTo>
                    <a:pt x="11261" y="2618"/>
                    <a:pt x="11215" y="2590"/>
                    <a:pt x="11168" y="2565"/>
                  </a:cubicBezTo>
                  <a:cubicBezTo>
                    <a:pt x="11167" y="2564"/>
                    <a:pt x="11166" y="2564"/>
                    <a:pt x="11165" y="2563"/>
                  </a:cubicBezTo>
                  <a:cubicBezTo>
                    <a:pt x="11105" y="2525"/>
                    <a:pt x="11041" y="2493"/>
                    <a:pt x="10976" y="2468"/>
                  </a:cubicBezTo>
                  <a:cubicBezTo>
                    <a:pt x="10861" y="2422"/>
                    <a:pt x="10742" y="2395"/>
                    <a:pt x="10619" y="2383"/>
                  </a:cubicBezTo>
                  <a:cubicBezTo>
                    <a:pt x="10567" y="2372"/>
                    <a:pt x="10514" y="2365"/>
                    <a:pt x="10462" y="2365"/>
                  </a:cubicBezTo>
                  <a:cubicBezTo>
                    <a:pt x="10391" y="2365"/>
                    <a:pt x="10327" y="2382"/>
                    <a:pt x="10270" y="2415"/>
                  </a:cubicBezTo>
                  <a:cubicBezTo>
                    <a:pt x="10249" y="2421"/>
                    <a:pt x="10230" y="2429"/>
                    <a:pt x="10211" y="2438"/>
                  </a:cubicBezTo>
                  <a:cubicBezTo>
                    <a:pt x="10177" y="2455"/>
                    <a:pt x="10146" y="2475"/>
                    <a:pt x="10119" y="2500"/>
                  </a:cubicBezTo>
                  <a:cubicBezTo>
                    <a:pt x="10112" y="2493"/>
                    <a:pt x="10105" y="2486"/>
                    <a:pt x="10098" y="2480"/>
                  </a:cubicBezTo>
                  <a:cubicBezTo>
                    <a:pt x="10143" y="2450"/>
                    <a:pt x="10177" y="2398"/>
                    <a:pt x="10193" y="2349"/>
                  </a:cubicBezTo>
                  <a:cubicBezTo>
                    <a:pt x="10211" y="2292"/>
                    <a:pt x="10206" y="2235"/>
                    <a:pt x="10198" y="2176"/>
                  </a:cubicBezTo>
                  <a:cubicBezTo>
                    <a:pt x="10187" y="2112"/>
                    <a:pt x="10163" y="2051"/>
                    <a:pt x="10139" y="1991"/>
                  </a:cubicBezTo>
                  <a:cubicBezTo>
                    <a:pt x="10111" y="1922"/>
                    <a:pt x="10077" y="1855"/>
                    <a:pt x="10042" y="1790"/>
                  </a:cubicBezTo>
                  <a:cubicBezTo>
                    <a:pt x="10002" y="1712"/>
                    <a:pt x="9956" y="1639"/>
                    <a:pt x="9911" y="1565"/>
                  </a:cubicBezTo>
                  <a:cubicBezTo>
                    <a:pt x="9869" y="1499"/>
                    <a:pt x="9826" y="1435"/>
                    <a:pt x="9782" y="1372"/>
                  </a:cubicBezTo>
                  <a:cubicBezTo>
                    <a:pt x="9760" y="1289"/>
                    <a:pt x="9729" y="1210"/>
                    <a:pt x="9689" y="1133"/>
                  </a:cubicBezTo>
                  <a:cubicBezTo>
                    <a:pt x="9625" y="1010"/>
                    <a:pt x="9533" y="905"/>
                    <a:pt x="9438" y="804"/>
                  </a:cubicBezTo>
                  <a:cubicBezTo>
                    <a:pt x="9336" y="698"/>
                    <a:pt x="9228" y="593"/>
                    <a:pt x="9116" y="495"/>
                  </a:cubicBezTo>
                  <a:cubicBezTo>
                    <a:pt x="9023" y="414"/>
                    <a:pt x="8923" y="343"/>
                    <a:pt x="8817" y="280"/>
                  </a:cubicBezTo>
                  <a:cubicBezTo>
                    <a:pt x="8733" y="229"/>
                    <a:pt x="8633" y="185"/>
                    <a:pt x="8533" y="185"/>
                  </a:cubicBezTo>
                  <a:cubicBezTo>
                    <a:pt x="8522" y="185"/>
                    <a:pt x="8512" y="186"/>
                    <a:pt x="8502" y="187"/>
                  </a:cubicBezTo>
                  <a:cubicBezTo>
                    <a:pt x="8459" y="190"/>
                    <a:pt x="8417" y="207"/>
                    <a:pt x="8381" y="232"/>
                  </a:cubicBezTo>
                  <a:cubicBezTo>
                    <a:pt x="8358" y="227"/>
                    <a:pt x="8335" y="221"/>
                    <a:pt x="8311" y="216"/>
                  </a:cubicBezTo>
                  <a:cubicBezTo>
                    <a:pt x="8290" y="206"/>
                    <a:pt x="8270" y="197"/>
                    <a:pt x="8248" y="188"/>
                  </a:cubicBezTo>
                  <a:cubicBezTo>
                    <a:pt x="8194" y="165"/>
                    <a:pt x="8142" y="141"/>
                    <a:pt x="8086" y="125"/>
                  </a:cubicBezTo>
                  <a:cubicBezTo>
                    <a:pt x="8052" y="115"/>
                    <a:pt x="8018" y="111"/>
                    <a:pt x="7984" y="111"/>
                  </a:cubicBezTo>
                  <a:cubicBezTo>
                    <a:pt x="7968" y="111"/>
                    <a:pt x="7951" y="112"/>
                    <a:pt x="7935" y="113"/>
                  </a:cubicBezTo>
                  <a:cubicBezTo>
                    <a:pt x="7935" y="113"/>
                    <a:pt x="7933" y="113"/>
                    <a:pt x="7932" y="115"/>
                  </a:cubicBezTo>
                  <a:cubicBezTo>
                    <a:pt x="7917" y="112"/>
                    <a:pt x="7904" y="111"/>
                    <a:pt x="7890" y="110"/>
                  </a:cubicBezTo>
                  <a:cubicBezTo>
                    <a:pt x="7842" y="107"/>
                    <a:pt x="7795" y="101"/>
                    <a:pt x="7747" y="96"/>
                  </a:cubicBezTo>
                  <a:cubicBezTo>
                    <a:pt x="7716" y="69"/>
                    <a:pt x="7677" y="48"/>
                    <a:pt x="7637" y="39"/>
                  </a:cubicBezTo>
                  <a:cubicBezTo>
                    <a:pt x="7585" y="25"/>
                    <a:pt x="7530" y="20"/>
                    <a:pt x="7476" y="14"/>
                  </a:cubicBezTo>
                  <a:cubicBezTo>
                    <a:pt x="7397" y="7"/>
                    <a:pt x="7318" y="0"/>
                    <a:pt x="7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8053875" y="1189375"/>
              <a:ext cx="305075" cy="20500"/>
            </a:xfrm>
            <a:custGeom>
              <a:avLst/>
              <a:gdLst/>
              <a:ahLst/>
              <a:cxnLst/>
              <a:rect l="l" t="t" r="r" b="b"/>
              <a:pathLst>
                <a:path w="12203" h="820" extrusionOk="0">
                  <a:moveTo>
                    <a:pt x="3244" y="25"/>
                  </a:moveTo>
                  <a:cubicBezTo>
                    <a:pt x="3251" y="26"/>
                    <a:pt x="3257" y="26"/>
                    <a:pt x="3264" y="26"/>
                  </a:cubicBezTo>
                  <a:lnTo>
                    <a:pt x="3264" y="26"/>
                  </a:lnTo>
                  <a:cubicBezTo>
                    <a:pt x="3257" y="25"/>
                    <a:pt x="3251" y="25"/>
                    <a:pt x="3244" y="25"/>
                  </a:cubicBezTo>
                  <a:close/>
                  <a:moveTo>
                    <a:pt x="11388" y="118"/>
                  </a:moveTo>
                  <a:cubicBezTo>
                    <a:pt x="11394" y="118"/>
                    <a:pt x="11399" y="118"/>
                    <a:pt x="11405" y="118"/>
                  </a:cubicBezTo>
                  <a:lnTo>
                    <a:pt x="11405" y="118"/>
                  </a:lnTo>
                  <a:cubicBezTo>
                    <a:pt x="11400" y="118"/>
                    <a:pt x="11394" y="118"/>
                    <a:pt x="11388" y="118"/>
                  </a:cubicBezTo>
                  <a:close/>
                  <a:moveTo>
                    <a:pt x="5992" y="674"/>
                  </a:moveTo>
                  <a:lnTo>
                    <a:pt x="5992" y="674"/>
                  </a:lnTo>
                  <a:cubicBezTo>
                    <a:pt x="5997" y="675"/>
                    <a:pt x="6003" y="675"/>
                    <a:pt x="6009" y="675"/>
                  </a:cubicBezTo>
                  <a:cubicBezTo>
                    <a:pt x="6003" y="675"/>
                    <a:pt x="5997" y="675"/>
                    <a:pt x="5992" y="674"/>
                  </a:cubicBezTo>
                  <a:close/>
                  <a:moveTo>
                    <a:pt x="2245" y="0"/>
                  </a:moveTo>
                  <a:cubicBezTo>
                    <a:pt x="2039" y="0"/>
                    <a:pt x="1832" y="6"/>
                    <a:pt x="1627" y="20"/>
                  </a:cubicBezTo>
                  <a:cubicBezTo>
                    <a:pt x="1441" y="31"/>
                    <a:pt x="1256" y="30"/>
                    <a:pt x="1069" y="36"/>
                  </a:cubicBezTo>
                  <a:cubicBezTo>
                    <a:pt x="881" y="41"/>
                    <a:pt x="691" y="57"/>
                    <a:pt x="502" y="76"/>
                  </a:cubicBezTo>
                  <a:cubicBezTo>
                    <a:pt x="480" y="78"/>
                    <a:pt x="459" y="80"/>
                    <a:pt x="436" y="81"/>
                  </a:cubicBezTo>
                  <a:cubicBezTo>
                    <a:pt x="444" y="81"/>
                    <a:pt x="452" y="80"/>
                    <a:pt x="460" y="80"/>
                  </a:cubicBezTo>
                  <a:cubicBezTo>
                    <a:pt x="420" y="82"/>
                    <a:pt x="380" y="86"/>
                    <a:pt x="340" y="89"/>
                  </a:cubicBezTo>
                  <a:cubicBezTo>
                    <a:pt x="276" y="94"/>
                    <a:pt x="217" y="97"/>
                    <a:pt x="160" y="131"/>
                  </a:cubicBezTo>
                  <a:cubicBezTo>
                    <a:pt x="85" y="175"/>
                    <a:pt x="46" y="271"/>
                    <a:pt x="22" y="350"/>
                  </a:cubicBezTo>
                  <a:cubicBezTo>
                    <a:pt x="8" y="399"/>
                    <a:pt x="0" y="448"/>
                    <a:pt x="8" y="500"/>
                  </a:cubicBezTo>
                  <a:cubicBezTo>
                    <a:pt x="16" y="552"/>
                    <a:pt x="47" y="603"/>
                    <a:pt x="86" y="638"/>
                  </a:cubicBezTo>
                  <a:cubicBezTo>
                    <a:pt x="166" y="715"/>
                    <a:pt x="287" y="730"/>
                    <a:pt x="393" y="737"/>
                  </a:cubicBezTo>
                  <a:cubicBezTo>
                    <a:pt x="417" y="738"/>
                    <a:pt x="441" y="738"/>
                    <a:pt x="464" y="738"/>
                  </a:cubicBezTo>
                  <a:cubicBezTo>
                    <a:pt x="533" y="738"/>
                    <a:pt x="601" y="734"/>
                    <a:pt x="669" y="730"/>
                  </a:cubicBezTo>
                  <a:cubicBezTo>
                    <a:pt x="773" y="723"/>
                    <a:pt x="876" y="715"/>
                    <a:pt x="979" y="708"/>
                  </a:cubicBezTo>
                  <a:cubicBezTo>
                    <a:pt x="1139" y="697"/>
                    <a:pt x="1299" y="689"/>
                    <a:pt x="1459" y="682"/>
                  </a:cubicBezTo>
                  <a:cubicBezTo>
                    <a:pt x="1493" y="733"/>
                    <a:pt x="1551" y="766"/>
                    <a:pt x="1615" y="766"/>
                  </a:cubicBezTo>
                  <a:cubicBezTo>
                    <a:pt x="1616" y="766"/>
                    <a:pt x="1617" y="766"/>
                    <a:pt x="1618" y="766"/>
                  </a:cubicBezTo>
                  <a:cubicBezTo>
                    <a:pt x="1674" y="766"/>
                    <a:pt x="1730" y="767"/>
                    <a:pt x="1786" y="770"/>
                  </a:cubicBezTo>
                  <a:cubicBezTo>
                    <a:pt x="1874" y="775"/>
                    <a:pt x="1961" y="786"/>
                    <a:pt x="2049" y="796"/>
                  </a:cubicBezTo>
                  <a:cubicBezTo>
                    <a:pt x="2141" y="805"/>
                    <a:pt x="2236" y="804"/>
                    <a:pt x="2327" y="805"/>
                  </a:cubicBezTo>
                  <a:cubicBezTo>
                    <a:pt x="2424" y="804"/>
                    <a:pt x="2520" y="799"/>
                    <a:pt x="2616" y="795"/>
                  </a:cubicBezTo>
                  <a:cubicBezTo>
                    <a:pt x="2708" y="791"/>
                    <a:pt x="2800" y="786"/>
                    <a:pt x="2891" y="786"/>
                  </a:cubicBezTo>
                  <a:cubicBezTo>
                    <a:pt x="2900" y="786"/>
                    <a:pt x="2908" y="786"/>
                    <a:pt x="2917" y="786"/>
                  </a:cubicBezTo>
                  <a:cubicBezTo>
                    <a:pt x="3058" y="791"/>
                    <a:pt x="3199" y="798"/>
                    <a:pt x="3340" y="798"/>
                  </a:cubicBezTo>
                  <a:cubicBezTo>
                    <a:pt x="3394" y="798"/>
                    <a:pt x="3448" y="797"/>
                    <a:pt x="3503" y="795"/>
                  </a:cubicBezTo>
                  <a:cubicBezTo>
                    <a:pt x="3693" y="785"/>
                    <a:pt x="3883" y="765"/>
                    <a:pt x="4075" y="754"/>
                  </a:cubicBezTo>
                  <a:cubicBezTo>
                    <a:pt x="4170" y="747"/>
                    <a:pt x="4266" y="739"/>
                    <a:pt x="4362" y="734"/>
                  </a:cubicBezTo>
                  <a:cubicBezTo>
                    <a:pt x="4454" y="730"/>
                    <a:pt x="4547" y="730"/>
                    <a:pt x="4638" y="730"/>
                  </a:cubicBezTo>
                  <a:cubicBezTo>
                    <a:pt x="4764" y="729"/>
                    <a:pt x="4888" y="723"/>
                    <a:pt x="5014" y="717"/>
                  </a:cubicBezTo>
                  <a:cubicBezTo>
                    <a:pt x="5092" y="713"/>
                    <a:pt x="5169" y="709"/>
                    <a:pt x="5246" y="707"/>
                  </a:cubicBezTo>
                  <a:cubicBezTo>
                    <a:pt x="5374" y="703"/>
                    <a:pt x="5501" y="694"/>
                    <a:pt x="5629" y="684"/>
                  </a:cubicBezTo>
                  <a:cubicBezTo>
                    <a:pt x="5716" y="676"/>
                    <a:pt x="5802" y="673"/>
                    <a:pt x="5889" y="673"/>
                  </a:cubicBezTo>
                  <a:cubicBezTo>
                    <a:pt x="5923" y="673"/>
                    <a:pt x="5957" y="674"/>
                    <a:pt x="5992" y="674"/>
                  </a:cubicBezTo>
                  <a:lnTo>
                    <a:pt x="5992" y="674"/>
                  </a:lnTo>
                  <a:cubicBezTo>
                    <a:pt x="5989" y="674"/>
                    <a:pt x="5987" y="674"/>
                    <a:pt x="5985" y="674"/>
                  </a:cubicBezTo>
                  <a:lnTo>
                    <a:pt x="5985" y="674"/>
                  </a:lnTo>
                  <a:cubicBezTo>
                    <a:pt x="6162" y="682"/>
                    <a:pt x="6340" y="684"/>
                    <a:pt x="6518" y="684"/>
                  </a:cubicBezTo>
                  <a:cubicBezTo>
                    <a:pt x="6711" y="684"/>
                    <a:pt x="6905" y="682"/>
                    <a:pt x="7099" y="682"/>
                  </a:cubicBezTo>
                  <a:cubicBezTo>
                    <a:pt x="7118" y="682"/>
                    <a:pt x="7138" y="682"/>
                    <a:pt x="7157" y="682"/>
                  </a:cubicBezTo>
                  <a:cubicBezTo>
                    <a:pt x="7176" y="682"/>
                    <a:pt x="7194" y="682"/>
                    <a:pt x="7213" y="682"/>
                  </a:cubicBezTo>
                  <a:cubicBezTo>
                    <a:pt x="7398" y="682"/>
                    <a:pt x="7583" y="677"/>
                    <a:pt x="7767" y="677"/>
                  </a:cubicBezTo>
                  <a:cubicBezTo>
                    <a:pt x="7926" y="678"/>
                    <a:pt x="8087" y="682"/>
                    <a:pt x="8247" y="682"/>
                  </a:cubicBezTo>
                  <a:cubicBezTo>
                    <a:pt x="8278" y="682"/>
                    <a:pt x="8309" y="682"/>
                    <a:pt x="8341" y="682"/>
                  </a:cubicBezTo>
                  <a:cubicBezTo>
                    <a:pt x="8662" y="678"/>
                    <a:pt x="8985" y="670"/>
                    <a:pt x="9307" y="670"/>
                  </a:cubicBezTo>
                  <a:cubicBezTo>
                    <a:pt x="9375" y="670"/>
                    <a:pt x="9443" y="671"/>
                    <a:pt x="9511" y="671"/>
                  </a:cubicBezTo>
                  <a:cubicBezTo>
                    <a:pt x="9700" y="689"/>
                    <a:pt x="9887" y="711"/>
                    <a:pt x="10075" y="721"/>
                  </a:cubicBezTo>
                  <a:cubicBezTo>
                    <a:pt x="10272" y="730"/>
                    <a:pt x="10470" y="738"/>
                    <a:pt x="10666" y="747"/>
                  </a:cubicBezTo>
                  <a:cubicBezTo>
                    <a:pt x="10892" y="758"/>
                    <a:pt x="11117" y="772"/>
                    <a:pt x="11343" y="779"/>
                  </a:cubicBezTo>
                  <a:lnTo>
                    <a:pt x="11336" y="779"/>
                  </a:lnTo>
                  <a:cubicBezTo>
                    <a:pt x="11443" y="783"/>
                    <a:pt x="11547" y="793"/>
                    <a:pt x="11651" y="809"/>
                  </a:cubicBezTo>
                  <a:cubicBezTo>
                    <a:pt x="11684" y="814"/>
                    <a:pt x="11716" y="818"/>
                    <a:pt x="11748" y="819"/>
                  </a:cubicBezTo>
                  <a:cubicBezTo>
                    <a:pt x="11754" y="819"/>
                    <a:pt x="11760" y="820"/>
                    <a:pt x="11766" y="820"/>
                  </a:cubicBezTo>
                  <a:cubicBezTo>
                    <a:pt x="11772" y="820"/>
                    <a:pt x="11778" y="819"/>
                    <a:pt x="11785" y="819"/>
                  </a:cubicBezTo>
                  <a:cubicBezTo>
                    <a:pt x="11818" y="818"/>
                    <a:pt x="11851" y="813"/>
                    <a:pt x="11883" y="807"/>
                  </a:cubicBezTo>
                  <a:cubicBezTo>
                    <a:pt x="11906" y="803"/>
                    <a:pt x="11929" y="799"/>
                    <a:pt x="11952" y="796"/>
                  </a:cubicBezTo>
                  <a:cubicBezTo>
                    <a:pt x="11996" y="795"/>
                    <a:pt x="12040" y="789"/>
                    <a:pt x="12081" y="772"/>
                  </a:cubicBezTo>
                  <a:cubicBezTo>
                    <a:pt x="12157" y="741"/>
                    <a:pt x="12202" y="655"/>
                    <a:pt x="12189" y="574"/>
                  </a:cubicBezTo>
                  <a:cubicBezTo>
                    <a:pt x="12181" y="517"/>
                    <a:pt x="12147" y="472"/>
                    <a:pt x="12101" y="446"/>
                  </a:cubicBezTo>
                  <a:cubicBezTo>
                    <a:pt x="12121" y="430"/>
                    <a:pt x="12138" y="412"/>
                    <a:pt x="12151" y="390"/>
                  </a:cubicBezTo>
                  <a:cubicBezTo>
                    <a:pt x="12199" y="308"/>
                    <a:pt x="12167" y="204"/>
                    <a:pt x="12096" y="149"/>
                  </a:cubicBezTo>
                  <a:cubicBezTo>
                    <a:pt x="12042" y="107"/>
                    <a:pt x="11977" y="95"/>
                    <a:pt x="11910" y="95"/>
                  </a:cubicBezTo>
                  <a:cubicBezTo>
                    <a:pt x="11845" y="95"/>
                    <a:pt x="11778" y="107"/>
                    <a:pt x="11717" y="113"/>
                  </a:cubicBezTo>
                  <a:lnTo>
                    <a:pt x="11545" y="120"/>
                  </a:lnTo>
                  <a:cubicBezTo>
                    <a:pt x="11532" y="121"/>
                    <a:pt x="11519" y="121"/>
                    <a:pt x="11507" y="121"/>
                  </a:cubicBezTo>
                  <a:cubicBezTo>
                    <a:pt x="11473" y="121"/>
                    <a:pt x="11439" y="119"/>
                    <a:pt x="11405" y="118"/>
                  </a:cubicBezTo>
                  <a:lnTo>
                    <a:pt x="11405" y="118"/>
                  </a:lnTo>
                  <a:cubicBezTo>
                    <a:pt x="11407" y="119"/>
                    <a:pt x="11409" y="119"/>
                    <a:pt x="11411" y="119"/>
                  </a:cubicBezTo>
                  <a:cubicBezTo>
                    <a:pt x="11230" y="110"/>
                    <a:pt x="11051" y="109"/>
                    <a:pt x="10870" y="104"/>
                  </a:cubicBezTo>
                  <a:cubicBezTo>
                    <a:pt x="10668" y="90"/>
                    <a:pt x="10466" y="80"/>
                    <a:pt x="10265" y="78"/>
                  </a:cubicBezTo>
                  <a:cubicBezTo>
                    <a:pt x="10065" y="74"/>
                    <a:pt x="9864" y="73"/>
                    <a:pt x="9664" y="68"/>
                  </a:cubicBezTo>
                  <a:cubicBezTo>
                    <a:pt x="9539" y="61"/>
                    <a:pt x="9415" y="50"/>
                    <a:pt x="9291" y="44"/>
                  </a:cubicBezTo>
                  <a:cubicBezTo>
                    <a:pt x="9184" y="37"/>
                    <a:pt x="9078" y="37"/>
                    <a:pt x="8972" y="37"/>
                  </a:cubicBezTo>
                  <a:cubicBezTo>
                    <a:pt x="8941" y="37"/>
                    <a:pt x="8911" y="37"/>
                    <a:pt x="8880" y="37"/>
                  </a:cubicBezTo>
                  <a:cubicBezTo>
                    <a:pt x="8738" y="37"/>
                    <a:pt x="8597" y="32"/>
                    <a:pt x="8455" y="28"/>
                  </a:cubicBezTo>
                  <a:cubicBezTo>
                    <a:pt x="8319" y="23"/>
                    <a:pt x="8184" y="22"/>
                    <a:pt x="8048" y="17"/>
                  </a:cubicBezTo>
                  <a:cubicBezTo>
                    <a:pt x="7900" y="10"/>
                    <a:pt x="7754" y="2"/>
                    <a:pt x="7605" y="2"/>
                  </a:cubicBezTo>
                  <a:cubicBezTo>
                    <a:pt x="7558" y="2"/>
                    <a:pt x="7511" y="3"/>
                    <a:pt x="7464" y="5"/>
                  </a:cubicBezTo>
                  <a:cubicBezTo>
                    <a:pt x="7270" y="10"/>
                    <a:pt x="7076" y="21"/>
                    <a:pt x="6881" y="26"/>
                  </a:cubicBezTo>
                  <a:cubicBezTo>
                    <a:pt x="6680" y="31"/>
                    <a:pt x="6477" y="28"/>
                    <a:pt x="6275" y="40"/>
                  </a:cubicBezTo>
                  <a:cubicBezTo>
                    <a:pt x="6107" y="51"/>
                    <a:pt x="5941" y="66"/>
                    <a:pt x="5773" y="66"/>
                  </a:cubicBezTo>
                  <a:cubicBezTo>
                    <a:pt x="5751" y="66"/>
                    <a:pt x="5730" y="66"/>
                    <a:pt x="5708" y="65"/>
                  </a:cubicBezTo>
                  <a:cubicBezTo>
                    <a:pt x="5512" y="60"/>
                    <a:pt x="5316" y="48"/>
                    <a:pt x="5119" y="48"/>
                  </a:cubicBezTo>
                  <a:cubicBezTo>
                    <a:pt x="4917" y="47"/>
                    <a:pt x="4715" y="47"/>
                    <a:pt x="4512" y="40"/>
                  </a:cubicBezTo>
                  <a:cubicBezTo>
                    <a:pt x="4322" y="34"/>
                    <a:pt x="4133" y="29"/>
                    <a:pt x="3943" y="26"/>
                  </a:cubicBezTo>
                  <a:cubicBezTo>
                    <a:pt x="3921" y="26"/>
                    <a:pt x="3899" y="26"/>
                    <a:pt x="3877" y="26"/>
                  </a:cubicBezTo>
                  <a:cubicBezTo>
                    <a:pt x="3737" y="26"/>
                    <a:pt x="3597" y="31"/>
                    <a:pt x="3456" y="31"/>
                  </a:cubicBezTo>
                  <a:cubicBezTo>
                    <a:pt x="3425" y="31"/>
                    <a:pt x="3394" y="30"/>
                    <a:pt x="3363" y="30"/>
                  </a:cubicBezTo>
                  <a:cubicBezTo>
                    <a:pt x="3331" y="29"/>
                    <a:pt x="3297" y="27"/>
                    <a:pt x="3264" y="26"/>
                  </a:cubicBezTo>
                  <a:lnTo>
                    <a:pt x="3264" y="26"/>
                  </a:lnTo>
                  <a:cubicBezTo>
                    <a:pt x="3265" y="26"/>
                    <a:pt x="3267" y="26"/>
                    <a:pt x="3268" y="26"/>
                  </a:cubicBezTo>
                  <a:cubicBezTo>
                    <a:pt x="3101" y="18"/>
                    <a:pt x="2935" y="17"/>
                    <a:pt x="2768" y="13"/>
                  </a:cubicBezTo>
                  <a:lnTo>
                    <a:pt x="2783" y="13"/>
                  </a:lnTo>
                  <a:cubicBezTo>
                    <a:pt x="2604" y="5"/>
                    <a:pt x="2425" y="0"/>
                    <a:pt x="224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8282450" y="1166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1" y="1"/>
                  </a:moveTo>
                  <a:cubicBezTo>
                    <a:pt x="188" y="1"/>
                    <a:pt x="186" y="1"/>
                    <a:pt x="183" y="1"/>
                  </a:cubicBezTo>
                  <a:cubicBezTo>
                    <a:pt x="83" y="6"/>
                    <a:pt x="0" y="88"/>
                    <a:pt x="3" y="191"/>
                  </a:cubicBezTo>
                  <a:cubicBezTo>
                    <a:pt x="6" y="288"/>
                    <a:pt x="88" y="372"/>
                    <a:pt x="188" y="372"/>
                  </a:cubicBezTo>
                  <a:cubicBezTo>
                    <a:pt x="190" y="372"/>
                    <a:pt x="192" y="372"/>
                    <a:pt x="194" y="372"/>
                  </a:cubicBezTo>
                  <a:cubicBezTo>
                    <a:pt x="293" y="367"/>
                    <a:pt x="376" y="284"/>
                    <a:pt x="373" y="182"/>
                  </a:cubicBezTo>
                  <a:cubicBezTo>
                    <a:pt x="371" y="85"/>
                    <a:pt x="288" y="1"/>
                    <a:pt x="19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8271300" y="1175725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4" y="3"/>
                    <a:pt x="6" y="4"/>
                    <a:pt x="7" y="5"/>
                  </a:cubicBezTo>
                  <a:lnTo>
                    <a:pt x="6" y="5"/>
                  </a:lnTo>
                  <a:cubicBezTo>
                    <a:pt x="13" y="9"/>
                    <a:pt x="21" y="12"/>
                    <a:pt x="28" y="14"/>
                  </a:cubicBezTo>
                  <a:cubicBezTo>
                    <a:pt x="19" y="11"/>
                    <a:pt x="11" y="7"/>
                    <a:pt x="2" y="2"/>
                  </a:cubicBezTo>
                  <a:close/>
                </a:path>
              </a:pathLst>
            </a:custGeom>
            <a:solidFill>
              <a:srgbClr val="EA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8268200" y="1166900"/>
              <a:ext cx="10950" cy="9600"/>
            </a:xfrm>
            <a:custGeom>
              <a:avLst/>
              <a:gdLst/>
              <a:ahLst/>
              <a:cxnLst/>
              <a:rect l="l" t="t" r="r" b="b"/>
              <a:pathLst>
                <a:path w="438" h="384" extrusionOk="0">
                  <a:moveTo>
                    <a:pt x="200" y="0"/>
                  </a:moveTo>
                  <a:cubicBezTo>
                    <a:pt x="183" y="0"/>
                    <a:pt x="167" y="3"/>
                    <a:pt x="151" y="7"/>
                  </a:cubicBezTo>
                  <a:cubicBezTo>
                    <a:pt x="51" y="36"/>
                    <a:pt x="1" y="138"/>
                    <a:pt x="25" y="236"/>
                  </a:cubicBezTo>
                  <a:cubicBezTo>
                    <a:pt x="37" y="290"/>
                    <a:pt x="77" y="329"/>
                    <a:pt x="124" y="354"/>
                  </a:cubicBezTo>
                  <a:lnTo>
                    <a:pt x="120" y="351"/>
                  </a:lnTo>
                  <a:lnTo>
                    <a:pt x="120" y="351"/>
                  </a:lnTo>
                  <a:cubicBezTo>
                    <a:pt x="156" y="371"/>
                    <a:pt x="194" y="384"/>
                    <a:pt x="232" y="384"/>
                  </a:cubicBezTo>
                  <a:cubicBezTo>
                    <a:pt x="234" y="384"/>
                    <a:pt x="236" y="383"/>
                    <a:pt x="238" y="383"/>
                  </a:cubicBezTo>
                  <a:cubicBezTo>
                    <a:pt x="266" y="382"/>
                    <a:pt x="295" y="373"/>
                    <a:pt x="322" y="357"/>
                  </a:cubicBezTo>
                  <a:cubicBezTo>
                    <a:pt x="428" y="293"/>
                    <a:pt x="438" y="149"/>
                    <a:pt x="354" y="63"/>
                  </a:cubicBezTo>
                  <a:cubicBezTo>
                    <a:pt x="336" y="46"/>
                    <a:pt x="315" y="32"/>
                    <a:pt x="292" y="24"/>
                  </a:cubicBezTo>
                  <a:cubicBezTo>
                    <a:pt x="265" y="9"/>
                    <a:pt x="232" y="0"/>
                    <a:pt x="2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8145125" y="1168275"/>
              <a:ext cx="10850" cy="9375"/>
            </a:xfrm>
            <a:custGeom>
              <a:avLst/>
              <a:gdLst/>
              <a:ahLst/>
              <a:cxnLst/>
              <a:rect l="l" t="t" r="r" b="b"/>
              <a:pathLst>
                <a:path w="434" h="375" extrusionOk="0">
                  <a:moveTo>
                    <a:pt x="202" y="1"/>
                  </a:moveTo>
                  <a:cubicBezTo>
                    <a:pt x="120" y="1"/>
                    <a:pt x="42" y="63"/>
                    <a:pt x="23" y="143"/>
                  </a:cubicBezTo>
                  <a:cubicBezTo>
                    <a:pt x="0" y="245"/>
                    <a:pt x="64" y="340"/>
                    <a:pt x="161" y="366"/>
                  </a:cubicBezTo>
                  <a:cubicBezTo>
                    <a:pt x="172" y="370"/>
                    <a:pt x="183" y="371"/>
                    <a:pt x="193" y="371"/>
                  </a:cubicBezTo>
                  <a:cubicBezTo>
                    <a:pt x="204" y="373"/>
                    <a:pt x="213" y="375"/>
                    <a:pt x="223" y="375"/>
                  </a:cubicBezTo>
                  <a:cubicBezTo>
                    <a:pt x="227" y="375"/>
                    <a:pt x="230" y="374"/>
                    <a:pt x="233" y="374"/>
                  </a:cubicBezTo>
                  <a:cubicBezTo>
                    <a:pt x="297" y="372"/>
                    <a:pt x="361" y="332"/>
                    <a:pt x="391" y="276"/>
                  </a:cubicBezTo>
                  <a:cubicBezTo>
                    <a:pt x="433" y="197"/>
                    <a:pt x="413" y="89"/>
                    <a:pt x="336" y="38"/>
                  </a:cubicBezTo>
                  <a:cubicBezTo>
                    <a:pt x="321" y="29"/>
                    <a:pt x="308" y="22"/>
                    <a:pt x="293" y="16"/>
                  </a:cubicBezTo>
                  <a:cubicBezTo>
                    <a:pt x="294" y="16"/>
                    <a:pt x="294" y="15"/>
                    <a:pt x="294" y="15"/>
                  </a:cubicBezTo>
                  <a:lnTo>
                    <a:pt x="293" y="15"/>
                  </a:lnTo>
                  <a:cubicBezTo>
                    <a:pt x="272" y="5"/>
                    <a:pt x="250" y="1"/>
                    <a:pt x="227" y="1"/>
                  </a:cubicBezTo>
                  <a:cubicBezTo>
                    <a:pt x="224" y="1"/>
                    <a:pt x="221" y="1"/>
                    <a:pt x="218" y="1"/>
                  </a:cubicBezTo>
                  <a:cubicBezTo>
                    <a:pt x="213" y="1"/>
                    <a:pt x="207" y="1"/>
                    <a:pt x="20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8047125" y="1102275"/>
              <a:ext cx="318000" cy="114275"/>
            </a:xfrm>
            <a:custGeom>
              <a:avLst/>
              <a:gdLst/>
              <a:ahLst/>
              <a:cxnLst/>
              <a:rect l="l" t="t" r="r" b="b"/>
              <a:pathLst>
                <a:path w="12720" h="4571" extrusionOk="0">
                  <a:moveTo>
                    <a:pt x="7221" y="645"/>
                  </a:moveTo>
                  <a:lnTo>
                    <a:pt x="7221" y="645"/>
                  </a:lnTo>
                  <a:cubicBezTo>
                    <a:pt x="7218" y="646"/>
                    <a:pt x="7215" y="648"/>
                    <a:pt x="7212" y="649"/>
                  </a:cubicBezTo>
                  <a:cubicBezTo>
                    <a:pt x="7215" y="648"/>
                    <a:pt x="7218" y="647"/>
                    <a:pt x="7221" y="645"/>
                  </a:cubicBezTo>
                  <a:close/>
                  <a:moveTo>
                    <a:pt x="5904" y="1329"/>
                  </a:moveTo>
                  <a:cubicBezTo>
                    <a:pt x="5904" y="1329"/>
                    <a:pt x="5903" y="1330"/>
                    <a:pt x="5903" y="1331"/>
                  </a:cubicBezTo>
                  <a:lnTo>
                    <a:pt x="5903" y="1331"/>
                  </a:lnTo>
                  <a:cubicBezTo>
                    <a:pt x="5903" y="1330"/>
                    <a:pt x="5904" y="1329"/>
                    <a:pt x="5904" y="1329"/>
                  </a:cubicBezTo>
                  <a:close/>
                  <a:moveTo>
                    <a:pt x="5923" y="1998"/>
                  </a:moveTo>
                  <a:lnTo>
                    <a:pt x="5923" y="1998"/>
                  </a:lnTo>
                  <a:cubicBezTo>
                    <a:pt x="5922" y="1999"/>
                    <a:pt x="5922" y="2000"/>
                    <a:pt x="5921" y="2001"/>
                  </a:cubicBezTo>
                  <a:cubicBezTo>
                    <a:pt x="5922" y="2000"/>
                    <a:pt x="5922" y="1999"/>
                    <a:pt x="5923" y="1998"/>
                  </a:cubicBezTo>
                  <a:close/>
                  <a:moveTo>
                    <a:pt x="12568" y="3481"/>
                  </a:moveTo>
                  <a:cubicBezTo>
                    <a:pt x="12570" y="3487"/>
                    <a:pt x="12571" y="3493"/>
                    <a:pt x="12573" y="3499"/>
                  </a:cubicBezTo>
                  <a:cubicBezTo>
                    <a:pt x="12572" y="3494"/>
                    <a:pt x="12570" y="3488"/>
                    <a:pt x="12568" y="3481"/>
                  </a:cubicBezTo>
                  <a:close/>
                  <a:moveTo>
                    <a:pt x="718" y="4167"/>
                  </a:moveTo>
                  <a:cubicBezTo>
                    <a:pt x="723" y="4167"/>
                    <a:pt x="727" y="4167"/>
                    <a:pt x="731" y="4167"/>
                  </a:cubicBezTo>
                  <a:lnTo>
                    <a:pt x="731" y="4167"/>
                  </a:lnTo>
                  <a:cubicBezTo>
                    <a:pt x="727" y="4167"/>
                    <a:pt x="723" y="4167"/>
                    <a:pt x="718" y="4167"/>
                  </a:cubicBezTo>
                  <a:close/>
                  <a:moveTo>
                    <a:pt x="8389" y="369"/>
                  </a:moveTo>
                  <a:cubicBezTo>
                    <a:pt x="8402" y="369"/>
                    <a:pt x="8415" y="369"/>
                    <a:pt x="8429" y="369"/>
                  </a:cubicBezTo>
                  <a:cubicBezTo>
                    <a:pt x="8494" y="374"/>
                    <a:pt x="8558" y="381"/>
                    <a:pt x="8623" y="389"/>
                  </a:cubicBezTo>
                  <a:cubicBezTo>
                    <a:pt x="8712" y="407"/>
                    <a:pt x="8799" y="428"/>
                    <a:pt x="8887" y="452"/>
                  </a:cubicBezTo>
                  <a:cubicBezTo>
                    <a:pt x="8972" y="479"/>
                    <a:pt x="9054" y="509"/>
                    <a:pt x="9137" y="543"/>
                  </a:cubicBezTo>
                  <a:cubicBezTo>
                    <a:pt x="9235" y="588"/>
                    <a:pt x="9332" y="635"/>
                    <a:pt x="9426" y="688"/>
                  </a:cubicBezTo>
                  <a:cubicBezTo>
                    <a:pt x="9464" y="710"/>
                    <a:pt x="9499" y="734"/>
                    <a:pt x="9533" y="758"/>
                  </a:cubicBezTo>
                  <a:cubicBezTo>
                    <a:pt x="9588" y="803"/>
                    <a:pt x="9639" y="851"/>
                    <a:pt x="9690" y="900"/>
                  </a:cubicBezTo>
                  <a:cubicBezTo>
                    <a:pt x="9744" y="957"/>
                    <a:pt x="9795" y="1015"/>
                    <a:pt x="9846" y="1076"/>
                  </a:cubicBezTo>
                  <a:cubicBezTo>
                    <a:pt x="9954" y="1227"/>
                    <a:pt x="10048" y="1386"/>
                    <a:pt x="10139" y="1548"/>
                  </a:cubicBezTo>
                  <a:cubicBezTo>
                    <a:pt x="10215" y="1690"/>
                    <a:pt x="10283" y="1833"/>
                    <a:pt x="10345" y="1982"/>
                  </a:cubicBezTo>
                  <a:cubicBezTo>
                    <a:pt x="10386" y="2098"/>
                    <a:pt x="10426" y="2215"/>
                    <a:pt x="10461" y="2334"/>
                  </a:cubicBezTo>
                  <a:cubicBezTo>
                    <a:pt x="10468" y="2366"/>
                    <a:pt x="10473" y="2399"/>
                    <a:pt x="10478" y="2431"/>
                  </a:cubicBezTo>
                  <a:cubicBezTo>
                    <a:pt x="10478" y="2432"/>
                    <a:pt x="10478" y="2434"/>
                    <a:pt x="10478" y="2436"/>
                  </a:cubicBezTo>
                  <a:cubicBezTo>
                    <a:pt x="10485" y="2461"/>
                    <a:pt x="10490" y="2487"/>
                    <a:pt x="10497" y="2512"/>
                  </a:cubicBezTo>
                  <a:lnTo>
                    <a:pt x="10496" y="2512"/>
                  </a:lnTo>
                  <a:cubicBezTo>
                    <a:pt x="10502" y="2532"/>
                    <a:pt x="10506" y="2552"/>
                    <a:pt x="10512" y="2572"/>
                  </a:cubicBezTo>
                  <a:cubicBezTo>
                    <a:pt x="10526" y="2613"/>
                    <a:pt x="10537" y="2654"/>
                    <a:pt x="10550" y="2695"/>
                  </a:cubicBezTo>
                  <a:cubicBezTo>
                    <a:pt x="10554" y="2712"/>
                    <a:pt x="10561" y="2729"/>
                    <a:pt x="10566" y="2748"/>
                  </a:cubicBezTo>
                  <a:cubicBezTo>
                    <a:pt x="10574" y="2787"/>
                    <a:pt x="10583" y="2827"/>
                    <a:pt x="10591" y="2867"/>
                  </a:cubicBezTo>
                  <a:cubicBezTo>
                    <a:pt x="10618" y="2858"/>
                    <a:pt x="10646" y="2847"/>
                    <a:pt x="10675" y="2839"/>
                  </a:cubicBezTo>
                  <a:cubicBezTo>
                    <a:pt x="10691" y="2835"/>
                    <a:pt x="10707" y="2829"/>
                    <a:pt x="10723" y="2824"/>
                  </a:cubicBezTo>
                  <a:cubicBezTo>
                    <a:pt x="10745" y="2816"/>
                    <a:pt x="10767" y="2808"/>
                    <a:pt x="10790" y="2799"/>
                  </a:cubicBezTo>
                  <a:cubicBezTo>
                    <a:pt x="10791" y="2796"/>
                    <a:pt x="10792" y="2791"/>
                    <a:pt x="10792" y="2787"/>
                  </a:cubicBezTo>
                  <a:cubicBezTo>
                    <a:pt x="10794" y="2786"/>
                    <a:pt x="10795" y="2786"/>
                    <a:pt x="10797" y="2785"/>
                  </a:cubicBezTo>
                  <a:lnTo>
                    <a:pt x="10797" y="2785"/>
                  </a:lnTo>
                  <a:cubicBezTo>
                    <a:pt x="10796" y="2786"/>
                    <a:pt x="10794" y="2786"/>
                    <a:pt x="10793" y="2787"/>
                  </a:cubicBezTo>
                  <a:cubicBezTo>
                    <a:pt x="10793" y="2787"/>
                    <a:pt x="10792" y="2788"/>
                    <a:pt x="10792" y="2788"/>
                  </a:cubicBezTo>
                  <a:lnTo>
                    <a:pt x="10800" y="2784"/>
                  </a:lnTo>
                  <a:lnTo>
                    <a:pt x="10800" y="2784"/>
                  </a:lnTo>
                  <a:cubicBezTo>
                    <a:pt x="10799" y="2784"/>
                    <a:pt x="10798" y="2785"/>
                    <a:pt x="10797" y="2785"/>
                  </a:cubicBezTo>
                  <a:lnTo>
                    <a:pt x="10797" y="2785"/>
                  </a:lnTo>
                  <a:cubicBezTo>
                    <a:pt x="10798" y="2784"/>
                    <a:pt x="10800" y="2784"/>
                    <a:pt x="10801" y="2783"/>
                  </a:cubicBezTo>
                  <a:lnTo>
                    <a:pt x="10801" y="2783"/>
                  </a:lnTo>
                  <a:lnTo>
                    <a:pt x="10800" y="2784"/>
                  </a:lnTo>
                  <a:lnTo>
                    <a:pt x="10800" y="2784"/>
                  </a:lnTo>
                  <a:cubicBezTo>
                    <a:pt x="10846" y="2768"/>
                    <a:pt x="10891" y="2753"/>
                    <a:pt x="10938" y="2740"/>
                  </a:cubicBezTo>
                  <a:cubicBezTo>
                    <a:pt x="10976" y="2732"/>
                    <a:pt x="11014" y="2726"/>
                    <a:pt x="11054" y="2719"/>
                  </a:cubicBezTo>
                  <a:cubicBezTo>
                    <a:pt x="11077" y="2718"/>
                    <a:pt x="11100" y="2717"/>
                    <a:pt x="11123" y="2717"/>
                  </a:cubicBezTo>
                  <a:cubicBezTo>
                    <a:pt x="11134" y="2718"/>
                    <a:pt x="11146" y="2719"/>
                    <a:pt x="11156" y="2719"/>
                  </a:cubicBezTo>
                  <a:cubicBezTo>
                    <a:pt x="11263" y="2737"/>
                    <a:pt x="11370" y="2766"/>
                    <a:pt x="11475" y="2795"/>
                  </a:cubicBezTo>
                  <a:cubicBezTo>
                    <a:pt x="11525" y="2811"/>
                    <a:pt x="11574" y="2827"/>
                    <a:pt x="11622" y="2845"/>
                  </a:cubicBezTo>
                  <a:cubicBezTo>
                    <a:pt x="11617" y="2843"/>
                    <a:pt x="11612" y="2840"/>
                    <a:pt x="11607" y="2838"/>
                  </a:cubicBezTo>
                  <a:lnTo>
                    <a:pt x="11607" y="2838"/>
                  </a:lnTo>
                  <a:cubicBezTo>
                    <a:pt x="11612" y="2840"/>
                    <a:pt x="11618" y="2843"/>
                    <a:pt x="11624" y="2845"/>
                  </a:cubicBezTo>
                  <a:cubicBezTo>
                    <a:pt x="11660" y="2862"/>
                    <a:pt x="11696" y="2880"/>
                    <a:pt x="11732" y="2900"/>
                  </a:cubicBezTo>
                  <a:cubicBezTo>
                    <a:pt x="11772" y="2924"/>
                    <a:pt x="11812" y="2951"/>
                    <a:pt x="11850" y="2981"/>
                  </a:cubicBezTo>
                  <a:cubicBezTo>
                    <a:pt x="11895" y="3015"/>
                    <a:pt x="11936" y="3052"/>
                    <a:pt x="11976" y="3092"/>
                  </a:cubicBezTo>
                  <a:cubicBezTo>
                    <a:pt x="12006" y="3123"/>
                    <a:pt x="12033" y="3154"/>
                    <a:pt x="12059" y="3187"/>
                  </a:cubicBezTo>
                  <a:cubicBezTo>
                    <a:pt x="12072" y="3205"/>
                    <a:pt x="12083" y="3225"/>
                    <a:pt x="12096" y="3244"/>
                  </a:cubicBezTo>
                  <a:cubicBezTo>
                    <a:pt x="12121" y="3294"/>
                    <a:pt x="12142" y="3345"/>
                    <a:pt x="12162" y="3396"/>
                  </a:cubicBezTo>
                  <a:cubicBezTo>
                    <a:pt x="12170" y="3424"/>
                    <a:pt x="12180" y="3451"/>
                    <a:pt x="12190" y="3480"/>
                  </a:cubicBezTo>
                  <a:cubicBezTo>
                    <a:pt x="12190" y="3481"/>
                    <a:pt x="12190" y="3482"/>
                    <a:pt x="12190" y="3483"/>
                  </a:cubicBezTo>
                  <a:cubicBezTo>
                    <a:pt x="12191" y="3486"/>
                    <a:pt x="12192" y="3491"/>
                    <a:pt x="12193" y="3494"/>
                  </a:cubicBezTo>
                  <a:cubicBezTo>
                    <a:pt x="12193" y="3492"/>
                    <a:pt x="12192" y="3491"/>
                    <a:pt x="12192" y="3489"/>
                  </a:cubicBezTo>
                  <a:lnTo>
                    <a:pt x="12192" y="3489"/>
                  </a:lnTo>
                  <a:cubicBezTo>
                    <a:pt x="12200" y="3523"/>
                    <a:pt x="12208" y="3556"/>
                    <a:pt x="12216" y="3588"/>
                  </a:cubicBezTo>
                  <a:cubicBezTo>
                    <a:pt x="12214" y="3580"/>
                    <a:pt x="12211" y="3573"/>
                    <a:pt x="12209" y="3565"/>
                  </a:cubicBezTo>
                  <a:lnTo>
                    <a:pt x="12209" y="3565"/>
                  </a:lnTo>
                  <a:cubicBezTo>
                    <a:pt x="12247" y="3743"/>
                    <a:pt x="12285" y="3916"/>
                    <a:pt x="12310" y="4096"/>
                  </a:cubicBezTo>
                  <a:cubicBezTo>
                    <a:pt x="12312" y="4118"/>
                    <a:pt x="12311" y="4141"/>
                    <a:pt x="12312" y="4162"/>
                  </a:cubicBezTo>
                  <a:cubicBezTo>
                    <a:pt x="12296" y="4163"/>
                    <a:pt x="12279" y="4163"/>
                    <a:pt x="12262" y="4165"/>
                  </a:cubicBezTo>
                  <a:cubicBezTo>
                    <a:pt x="12125" y="4172"/>
                    <a:pt x="11988" y="4175"/>
                    <a:pt x="11851" y="4175"/>
                  </a:cubicBezTo>
                  <a:cubicBezTo>
                    <a:pt x="11776" y="4175"/>
                    <a:pt x="11701" y="4174"/>
                    <a:pt x="11626" y="4173"/>
                  </a:cubicBezTo>
                  <a:cubicBezTo>
                    <a:pt x="11370" y="4157"/>
                    <a:pt x="11115" y="4131"/>
                    <a:pt x="10860" y="4111"/>
                  </a:cubicBezTo>
                  <a:cubicBezTo>
                    <a:pt x="10612" y="4089"/>
                    <a:pt x="10360" y="4088"/>
                    <a:pt x="10111" y="4083"/>
                  </a:cubicBezTo>
                  <a:cubicBezTo>
                    <a:pt x="10113" y="4083"/>
                    <a:pt x="10114" y="4083"/>
                    <a:pt x="10117" y="4082"/>
                  </a:cubicBezTo>
                  <a:cubicBezTo>
                    <a:pt x="9910" y="4078"/>
                    <a:pt x="9703" y="4070"/>
                    <a:pt x="9497" y="4070"/>
                  </a:cubicBezTo>
                  <a:cubicBezTo>
                    <a:pt x="9439" y="4070"/>
                    <a:pt x="9381" y="4070"/>
                    <a:pt x="9323" y="4072"/>
                  </a:cubicBezTo>
                  <a:cubicBezTo>
                    <a:pt x="9100" y="4078"/>
                    <a:pt x="8877" y="4083"/>
                    <a:pt x="8653" y="4083"/>
                  </a:cubicBezTo>
                  <a:cubicBezTo>
                    <a:pt x="8603" y="4083"/>
                    <a:pt x="8552" y="4083"/>
                    <a:pt x="8502" y="4082"/>
                  </a:cubicBezTo>
                  <a:cubicBezTo>
                    <a:pt x="8173" y="4073"/>
                    <a:pt x="7844" y="4055"/>
                    <a:pt x="7515" y="4055"/>
                  </a:cubicBezTo>
                  <a:cubicBezTo>
                    <a:pt x="7447" y="4055"/>
                    <a:pt x="7380" y="4055"/>
                    <a:pt x="7313" y="4057"/>
                  </a:cubicBezTo>
                  <a:cubicBezTo>
                    <a:pt x="7119" y="4062"/>
                    <a:pt x="6925" y="4073"/>
                    <a:pt x="6731" y="4074"/>
                  </a:cubicBezTo>
                  <a:cubicBezTo>
                    <a:pt x="6519" y="4076"/>
                    <a:pt x="6306" y="4076"/>
                    <a:pt x="6094" y="4081"/>
                  </a:cubicBezTo>
                  <a:cubicBezTo>
                    <a:pt x="5896" y="4086"/>
                    <a:pt x="5697" y="4096"/>
                    <a:pt x="5498" y="4100"/>
                  </a:cubicBezTo>
                  <a:cubicBezTo>
                    <a:pt x="5299" y="4107"/>
                    <a:pt x="5099" y="4107"/>
                    <a:pt x="4899" y="4108"/>
                  </a:cubicBezTo>
                  <a:cubicBezTo>
                    <a:pt x="4499" y="4111"/>
                    <a:pt x="4097" y="4111"/>
                    <a:pt x="3699" y="4139"/>
                  </a:cubicBezTo>
                  <a:cubicBezTo>
                    <a:pt x="3547" y="4150"/>
                    <a:pt x="3396" y="4167"/>
                    <a:pt x="3245" y="4181"/>
                  </a:cubicBezTo>
                  <a:cubicBezTo>
                    <a:pt x="3156" y="4187"/>
                    <a:pt x="3069" y="4193"/>
                    <a:pt x="2981" y="4197"/>
                  </a:cubicBezTo>
                  <a:cubicBezTo>
                    <a:pt x="2950" y="4198"/>
                    <a:pt x="2919" y="4198"/>
                    <a:pt x="2888" y="4198"/>
                  </a:cubicBezTo>
                  <a:cubicBezTo>
                    <a:pt x="2847" y="4198"/>
                    <a:pt x="2805" y="4198"/>
                    <a:pt x="2764" y="4198"/>
                  </a:cubicBezTo>
                  <a:cubicBezTo>
                    <a:pt x="2603" y="4193"/>
                    <a:pt x="2440" y="4186"/>
                    <a:pt x="2279" y="4177"/>
                  </a:cubicBezTo>
                  <a:cubicBezTo>
                    <a:pt x="2106" y="4168"/>
                    <a:pt x="1934" y="4159"/>
                    <a:pt x="1762" y="4158"/>
                  </a:cubicBezTo>
                  <a:cubicBezTo>
                    <a:pt x="1743" y="4157"/>
                    <a:pt x="1724" y="4157"/>
                    <a:pt x="1704" y="4157"/>
                  </a:cubicBezTo>
                  <a:cubicBezTo>
                    <a:pt x="1547" y="4157"/>
                    <a:pt x="1390" y="4165"/>
                    <a:pt x="1233" y="4168"/>
                  </a:cubicBezTo>
                  <a:cubicBezTo>
                    <a:pt x="1171" y="4170"/>
                    <a:pt x="1110" y="4170"/>
                    <a:pt x="1048" y="4170"/>
                  </a:cubicBezTo>
                  <a:cubicBezTo>
                    <a:pt x="942" y="4170"/>
                    <a:pt x="837" y="4168"/>
                    <a:pt x="731" y="4167"/>
                  </a:cubicBezTo>
                  <a:lnTo>
                    <a:pt x="731" y="4167"/>
                  </a:lnTo>
                  <a:cubicBezTo>
                    <a:pt x="735" y="4167"/>
                    <a:pt x="739" y="4167"/>
                    <a:pt x="742" y="4168"/>
                  </a:cubicBezTo>
                  <a:cubicBezTo>
                    <a:pt x="646" y="4165"/>
                    <a:pt x="549" y="4160"/>
                    <a:pt x="453" y="4155"/>
                  </a:cubicBezTo>
                  <a:cubicBezTo>
                    <a:pt x="458" y="4137"/>
                    <a:pt x="462" y="4118"/>
                    <a:pt x="467" y="4098"/>
                  </a:cubicBezTo>
                  <a:cubicBezTo>
                    <a:pt x="488" y="4025"/>
                    <a:pt x="509" y="3952"/>
                    <a:pt x="525" y="3878"/>
                  </a:cubicBezTo>
                  <a:cubicBezTo>
                    <a:pt x="541" y="3802"/>
                    <a:pt x="556" y="3728"/>
                    <a:pt x="574" y="3653"/>
                  </a:cubicBezTo>
                  <a:cubicBezTo>
                    <a:pt x="586" y="3618"/>
                    <a:pt x="598" y="3584"/>
                    <a:pt x="612" y="3549"/>
                  </a:cubicBezTo>
                  <a:cubicBezTo>
                    <a:pt x="650" y="3468"/>
                    <a:pt x="689" y="3389"/>
                    <a:pt x="733" y="3313"/>
                  </a:cubicBezTo>
                  <a:cubicBezTo>
                    <a:pt x="763" y="3269"/>
                    <a:pt x="794" y="3228"/>
                    <a:pt x="825" y="3187"/>
                  </a:cubicBezTo>
                  <a:cubicBezTo>
                    <a:pt x="857" y="3146"/>
                    <a:pt x="893" y="3107"/>
                    <a:pt x="931" y="3070"/>
                  </a:cubicBezTo>
                  <a:cubicBezTo>
                    <a:pt x="958" y="3045"/>
                    <a:pt x="987" y="3021"/>
                    <a:pt x="1017" y="2997"/>
                  </a:cubicBezTo>
                  <a:cubicBezTo>
                    <a:pt x="1049" y="2976"/>
                    <a:pt x="1080" y="2956"/>
                    <a:pt x="1113" y="2936"/>
                  </a:cubicBezTo>
                  <a:cubicBezTo>
                    <a:pt x="1195" y="2893"/>
                    <a:pt x="1279" y="2855"/>
                    <a:pt x="1364" y="2820"/>
                  </a:cubicBezTo>
                  <a:cubicBezTo>
                    <a:pt x="1457" y="2784"/>
                    <a:pt x="1550" y="2750"/>
                    <a:pt x="1643" y="2721"/>
                  </a:cubicBezTo>
                  <a:cubicBezTo>
                    <a:pt x="1731" y="2703"/>
                    <a:pt x="1816" y="2691"/>
                    <a:pt x="1904" y="2680"/>
                  </a:cubicBezTo>
                  <a:cubicBezTo>
                    <a:pt x="1973" y="2676"/>
                    <a:pt x="2040" y="2672"/>
                    <a:pt x="2109" y="2672"/>
                  </a:cubicBezTo>
                  <a:cubicBezTo>
                    <a:pt x="2118" y="2672"/>
                    <a:pt x="2126" y="2672"/>
                    <a:pt x="2134" y="2672"/>
                  </a:cubicBezTo>
                  <a:cubicBezTo>
                    <a:pt x="2166" y="2675"/>
                    <a:pt x="2199" y="2677"/>
                    <a:pt x="2231" y="2683"/>
                  </a:cubicBezTo>
                  <a:cubicBezTo>
                    <a:pt x="2230" y="2681"/>
                    <a:pt x="2229" y="2681"/>
                    <a:pt x="2227" y="2680"/>
                  </a:cubicBezTo>
                  <a:lnTo>
                    <a:pt x="2227" y="2680"/>
                  </a:lnTo>
                  <a:cubicBezTo>
                    <a:pt x="2304" y="2694"/>
                    <a:pt x="2380" y="2711"/>
                    <a:pt x="2455" y="2731"/>
                  </a:cubicBezTo>
                  <a:cubicBezTo>
                    <a:pt x="2447" y="2728"/>
                    <a:pt x="2439" y="2726"/>
                    <a:pt x="2432" y="2724"/>
                  </a:cubicBezTo>
                  <a:lnTo>
                    <a:pt x="2432" y="2724"/>
                  </a:lnTo>
                  <a:cubicBezTo>
                    <a:pt x="2464" y="2733"/>
                    <a:pt x="2496" y="2742"/>
                    <a:pt x="2528" y="2752"/>
                  </a:cubicBezTo>
                  <a:cubicBezTo>
                    <a:pt x="2552" y="2756"/>
                    <a:pt x="2575" y="2760"/>
                    <a:pt x="2599" y="2765"/>
                  </a:cubicBezTo>
                  <a:cubicBezTo>
                    <a:pt x="2599" y="2765"/>
                    <a:pt x="2599" y="2766"/>
                    <a:pt x="2598" y="2766"/>
                  </a:cubicBezTo>
                  <a:cubicBezTo>
                    <a:pt x="2603" y="2767"/>
                    <a:pt x="2608" y="2767"/>
                    <a:pt x="2613" y="2768"/>
                  </a:cubicBezTo>
                  <a:cubicBezTo>
                    <a:pt x="2648" y="2774"/>
                    <a:pt x="2685" y="2782"/>
                    <a:pt x="2719" y="2792"/>
                  </a:cubicBezTo>
                  <a:cubicBezTo>
                    <a:pt x="2759" y="2803"/>
                    <a:pt x="2798" y="2813"/>
                    <a:pt x="2838" y="2824"/>
                  </a:cubicBezTo>
                  <a:cubicBezTo>
                    <a:pt x="2876" y="2834"/>
                    <a:pt x="2914" y="2840"/>
                    <a:pt x="2944" y="2869"/>
                  </a:cubicBezTo>
                  <a:cubicBezTo>
                    <a:pt x="2947" y="2870"/>
                    <a:pt x="2952" y="2870"/>
                    <a:pt x="2955" y="2871"/>
                  </a:cubicBezTo>
                  <a:cubicBezTo>
                    <a:pt x="2992" y="2802"/>
                    <a:pt x="3029" y="2733"/>
                    <a:pt x="3067" y="2663"/>
                  </a:cubicBezTo>
                  <a:cubicBezTo>
                    <a:pt x="3072" y="2653"/>
                    <a:pt x="3076" y="2643"/>
                    <a:pt x="3081" y="2631"/>
                  </a:cubicBezTo>
                  <a:cubicBezTo>
                    <a:pt x="3083" y="2627"/>
                    <a:pt x="3085" y="2623"/>
                    <a:pt x="3088" y="2619"/>
                  </a:cubicBezTo>
                  <a:cubicBezTo>
                    <a:pt x="3091" y="2611"/>
                    <a:pt x="3096" y="2601"/>
                    <a:pt x="3100" y="2595"/>
                  </a:cubicBezTo>
                  <a:cubicBezTo>
                    <a:pt x="3097" y="2591"/>
                    <a:pt x="3092" y="2590"/>
                    <a:pt x="3088" y="2587"/>
                  </a:cubicBezTo>
                  <a:cubicBezTo>
                    <a:pt x="3141" y="2498"/>
                    <a:pt x="3196" y="2410"/>
                    <a:pt x="3259" y="2327"/>
                  </a:cubicBezTo>
                  <a:cubicBezTo>
                    <a:pt x="3287" y="2294"/>
                    <a:pt x="3315" y="2264"/>
                    <a:pt x="3345" y="2234"/>
                  </a:cubicBezTo>
                  <a:lnTo>
                    <a:pt x="3345" y="2234"/>
                  </a:lnTo>
                  <a:cubicBezTo>
                    <a:pt x="3345" y="2234"/>
                    <a:pt x="3344" y="2235"/>
                    <a:pt x="3344" y="2237"/>
                  </a:cubicBezTo>
                  <a:lnTo>
                    <a:pt x="3344" y="2237"/>
                  </a:lnTo>
                  <a:cubicBezTo>
                    <a:pt x="3344" y="2235"/>
                    <a:pt x="3345" y="2234"/>
                    <a:pt x="3346" y="2233"/>
                  </a:cubicBezTo>
                  <a:cubicBezTo>
                    <a:pt x="3348" y="2231"/>
                    <a:pt x="3352" y="2227"/>
                    <a:pt x="3354" y="2225"/>
                  </a:cubicBezTo>
                  <a:lnTo>
                    <a:pt x="3354" y="2226"/>
                  </a:lnTo>
                  <a:cubicBezTo>
                    <a:pt x="3355" y="2225"/>
                    <a:pt x="3356" y="2223"/>
                    <a:pt x="3357" y="2222"/>
                  </a:cubicBezTo>
                  <a:cubicBezTo>
                    <a:pt x="3358" y="2221"/>
                    <a:pt x="3358" y="2221"/>
                    <a:pt x="3359" y="2221"/>
                  </a:cubicBezTo>
                  <a:lnTo>
                    <a:pt x="3359" y="2221"/>
                  </a:lnTo>
                  <a:cubicBezTo>
                    <a:pt x="3434" y="2149"/>
                    <a:pt x="3508" y="2075"/>
                    <a:pt x="3584" y="2002"/>
                  </a:cubicBezTo>
                  <a:cubicBezTo>
                    <a:pt x="3612" y="1977"/>
                    <a:pt x="3642" y="1954"/>
                    <a:pt x="3672" y="1931"/>
                  </a:cubicBezTo>
                  <a:cubicBezTo>
                    <a:pt x="3700" y="1911"/>
                    <a:pt x="3729" y="1890"/>
                    <a:pt x="3760" y="1872"/>
                  </a:cubicBezTo>
                  <a:cubicBezTo>
                    <a:pt x="3760" y="1871"/>
                    <a:pt x="3760" y="1871"/>
                    <a:pt x="3760" y="1871"/>
                  </a:cubicBezTo>
                  <a:cubicBezTo>
                    <a:pt x="3811" y="1844"/>
                    <a:pt x="3865" y="1820"/>
                    <a:pt x="3919" y="1798"/>
                  </a:cubicBezTo>
                  <a:cubicBezTo>
                    <a:pt x="3950" y="1786"/>
                    <a:pt x="3979" y="1777"/>
                    <a:pt x="4010" y="1769"/>
                  </a:cubicBezTo>
                  <a:cubicBezTo>
                    <a:pt x="4101" y="1747"/>
                    <a:pt x="4193" y="1730"/>
                    <a:pt x="4286" y="1716"/>
                  </a:cubicBezTo>
                  <a:cubicBezTo>
                    <a:pt x="4331" y="1713"/>
                    <a:pt x="4374" y="1712"/>
                    <a:pt x="4417" y="1711"/>
                  </a:cubicBezTo>
                  <a:cubicBezTo>
                    <a:pt x="4502" y="1713"/>
                    <a:pt x="4583" y="1721"/>
                    <a:pt x="4668" y="1731"/>
                  </a:cubicBezTo>
                  <a:cubicBezTo>
                    <a:pt x="4707" y="1738"/>
                    <a:pt x="4746" y="1746"/>
                    <a:pt x="4782" y="1755"/>
                  </a:cubicBezTo>
                  <a:cubicBezTo>
                    <a:pt x="4784" y="1756"/>
                    <a:pt x="4784" y="1756"/>
                    <a:pt x="4786" y="1756"/>
                  </a:cubicBezTo>
                  <a:cubicBezTo>
                    <a:pt x="4790" y="1758"/>
                    <a:pt x="4796" y="1759"/>
                    <a:pt x="4801" y="1760"/>
                  </a:cubicBezTo>
                  <a:cubicBezTo>
                    <a:pt x="4796" y="1759"/>
                    <a:pt x="4791" y="1759"/>
                    <a:pt x="4787" y="1758"/>
                  </a:cubicBezTo>
                  <a:lnTo>
                    <a:pt x="4787" y="1758"/>
                  </a:lnTo>
                  <a:cubicBezTo>
                    <a:pt x="4826" y="1769"/>
                    <a:pt x="4862" y="1782"/>
                    <a:pt x="4899" y="1796"/>
                  </a:cubicBezTo>
                  <a:cubicBezTo>
                    <a:pt x="4945" y="1816"/>
                    <a:pt x="4989" y="1839"/>
                    <a:pt x="5033" y="1863"/>
                  </a:cubicBezTo>
                  <a:cubicBezTo>
                    <a:pt x="5113" y="1912"/>
                    <a:pt x="5192" y="1963"/>
                    <a:pt x="5269" y="2016"/>
                  </a:cubicBezTo>
                  <a:cubicBezTo>
                    <a:pt x="5299" y="2030"/>
                    <a:pt x="5325" y="2049"/>
                    <a:pt x="5353" y="2066"/>
                  </a:cubicBezTo>
                  <a:cubicBezTo>
                    <a:pt x="5378" y="2082"/>
                    <a:pt x="5403" y="2098"/>
                    <a:pt x="5427" y="2114"/>
                  </a:cubicBezTo>
                  <a:cubicBezTo>
                    <a:pt x="5479" y="2147"/>
                    <a:pt x="5529" y="2181"/>
                    <a:pt x="5578" y="2214"/>
                  </a:cubicBezTo>
                  <a:lnTo>
                    <a:pt x="5579" y="2214"/>
                  </a:lnTo>
                  <a:cubicBezTo>
                    <a:pt x="5585" y="2217"/>
                    <a:pt x="5592" y="2221"/>
                    <a:pt x="5598" y="2224"/>
                  </a:cubicBezTo>
                  <a:cubicBezTo>
                    <a:pt x="5603" y="2226"/>
                    <a:pt x="5608" y="2230"/>
                    <a:pt x="5614" y="2232"/>
                  </a:cubicBezTo>
                  <a:cubicBezTo>
                    <a:pt x="5668" y="2261"/>
                    <a:pt x="5721" y="2292"/>
                    <a:pt x="5774" y="2324"/>
                  </a:cubicBezTo>
                  <a:cubicBezTo>
                    <a:pt x="5774" y="2322"/>
                    <a:pt x="5775" y="2321"/>
                    <a:pt x="5775" y="2320"/>
                  </a:cubicBezTo>
                  <a:cubicBezTo>
                    <a:pt x="5790" y="2292"/>
                    <a:pt x="5806" y="2263"/>
                    <a:pt x="5823" y="2237"/>
                  </a:cubicBezTo>
                  <a:cubicBezTo>
                    <a:pt x="5831" y="2218"/>
                    <a:pt x="5839" y="2201"/>
                    <a:pt x="5847" y="2184"/>
                  </a:cubicBezTo>
                  <a:cubicBezTo>
                    <a:pt x="5853" y="2170"/>
                    <a:pt x="5858" y="2157"/>
                    <a:pt x="5864" y="2143"/>
                  </a:cubicBezTo>
                  <a:cubicBezTo>
                    <a:pt x="5877" y="2114"/>
                    <a:pt x="5889" y="2086"/>
                    <a:pt x="5903" y="2057"/>
                  </a:cubicBezTo>
                  <a:cubicBezTo>
                    <a:pt x="5901" y="2055"/>
                    <a:pt x="5898" y="2053"/>
                    <a:pt x="5897" y="2051"/>
                  </a:cubicBezTo>
                  <a:cubicBezTo>
                    <a:pt x="5897" y="2050"/>
                    <a:pt x="5897" y="2050"/>
                    <a:pt x="5897" y="2049"/>
                  </a:cubicBezTo>
                  <a:cubicBezTo>
                    <a:pt x="5904" y="2033"/>
                    <a:pt x="5911" y="2018"/>
                    <a:pt x="5920" y="2003"/>
                  </a:cubicBezTo>
                  <a:cubicBezTo>
                    <a:pt x="5923" y="1999"/>
                    <a:pt x="5925" y="1996"/>
                    <a:pt x="5927" y="1992"/>
                  </a:cubicBezTo>
                  <a:lnTo>
                    <a:pt x="5927" y="1992"/>
                  </a:lnTo>
                  <a:cubicBezTo>
                    <a:pt x="5940" y="1971"/>
                    <a:pt x="5953" y="1951"/>
                    <a:pt x="5967" y="1931"/>
                  </a:cubicBezTo>
                  <a:cubicBezTo>
                    <a:pt x="5975" y="1916"/>
                    <a:pt x="5983" y="1903"/>
                    <a:pt x="5992" y="1888"/>
                  </a:cubicBezTo>
                  <a:cubicBezTo>
                    <a:pt x="5998" y="1879"/>
                    <a:pt x="6006" y="1871"/>
                    <a:pt x="6013" y="1864"/>
                  </a:cubicBezTo>
                  <a:cubicBezTo>
                    <a:pt x="6031" y="1839"/>
                    <a:pt x="6048" y="1815"/>
                    <a:pt x="6065" y="1788"/>
                  </a:cubicBezTo>
                  <a:cubicBezTo>
                    <a:pt x="6116" y="1712"/>
                    <a:pt x="6156" y="1628"/>
                    <a:pt x="6202" y="1548"/>
                  </a:cubicBezTo>
                  <a:lnTo>
                    <a:pt x="6202" y="1548"/>
                  </a:lnTo>
                  <a:cubicBezTo>
                    <a:pt x="6201" y="1551"/>
                    <a:pt x="6200" y="1552"/>
                    <a:pt x="6200" y="1553"/>
                  </a:cubicBezTo>
                  <a:cubicBezTo>
                    <a:pt x="6245" y="1476"/>
                    <a:pt x="6286" y="1397"/>
                    <a:pt x="6329" y="1320"/>
                  </a:cubicBezTo>
                  <a:cubicBezTo>
                    <a:pt x="6338" y="1305"/>
                    <a:pt x="6350" y="1290"/>
                    <a:pt x="6361" y="1275"/>
                  </a:cubicBezTo>
                  <a:cubicBezTo>
                    <a:pt x="6375" y="1257"/>
                    <a:pt x="6391" y="1241"/>
                    <a:pt x="6406" y="1225"/>
                  </a:cubicBezTo>
                  <a:cubicBezTo>
                    <a:pt x="6505" y="1130"/>
                    <a:pt x="6613" y="1043"/>
                    <a:pt x="6723" y="958"/>
                  </a:cubicBezTo>
                  <a:cubicBezTo>
                    <a:pt x="6885" y="844"/>
                    <a:pt x="7054" y="739"/>
                    <a:pt x="7228" y="640"/>
                  </a:cubicBezTo>
                  <a:lnTo>
                    <a:pt x="7228" y="640"/>
                  </a:lnTo>
                  <a:cubicBezTo>
                    <a:pt x="7226" y="642"/>
                    <a:pt x="7223" y="643"/>
                    <a:pt x="7221" y="645"/>
                  </a:cubicBezTo>
                  <a:lnTo>
                    <a:pt x="7221" y="645"/>
                  </a:lnTo>
                  <a:cubicBezTo>
                    <a:pt x="7313" y="596"/>
                    <a:pt x="7407" y="552"/>
                    <a:pt x="7501" y="510"/>
                  </a:cubicBezTo>
                  <a:cubicBezTo>
                    <a:pt x="7581" y="480"/>
                    <a:pt x="7660" y="454"/>
                    <a:pt x="7742" y="430"/>
                  </a:cubicBezTo>
                  <a:cubicBezTo>
                    <a:pt x="7836" y="410"/>
                    <a:pt x="7930" y="396"/>
                    <a:pt x="8026" y="384"/>
                  </a:cubicBezTo>
                  <a:cubicBezTo>
                    <a:pt x="8148" y="374"/>
                    <a:pt x="8268" y="369"/>
                    <a:pt x="8389" y="369"/>
                  </a:cubicBezTo>
                  <a:close/>
                  <a:moveTo>
                    <a:pt x="8313" y="0"/>
                  </a:moveTo>
                  <a:cubicBezTo>
                    <a:pt x="8281" y="0"/>
                    <a:pt x="8250" y="0"/>
                    <a:pt x="8218" y="1"/>
                  </a:cubicBezTo>
                  <a:cubicBezTo>
                    <a:pt x="8122" y="2"/>
                    <a:pt x="8026" y="13"/>
                    <a:pt x="7930" y="24"/>
                  </a:cubicBezTo>
                  <a:cubicBezTo>
                    <a:pt x="7831" y="35"/>
                    <a:pt x="7731" y="50"/>
                    <a:pt x="7634" y="78"/>
                  </a:cubicBezTo>
                  <a:cubicBezTo>
                    <a:pt x="7264" y="178"/>
                    <a:pt x="6929" y="374"/>
                    <a:pt x="6612" y="585"/>
                  </a:cubicBezTo>
                  <a:cubicBezTo>
                    <a:pt x="6465" y="683"/>
                    <a:pt x="6325" y="796"/>
                    <a:pt x="6196" y="916"/>
                  </a:cubicBezTo>
                  <a:cubicBezTo>
                    <a:pt x="6132" y="975"/>
                    <a:pt x="6071" y="1038"/>
                    <a:pt x="6024" y="1113"/>
                  </a:cubicBezTo>
                  <a:cubicBezTo>
                    <a:pt x="5983" y="1177"/>
                    <a:pt x="5951" y="1248"/>
                    <a:pt x="5912" y="1315"/>
                  </a:cubicBezTo>
                  <a:cubicBezTo>
                    <a:pt x="5911" y="1316"/>
                    <a:pt x="5910" y="1320"/>
                    <a:pt x="5907" y="1323"/>
                  </a:cubicBezTo>
                  <a:cubicBezTo>
                    <a:pt x="5906" y="1324"/>
                    <a:pt x="5905" y="1327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3" y="1330"/>
                    <a:pt x="5903" y="1331"/>
                    <a:pt x="5902" y="1332"/>
                  </a:cubicBezTo>
                  <a:lnTo>
                    <a:pt x="5902" y="1332"/>
                  </a:lnTo>
                  <a:cubicBezTo>
                    <a:pt x="5902" y="1332"/>
                    <a:pt x="5902" y="1331"/>
                    <a:pt x="5903" y="1331"/>
                  </a:cubicBezTo>
                  <a:lnTo>
                    <a:pt x="5903" y="1331"/>
                  </a:lnTo>
                  <a:cubicBezTo>
                    <a:pt x="5864" y="1398"/>
                    <a:pt x="5827" y="1467"/>
                    <a:pt x="5788" y="1536"/>
                  </a:cubicBezTo>
                  <a:cubicBezTo>
                    <a:pt x="5732" y="1627"/>
                    <a:pt x="5668" y="1713"/>
                    <a:pt x="5611" y="1804"/>
                  </a:cubicBezTo>
                  <a:cubicBezTo>
                    <a:pt x="5529" y="1744"/>
                    <a:pt x="5444" y="1687"/>
                    <a:pt x="5360" y="1632"/>
                  </a:cubicBezTo>
                  <a:cubicBezTo>
                    <a:pt x="5225" y="1543"/>
                    <a:pt x="5084" y="1465"/>
                    <a:pt x="4930" y="1414"/>
                  </a:cubicBezTo>
                  <a:cubicBezTo>
                    <a:pt x="4796" y="1371"/>
                    <a:pt x="4655" y="1355"/>
                    <a:pt x="4515" y="1344"/>
                  </a:cubicBezTo>
                  <a:cubicBezTo>
                    <a:pt x="4484" y="1341"/>
                    <a:pt x="4454" y="1340"/>
                    <a:pt x="4423" y="1340"/>
                  </a:cubicBezTo>
                  <a:cubicBezTo>
                    <a:pt x="4259" y="1340"/>
                    <a:pt x="4097" y="1370"/>
                    <a:pt x="3937" y="1406"/>
                  </a:cubicBezTo>
                  <a:cubicBezTo>
                    <a:pt x="3794" y="1440"/>
                    <a:pt x="3652" y="1503"/>
                    <a:pt x="3529" y="1580"/>
                  </a:cubicBezTo>
                  <a:cubicBezTo>
                    <a:pt x="3415" y="1652"/>
                    <a:pt x="3319" y="1745"/>
                    <a:pt x="3225" y="1839"/>
                  </a:cubicBezTo>
                  <a:cubicBezTo>
                    <a:pt x="3226" y="1839"/>
                    <a:pt x="3226" y="1839"/>
                    <a:pt x="3227" y="1838"/>
                  </a:cubicBezTo>
                  <a:lnTo>
                    <a:pt x="3227" y="1838"/>
                  </a:lnTo>
                  <a:cubicBezTo>
                    <a:pt x="3225" y="1840"/>
                    <a:pt x="3223" y="1843"/>
                    <a:pt x="3220" y="1844"/>
                  </a:cubicBezTo>
                  <a:cubicBezTo>
                    <a:pt x="3220" y="1846"/>
                    <a:pt x="3219" y="1846"/>
                    <a:pt x="3218" y="1846"/>
                  </a:cubicBezTo>
                  <a:cubicBezTo>
                    <a:pt x="3131" y="1928"/>
                    <a:pt x="3037" y="2008"/>
                    <a:pt x="2964" y="2105"/>
                  </a:cubicBezTo>
                  <a:cubicBezTo>
                    <a:pt x="2891" y="2201"/>
                    <a:pt x="2827" y="2303"/>
                    <a:pt x="2765" y="2407"/>
                  </a:cubicBezTo>
                  <a:cubicBezTo>
                    <a:pt x="2758" y="2416"/>
                    <a:pt x="2755" y="2426"/>
                    <a:pt x="2749" y="2437"/>
                  </a:cubicBezTo>
                  <a:cubicBezTo>
                    <a:pt x="2632" y="2394"/>
                    <a:pt x="2514" y="2359"/>
                    <a:pt x="2392" y="2336"/>
                  </a:cubicBezTo>
                  <a:cubicBezTo>
                    <a:pt x="2285" y="2316"/>
                    <a:pt x="2177" y="2302"/>
                    <a:pt x="2068" y="2302"/>
                  </a:cubicBezTo>
                  <a:cubicBezTo>
                    <a:pt x="2038" y="2302"/>
                    <a:pt x="2008" y="2303"/>
                    <a:pt x="1977" y="2305"/>
                  </a:cubicBezTo>
                  <a:cubicBezTo>
                    <a:pt x="1869" y="2312"/>
                    <a:pt x="1761" y="2324"/>
                    <a:pt x="1655" y="2342"/>
                  </a:cubicBezTo>
                  <a:cubicBezTo>
                    <a:pt x="1574" y="2354"/>
                    <a:pt x="1492" y="2380"/>
                    <a:pt x="1416" y="2407"/>
                  </a:cubicBezTo>
                  <a:cubicBezTo>
                    <a:pt x="1320" y="2441"/>
                    <a:pt x="1224" y="2478"/>
                    <a:pt x="1130" y="2517"/>
                  </a:cubicBezTo>
                  <a:cubicBezTo>
                    <a:pt x="1036" y="2557"/>
                    <a:pt x="945" y="2604"/>
                    <a:pt x="859" y="2657"/>
                  </a:cubicBezTo>
                  <a:cubicBezTo>
                    <a:pt x="725" y="2741"/>
                    <a:pt x="613" y="2858"/>
                    <a:pt x="517" y="2981"/>
                  </a:cubicBezTo>
                  <a:cubicBezTo>
                    <a:pt x="403" y="3126"/>
                    <a:pt x="316" y="3291"/>
                    <a:pt x="248" y="3462"/>
                  </a:cubicBezTo>
                  <a:cubicBezTo>
                    <a:pt x="217" y="3540"/>
                    <a:pt x="199" y="3624"/>
                    <a:pt x="183" y="3706"/>
                  </a:cubicBezTo>
                  <a:cubicBezTo>
                    <a:pt x="167" y="3787"/>
                    <a:pt x="149" y="3866"/>
                    <a:pt x="127" y="3946"/>
                  </a:cubicBezTo>
                  <a:cubicBezTo>
                    <a:pt x="108" y="4012"/>
                    <a:pt x="91" y="4079"/>
                    <a:pt x="75" y="4145"/>
                  </a:cubicBezTo>
                  <a:lnTo>
                    <a:pt x="73" y="4145"/>
                  </a:lnTo>
                  <a:lnTo>
                    <a:pt x="73" y="4147"/>
                  </a:lnTo>
                  <a:cubicBezTo>
                    <a:pt x="67" y="4179"/>
                    <a:pt x="61" y="4210"/>
                    <a:pt x="53" y="4241"/>
                  </a:cubicBezTo>
                  <a:cubicBezTo>
                    <a:pt x="52" y="4246"/>
                    <a:pt x="52" y="4249"/>
                    <a:pt x="51" y="4254"/>
                  </a:cubicBezTo>
                  <a:cubicBezTo>
                    <a:pt x="48" y="4263"/>
                    <a:pt x="47" y="4272"/>
                    <a:pt x="45" y="4282"/>
                  </a:cubicBezTo>
                  <a:cubicBezTo>
                    <a:pt x="44" y="4288"/>
                    <a:pt x="43" y="4294"/>
                    <a:pt x="41" y="4299"/>
                  </a:cubicBezTo>
                  <a:cubicBezTo>
                    <a:pt x="29" y="4357"/>
                    <a:pt x="16" y="4415"/>
                    <a:pt x="7" y="4472"/>
                  </a:cubicBezTo>
                  <a:cubicBezTo>
                    <a:pt x="5" y="4487"/>
                    <a:pt x="2" y="4501"/>
                    <a:pt x="0" y="4514"/>
                  </a:cubicBezTo>
                  <a:lnTo>
                    <a:pt x="11" y="4514"/>
                  </a:lnTo>
                  <a:cubicBezTo>
                    <a:pt x="11" y="4518"/>
                    <a:pt x="9" y="4521"/>
                    <a:pt x="9" y="4525"/>
                  </a:cubicBezTo>
                  <a:cubicBezTo>
                    <a:pt x="73" y="4525"/>
                    <a:pt x="139" y="4527"/>
                    <a:pt x="203" y="4527"/>
                  </a:cubicBezTo>
                  <a:lnTo>
                    <a:pt x="380" y="4527"/>
                  </a:lnTo>
                  <a:cubicBezTo>
                    <a:pt x="381" y="4525"/>
                    <a:pt x="381" y="4524"/>
                    <a:pt x="381" y="4521"/>
                  </a:cubicBezTo>
                  <a:cubicBezTo>
                    <a:pt x="593" y="4529"/>
                    <a:pt x="805" y="4540"/>
                    <a:pt x="1017" y="4540"/>
                  </a:cubicBezTo>
                  <a:cubicBezTo>
                    <a:pt x="1272" y="4540"/>
                    <a:pt x="1526" y="4528"/>
                    <a:pt x="1780" y="4528"/>
                  </a:cubicBezTo>
                  <a:cubicBezTo>
                    <a:pt x="1792" y="4528"/>
                    <a:pt x="1803" y="4528"/>
                    <a:pt x="1815" y="4528"/>
                  </a:cubicBezTo>
                  <a:cubicBezTo>
                    <a:pt x="2008" y="4534"/>
                    <a:pt x="2200" y="4543"/>
                    <a:pt x="2392" y="4554"/>
                  </a:cubicBezTo>
                  <a:cubicBezTo>
                    <a:pt x="2494" y="4561"/>
                    <a:pt x="2597" y="4564"/>
                    <a:pt x="2699" y="4567"/>
                  </a:cubicBezTo>
                  <a:cubicBezTo>
                    <a:pt x="2757" y="4568"/>
                    <a:pt x="2816" y="4570"/>
                    <a:pt x="2875" y="4570"/>
                  </a:cubicBezTo>
                  <a:cubicBezTo>
                    <a:pt x="2908" y="4570"/>
                    <a:pt x="2941" y="4570"/>
                    <a:pt x="2973" y="4568"/>
                  </a:cubicBezTo>
                  <a:cubicBezTo>
                    <a:pt x="3365" y="4549"/>
                    <a:pt x="3754" y="4494"/>
                    <a:pt x="4146" y="4488"/>
                  </a:cubicBezTo>
                  <a:cubicBezTo>
                    <a:pt x="4556" y="4482"/>
                    <a:pt x="4964" y="4481"/>
                    <a:pt x="5373" y="4476"/>
                  </a:cubicBezTo>
                  <a:cubicBezTo>
                    <a:pt x="5577" y="4472"/>
                    <a:pt x="5779" y="4462"/>
                    <a:pt x="5983" y="4455"/>
                  </a:cubicBezTo>
                  <a:cubicBezTo>
                    <a:pt x="6170" y="4448"/>
                    <a:pt x="6358" y="4448"/>
                    <a:pt x="6545" y="4447"/>
                  </a:cubicBezTo>
                  <a:cubicBezTo>
                    <a:pt x="6911" y="4444"/>
                    <a:pt x="7276" y="4425"/>
                    <a:pt x="7643" y="4424"/>
                  </a:cubicBezTo>
                  <a:cubicBezTo>
                    <a:pt x="8008" y="4437"/>
                    <a:pt x="8373" y="4452"/>
                    <a:pt x="8739" y="4456"/>
                  </a:cubicBezTo>
                  <a:cubicBezTo>
                    <a:pt x="8755" y="4456"/>
                    <a:pt x="8772" y="4456"/>
                    <a:pt x="8789" y="4456"/>
                  </a:cubicBezTo>
                  <a:cubicBezTo>
                    <a:pt x="8958" y="4456"/>
                    <a:pt x="9128" y="4447"/>
                    <a:pt x="9298" y="4444"/>
                  </a:cubicBezTo>
                  <a:cubicBezTo>
                    <a:pt x="9356" y="4442"/>
                    <a:pt x="9415" y="4441"/>
                    <a:pt x="9474" y="4441"/>
                  </a:cubicBezTo>
                  <a:cubicBezTo>
                    <a:pt x="9591" y="4441"/>
                    <a:pt x="9709" y="4444"/>
                    <a:pt x="9826" y="4447"/>
                  </a:cubicBezTo>
                  <a:lnTo>
                    <a:pt x="9824" y="4447"/>
                  </a:lnTo>
                  <a:cubicBezTo>
                    <a:pt x="9995" y="4450"/>
                    <a:pt x="10165" y="4454"/>
                    <a:pt x="10335" y="4457"/>
                  </a:cubicBezTo>
                  <a:lnTo>
                    <a:pt x="10353" y="4457"/>
                  </a:lnTo>
                  <a:cubicBezTo>
                    <a:pt x="10527" y="4463"/>
                    <a:pt x="10700" y="4469"/>
                    <a:pt x="10871" y="4484"/>
                  </a:cubicBezTo>
                  <a:cubicBezTo>
                    <a:pt x="11071" y="4500"/>
                    <a:pt x="11270" y="4521"/>
                    <a:pt x="11469" y="4535"/>
                  </a:cubicBezTo>
                  <a:cubicBezTo>
                    <a:pt x="11599" y="4543"/>
                    <a:pt x="11729" y="4548"/>
                    <a:pt x="11859" y="4548"/>
                  </a:cubicBezTo>
                  <a:cubicBezTo>
                    <a:pt x="11920" y="4548"/>
                    <a:pt x="11982" y="4547"/>
                    <a:pt x="12043" y="4544"/>
                  </a:cubicBezTo>
                  <a:cubicBezTo>
                    <a:pt x="12122" y="4542"/>
                    <a:pt x="12201" y="4537"/>
                    <a:pt x="12280" y="4534"/>
                  </a:cubicBezTo>
                  <a:lnTo>
                    <a:pt x="12280" y="4534"/>
                  </a:lnTo>
                  <a:cubicBezTo>
                    <a:pt x="12279" y="4537"/>
                    <a:pt x="12278" y="4542"/>
                    <a:pt x="12277" y="4545"/>
                  </a:cubicBezTo>
                  <a:cubicBezTo>
                    <a:pt x="12303" y="4536"/>
                    <a:pt x="12328" y="4533"/>
                    <a:pt x="12358" y="4532"/>
                  </a:cubicBezTo>
                  <a:cubicBezTo>
                    <a:pt x="12362" y="4530"/>
                    <a:pt x="12368" y="4530"/>
                    <a:pt x="12374" y="4530"/>
                  </a:cubicBezTo>
                  <a:cubicBezTo>
                    <a:pt x="12402" y="4529"/>
                    <a:pt x="12430" y="4528"/>
                    <a:pt x="12458" y="4528"/>
                  </a:cubicBezTo>
                  <a:cubicBezTo>
                    <a:pt x="12481" y="4527"/>
                    <a:pt x="12505" y="4527"/>
                    <a:pt x="12528" y="4527"/>
                  </a:cubicBezTo>
                  <a:cubicBezTo>
                    <a:pt x="12549" y="4526"/>
                    <a:pt x="12569" y="4526"/>
                    <a:pt x="12590" y="4526"/>
                  </a:cubicBezTo>
                  <a:cubicBezTo>
                    <a:pt x="12611" y="4526"/>
                    <a:pt x="12632" y="4526"/>
                    <a:pt x="12653" y="4526"/>
                  </a:cubicBezTo>
                  <a:cubicBezTo>
                    <a:pt x="12655" y="4527"/>
                    <a:pt x="12658" y="4527"/>
                    <a:pt x="12662" y="4527"/>
                  </a:cubicBezTo>
                  <a:lnTo>
                    <a:pt x="12719" y="4527"/>
                  </a:lnTo>
                  <a:cubicBezTo>
                    <a:pt x="12714" y="4486"/>
                    <a:pt x="12711" y="4445"/>
                    <a:pt x="12706" y="4405"/>
                  </a:cubicBezTo>
                  <a:cubicBezTo>
                    <a:pt x="12703" y="4363"/>
                    <a:pt x="12701" y="4322"/>
                    <a:pt x="12700" y="4281"/>
                  </a:cubicBezTo>
                  <a:cubicBezTo>
                    <a:pt x="12696" y="4240"/>
                    <a:pt x="12693" y="4199"/>
                    <a:pt x="12689" y="4159"/>
                  </a:cubicBezTo>
                  <a:lnTo>
                    <a:pt x="12685" y="4159"/>
                  </a:lnTo>
                  <a:cubicBezTo>
                    <a:pt x="12682" y="4111"/>
                    <a:pt x="12678" y="4064"/>
                    <a:pt x="12671" y="4018"/>
                  </a:cubicBezTo>
                  <a:cubicBezTo>
                    <a:pt x="12658" y="3926"/>
                    <a:pt x="12642" y="3834"/>
                    <a:pt x="12623" y="3741"/>
                  </a:cubicBezTo>
                  <a:cubicBezTo>
                    <a:pt x="12605" y="3653"/>
                    <a:pt x="12589" y="3564"/>
                    <a:pt x="12567" y="3476"/>
                  </a:cubicBezTo>
                  <a:lnTo>
                    <a:pt x="12567" y="3476"/>
                  </a:lnTo>
                  <a:cubicBezTo>
                    <a:pt x="12567" y="3478"/>
                    <a:pt x="12568" y="3480"/>
                    <a:pt x="12568" y="3481"/>
                  </a:cubicBezTo>
                  <a:lnTo>
                    <a:pt x="12568" y="3481"/>
                  </a:lnTo>
                  <a:cubicBezTo>
                    <a:pt x="12559" y="3440"/>
                    <a:pt x="12549" y="3397"/>
                    <a:pt x="12536" y="3357"/>
                  </a:cubicBezTo>
                  <a:cubicBezTo>
                    <a:pt x="12518" y="3299"/>
                    <a:pt x="12498" y="3243"/>
                    <a:pt x="12475" y="3186"/>
                  </a:cubicBezTo>
                  <a:cubicBezTo>
                    <a:pt x="12394" y="2979"/>
                    <a:pt x="12239" y="2813"/>
                    <a:pt x="12064" y="2679"/>
                  </a:cubicBezTo>
                  <a:cubicBezTo>
                    <a:pt x="11913" y="2567"/>
                    <a:pt x="11745" y="2486"/>
                    <a:pt x="11563" y="2437"/>
                  </a:cubicBezTo>
                  <a:cubicBezTo>
                    <a:pt x="11467" y="2410"/>
                    <a:pt x="11370" y="2384"/>
                    <a:pt x="11271" y="2366"/>
                  </a:cubicBezTo>
                  <a:cubicBezTo>
                    <a:pt x="11214" y="2355"/>
                    <a:pt x="11157" y="2349"/>
                    <a:pt x="11099" y="2349"/>
                  </a:cubicBezTo>
                  <a:cubicBezTo>
                    <a:pt x="11014" y="2349"/>
                    <a:pt x="10928" y="2361"/>
                    <a:pt x="10845" y="2383"/>
                  </a:cubicBezTo>
                  <a:cubicBezTo>
                    <a:pt x="10831" y="2259"/>
                    <a:pt x="10789" y="2138"/>
                    <a:pt x="10751" y="2022"/>
                  </a:cubicBezTo>
                  <a:cubicBezTo>
                    <a:pt x="10719" y="1926"/>
                    <a:pt x="10684" y="1831"/>
                    <a:pt x="10645" y="1737"/>
                  </a:cubicBezTo>
                  <a:cubicBezTo>
                    <a:pt x="10607" y="1643"/>
                    <a:pt x="10559" y="1553"/>
                    <a:pt x="10512" y="1464"/>
                  </a:cubicBezTo>
                  <a:cubicBezTo>
                    <a:pt x="10466" y="1374"/>
                    <a:pt x="10417" y="1288"/>
                    <a:pt x="10368" y="1202"/>
                  </a:cubicBezTo>
                  <a:cubicBezTo>
                    <a:pt x="10274" y="1041"/>
                    <a:pt x="10174" y="876"/>
                    <a:pt x="10046" y="740"/>
                  </a:cubicBezTo>
                  <a:cubicBezTo>
                    <a:pt x="9947" y="635"/>
                    <a:pt x="9848" y="533"/>
                    <a:pt x="9731" y="446"/>
                  </a:cubicBezTo>
                  <a:cubicBezTo>
                    <a:pt x="9626" y="366"/>
                    <a:pt x="9501" y="308"/>
                    <a:pt x="9382" y="249"/>
                  </a:cubicBezTo>
                  <a:cubicBezTo>
                    <a:pt x="9205" y="162"/>
                    <a:pt x="9016" y="98"/>
                    <a:pt x="8824" y="54"/>
                  </a:cubicBezTo>
                  <a:cubicBezTo>
                    <a:pt x="8727" y="32"/>
                    <a:pt x="8629" y="14"/>
                    <a:pt x="8529" y="7"/>
                  </a:cubicBezTo>
                  <a:cubicBezTo>
                    <a:pt x="8458" y="2"/>
                    <a:pt x="8385" y="0"/>
                    <a:pt x="83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 flipH="1">
            <a:off x="5691942" y="1650785"/>
            <a:ext cx="740145" cy="260673"/>
            <a:chOff x="8047125" y="1102275"/>
            <a:chExt cx="318000" cy="114275"/>
          </a:xfrm>
        </p:grpSpPr>
        <p:sp>
          <p:nvSpPr>
            <p:cNvPr id="1423" name="Google Shape;1423;p39"/>
            <p:cNvSpPr/>
            <p:nvPr/>
          </p:nvSpPr>
          <p:spPr>
            <a:xfrm>
              <a:off x="8058450" y="1109700"/>
              <a:ext cx="297275" cy="101625"/>
            </a:xfrm>
            <a:custGeom>
              <a:avLst/>
              <a:gdLst/>
              <a:ahLst/>
              <a:cxnLst/>
              <a:rect l="l" t="t" r="r" b="b"/>
              <a:pathLst>
                <a:path w="11891" h="4065" extrusionOk="0">
                  <a:moveTo>
                    <a:pt x="7525" y="816"/>
                  </a:moveTo>
                  <a:cubicBezTo>
                    <a:pt x="7546" y="820"/>
                    <a:pt x="7565" y="824"/>
                    <a:pt x="7585" y="827"/>
                  </a:cubicBezTo>
                  <a:cubicBezTo>
                    <a:pt x="7581" y="832"/>
                    <a:pt x="7577" y="837"/>
                    <a:pt x="7573" y="843"/>
                  </a:cubicBezTo>
                  <a:cubicBezTo>
                    <a:pt x="7568" y="852"/>
                    <a:pt x="7562" y="861"/>
                    <a:pt x="7558" y="870"/>
                  </a:cubicBezTo>
                  <a:cubicBezTo>
                    <a:pt x="7546" y="859"/>
                    <a:pt x="7531" y="849"/>
                    <a:pt x="7516" y="840"/>
                  </a:cubicBezTo>
                  <a:cubicBezTo>
                    <a:pt x="7520" y="833"/>
                    <a:pt x="7523" y="825"/>
                    <a:pt x="7525" y="816"/>
                  </a:cubicBezTo>
                  <a:close/>
                  <a:moveTo>
                    <a:pt x="7981" y="1921"/>
                  </a:moveTo>
                  <a:cubicBezTo>
                    <a:pt x="8034" y="1941"/>
                    <a:pt x="8086" y="1961"/>
                    <a:pt x="8137" y="1982"/>
                  </a:cubicBezTo>
                  <a:cubicBezTo>
                    <a:pt x="8130" y="1980"/>
                    <a:pt x="8122" y="1976"/>
                    <a:pt x="8115" y="1974"/>
                  </a:cubicBezTo>
                  <a:lnTo>
                    <a:pt x="8115" y="1974"/>
                  </a:lnTo>
                  <a:cubicBezTo>
                    <a:pt x="8151" y="1989"/>
                    <a:pt x="8186" y="2004"/>
                    <a:pt x="8222" y="2019"/>
                  </a:cubicBezTo>
                  <a:cubicBezTo>
                    <a:pt x="8159" y="1998"/>
                    <a:pt x="8095" y="1980"/>
                    <a:pt x="8029" y="1962"/>
                  </a:cubicBezTo>
                  <a:cubicBezTo>
                    <a:pt x="8011" y="1950"/>
                    <a:pt x="7993" y="1937"/>
                    <a:pt x="7975" y="1926"/>
                  </a:cubicBezTo>
                  <a:cubicBezTo>
                    <a:pt x="7977" y="1924"/>
                    <a:pt x="7979" y="1922"/>
                    <a:pt x="7981" y="1921"/>
                  </a:cubicBezTo>
                  <a:close/>
                  <a:moveTo>
                    <a:pt x="7239" y="0"/>
                  </a:moveTo>
                  <a:cubicBezTo>
                    <a:pt x="7219" y="0"/>
                    <a:pt x="7200" y="1"/>
                    <a:pt x="7180" y="1"/>
                  </a:cubicBezTo>
                  <a:cubicBezTo>
                    <a:pt x="7074" y="5"/>
                    <a:pt x="6966" y="16"/>
                    <a:pt x="6863" y="46"/>
                  </a:cubicBezTo>
                  <a:cubicBezTo>
                    <a:pt x="6760" y="77"/>
                    <a:pt x="6669" y="124"/>
                    <a:pt x="6584" y="190"/>
                  </a:cubicBezTo>
                  <a:cubicBezTo>
                    <a:pt x="6509" y="248"/>
                    <a:pt x="6457" y="334"/>
                    <a:pt x="6423" y="422"/>
                  </a:cubicBezTo>
                  <a:cubicBezTo>
                    <a:pt x="6414" y="446"/>
                    <a:pt x="6410" y="471"/>
                    <a:pt x="6410" y="498"/>
                  </a:cubicBezTo>
                  <a:cubicBezTo>
                    <a:pt x="6331" y="506"/>
                    <a:pt x="6255" y="522"/>
                    <a:pt x="6177" y="539"/>
                  </a:cubicBezTo>
                  <a:cubicBezTo>
                    <a:pt x="6094" y="557"/>
                    <a:pt x="6010" y="580"/>
                    <a:pt x="5943" y="634"/>
                  </a:cubicBezTo>
                  <a:cubicBezTo>
                    <a:pt x="5882" y="683"/>
                    <a:pt x="5867" y="766"/>
                    <a:pt x="5892" y="836"/>
                  </a:cubicBezTo>
                  <a:cubicBezTo>
                    <a:pt x="5824" y="873"/>
                    <a:pt x="5771" y="928"/>
                    <a:pt x="5767" y="1017"/>
                  </a:cubicBezTo>
                  <a:cubicBezTo>
                    <a:pt x="5765" y="1035"/>
                    <a:pt x="5767" y="1052"/>
                    <a:pt x="5771" y="1069"/>
                  </a:cubicBezTo>
                  <a:cubicBezTo>
                    <a:pt x="5768" y="1071"/>
                    <a:pt x="5764" y="1072"/>
                    <a:pt x="5761" y="1073"/>
                  </a:cubicBezTo>
                  <a:cubicBezTo>
                    <a:pt x="5682" y="1100"/>
                    <a:pt x="5604" y="1130"/>
                    <a:pt x="5557" y="1202"/>
                  </a:cubicBezTo>
                  <a:cubicBezTo>
                    <a:pt x="5525" y="1254"/>
                    <a:pt x="5517" y="1321"/>
                    <a:pt x="5542" y="1377"/>
                  </a:cubicBezTo>
                  <a:cubicBezTo>
                    <a:pt x="5477" y="1412"/>
                    <a:pt x="5417" y="1462"/>
                    <a:pt x="5385" y="1528"/>
                  </a:cubicBezTo>
                  <a:cubicBezTo>
                    <a:pt x="5381" y="1536"/>
                    <a:pt x="5378" y="1544"/>
                    <a:pt x="5374" y="1552"/>
                  </a:cubicBezTo>
                  <a:cubicBezTo>
                    <a:pt x="5307" y="1587"/>
                    <a:pt x="5247" y="1634"/>
                    <a:pt x="5212" y="1698"/>
                  </a:cubicBezTo>
                  <a:cubicBezTo>
                    <a:pt x="5210" y="1699"/>
                    <a:pt x="5207" y="1701"/>
                    <a:pt x="5205" y="1701"/>
                  </a:cubicBezTo>
                  <a:cubicBezTo>
                    <a:pt x="5203" y="1703"/>
                    <a:pt x="5199" y="1704"/>
                    <a:pt x="5197" y="1705"/>
                  </a:cubicBezTo>
                  <a:cubicBezTo>
                    <a:pt x="5181" y="1687"/>
                    <a:pt x="5163" y="1670"/>
                    <a:pt x="5142" y="1657"/>
                  </a:cubicBezTo>
                  <a:cubicBezTo>
                    <a:pt x="5043" y="1594"/>
                    <a:pt x="4931" y="1552"/>
                    <a:pt x="4821" y="1510"/>
                  </a:cubicBezTo>
                  <a:cubicBezTo>
                    <a:pt x="4689" y="1461"/>
                    <a:pt x="4551" y="1423"/>
                    <a:pt x="4413" y="1395"/>
                  </a:cubicBezTo>
                  <a:cubicBezTo>
                    <a:pt x="4311" y="1375"/>
                    <a:pt x="4205" y="1361"/>
                    <a:pt x="4100" y="1361"/>
                  </a:cubicBezTo>
                  <a:cubicBezTo>
                    <a:pt x="4002" y="1361"/>
                    <a:pt x="3906" y="1373"/>
                    <a:pt x="3815" y="1406"/>
                  </a:cubicBezTo>
                  <a:cubicBezTo>
                    <a:pt x="3796" y="1402"/>
                    <a:pt x="3778" y="1400"/>
                    <a:pt x="3760" y="1398"/>
                  </a:cubicBezTo>
                  <a:cubicBezTo>
                    <a:pt x="3739" y="1394"/>
                    <a:pt x="3718" y="1393"/>
                    <a:pt x="3697" y="1393"/>
                  </a:cubicBezTo>
                  <a:cubicBezTo>
                    <a:pt x="3666" y="1393"/>
                    <a:pt x="3636" y="1396"/>
                    <a:pt x="3605" y="1398"/>
                  </a:cubicBezTo>
                  <a:cubicBezTo>
                    <a:pt x="3512" y="1403"/>
                    <a:pt x="3441" y="1479"/>
                    <a:pt x="3433" y="1571"/>
                  </a:cubicBezTo>
                  <a:cubicBezTo>
                    <a:pt x="3430" y="1593"/>
                    <a:pt x="3430" y="1614"/>
                    <a:pt x="3433" y="1635"/>
                  </a:cubicBezTo>
                  <a:cubicBezTo>
                    <a:pt x="3329" y="1624"/>
                    <a:pt x="3225" y="1614"/>
                    <a:pt x="3121" y="1605"/>
                  </a:cubicBezTo>
                  <a:cubicBezTo>
                    <a:pt x="3090" y="1602"/>
                    <a:pt x="3060" y="1600"/>
                    <a:pt x="3029" y="1598"/>
                  </a:cubicBezTo>
                  <a:cubicBezTo>
                    <a:pt x="2997" y="1596"/>
                    <a:pt x="2964" y="1593"/>
                    <a:pt x="2931" y="1593"/>
                  </a:cubicBezTo>
                  <a:cubicBezTo>
                    <a:pt x="2900" y="1593"/>
                    <a:pt x="2869" y="1596"/>
                    <a:pt x="2839" y="1606"/>
                  </a:cubicBezTo>
                  <a:cubicBezTo>
                    <a:pt x="2743" y="1638"/>
                    <a:pt x="2679" y="1738"/>
                    <a:pt x="2616" y="1813"/>
                  </a:cubicBezTo>
                  <a:cubicBezTo>
                    <a:pt x="2568" y="1872"/>
                    <a:pt x="2519" y="1930"/>
                    <a:pt x="2472" y="1990"/>
                  </a:cubicBezTo>
                  <a:cubicBezTo>
                    <a:pt x="2448" y="2019"/>
                    <a:pt x="2425" y="2047"/>
                    <a:pt x="2404" y="2077"/>
                  </a:cubicBezTo>
                  <a:cubicBezTo>
                    <a:pt x="2375" y="2111"/>
                    <a:pt x="2345" y="2145"/>
                    <a:pt x="2324" y="2183"/>
                  </a:cubicBezTo>
                  <a:cubicBezTo>
                    <a:pt x="2300" y="2225"/>
                    <a:pt x="2289" y="2275"/>
                    <a:pt x="2297" y="2320"/>
                  </a:cubicBezTo>
                  <a:cubicBezTo>
                    <a:pt x="2240" y="2322"/>
                    <a:pt x="2183" y="2324"/>
                    <a:pt x="2127" y="2327"/>
                  </a:cubicBezTo>
                  <a:cubicBezTo>
                    <a:pt x="2061" y="2332"/>
                    <a:pt x="1994" y="2341"/>
                    <a:pt x="1929" y="2354"/>
                  </a:cubicBezTo>
                  <a:cubicBezTo>
                    <a:pt x="1906" y="2357"/>
                    <a:pt x="1886" y="2363"/>
                    <a:pt x="1864" y="2370"/>
                  </a:cubicBezTo>
                  <a:cubicBezTo>
                    <a:pt x="1851" y="2368"/>
                    <a:pt x="1839" y="2367"/>
                    <a:pt x="1826" y="2367"/>
                  </a:cubicBezTo>
                  <a:cubicBezTo>
                    <a:pt x="1783" y="2364"/>
                    <a:pt x="1738" y="2363"/>
                    <a:pt x="1694" y="2363"/>
                  </a:cubicBezTo>
                  <a:cubicBezTo>
                    <a:pt x="1659" y="2358"/>
                    <a:pt x="1625" y="2356"/>
                    <a:pt x="1592" y="2352"/>
                  </a:cubicBezTo>
                  <a:cubicBezTo>
                    <a:pt x="1568" y="2350"/>
                    <a:pt x="1545" y="2349"/>
                    <a:pt x="1521" y="2349"/>
                  </a:cubicBezTo>
                  <a:cubicBezTo>
                    <a:pt x="1470" y="2349"/>
                    <a:pt x="1419" y="2354"/>
                    <a:pt x="1366" y="2364"/>
                  </a:cubicBezTo>
                  <a:cubicBezTo>
                    <a:pt x="1353" y="2366"/>
                    <a:pt x="1340" y="2371"/>
                    <a:pt x="1328" y="2376"/>
                  </a:cubicBezTo>
                  <a:cubicBezTo>
                    <a:pt x="1272" y="2381"/>
                    <a:pt x="1217" y="2389"/>
                    <a:pt x="1162" y="2398"/>
                  </a:cubicBezTo>
                  <a:cubicBezTo>
                    <a:pt x="1109" y="2406"/>
                    <a:pt x="1058" y="2420"/>
                    <a:pt x="1007" y="2434"/>
                  </a:cubicBezTo>
                  <a:cubicBezTo>
                    <a:pt x="970" y="2444"/>
                    <a:pt x="927" y="2460"/>
                    <a:pt x="891" y="2479"/>
                  </a:cubicBezTo>
                  <a:cubicBezTo>
                    <a:pt x="842" y="2487"/>
                    <a:pt x="794" y="2499"/>
                    <a:pt x="744" y="2511"/>
                  </a:cubicBezTo>
                  <a:cubicBezTo>
                    <a:pt x="668" y="2533"/>
                    <a:pt x="590" y="2569"/>
                    <a:pt x="544" y="2638"/>
                  </a:cubicBezTo>
                  <a:cubicBezTo>
                    <a:pt x="519" y="2677"/>
                    <a:pt x="505" y="2724"/>
                    <a:pt x="504" y="2771"/>
                  </a:cubicBezTo>
                  <a:cubicBezTo>
                    <a:pt x="452" y="2784"/>
                    <a:pt x="401" y="2801"/>
                    <a:pt x="350" y="2821"/>
                  </a:cubicBezTo>
                  <a:cubicBezTo>
                    <a:pt x="297" y="2843"/>
                    <a:pt x="257" y="2884"/>
                    <a:pt x="218" y="2925"/>
                  </a:cubicBezTo>
                  <a:cubicBezTo>
                    <a:pt x="167" y="2978"/>
                    <a:pt x="162" y="3055"/>
                    <a:pt x="190" y="3117"/>
                  </a:cubicBezTo>
                  <a:cubicBezTo>
                    <a:pt x="166" y="3132"/>
                    <a:pt x="144" y="3147"/>
                    <a:pt x="121" y="3161"/>
                  </a:cubicBezTo>
                  <a:cubicBezTo>
                    <a:pt x="80" y="3187"/>
                    <a:pt x="50" y="3234"/>
                    <a:pt x="42" y="3280"/>
                  </a:cubicBezTo>
                  <a:cubicBezTo>
                    <a:pt x="31" y="3338"/>
                    <a:pt x="49" y="3393"/>
                    <a:pt x="86" y="3439"/>
                  </a:cubicBezTo>
                  <a:cubicBezTo>
                    <a:pt x="98" y="3455"/>
                    <a:pt x="112" y="3471"/>
                    <a:pt x="127" y="3486"/>
                  </a:cubicBezTo>
                  <a:cubicBezTo>
                    <a:pt x="90" y="3505"/>
                    <a:pt x="64" y="3536"/>
                    <a:pt x="48" y="3573"/>
                  </a:cubicBezTo>
                  <a:cubicBezTo>
                    <a:pt x="35" y="3594"/>
                    <a:pt x="27" y="3618"/>
                    <a:pt x="23" y="3645"/>
                  </a:cubicBezTo>
                  <a:cubicBezTo>
                    <a:pt x="0" y="3755"/>
                    <a:pt x="86" y="3852"/>
                    <a:pt x="193" y="3863"/>
                  </a:cubicBezTo>
                  <a:cubicBezTo>
                    <a:pt x="590" y="3905"/>
                    <a:pt x="988" y="3920"/>
                    <a:pt x="1385" y="3958"/>
                  </a:cubicBezTo>
                  <a:cubicBezTo>
                    <a:pt x="1594" y="3977"/>
                    <a:pt x="1802" y="3997"/>
                    <a:pt x="2010" y="4017"/>
                  </a:cubicBezTo>
                  <a:cubicBezTo>
                    <a:pt x="2099" y="4026"/>
                    <a:pt x="2190" y="4033"/>
                    <a:pt x="2279" y="4041"/>
                  </a:cubicBezTo>
                  <a:cubicBezTo>
                    <a:pt x="2407" y="4052"/>
                    <a:pt x="2536" y="4065"/>
                    <a:pt x="2665" y="4065"/>
                  </a:cubicBezTo>
                  <a:cubicBezTo>
                    <a:pt x="2708" y="4065"/>
                    <a:pt x="2752" y="4063"/>
                    <a:pt x="2796" y="4060"/>
                  </a:cubicBezTo>
                  <a:cubicBezTo>
                    <a:pt x="2887" y="4052"/>
                    <a:pt x="2963" y="3980"/>
                    <a:pt x="2968" y="3887"/>
                  </a:cubicBezTo>
                  <a:cubicBezTo>
                    <a:pt x="2970" y="3864"/>
                    <a:pt x="2967" y="3842"/>
                    <a:pt x="2962" y="3823"/>
                  </a:cubicBezTo>
                  <a:lnTo>
                    <a:pt x="3129" y="3823"/>
                  </a:lnTo>
                  <a:cubicBezTo>
                    <a:pt x="3194" y="3826"/>
                    <a:pt x="3258" y="3831"/>
                    <a:pt x="3322" y="3834"/>
                  </a:cubicBezTo>
                  <a:cubicBezTo>
                    <a:pt x="3482" y="3845"/>
                    <a:pt x="3643" y="3860"/>
                    <a:pt x="3803" y="3864"/>
                  </a:cubicBezTo>
                  <a:cubicBezTo>
                    <a:pt x="3813" y="3864"/>
                    <a:pt x="3823" y="3865"/>
                    <a:pt x="3833" y="3865"/>
                  </a:cubicBezTo>
                  <a:cubicBezTo>
                    <a:pt x="3887" y="3865"/>
                    <a:pt x="3940" y="3860"/>
                    <a:pt x="3994" y="3855"/>
                  </a:cubicBezTo>
                  <a:cubicBezTo>
                    <a:pt x="4047" y="3852"/>
                    <a:pt x="4095" y="3825"/>
                    <a:pt x="4127" y="3784"/>
                  </a:cubicBezTo>
                  <a:cubicBezTo>
                    <a:pt x="4149" y="3786"/>
                    <a:pt x="4169" y="3789"/>
                    <a:pt x="4191" y="3790"/>
                  </a:cubicBezTo>
                  <a:cubicBezTo>
                    <a:pt x="4216" y="3795"/>
                    <a:pt x="4241" y="3800"/>
                    <a:pt x="4266" y="3806"/>
                  </a:cubicBezTo>
                  <a:cubicBezTo>
                    <a:pt x="4312" y="3816"/>
                    <a:pt x="4357" y="3825"/>
                    <a:pt x="4404" y="3833"/>
                  </a:cubicBezTo>
                  <a:cubicBezTo>
                    <a:pt x="4512" y="3849"/>
                    <a:pt x="4621" y="3861"/>
                    <a:pt x="4731" y="3870"/>
                  </a:cubicBezTo>
                  <a:cubicBezTo>
                    <a:pt x="4939" y="3886"/>
                    <a:pt x="5148" y="3892"/>
                    <a:pt x="5355" y="3900"/>
                  </a:cubicBezTo>
                  <a:cubicBezTo>
                    <a:pt x="5449" y="3902"/>
                    <a:pt x="5542" y="3902"/>
                    <a:pt x="5635" y="3903"/>
                  </a:cubicBezTo>
                  <a:cubicBezTo>
                    <a:pt x="5729" y="3904"/>
                    <a:pt x="5823" y="3906"/>
                    <a:pt x="5915" y="3906"/>
                  </a:cubicBezTo>
                  <a:cubicBezTo>
                    <a:pt x="6118" y="3904"/>
                    <a:pt x="6320" y="3898"/>
                    <a:pt x="6524" y="3892"/>
                  </a:cubicBezTo>
                  <a:cubicBezTo>
                    <a:pt x="6626" y="3888"/>
                    <a:pt x="6731" y="3884"/>
                    <a:pt x="6835" y="3880"/>
                  </a:cubicBezTo>
                  <a:cubicBezTo>
                    <a:pt x="6913" y="3878"/>
                    <a:pt x="7018" y="3876"/>
                    <a:pt x="7100" y="3845"/>
                  </a:cubicBezTo>
                  <a:cubicBezTo>
                    <a:pt x="7364" y="3857"/>
                    <a:pt x="7628" y="3868"/>
                    <a:pt x="7892" y="3876"/>
                  </a:cubicBezTo>
                  <a:cubicBezTo>
                    <a:pt x="8020" y="3880"/>
                    <a:pt x="8148" y="3888"/>
                    <a:pt x="8276" y="3892"/>
                  </a:cubicBezTo>
                  <a:cubicBezTo>
                    <a:pt x="8319" y="3894"/>
                    <a:pt x="8361" y="3895"/>
                    <a:pt x="8403" y="3895"/>
                  </a:cubicBezTo>
                  <a:cubicBezTo>
                    <a:pt x="8427" y="3895"/>
                    <a:pt x="8452" y="3894"/>
                    <a:pt x="8477" y="3894"/>
                  </a:cubicBezTo>
                  <a:cubicBezTo>
                    <a:pt x="8519" y="3893"/>
                    <a:pt x="8561" y="3893"/>
                    <a:pt x="8602" y="3890"/>
                  </a:cubicBezTo>
                  <a:cubicBezTo>
                    <a:pt x="8639" y="3888"/>
                    <a:pt x="8674" y="3884"/>
                    <a:pt x="8706" y="3872"/>
                  </a:cubicBezTo>
                  <a:cubicBezTo>
                    <a:pt x="8777" y="3871"/>
                    <a:pt x="8845" y="3860"/>
                    <a:pt x="8900" y="3810"/>
                  </a:cubicBezTo>
                  <a:cubicBezTo>
                    <a:pt x="8927" y="3785"/>
                    <a:pt x="8945" y="3753"/>
                    <a:pt x="8955" y="3719"/>
                  </a:cubicBezTo>
                  <a:cubicBezTo>
                    <a:pt x="9073" y="3741"/>
                    <a:pt x="9194" y="3760"/>
                    <a:pt x="9314" y="3771"/>
                  </a:cubicBezTo>
                  <a:cubicBezTo>
                    <a:pt x="9489" y="3789"/>
                    <a:pt x="9664" y="3798"/>
                    <a:pt x="9838" y="3805"/>
                  </a:cubicBezTo>
                  <a:cubicBezTo>
                    <a:pt x="9901" y="3807"/>
                    <a:pt x="9964" y="3810"/>
                    <a:pt x="10028" y="3813"/>
                  </a:cubicBezTo>
                  <a:cubicBezTo>
                    <a:pt x="10067" y="3818"/>
                    <a:pt x="10106" y="3824"/>
                    <a:pt x="10144" y="3829"/>
                  </a:cubicBezTo>
                  <a:lnTo>
                    <a:pt x="10149" y="3829"/>
                  </a:lnTo>
                  <a:cubicBezTo>
                    <a:pt x="10152" y="3830"/>
                    <a:pt x="10154" y="3830"/>
                    <a:pt x="10156" y="3830"/>
                  </a:cubicBezTo>
                  <a:cubicBezTo>
                    <a:pt x="10171" y="3832"/>
                    <a:pt x="10186" y="3834"/>
                    <a:pt x="10200" y="3836"/>
                  </a:cubicBezTo>
                  <a:cubicBezTo>
                    <a:pt x="10204" y="3836"/>
                    <a:pt x="10209" y="3837"/>
                    <a:pt x="10212" y="3837"/>
                  </a:cubicBezTo>
                  <a:cubicBezTo>
                    <a:pt x="10215" y="3837"/>
                    <a:pt x="10216" y="3837"/>
                    <a:pt x="10217" y="3838"/>
                  </a:cubicBezTo>
                  <a:cubicBezTo>
                    <a:pt x="10264" y="3844"/>
                    <a:pt x="10311" y="3848"/>
                    <a:pt x="10358" y="3854"/>
                  </a:cubicBezTo>
                  <a:cubicBezTo>
                    <a:pt x="10449" y="3864"/>
                    <a:pt x="10542" y="3869"/>
                    <a:pt x="10633" y="3870"/>
                  </a:cubicBezTo>
                  <a:cubicBezTo>
                    <a:pt x="10666" y="3871"/>
                    <a:pt x="10698" y="3871"/>
                    <a:pt x="10731" y="3871"/>
                  </a:cubicBezTo>
                  <a:cubicBezTo>
                    <a:pt x="10802" y="3871"/>
                    <a:pt x="10873" y="3869"/>
                    <a:pt x="10943" y="3865"/>
                  </a:cubicBezTo>
                  <a:cubicBezTo>
                    <a:pt x="10988" y="3863"/>
                    <a:pt x="11031" y="3861"/>
                    <a:pt x="11077" y="3857"/>
                  </a:cubicBezTo>
                  <a:cubicBezTo>
                    <a:pt x="11086" y="3857"/>
                    <a:pt x="11096" y="3856"/>
                    <a:pt x="11107" y="3856"/>
                  </a:cubicBezTo>
                  <a:cubicBezTo>
                    <a:pt x="11180" y="3876"/>
                    <a:pt x="11253" y="3896"/>
                    <a:pt x="11325" y="3916"/>
                  </a:cubicBezTo>
                  <a:cubicBezTo>
                    <a:pt x="11404" y="3938"/>
                    <a:pt x="11486" y="3958"/>
                    <a:pt x="11568" y="3958"/>
                  </a:cubicBezTo>
                  <a:cubicBezTo>
                    <a:pt x="11574" y="3958"/>
                    <a:pt x="11581" y="3958"/>
                    <a:pt x="11587" y="3958"/>
                  </a:cubicBezTo>
                  <a:cubicBezTo>
                    <a:pt x="11607" y="3957"/>
                    <a:pt x="11627" y="3954"/>
                    <a:pt x="11647" y="3952"/>
                  </a:cubicBezTo>
                  <a:cubicBezTo>
                    <a:pt x="11747" y="3932"/>
                    <a:pt x="11828" y="3864"/>
                    <a:pt x="11842" y="3760"/>
                  </a:cubicBezTo>
                  <a:cubicBezTo>
                    <a:pt x="11848" y="3713"/>
                    <a:pt x="11841" y="3665"/>
                    <a:pt x="11820" y="3622"/>
                  </a:cubicBezTo>
                  <a:cubicBezTo>
                    <a:pt x="11816" y="3614"/>
                    <a:pt x="11811" y="3606"/>
                    <a:pt x="11805" y="3598"/>
                  </a:cubicBezTo>
                  <a:cubicBezTo>
                    <a:pt x="11828" y="3569"/>
                    <a:pt x="11845" y="3538"/>
                    <a:pt x="11857" y="3503"/>
                  </a:cubicBezTo>
                  <a:cubicBezTo>
                    <a:pt x="11891" y="3398"/>
                    <a:pt x="11877" y="3287"/>
                    <a:pt x="11833" y="3188"/>
                  </a:cubicBezTo>
                  <a:cubicBezTo>
                    <a:pt x="11784" y="3080"/>
                    <a:pt x="11707" y="2988"/>
                    <a:pt x="11622" y="2904"/>
                  </a:cubicBezTo>
                  <a:cubicBezTo>
                    <a:pt x="11525" y="2808"/>
                    <a:pt x="11416" y="2723"/>
                    <a:pt x="11303" y="2646"/>
                  </a:cubicBezTo>
                  <a:cubicBezTo>
                    <a:pt x="11261" y="2618"/>
                    <a:pt x="11215" y="2590"/>
                    <a:pt x="11168" y="2565"/>
                  </a:cubicBezTo>
                  <a:cubicBezTo>
                    <a:pt x="11167" y="2564"/>
                    <a:pt x="11166" y="2564"/>
                    <a:pt x="11165" y="2563"/>
                  </a:cubicBezTo>
                  <a:cubicBezTo>
                    <a:pt x="11105" y="2525"/>
                    <a:pt x="11041" y="2493"/>
                    <a:pt x="10976" y="2468"/>
                  </a:cubicBezTo>
                  <a:cubicBezTo>
                    <a:pt x="10861" y="2422"/>
                    <a:pt x="10742" y="2395"/>
                    <a:pt x="10619" y="2383"/>
                  </a:cubicBezTo>
                  <a:cubicBezTo>
                    <a:pt x="10567" y="2372"/>
                    <a:pt x="10514" y="2365"/>
                    <a:pt x="10462" y="2365"/>
                  </a:cubicBezTo>
                  <a:cubicBezTo>
                    <a:pt x="10391" y="2365"/>
                    <a:pt x="10327" y="2382"/>
                    <a:pt x="10270" y="2415"/>
                  </a:cubicBezTo>
                  <a:cubicBezTo>
                    <a:pt x="10249" y="2421"/>
                    <a:pt x="10230" y="2429"/>
                    <a:pt x="10211" y="2438"/>
                  </a:cubicBezTo>
                  <a:cubicBezTo>
                    <a:pt x="10177" y="2455"/>
                    <a:pt x="10146" y="2475"/>
                    <a:pt x="10119" y="2500"/>
                  </a:cubicBezTo>
                  <a:cubicBezTo>
                    <a:pt x="10112" y="2493"/>
                    <a:pt x="10105" y="2486"/>
                    <a:pt x="10098" y="2480"/>
                  </a:cubicBezTo>
                  <a:cubicBezTo>
                    <a:pt x="10143" y="2450"/>
                    <a:pt x="10177" y="2398"/>
                    <a:pt x="10193" y="2349"/>
                  </a:cubicBezTo>
                  <a:cubicBezTo>
                    <a:pt x="10211" y="2292"/>
                    <a:pt x="10206" y="2235"/>
                    <a:pt x="10198" y="2176"/>
                  </a:cubicBezTo>
                  <a:cubicBezTo>
                    <a:pt x="10187" y="2112"/>
                    <a:pt x="10163" y="2051"/>
                    <a:pt x="10139" y="1991"/>
                  </a:cubicBezTo>
                  <a:cubicBezTo>
                    <a:pt x="10111" y="1922"/>
                    <a:pt x="10077" y="1855"/>
                    <a:pt x="10042" y="1790"/>
                  </a:cubicBezTo>
                  <a:cubicBezTo>
                    <a:pt x="10002" y="1712"/>
                    <a:pt x="9956" y="1639"/>
                    <a:pt x="9911" y="1565"/>
                  </a:cubicBezTo>
                  <a:cubicBezTo>
                    <a:pt x="9869" y="1499"/>
                    <a:pt x="9826" y="1435"/>
                    <a:pt x="9782" y="1372"/>
                  </a:cubicBezTo>
                  <a:cubicBezTo>
                    <a:pt x="9760" y="1289"/>
                    <a:pt x="9729" y="1210"/>
                    <a:pt x="9689" y="1133"/>
                  </a:cubicBezTo>
                  <a:cubicBezTo>
                    <a:pt x="9625" y="1010"/>
                    <a:pt x="9533" y="905"/>
                    <a:pt x="9438" y="804"/>
                  </a:cubicBezTo>
                  <a:cubicBezTo>
                    <a:pt x="9336" y="698"/>
                    <a:pt x="9228" y="593"/>
                    <a:pt x="9116" y="495"/>
                  </a:cubicBezTo>
                  <a:cubicBezTo>
                    <a:pt x="9023" y="414"/>
                    <a:pt x="8923" y="343"/>
                    <a:pt x="8817" y="280"/>
                  </a:cubicBezTo>
                  <a:cubicBezTo>
                    <a:pt x="8733" y="229"/>
                    <a:pt x="8633" y="185"/>
                    <a:pt x="8533" y="185"/>
                  </a:cubicBezTo>
                  <a:cubicBezTo>
                    <a:pt x="8522" y="185"/>
                    <a:pt x="8512" y="186"/>
                    <a:pt x="8502" y="187"/>
                  </a:cubicBezTo>
                  <a:cubicBezTo>
                    <a:pt x="8459" y="190"/>
                    <a:pt x="8417" y="207"/>
                    <a:pt x="8381" y="232"/>
                  </a:cubicBezTo>
                  <a:cubicBezTo>
                    <a:pt x="8358" y="227"/>
                    <a:pt x="8335" y="221"/>
                    <a:pt x="8311" y="216"/>
                  </a:cubicBezTo>
                  <a:cubicBezTo>
                    <a:pt x="8290" y="206"/>
                    <a:pt x="8270" y="197"/>
                    <a:pt x="8248" y="188"/>
                  </a:cubicBezTo>
                  <a:cubicBezTo>
                    <a:pt x="8194" y="165"/>
                    <a:pt x="8142" y="141"/>
                    <a:pt x="8086" y="125"/>
                  </a:cubicBezTo>
                  <a:cubicBezTo>
                    <a:pt x="8052" y="115"/>
                    <a:pt x="8018" y="111"/>
                    <a:pt x="7984" y="111"/>
                  </a:cubicBezTo>
                  <a:cubicBezTo>
                    <a:pt x="7968" y="111"/>
                    <a:pt x="7951" y="112"/>
                    <a:pt x="7935" y="113"/>
                  </a:cubicBezTo>
                  <a:cubicBezTo>
                    <a:pt x="7935" y="113"/>
                    <a:pt x="7933" y="113"/>
                    <a:pt x="7932" y="115"/>
                  </a:cubicBezTo>
                  <a:cubicBezTo>
                    <a:pt x="7917" y="112"/>
                    <a:pt x="7904" y="111"/>
                    <a:pt x="7890" y="110"/>
                  </a:cubicBezTo>
                  <a:cubicBezTo>
                    <a:pt x="7842" y="107"/>
                    <a:pt x="7795" y="101"/>
                    <a:pt x="7747" y="96"/>
                  </a:cubicBezTo>
                  <a:cubicBezTo>
                    <a:pt x="7716" y="69"/>
                    <a:pt x="7677" y="48"/>
                    <a:pt x="7637" y="39"/>
                  </a:cubicBezTo>
                  <a:cubicBezTo>
                    <a:pt x="7585" y="25"/>
                    <a:pt x="7530" y="20"/>
                    <a:pt x="7476" y="14"/>
                  </a:cubicBezTo>
                  <a:cubicBezTo>
                    <a:pt x="7397" y="7"/>
                    <a:pt x="7318" y="0"/>
                    <a:pt x="7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8053875" y="1189375"/>
              <a:ext cx="305075" cy="20500"/>
            </a:xfrm>
            <a:custGeom>
              <a:avLst/>
              <a:gdLst/>
              <a:ahLst/>
              <a:cxnLst/>
              <a:rect l="l" t="t" r="r" b="b"/>
              <a:pathLst>
                <a:path w="12203" h="820" extrusionOk="0">
                  <a:moveTo>
                    <a:pt x="3244" y="25"/>
                  </a:moveTo>
                  <a:cubicBezTo>
                    <a:pt x="3251" y="26"/>
                    <a:pt x="3257" y="26"/>
                    <a:pt x="3264" y="26"/>
                  </a:cubicBezTo>
                  <a:lnTo>
                    <a:pt x="3264" y="26"/>
                  </a:lnTo>
                  <a:cubicBezTo>
                    <a:pt x="3257" y="25"/>
                    <a:pt x="3251" y="25"/>
                    <a:pt x="3244" y="25"/>
                  </a:cubicBezTo>
                  <a:close/>
                  <a:moveTo>
                    <a:pt x="11388" y="118"/>
                  </a:moveTo>
                  <a:cubicBezTo>
                    <a:pt x="11394" y="118"/>
                    <a:pt x="11399" y="118"/>
                    <a:pt x="11405" y="118"/>
                  </a:cubicBezTo>
                  <a:lnTo>
                    <a:pt x="11405" y="118"/>
                  </a:lnTo>
                  <a:cubicBezTo>
                    <a:pt x="11400" y="118"/>
                    <a:pt x="11394" y="118"/>
                    <a:pt x="11388" y="118"/>
                  </a:cubicBezTo>
                  <a:close/>
                  <a:moveTo>
                    <a:pt x="5992" y="674"/>
                  </a:moveTo>
                  <a:lnTo>
                    <a:pt x="5992" y="674"/>
                  </a:lnTo>
                  <a:cubicBezTo>
                    <a:pt x="5997" y="675"/>
                    <a:pt x="6003" y="675"/>
                    <a:pt x="6009" y="675"/>
                  </a:cubicBezTo>
                  <a:cubicBezTo>
                    <a:pt x="6003" y="675"/>
                    <a:pt x="5997" y="675"/>
                    <a:pt x="5992" y="674"/>
                  </a:cubicBezTo>
                  <a:close/>
                  <a:moveTo>
                    <a:pt x="2245" y="0"/>
                  </a:moveTo>
                  <a:cubicBezTo>
                    <a:pt x="2039" y="0"/>
                    <a:pt x="1832" y="6"/>
                    <a:pt x="1627" y="20"/>
                  </a:cubicBezTo>
                  <a:cubicBezTo>
                    <a:pt x="1441" y="31"/>
                    <a:pt x="1256" y="30"/>
                    <a:pt x="1069" y="36"/>
                  </a:cubicBezTo>
                  <a:cubicBezTo>
                    <a:pt x="881" y="41"/>
                    <a:pt x="691" y="57"/>
                    <a:pt x="502" y="76"/>
                  </a:cubicBezTo>
                  <a:cubicBezTo>
                    <a:pt x="480" y="78"/>
                    <a:pt x="459" y="80"/>
                    <a:pt x="436" y="81"/>
                  </a:cubicBezTo>
                  <a:cubicBezTo>
                    <a:pt x="444" y="81"/>
                    <a:pt x="452" y="80"/>
                    <a:pt x="460" y="80"/>
                  </a:cubicBezTo>
                  <a:cubicBezTo>
                    <a:pt x="420" y="82"/>
                    <a:pt x="380" y="86"/>
                    <a:pt x="340" y="89"/>
                  </a:cubicBezTo>
                  <a:cubicBezTo>
                    <a:pt x="276" y="94"/>
                    <a:pt x="217" y="97"/>
                    <a:pt x="160" y="131"/>
                  </a:cubicBezTo>
                  <a:cubicBezTo>
                    <a:pt x="85" y="175"/>
                    <a:pt x="46" y="271"/>
                    <a:pt x="22" y="350"/>
                  </a:cubicBezTo>
                  <a:cubicBezTo>
                    <a:pt x="8" y="399"/>
                    <a:pt x="0" y="448"/>
                    <a:pt x="8" y="500"/>
                  </a:cubicBezTo>
                  <a:cubicBezTo>
                    <a:pt x="16" y="552"/>
                    <a:pt x="47" y="603"/>
                    <a:pt x="86" y="638"/>
                  </a:cubicBezTo>
                  <a:cubicBezTo>
                    <a:pt x="166" y="715"/>
                    <a:pt x="287" y="730"/>
                    <a:pt x="393" y="737"/>
                  </a:cubicBezTo>
                  <a:cubicBezTo>
                    <a:pt x="417" y="738"/>
                    <a:pt x="441" y="738"/>
                    <a:pt x="464" y="738"/>
                  </a:cubicBezTo>
                  <a:cubicBezTo>
                    <a:pt x="533" y="738"/>
                    <a:pt x="601" y="734"/>
                    <a:pt x="669" y="730"/>
                  </a:cubicBezTo>
                  <a:cubicBezTo>
                    <a:pt x="773" y="723"/>
                    <a:pt x="876" y="715"/>
                    <a:pt x="979" y="708"/>
                  </a:cubicBezTo>
                  <a:cubicBezTo>
                    <a:pt x="1139" y="697"/>
                    <a:pt x="1299" y="689"/>
                    <a:pt x="1459" y="682"/>
                  </a:cubicBezTo>
                  <a:cubicBezTo>
                    <a:pt x="1493" y="733"/>
                    <a:pt x="1551" y="766"/>
                    <a:pt x="1615" y="766"/>
                  </a:cubicBezTo>
                  <a:cubicBezTo>
                    <a:pt x="1616" y="766"/>
                    <a:pt x="1617" y="766"/>
                    <a:pt x="1618" y="766"/>
                  </a:cubicBezTo>
                  <a:cubicBezTo>
                    <a:pt x="1674" y="766"/>
                    <a:pt x="1730" y="767"/>
                    <a:pt x="1786" y="770"/>
                  </a:cubicBezTo>
                  <a:cubicBezTo>
                    <a:pt x="1874" y="775"/>
                    <a:pt x="1961" y="786"/>
                    <a:pt x="2049" y="796"/>
                  </a:cubicBezTo>
                  <a:cubicBezTo>
                    <a:pt x="2141" y="805"/>
                    <a:pt x="2236" y="804"/>
                    <a:pt x="2327" y="805"/>
                  </a:cubicBezTo>
                  <a:cubicBezTo>
                    <a:pt x="2424" y="804"/>
                    <a:pt x="2520" y="799"/>
                    <a:pt x="2616" y="795"/>
                  </a:cubicBezTo>
                  <a:cubicBezTo>
                    <a:pt x="2708" y="791"/>
                    <a:pt x="2800" y="786"/>
                    <a:pt x="2891" y="786"/>
                  </a:cubicBezTo>
                  <a:cubicBezTo>
                    <a:pt x="2900" y="786"/>
                    <a:pt x="2908" y="786"/>
                    <a:pt x="2917" y="786"/>
                  </a:cubicBezTo>
                  <a:cubicBezTo>
                    <a:pt x="3058" y="791"/>
                    <a:pt x="3199" y="798"/>
                    <a:pt x="3340" y="798"/>
                  </a:cubicBezTo>
                  <a:cubicBezTo>
                    <a:pt x="3394" y="798"/>
                    <a:pt x="3448" y="797"/>
                    <a:pt x="3503" y="795"/>
                  </a:cubicBezTo>
                  <a:cubicBezTo>
                    <a:pt x="3693" y="785"/>
                    <a:pt x="3883" y="765"/>
                    <a:pt x="4075" y="754"/>
                  </a:cubicBezTo>
                  <a:cubicBezTo>
                    <a:pt x="4170" y="747"/>
                    <a:pt x="4266" y="739"/>
                    <a:pt x="4362" y="734"/>
                  </a:cubicBezTo>
                  <a:cubicBezTo>
                    <a:pt x="4454" y="730"/>
                    <a:pt x="4547" y="730"/>
                    <a:pt x="4638" y="730"/>
                  </a:cubicBezTo>
                  <a:cubicBezTo>
                    <a:pt x="4764" y="729"/>
                    <a:pt x="4888" y="723"/>
                    <a:pt x="5014" y="717"/>
                  </a:cubicBezTo>
                  <a:cubicBezTo>
                    <a:pt x="5092" y="713"/>
                    <a:pt x="5169" y="709"/>
                    <a:pt x="5246" y="707"/>
                  </a:cubicBezTo>
                  <a:cubicBezTo>
                    <a:pt x="5374" y="703"/>
                    <a:pt x="5501" y="694"/>
                    <a:pt x="5629" y="684"/>
                  </a:cubicBezTo>
                  <a:cubicBezTo>
                    <a:pt x="5716" y="676"/>
                    <a:pt x="5802" y="673"/>
                    <a:pt x="5889" y="673"/>
                  </a:cubicBezTo>
                  <a:cubicBezTo>
                    <a:pt x="5923" y="673"/>
                    <a:pt x="5957" y="674"/>
                    <a:pt x="5992" y="674"/>
                  </a:cubicBezTo>
                  <a:lnTo>
                    <a:pt x="5992" y="674"/>
                  </a:lnTo>
                  <a:cubicBezTo>
                    <a:pt x="5989" y="674"/>
                    <a:pt x="5987" y="674"/>
                    <a:pt x="5985" y="674"/>
                  </a:cubicBezTo>
                  <a:lnTo>
                    <a:pt x="5985" y="674"/>
                  </a:lnTo>
                  <a:cubicBezTo>
                    <a:pt x="6162" y="682"/>
                    <a:pt x="6340" y="684"/>
                    <a:pt x="6518" y="684"/>
                  </a:cubicBezTo>
                  <a:cubicBezTo>
                    <a:pt x="6711" y="684"/>
                    <a:pt x="6905" y="682"/>
                    <a:pt x="7099" y="682"/>
                  </a:cubicBezTo>
                  <a:cubicBezTo>
                    <a:pt x="7118" y="682"/>
                    <a:pt x="7138" y="682"/>
                    <a:pt x="7157" y="682"/>
                  </a:cubicBezTo>
                  <a:cubicBezTo>
                    <a:pt x="7176" y="682"/>
                    <a:pt x="7194" y="682"/>
                    <a:pt x="7213" y="682"/>
                  </a:cubicBezTo>
                  <a:cubicBezTo>
                    <a:pt x="7398" y="682"/>
                    <a:pt x="7583" y="677"/>
                    <a:pt x="7767" y="677"/>
                  </a:cubicBezTo>
                  <a:cubicBezTo>
                    <a:pt x="7926" y="678"/>
                    <a:pt x="8087" y="682"/>
                    <a:pt x="8247" y="682"/>
                  </a:cubicBezTo>
                  <a:cubicBezTo>
                    <a:pt x="8278" y="682"/>
                    <a:pt x="8309" y="682"/>
                    <a:pt x="8341" y="682"/>
                  </a:cubicBezTo>
                  <a:cubicBezTo>
                    <a:pt x="8662" y="678"/>
                    <a:pt x="8985" y="670"/>
                    <a:pt x="9307" y="670"/>
                  </a:cubicBezTo>
                  <a:cubicBezTo>
                    <a:pt x="9375" y="670"/>
                    <a:pt x="9443" y="671"/>
                    <a:pt x="9511" y="671"/>
                  </a:cubicBezTo>
                  <a:cubicBezTo>
                    <a:pt x="9700" y="689"/>
                    <a:pt x="9887" y="711"/>
                    <a:pt x="10075" y="721"/>
                  </a:cubicBezTo>
                  <a:cubicBezTo>
                    <a:pt x="10272" y="730"/>
                    <a:pt x="10470" y="738"/>
                    <a:pt x="10666" y="747"/>
                  </a:cubicBezTo>
                  <a:cubicBezTo>
                    <a:pt x="10892" y="758"/>
                    <a:pt x="11117" y="772"/>
                    <a:pt x="11343" y="779"/>
                  </a:cubicBezTo>
                  <a:lnTo>
                    <a:pt x="11336" y="779"/>
                  </a:lnTo>
                  <a:cubicBezTo>
                    <a:pt x="11443" y="783"/>
                    <a:pt x="11547" y="793"/>
                    <a:pt x="11651" y="809"/>
                  </a:cubicBezTo>
                  <a:cubicBezTo>
                    <a:pt x="11684" y="814"/>
                    <a:pt x="11716" y="818"/>
                    <a:pt x="11748" y="819"/>
                  </a:cubicBezTo>
                  <a:cubicBezTo>
                    <a:pt x="11754" y="819"/>
                    <a:pt x="11760" y="820"/>
                    <a:pt x="11766" y="820"/>
                  </a:cubicBezTo>
                  <a:cubicBezTo>
                    <a:pt x="11772" y="820"/>
                    <a:pt x="11778" y="819"/>
                    <a:pt x="11785" y="819"/>
                  </a:cubicBezTo>
                  <a:cubicBezTo>
                    <a:pt x="11818" y="818"/>
                    <a:pt x="11851" y="813"/>
                    <a:pt x="11883" y="807"/>
                  </a:cubicBezTo>
                  <a:cubicBezTo>
                    <a:pt x="11906" y="803"/>
                    <a:pt x="11929" y="799"/>
                    <a:pt x="11952" y="796"/>
                  </a:cubicBezTo>
                  <a:cubicBezTo>
                    <a:pt x="11996" y="795"/>
                    <a:pt x="12040" y="789"/>
                    <a:pt x="12081" y="772"/>
                  </a:cubicBezTo>
                  <a:cubicBezTo>
                    <a:pt x="12157" y="741"/>
                    <a:pt x="12202" y="655"/>
                    <a:pt x="12189" y="574"/>
                  </a:cubicBezTo>
                  <a:cubicBezTo>
                    <a:pt x="12181" y="517"/>
                    <a:pt x="12147" y="472"/>
                    <a:pt x="12101" y="446"/>
                  </a:cubicBezTo>
                  <a:cubicBezTo>
                    <a:pt x="12121" y="430"/>
                    <a:pt x="12138" y="412"/>
                    <a:pt x="12151" y="390"/>
                  </a:cubicBezTo>
                  <a:cubicBezTo>
                    <a:pt x="12199" y="308"/>
                    <a:pt x="12167" y="204"/>
                    <a:pt x="12096" y="149"/>
                  </a:cubicBezTo>
                  <a:cubicBezTo>
                    <a:pt x="12042" y="107"/>
                    <a:pt x="11977" y="95"/>
                    <a:pt x="11910" y="95"/>
                  </a:cubicBezTo>
                  <a:cubicBezTo>
                    <a:pt x="11845" y="95"/>
                    <a:pt x="11778" y="107"/>
                    <a:pt x="11717" y="113"/>
                  </a:cubicBezTo>
                  <a:lnTo>
                    <a:pt x="11545" y="120"/>
                  </a:lnTo>
                  <a:cubicBezTo>
                    <a:pt x="11532" y="121"/>
                    <a:pt x="11519" y="121"/>
                    <a:pt x="11507" y="121"/>
                  </a:cubicBezTo>
                  <a:cubicBezTo>
                    <a:pt x="11473" y="121"/>
                    <a:pt x="11439" y="119"/>
                    <a:pt x="11405" y="118"/>
                  </a:cubicBezTo>
                  <a:lnTo>
                    <a:pt x="11405" y="118"/>
                  </a:lnTo>
                  <a:cubicBezTo>
                    <a:pt x="11407" y="119"/>
                    <a:pt x="11409" y="119"/>
                    <a:pt x="11411" y="119"/>
                  </a:cubicBezTo>
                  <a:cubicBezTo>
                    <a:pt x="11230" y="110"/>
                    <a:pt x="11051" y="109"/>
                    <a:pt x="10870" y="104"/>
                  </a:cubicBezTo>
                  <a:cubicBezTo>
                    <a:pt x="10668" y="90"/>
                    <a:pt x="10466" y="80"/>
                    <a:pt x="10265" y="78"/>
                  </a:cubicBezTo>
                  <a:cubicBezTo>
                    <a:pt x="10065" y="74"/>
                    <a:pt x="9864" y="73"/>
                    <a:pt x="9664" y="68"/>
                  </a:cubicBezTo>
                  <a:cubicBezTo>
                    <a:pt x="9539" y="61"/>
                    <a:pt x="9415" y="50"/>
                    <a:pt x="9291" y="44"/>
                  </a:cubicBezTo>
                  <a:cubicBezTo>
                    <a:pt x="9184" y="37"/>
                    <a:pt x="9078" y="37"/>
                    <a:pt x="8972" y="37"/>
                  </a:cubicBezTo>
                  <a:cubicBezTo>
                    <a:pt x="8941" y="37"/>
                    <a:pt x="8911" y="37"/>
                    <a:pt x="8880" y="37"/>
                  </a:cubicBezTo>
                  <a:cubicBezTo>
                    <a:pt x="8738" y="37"/>
                    <a:pt x="8597" y="32"/>
                    <a:pt x="8455" y="28"/>
                  </a:cubicBezTo>
                  <a:cubicBezTo>
                    <a:pt x="8319" y="23"/>
                    <a:pt x="8184" y="22"/>
                    <a:pt x="8048" y="17"/>
                  </a:cubicBezTo>
                  <a:cubicBezTo>
                    <a:pt x="7900" y="10"/>
                    <a:pt x="7754" y="2"/>
                    <a:pt x="7605" y="2"/>
                  </a:cubicBezTo>
                  <a:cubicBezTo>
                    <a:pt x="7558" y="2"/>
                    <a:pt x="7511" y="3"/>
                    <a:pt x="7464" y="5"/>
                  </a:cubicBezTo>
                  <a:cubicBezTo>
                    <a:pt x="7270" y="10"/>
                    <a:pt x="7076" y="21"/>
                    <a:pt x="6881" y="26"/>
                  </a:cubicBezTo>
                  <a:cubicBezTo>
                    <a:pt x="6680" y="31"/>
                    <a:pt x="6477" y="28"/>
                    <a:pt x="6275" y="40"/>
                  </a:cubicBezTo>
                  <a:cubicBezTo>
                    <a:pt x="6107" y="51"/>
                    <a:pt x="5941" y="66"/>
                    <a:pt x="5773" y="66"/>
                  </a:cubicBezTo>
                  <a:cubicBezTo>
                    <a:pt x="5751" y="66"/>
                    <a:pt x="5730" y="66"/>
                    <a:pt x="5708" y="65"/>
                  </a:cubicBezTo>
                  <a:cubicBezTo>
                    <a:pt x="5512" y="60"/>
                    <a:pt x="5316" y="48"/>
                    <a:pt x="5119" y="48"/>
                  </a:cubicBezTo>
                  <a:cubicBezTo>
                    <a:pt x="4917" y="47"/>
                    <a:pt x="4715" y="47"/>
                    <a:pt x="4512" y="40"/>
                  </a:cubicBezTo>
                  <a:cubicBezTo>
                    <a:pt x="4322" y="34"/>
                    <a:pt x="4133" y="29"/>
                    <a:pt x="3943" y="26"/>
                  </a:cubicBezTo>
                  <a:cubicBezTo>
                    <a:pt x="3921" y="26"/>
                    <a:pt x="3899" y="26"/>
                    <a:pt x="3877" y="26"/>
                  </a:cubicBezTo>
                  <a:cubicBezTo>
                    <a:pt x="3737" y="26"/>
                    <a:pt x="3597" y="31"/>
                    <a:pt x="3456" y="31"/>
                  </a:cubicBezTo>
                  <a:cubicBezTo>
                    <a:pt x="3425" y="31"/>
                    <a:pt x="3394" y="30"/>
                    <a:pt x="3363" y="30"/>
                  </a:cubicBezTo>
                  <a:cubicBezTo>
                    <a:pt x="3331" y="29"/>
                    <a:pt x="3297" y="27"/>
                    <a:pt x="3264" y="26"/>
                  </a:cubicBezTo>
                  <a:lnTo>
                    <a:pt x="3264" y="26"/>
                  </a:lnTo>
                  <a:cubicBezTo>
                    <a:pt x="3265" y="26"/>
                    <a:pt x="3267" y="26"/>
                    <a:pt x="3268" y="26"/>
                  </a:cubicBezTo>
                  <a:cubicBezTo>
                    <a:pt x="3101" y="18"/>
                    <a:pt x="2935" y="17"/>
                    <a:pt x="2768" y="13"/>
                  </a:cubicBezTo>
                  <a:lnTo>
                    <a:pt x="2783" y="13"/>
                  </a:lnTo>
                  <a:cubicBezTo>
                    <a:pt x="2604" y="5"/>
                    <a:pt x="2425" y="0"/>
                    <a:pt x="224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8282450" y="1166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1" y="1"/>
                  </a:moveTo>
                  <a:cubicBezTo>
                    <a:pt x="188" y="1"/>
                    <a:pt x="186" y="1"/>
                    <a:pt x="183" y="1"/>
                  </a:cubicBezTo>
                  <a:cubicBezTo>
                    <a:pt x="83" y="6"/>
                    <a:pt x="0" y="88"/>
                    <a:pt x="3" y="191"/>
                  </a:cubicBezTo>
                  <a:cubicBezTo>
                    <a:pt x="6" y="288"/>
                    <a:pt x="88" y="372"/>
                    <a:pt x="188" y="372"/>
                  </a:cubicBezTo>
                  <a:cubicBezTo>
                    <a:pt x="190" y="372"/>
                    <a:pt x="192" y="372"/>
                    <a:pt x="194" y="372"/>
                  </a:cubicBezTo>
                  <a:cubicBezTo>
                    <a:pt x="293" y="367"/>
                    <a:pt x="376" y="284"/>
                    <a:pt x="373" y="182"/>
                  </a:cubicBezTo>
                  <a:cubicBezTo>
                    <a:pt x="371" y="85"/>
                    <a:pt x="288" y="1"/>
                    <a:pt x="19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8271300" y="1175725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4" y="3"/>
                    <a:pt x="6" y="4"/>
                    <a:pt x="7" y="5"/>
                  </a:cubicBezTo>
                  <a:lnTo>
                    <a:pt x="6" y="5"/>
                  </a:lnTo>
                  <a:cubicBezTo>
                    <a:pt x="13" y="9"/>
                    <a:pt x="21" y="12"/>
                    <a:pt x="28" y="14"/>
                  </a:cubicBezTo>
                  <a:cubicBezTo>
                    <a:pt x="19" y="11"/>
                    <a:pt x="11" y="7"/>
                    <a:pt x="2" y="2"/>
                  </a:cubicBezTo>
                  <a:close/>
                </a:path>
              </a:pathLst>
            </a:custGeom>
            <a:solidFill>
              <a:srgbClr val="EA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8268200" y="1166900"/>
              <a:ext cx="10950" cy="9600"/>
            </a:xfrm>
            <a:custGeom>
              <a:avLst/>
              <a:gdLst/>
              <a:ahLst/>
              <a:cxnLst/>
              <a:rect l="l" t="t" r="r" b="b"/>
              <a:pathLst>
                <a:path w="438" h="384" extrusionOk="0">
                  <a:moveTo>
                    <a:pt x="200" y="0"/>
                  </a:moveTo>
                  <a:cubicBezTo>
                    <a:pt x="183" y="0"/>
                    <a:pt x="167" y="3"/>
                    <a:pt x="151" y="7"/>
                  </a:cubicBezTo>
                  <a:cubicBezTo>
                    <a:pt x="51" y="36"/>
                    <a:pt x="1" y="138"/>
                    <a:pt x="25" y="236"/>
                  </a:cubicBezTo>
                  <a:cubicBezTo>
                    <a:pt x="37" y="290"/>
                    <a:pt x="77" y="329"/>
                    <a:pt x="124" y="354"/>
                  </a:cubicBezTo>
                  <a:lnTo>
                    <a:pt x="120" y="351"/>
                  </a:lnTo>
                  <a:lnTo>
                    <a:pt x="120" y="351"/>
                  </a:lnTo>
                  <a:cubicBezTo>
                    <a:pt x="156" y="371"/>
                    <a:pt x="194" y="384"/>
                    <a:pt x="232" y="384"/>
                  </a:cubicBezTo>
                  <a:cubicBezTo>
                    <a:pt x="234" y="384"/>
                    <a:pt x="236" y="383"/>
                    <a:pt x="238" y="383"/>
                  </a:cubicBezTo>
                  <a:cubicBezTo>
                    <a:pt x="266" y="382"/>
                    <a:pt x="295" y="373"/>
                    <a:pt x="322" y="357"/>
                  </a:cubicBezTo>
                  <a:cubicBezTo>
                    <a:pt x="428" y="293"/>
                    <a:pt x="438" y="149"/>
                    <a:pt x="354" y="63"/>
                  </a:cubicBezTo>
                  <a:cubicBezTo>
                    <a:pt x="336" y="46"/>
                    <a:pt x="315" y="32"/>
                    <a:pt x="292" y="24"/>
                  </a:cubicBezTo>
                  <a:cubicBezTo>
                    <a:pt x="265" y="9"/>
                    <a:pt x="232" y="0"/>
                    <a:pt x="2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8145125" y="1168275"/>
              <a:ext cx="10850" cy="9375"/>
            </a:xfrm>
            <a:custGeom>
              <a:avLst/>
              <a:gdLst/>
              <a:ahLst/>
              <a:cxnLst/>
              <a:rect l="l" t="t" r="r" b="b"/>
              <a:pathLst>
                <a:path w="434" h="375" extrusionOk="0">
                  <a:moveTo>
                    <a:pt x="202" y="1"/>
                  </a:moveTo>
                  <a:cubicBezTo>
                    <a:pt x="120" y="1"/>
                    <a:pt x="42" y="63"/>
                    <a:pt x="23" y="143"/>
                  </a:cubicBezTo>
                  <a:cubicBezTo>
                    <a:pt x="0" y="245"/>
                    <a:pt x="64" y="340"/>
                    <a:pt x="161" y="366"/>
                  </a:cubicBezTo>
                  <a:cubicBezTo>
                    <a:pt x="172" y="370"/>
                    <a:pt x="183" y="371"/>
                    <a:pt x="193" y="371"/>
                  </a:cubicBezTo>
                  <a:cubicBezTo>
                    <a:pt x="204" y="373"/>
                    <a:pt x="213" y="375"/>
                    <a:pt x="223" y="375"/>
                  </a:cubicBezTo>
                  <a:cubicBezTo>
                    <a:pt x="227" y="375"/>
                    <a:pt x="230" y="374"/>
                    <a:pt x="233" y="374"/>
                  </a:cubicBezTo>
                  <a:cubicBezTo>
                    <a:pt x="297" y="372"/>
                    <a:pt x="361" y="332"/>
                    <a:pt x="391" y="276"/>
                  </a:cubicBezTo>
                  <a:cubicBezTo>
                    <a:pt x="433" y="197"/>
                    <a:pt x="413" y="89"/>
                    <a:pt x="336" y="38"/>
                  </a:cubicBezTo>
                  <a:cubicBezTo>
                    <a:pt x="321" y="29"/>
                    <a:pt x="308" y="22"/>
                    <a:pt x="293" y="16"/>
                  </a:cubicBezTo>
                  <a:cubicBezTo>
                    <a:pt x="294" y="16"/>
                    <a:pt x="294" y="15"/>
                    <a:pt x="294" y="15"/>
                  </a:cubicBezTo>
                  <a:lnTo>
                    <a:pt x="293" y="15"/>
                  </a:lnTo>
                  <a:cubicBezTo>
                    <a:pt x="272" y="5"/>
                    <a:pt x="250" y="1"/>
                    <a:pt x="227" y="1"/>
                  </a:cubicBezTo>
                  <a:cubicBezTo>
                    <a:pt x="224" y="1"/>
                    <a:pt x="221" y="1"/>
                    <a:pt x="218" y="1"/>
                  </a:cubicBezTo>
                  <a:cubicBezTo>
                    <a:pt x="213" y="1"/>
                    <a:pt x="207" y="1"/>
                    <a:pt x="20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8047125" y="1102275"/>
              <a:ext cx="318000" cy="114275"/>
            </a:xfrm>
            <a:custGeom>
              <a:avLst/>
              <a:gdLst/>
              <a:ahLst/>
              <a:cxnLst/>
              <a:rect l="l" t="t" r="r" b="b"/>
              <a:pathLst>
                <a:path w="12720" h="4571" extrusionOk="0">
                  <a:moveTo>
                    <a:pt x="7221" y="645"/>
                  </a:moveTo>
                  <a:lnTo>
                    <a:pt x="7221" y="645"/>
                  </a:lnTo>
                  <a:cubicBezTo>
                    <a:pt x="7218" y="646"/>
                    <a:pt x="7215" y="648"/>
                    <a:pt x="7212" y="649"/>
                  </a:cubicBezTo>
                  <a:cubicBezTo>
                    <a:pt x="7215" y="648"/>
                    <a:pt x="7218" y="647"/>
                    <a:pt x="7221" y="645"/>
                  </a:cubicBezTo>
                  <a:close/>
                  <a:moveTo>
                    <a:pt x="5904" y="1329"/>
                  </a:moveTo>
                  <a:cubicBezTo>
                    <a:pt x="5904" y="1329"/>
                    <a:pt x="5903" y="1330"/>
                    <a:pt x="5903" y="1331"/>
                  </a:cubicBezTo>
                  <a:lnTo>
                    <a:pt x="5903" y="1331"/>
                  </a:lnTo>
                  <a:cubicBezTo>
                    <a:pt x="5903" y="1330"/>
                    <a:pt x="5904" y="1329"/>
                    <a:pt x="5904" y="1329"/>
                  </a:cubicBezTo>
                  <a:close/>
                  <a:moveTo>
                    <a:pt x="5923" y="1998"/>
                  </a:moveTo>
                  <a:lnTo>
                    <a:pt x="5923" y="1998"/>
                  </a:lnTo>
                  <a:cubicBezTo>
                    <a:pt x="5922" y="1999"/>
                    <a:pt x="5922" y="2000"/>
                    <a:pt x="5921" y="2001"/>
                  </a:cubicBezTo>
                  <a:cubicBezTo>
                    <a:pt x="5922" y="2000"/>
                    <a:pt x="5922" y="1999"/>
                    <a:pt x="5923" y="1998"/>
                  </a:cubicBezTo>
                  <a:close/>
                  <a:moveTo>
                    <a:pt x="12568" y="3481"/>
                  </a:moveTo>
                  <a:cubicBezTo>
                    <a:pt x="12570" y="3487"/>
                    <a:pt x="12571" y="3493"/>
                    <a:pt x="12573" y="3499"/>
                  </a:cubicBezTo>
                  <a:cubicBezTo>
                    <a:pt x="12572" y="3494"/>
                    <a:pt x="12570" y="3488"/>
                    <a:pt x="12568" y="3481"/>
                  </a:cubicBezTo>
                  <a:close/>
                  <a:moveTo>
                    <a:pt x="718" y="4167"/>
                  </a:moveTo>
                  <a:cubicBezTo>
                    <a:pt x="723" y="4167"/>
                    <a:pt x="727" y="4167"/>
                    <a:pt x="731" y="4167"/>
                  </a:cubicBezTo>
                  <a:lnTo>
                    <a:pt x="731" y="4167"/>
                  </a:lnTo>
                  <a:cubicBezTo>
                    <a:pt x="727" y="4167"/>
                    <a:pt x="723" y="4167"/>
                    <a:pt x="718" y="4167"/>
                  </a:cubicBezTo>
                  <a:close/>
                  <a:moveTo>
                    <a:pt x="8389" y="369"/>
                  </a:moveTo>
                  <a:cubicBezTo>
                    <a:pt x="8402" y="369"/>
                    <a:pt x="8415" y="369"/>
                    <a:pt x="8429" y="369"/>
                  </a:cubicBezTo>
                  <a:cubicBezTo>
                    <a:pt x="8494" y="374"/>
                    <a:pt x="8558" y="381"/>
                    <a:pt x="8623" y="389"/>
                  </a:cubicBezTo>
                  <a:cubicBezTo>
                    <a:pt x="8712" y="407"/>
                    <a:pt x="8799" y="428"/>
                    <a:pt x="8887" y="452"/>
                  </a:cubicBezTo>
                  <a:cubicBezTo>
                    <a:pt x="8972" y="479"/>
                    <a:pt x="9054" y="509"/>
                    <a:pt x="9137" y="543"/>
                  </a:cubicBezTo>
                  <a:cubicBezTo>
                    <a:pt x="9235" y="588"/>
                    <a:pt x="9332" y="635"/>
                    <a:pt x="9426" y="688"/>
                  </a:cubicBezTo>
                  <a:cubicBezTo>
                    <a:pt x="9464" y="710"/>
                    <a:pt x="9499" y="734"/>
                    <a:pt x="9533" y="758"/>
                  </a:cubicBezTo>
                  <a:cubicBezTo>
                    <a:pt x="9588" y="803"/>
                    <a:pt x="9639" y="851"/>
                    <a:pt x="9690" y="900"/>
                  </a:cubicBezTo>
                  <a:cubicBezTo>
                    <a:pt x="9744" y="957"/>
                    <a:pt x="9795" y="1015"/>
                    <a:pt x="9846" y="1076"/>
                  </a:cubicBezTo>
                  <a:cubicBezTo>
                    <a:pt x="9954" y="1227"/>
                    <a:pt x="10048" y="1386"/>
                    <a:pt x="10139" y="1548"/>
                  </a:cubicBezTo>
                  <a:cubicBezTo>
                    <a:pt x="10215" y="1690"/>
                    <a:pt x="10283" y="1833"/>
                    <a:pt x="10345" y="1982"/>
                  </a:cubicBezTo>
                  <a:cubicBezTo>
                    <a:pt x="10386" y="2098"/>
                    <a:pt x="10426" y="2215"/>
                    <a:pt x="10461" y="2334"/>
                  </a:cubicBezTo>
                  <a:cubicBezTo>
                    <a:pt x="10468" y="2366"/>
                    <a:pt x="10473" y="2399"/>
                    <a:pt x="10478" y="2431"/>
                  </a:cubicBezTo>
                  <a:cubicBezTo>
                    <a:pt x="10478" y="2432"/>
                    <a:pt x="10478" y="2434"/>
                    <a:pt x="10478" y="2436"/>
                  </a:cubicBezTo>
                  <a:cubicBezTo>
                    <a:pt x="10485" y="2461"/>
                    <a:pt x="10490" y="2487"/>
                    <a:pt x="10497" y="2512"/>
                  </a:cubicBezTo>
                  <a:lnTo>
                    <a:pt x="10496" y="2512"/>
                  </a:lnTo>
                  <a:cubicBezTo>
                    <a:pt x="10502" y="2532"/>
                    <a:pt x="10506" y="2552"/>
                    <a:pt x="10512" y="2572"/>
                  </a:cubicBezTo>
                  <a:cubicBezTo>
                    <a:pt x="10526" y="2613"/>
                    <a:pt x="10537" y="2654"/>
                    <a:pt x="10550" y="2695"/>
                  </a:cubicBezTo>
                  <a:cubicBezTo>
                    <a:pt x="10554" y="2712"/>
                    <a:pt x="10561" y="2729"/>
                    <a:pt x="10566" y="2748"/>
                  </a:cubicBezTo>
                  <a:cubicBezTo>
                    <a:pt x="10574" y="2787"/>
                    <a:pt x="10583" y="2827"/>
                    <a:pt x="10591" y="2867"/>
                  </a:cubicBezTo>
                  <a:cubicBezTo>
                    <a:pt x="10618" y="2858"/>
                    <a:pt x="10646" y="2847"/>
                    <a:pt x="10675" y="2839"/>
                  </a:cubicBezTo>
                  <a:cubicBezTo>
                    <a:pt x="10691" y="2835"/>
                    <a:pt x="10707" y="2829"/>
                    <a:pt x="10723" y="2824"/>
                  </a:cubicBezTo>
                  <a:cubicBezTo>
                    <a:pt x="10745" y="2816"/>
                    <a:pt x="10767" y="2808"/>
                    <a:pt x="10790" y="2799"/>
                  </a:cubicBezTo>
                  <a:cubicBezTo>
                    <a:pt x="10791" y="2796"/>
                    <a:pt x="10792" y="2791"/>
                    <a:pt x="10792" y="2787"/>
                  </a:cubicBezTo>
                  <a:cubicBezTo>
                    <a:pt x="10794" y="2786"/>
                    <a:pt x="10795" y="2786"/>
                    <a:pt x="10797" y="2785"/>
                  </a:cubicBezTo>
                  <a:lnTo>
                    <a:pt x="10797" y="2785"/>
                  </a:lnTo>
                  <a:cubicBezTo>
                    <a:pt x="10796" y="2786"/>
                    <a:pt x="10794" y="2786"/>
                    <a:pt x="10793" y="2787"/>
                  </a:cubicBezTo>
                  <a:cubicBezTo>
                    <a:pt x="10793" y="2787"/>
                    <a:pt x="10792" y="2788"/>
                    <a:pt x="10792" y="2788"/>
                  </a:cubicBezTo>
                  <a:lnTo>
                    <a:pt x="10800" y="2784"/>
                  </a:lnTo>
                  <a:lnTo>
                    <a:pt x="10800" y="2784"/>
                  </a:lnTo>
                  <a:cubicBezTo>
                    <a:pt x="10799" y="2784"/>
                    <a:pt x="10798" y="2785"/>
                    <a:pt x="10797" y="2785"/>
                  </a:cubicBezTo>
                  <a:lnTo>
                    <a:pt x="10797" y="2785"/>
                  </a:lnTo>
                  <a:cubicBezTo>
                    <a:pt x="10798" y="2784"/>
                    <a:pt x="10800" y="2784"/>
                    <a:pt x="10801" y="2783"/>
                  </a:cubicBezTo>
                  <a:lnTo>
                    <a:pt x="10801" y="2783"/>
                  </a:lnTo>
                  <a:lnTo>
                    <a:pt x="10800" y="2784"/>
                  </a:lnTo>
                  <a:lnTo>
                    <a:pt x="10800" y="2784"/>
                  </a:lnTo>
                  <a:cubicBezTo>
                    <a:pt x="10846" y="2768"/>
                    <a:pt x="10891" y="2753"/>
                    <a:pt x="10938" y="2740"/>
                  </a:cubicBezTo>
                  <a:cubicBezTo>
                    <a:pt x="10976" y="2732"/>
                    <a:pt x="11014" y="2726"/>
                    <a:pt x="11054" y="2719"/>
                  </a:cubicBezTo>
                  <a:cubicBezTo>
                    <a:pt x="11077" y="2718"/>
                    <a:pt x="11100" y="2717"/>
                    <a:pt x="11123" y="2717"/>
                  </a:cubicBezTo>
                  <a:cubicBezTo>
                    <a:pt x="11134" y="2718"/>
                    <a:pt x="11146" y="2719"/>
                    <a:pt x="11156" y="2719"/>
                  </a:cubicBezTo>
                  <a:cubicBezTo>
                    <a:pt x="11263" y="2737"/>
                    <a:pt x="11370" y="2766"/>
                    <a:pt x="11475" y="2795"/>
                  </a:cubicBezTo>
                  <a:cubicBezTo>
                    <a:pt x="11525" y="2811"/>
                    <a:pt x="11574" y="2827"/>
                    <a:pt x="11622" y="2845"/>
                  </a:cubicBezTo>
                  <a:cubicBezTo>
                    <a:pt x="11617" y="2843"/>
                    <a:pt x="11612" y="2840"/>
                    <a:pt x="11607" y="2838"/>
                  </a:cubicBezTo>
                  <a:lnTo>
                    <a:pt x="11607" y="2838"/>
                  </a:lnTo>
                  <a:cubicBezTo>
                    <a:pt x="11612" y="2840"/>
                    <a:pt x="11618" y="2843"/>
                    <a:pt x="11624" y="2845"/>
                  </a:cubicBezTo>
                  <a:cubicBezTo>
                    <a:pt x="11660" y="2862"/>
                    <a:pt x="11696" y="2880"/>
                    <a:pt x="11732" y="2900"/>
                  </a:cubicBezTo>
                  <a:cubicBezTo>
                    <a:pt x="11772" y="2924"/>
                    <a:pt x="11812" y="2951"/>
                    <a:pt x="11850" y="2981"/>
                  </a:cubicBezTo>
                  <a:cubicBezTo>
                    <a:pt x="11895" y="3015"/>
                    <a:pt x="11936" y="3052"/>
                    <a:pt x="11976" y="3092"/>
                  </a:cubicBezTo>
                  <a:cubicBezTo>
                    <a:pt x="12006" y="3123"/>
                    <a:pt x="12033" y="3154"/>
                    <a:pt x="12059" y="3187"/>
                  </a:cubicBezTo>
                  <a:cubicBezTo>
                    <a:pt x="12072" y="3205"/>
                    <a:pt x="12083" y="3225"/>
                    <a:pt x="12096" y="3244"/>
                  </a:cubicBezTo>
                  <a:cubicBezTo>
                    <a:pt x="12121" y="3294"/>
                    <a:pt x="12142" y="3345"/>
                    <a:pt x="12162" y="3396"/>
                  </a:cubicBezTo>
                  <a:cubicBezTo>
                    <a:pt x="12170" y="3424"/>
                    <a:pt x="12180" y="3451"/>
                    <a:pt x="12190" y="3480"/>
                  </a:cubicBezTo>
                  <a:cubicBezTo>
                    <a:pt x="12190" y="3481"/>
                    <a:pt x="12190" y="3482"/>
                    <a:pt x="12190" y="3483"/>
                  </a:cubicBezTo>
                  <a:cubicBezTo>
                    <a:pt x="12191" y="3486"/>
                    <a:pt x="12192" y="3491"/>
                    <a:pt x="12193" y="3494"/>
                  </a:cubicBezTo>
                  <a:cubicBezTo>
                    <a:pt x="12193" y="3492"/>
                    <a:pt x="12192" y="3491"/>
                    <a:pt x="12192" y="3489"/>
                  </a:cubicBezTo>
                  <a:lnTo>
                    <a:pt x="12192" y="3489"/>
                  </a:lnTo>
                  <a:cubicBezTo>
                    <a:pt x="12200" y="3523"/>
                    <a:pt x="12208" y="3556"/>
                    <a:pt x="12216" y="3588"/>
                  </a:cubicBezTo>
                  <a:cubicBezTo>
                    <a:pt x="12214" y="3580"/>
                    <a:pt x="12211" y="3573"/>
                    <a:pt x="12209" y="3565"/>
                  </a:cubicBezTo>
                  <a:lnTo>
                    <a:pt x="12209" y="3565"/>
                  </a:lnTo>
                  <a:cubicBezTo>
                    <a:pt x="12247" y="3743"/>
                    <a:pt x="12285" y="3916"/>
                    <a:pt x="12310" y="4096"/>
                  </a:cubicBezTo>
                  <a:cubicBezTo>
                    <a:pt x="12312" y="4118"/>
                    <a:pt x="12311" y="4141"/>
                    <a:pt x="12312" y="4162"/>
                  </a:cubicBezTo>
                  <a:cubicBezTo>
                    <a:pt x="12296" y="4163"/>
                    <a:pt x="12279" y="4163"/>
                    <a:pt x="12262" y="4165"/>
                  </a:cubicBezTo>
                  <a:cubicBezTo>
                    <a:pt x="12125" y="4172"/>
                    <a:pt x="11988" y="4175"/>
                    <a:pt x="11851" y="4175"/>
                  </a:cubicBezTo>
                  <a:cubicBezTo>
                    <a:pt x="11776" y="4175"/>
                    <a:pt x="11701" y="4174"/>
                    <a:pt x="11626" y="4173"/>
                  </a:cubicBezTo>
                  <a:cubicBezTo>
                    <a:pt x="11370" y="4157"/>
                    <a:pt x="11115" y="4131"/>
                    <a:pt x="10860" y="4111"/>
                  </a:cubicBezTo>
                  <a:cubicBezTo>
                    <a:pt x="10612" y="4089"/>
                    <a:pt x="10360" y="4088"/>
                    <a:pt x="10111" y="4083"/>
                  </a:cubicBezTo>
                  <a:cubicBezTo>
                    <a:pt x="10113" y="4083"/>
                    <a:pt x="10114" y="4083"/>
                    <a:pt x="10117" y="4082"/>
                  </a:cubicBezTo>
                  <a:cubicBezTo>
                    <a:pt x="9910" y="4078"/>
                    <a:pt x="9703" y="4070"/>
                    <a:pt x="9497" y="4070"/>
                  </a:cubicBezTo>
                  <a:cubicBezTo>
                    <a:pt x="9439" y="4070"/>
                    <a:pt x="9381" y="4070"/>
                    <a:pt x="9323" y="4072"/>
                  </a:cubicBezTo>
                  <a:cubicBezTo>
                    <a:pt x="9100" y="4078"/>
                    <a:pt x="8877" y="4083"/>
                    <a:pt x="8653" y="4083"/>
                  </a:cubicBezTo>
                  <a:cubicBezTo>
                    <a:pt x="8603" y="4083"/>
                    <a:pt x="8552" y="4083"/>
                    <a:pt x="8502" y="4082"/>
                  </a:cubicBezTo>
                  <a:cubicBezTo>
                    <a:pt x="8173" y="4073"/>
                    <a:pt x="7844" y="4055"/>
                    <a:pt x="7515" y="4055"/>
                  </a:cubicBezTo>
                  <a:cubicBezTo>
                    <a:pt x="7447" y="4055"/>
                    <a:pt x="7380" y="4055"/>
                    <a:pt x="7313" y="4057"/>
                  </a:cubicBezTo>
                  <a:cubicBezTo>
                    <a:pt x="7119" y="4062"/>
                    <a:pt x="6925" y="4073"/>
                    <a:pt x="6731" y="4074"/>
                  </a:cubicBezTo>
                  <a:cubicBezTo>
                    <a:pt x="6519" y="4076"/>
                    <a:pt x="6306" y="4076"/>
                    <a:pt x="6094" y="4081"/>
                  </a:cubicBezTo>
                  <a:cubicBezTo>
                    <a:pt x="5896" y="4086"/>
                    <a:pt x="5697" y="4096"/>
                    <a:pt x="5498" y="4100"/>
                  </a:cubicBezTo>
                  <a:cubicBezTo>
                    <a:pt x="5299" y="4107"/>
                    <a:pt x="5099" y="4107"/>
                    <a:pt x="4899" y="4108"/>
                  </a:cubicBezTo>
                  <a:cubicBezTo>
                    <a:pt x="4499" y="4111"/>
                    <a:pt x="4097" y="4111"/>
                    <a:pt x="3699" y="4139"/>
                  </a:cubicBezTo>
                  <a:cubicBezTo>
                    <a:pt x="3547" y="4150"/>
                    <a:pt x="3396" y="4167"/>
                    <a:pt x="3245" y="4181"/>
                  </a:cubicBezTo>
                  <a:cubicBezTo>
                    <a:pt x="3156" y="4187"/>
                    <a:pt x="3069" y="4193"/>
                    <a:pt x="2981" y="4197"/>
                  </a:cubicBezTo>
                  <a:cubicBezTo>
                    <a:pt x="2950" y="4198"/>
                    <a:pt x="2919" y="4198"/>
                    <a:pt x="2888" y="4198"/>
                  </a:cubicBezTo>
                  <a:cubicBezTo>
                    <a:pt x="2847" y="4198"/>
                    <a:pt x="2805" y="4198"/>
                    <a:pt x="2764" y="4198"/>
                  </a:cubicBezTo>
                  <a:cubicBezTo>
                    <a:pt x="2603" y="4193"/>
                    <a:pt x="2440" y="4186"/>
                    <a:pt x="2279" y="4177"/>
                  </a:cubicBezTo>
                  <a:cubicBezTo>
                    <a:pt x="2106" y="4168"/>
                    <a:pt x="1934" y="4159"/>
                    <a:pt x="1762" y="4158"/>
                  </a:cubicBezTo>
                  <a:cubicBezTo>
                    <a:pt x="1743" y="4157"/>
                    <a:pt x="1724" y="4157"/>
                    <a:pt x="1704" y="4157"/>
                  </a:cubicBezTo>
                  <a:cubicBezTo>
                    <a:pt x="1547" y="4157"/>
                    <a:pt x="1390" y="4165"/>
                    <a:pt x="1233" y="4168"/>
                  </a:cubicBezTo>
                  <a:cubicBezTo>
                    <a:pt x="1171" y="4170"/>
                    <a:pt x="1110" y="4170"/>
                    <a:pt x="1048" y="4170"/>
                  </a:cubicBezTo>
                  <a:cubicBezTo>
                    <a:pt x="942" y="4170"/>
                    <a:pt x="837" y="4168"/>
                    <a:pt x="731" y="4167"/>
                  </a:cubicBezTo>
                  <a:lnTo>
                    <a:pt x="731" y="4167"/>
                  </a:lnTo>
                  <a:cubicBezTo>
                    <a:pt x="735" y="4167"/>
                    <a:pt x="739" y="4167"/>
                    <a:pt x="742" y="4168"/>
                  </a:cubicBezTo>
                  <a:cubicBezTo>
                    <a:pt x="646" y="4165"/>
                    <a:pt x="549" y="4160"/>
                    <a:pt x="453" y="4155"/>
                  </a:cubicBezTo>
                  <a:cubicBezTo>
                    <a:pt x="458" y="4137"/>
                    <a:pt x="462" y="4118"/>
                    <a:pt x="467" y="4098"/>
                  </a:cubicBezTo>
                  <a:cubicBezTo>
                    <a:pt x="488" y="4025"/>
                    <a:pt x="509" y="3952"/>
                    <a:pt x="525" y="3878"/>
                  </a:cubicBezTo>
                  <a:cubicBezTo>
                    <a:pt x="541" y="3802"/>
                    <a:pt x="556" y="3728"/>
                    <a:pt x="574" y="3653"/>
                  </a:cubicBezTo>
                  <a:cubicBezTo>
                    <a:pt x="586" y="3618"/>
                    <a:pt x="598" y="3584"/>
                    <a:pt x="612" y="3549"/>
                  </a:cubicBezTo>
                  <a:cubicBezTo>
                    <a:pt x="650" y="3468"/>
                    <a:pt x="689" y="3389"/>
                    <a:pt x="733" y="3313"/>
                  </a:cubicBezTo>
                  <a:cubicBezTo>
                    <a:pt x="763" y="3269"/>
                    <a:pt x="794" y="3228"/>
                    <a:pt x="825" y="3187"/>
                  </a:cubicBezTo>
                  <a:cubicBezTo>
                    <a:pt x="857" y="3146"/>
                    <a:pt x="893" y="3107"/>
                    <a:pt x="931" y="3070"/>
                  </a:cubicBezTo>
                  <a:cubicBezTo>
                    <a:pt x="958" y="3045"/>
                    <a:pt x="987" y="3021"/>
                    <a:pt x="1017" y="2997"/>
                  </a:cubicBezTo>
                  <a:cubicBezTo>
                    <a:pt x="1049" y="2976"/>
                    <a:pt x="1080" y="2956"/>
                    <a:pt x="1113" y="2936"/>
                  </a:cubicBezTo>
                  <a:cubicBezTo>
                    <a:pt x="1195" y="2893"/>
                    <a:pt x="1279" y="2855"/>
                    <a:pt x="1364" y="2820"/>
                  </a:cubicBezTo>
                  <a:cubicBezTo>
                    <a:pt x="1457" y="2784"/>
                    <a:pt x="1550" y="2750"/>
                    <a:pt x="1643" y="2721"/>
                  </a:cubicBezTo>
                  <a:cubicBezTo>
                    <a:pt x="1731" y="2703"/>
                    <a:pt x="1816" y="2691"/>
                    <a:pt x="1904" y="2680"/>
                  </a:cubicBezTo>
                  <a:cubicBezTo>
                    <a:pt x="1973" y="2676"/>
                    <a:pt x="2040" y="2672"/>
                    <a:pt x="2109" y="2672"/>
                  </a:cubicBezTo>
                  <a:cubicBezTo>
                    <a:pt x="2118" y="2672"/>
                    <a:pt x="2126" y="2672"/>
                    <a:pt x="2134" y="2672"/>
                  </a:cubicBezTo>
                  <a:cubicBezTo>
                    <a:pt x="2166" y="2675"/>
                    <a:pt x="2199" y="2677"/>
                    <a:pt x="2231" y="2683"/>
                  </a:cubicBezTo>
                  <a:cubicBezTo>
                    <a:pt x="2230" y="2681"/>
                    <a:pt x="2229" y="2681"/>
                    <a:pt x="2227" y="2680"/>
                  </a:cubicBezTo>
                  <a:lnTo>
                    <a:pt x="2227" y="2680"/>
                  </a:lnTo>
                  <a:cubicBezTo>
                    <a:pt x="2304" y="2694"/>
                    <a:pt x="2380" y="2711"/>
                    <a:pt x="2455" y="2731"/>
                  </a:cubicBezTo>
                  <a:cubicBezTo>
                    <a:pt x="2447" y="2728"/>
                    <a:pt x="2439" y="2726"/>
                    <a:pt x="2432" y="2724"/>
                  </a:cubicBezTo>
                  <a:lnTo>
                    <a:pt x="2432" y="2724"/>
                  </a:lnTo>
                  <a:cubicBezTo>
                    <a:pt x="2464" y="2733"/>
                    <a:pt x="2496" y="2742"/>
                    <a:pt x="2528" y="2752"/>
                  </a:cubicBezTo>
                  <a:cubicBezTo>
                    <a:pt x="2552" y="2756"/>
                    <a:pt x="2575" y="2760"/>
                    <a:pt x="2599" y="2765"/>
                  </a:cubicBezTo>
                  <a:cubicBezTo>
                    <a:pt x="2599" y="2765"/>
                    <a:pt x="2599" y="2766"/>
                    <a:pt x="2598" y="2766"/>
                  </a:cubicBezTo>
                  <a:cubicBezTo>
                    <a:pt x="2603" y="2767"/>
                    <a:pt x="2608" y="2767"/>
                    <a:pt x="2613" y="2768"/>
                  </a:cubicBezTo>
                  <a:cubicBezTo>
                    <a:pt x="2648" y="2774"/>
                    <a:pt x="2685" y="2782"/>
                    <a:pt x="2719" y="2792"/>
                  </a:cubicBezTo>
                  <a:cubicBezTo>
                    <a:pt x="2759" y="2803"/>
                    <a:pt x="2798" y="2813"/>
                    <a:pt x="2838" y="2824"/>
                  </a:cubicBezTo>
                  <a:cubicBezTo>
                    <a:pt x="2876" y="2834"/>
                    <a:pt x="2914" y="2840"/>
                    <a:pt x="2944" y="2869"/>
                  </a:cubicBezTo>
                  <a:cubicBezTo>
                    <a:pt x="2947" y="2870"/>
                    <a:pt x="2952" y="2870"/>
                    <a:pt x="2955" y="2871"/>
                  </a:cubicBezTo>
                  <a:cubicBezTo>
                    <a:pt x="2992" y="2802"/>
                    <a:pt x="3029" y="2733"/>
                    <a:pt x="3067" y="2663"/>
                  </a:cubicBezTo>
                  <a:cubicBezTo>
                    <a:pt x="3072" y="2653"/>
                    <a:pt x="3076" y="2643"/>
                    <a:pt x="3081" y="2631"/>
                  </a:cubicBezTo>
                  <a:cubicBezTo>
                    <a:pt x="3083" y="2627"/>
                    <a:pt x="3085" y="2623"/>
                    <a:pt x="3088" y="2619"/>
                  </a:cubicBezTo>
                  <a:cubicBezTo>
                    <a:pt x="3091" y="2611"/>
                    <a:pt x="3096" y="2601"/>
                    <a:pt x="3100" y="2595"/>
                  </a:cubicBezTo>
                  <a:cubicBezTo>
                    <a:pt x="3097" y="2591"/>
                    <a:pt x="3092" y="2590"/>
                    <a:pt x="3088" y="2587"/>
                  </a:cubicBezTo>
                  <a:cubicBezTo>
                    <a:pt x="3141" y="2498"/>
                    <a:pt x="3196" y="2410"/>
                    <a:pt x="3259" y="2327"/>
                  </a:cubicBezTo>
                  <a:cubicBezTo>
                    <a:pt x="3287" y="2294"/>
                    <a:pt x="3315" y="2264"/>
                    <a:pt x="3345" y="2234"/>
                  </a:cubicBezTo>
                  <a:lnTo>
                    <a:pt x="3345" y="2234"/>
                  </a:lnTo>
                  <a:cubicBezTo>
                    <a:pt x="3345" y="2234"/>
                    <a:pt x="3344" y="2235"/>
                    <a:pt x="3344" y="2237"/>
                  </a:cubicBezTo>
                  <a:lnTo>
                    <a:pt x="3344" y="2237"/>
                  </a:lnTo>
                  <a:cubicBezTo>
                    <a:pt x="3344" y="2235"/>
                    <a:pt x="3345" y="2234"/>
                    <a:pt x="3346" y="2233"/>
                  </a:cubicBezTo>
                  <a:cubicBezTo>
                    <a:pt x="3348" y="2231"/>
                    <a:pt x="3352" y="2227"/>
                    <a:pt x="3354" y="2225"/>
                  </a:cubicBezTo>
                  <a:lnTo>
                    <a:pt x="3354" y="2226"/>
                  </a:lnTo>
                  <a:cubicBezTo>
                    <a:pt x="3355" y="2225"/>
                    <a:pt x="3356" y="2223"/>
                    <a:pt x="3357" y="2222"/>
                  </a:cubicBezTo>
                  <a:cubicBezTo>
                    <a:pt x="3358" y="2221"/>
                    <a:pt x="3358" y="2221"/>
                    <a:pt x="3359" y="2221"/>
                  </a:cubicBezTo>
                  <a:lnTo>
                    <a:pt x="3359" y="2221"/>
                  </a:lnTo>
                  <a:cubicBezTo>
                    <a:pt x="3434" y="2149"/>
                    <a:pt x="3508" y="2075"/>
                    <a:pt x="3584" y="2002"/>
                  </a:cubicBezTo>
                  <a:cubicBezTo>
                    <a:pt x="3612" y="1977"/>
                    <a:pt x="3642" y="1954"/>
                    <a:pt x="3672" y="1931"/>
                  </a:cubicBezTo>
                  <a:cubicBezTo>
                    <a:pt x="3700" y="1911"/>
                    <a:pt x="3729" y="1890"/>
                    <a:pt x="3760" y="1872"/>
                  </a:cubicBezTo>
                  <a:cubicBezTo>
                    <a:pt x="3760" y="1871"/>
                    <a:pt x="3760" y="1871"/>
                    <a:pt x="3760" y="1871"/>
                  </a:cubicBezTo>
                  <a:cubicBezTo>
                    <a:pt x="3811" y="1844"/>
                    <a:pt x="3865" y="1820"/>
                    <a:pt x="3919" y="1798"/>
                  </a:cubicBezTo>
                  <a:cubicBezTo>
                    <a:pt x="3950" y="1786"/>
                    <a:pt x="3979" y="1777"/>
                    <a:pt x="4010" y="1769"/>
                  </a:cubicBezTo>
                  <a:cubicBezTo>
                    <a:pt x="4101" y="1747"/>
                    <a:pt x="4193" y="1730"/>
                    <a:pt x="4286" y="1716"/>
                  </a:cubicBezTo>
                  <a:cubicBezTo>
                    <a:pt x="4331" y="1713"/>
                    <a:pt x="4374" y="1712"/>
                    <a:pt x="4417" y="1711"/>
                  </a:cubicBezTo>
                  <a:cubicBezTo>
                    <a:pt x="4502" y="1713"/>
                    <a:pt x="4583" y="1721"/>
                    <a:pt x="4668" y="1731"/>
                  </a:cubicBezTo>
                  <a:cubicBezTo>
                    <a:pt x="4707" y="1738"/>
                    <a:pt x="4746" y="1746"/>
                    <a:pt x="4782" y="1755"/>
                  </a:cubicBezTo>
                  <a:cubicBezTo>
                    <a:pt x="4784" y="1756"/>
                    <a:pt x="4784" y="1756"/>
                    <a:pt x="4786" y="1756"/>
                  </a:cubicBezTo>
                  <a:cubicBezTo>
                    <a:pt x="4790" y="1758"/>
                    <a:pt x="4796" y="1759"/>
                    <a:pt x="4801" y="1760"/>
                  </a:cubicBezTo>
                  <a:cubicBezTo>
                    <a:pt x="4796" y="1759"/>
                    <a:pt x="4791" y="1759"/>
                    <a:pt x="4787" y="1758"/>
                  </a:cubicBezTo>
                  <a:lnTo>
                    <a:pt x="4787" y="1758"/>
                  </a:lnTo>
                  <a:cubicBezTo>
                    <a:pt x="4826" y="1769"/>
                    <a:pt x="4862" y="1782"/>
                    <a:pt x="4899" y="1796"/>
                  </a:cubicBezTo>
                  <a:cubicBezTo>
                    <a:pt x="4945" y="1816"/>
                    <a:pt x="4989" y="1839"/>
                    <a:pt x="5033" y="1863"/>
                  </a:cubicBezTo>
                  <a:cubicBezTo>
                    <a:pt x="5113" y="1912"/>
                    <a:pt x="5192" y="1963"/>
                    <a:pt x="5269" y="2016"/>
                  </a:cubicBezTo>
                  <a:cubicBezTo>
                    <a:pt x="5299" y="2030"/>
                    <a:pt x="5325" y="2049"/>
                    <a:pt x="5353" y="2066"/>
                  </a:cubicBezTo>
                  <a:cubicBezTo>
                    <a:pt x="5378" y="2082"/>
                    <a:pt x="5403" y="2098"/>
                    <a:pt x="5427" y="2114"/>
                  </a:cubicBezTo>
                  <a:cubicBezTo>
                    <a:pt x="5479" y="2147"/>
                    <a:pt x="5529" y="2181"/>
                    <a:pt x="5578" y="2214"/>
                  </a:cubicBezTo>
                  <a:lnTo>
                    <a:pt x="5579" y="2214"/>
                  </a:lnTo>
                  <a:cubicBezTo>
                    <a:pt x="5585" y="2217"/>
                    <a:pt x="5592" y="2221"/>
                    <a:pt x="5598" y="2224"/>
                  </a:cubicBezTo>
                  <a:cubicBezTo>
                    <a:pt x="5603" y="2226"/>
                    <a:pt x="5608" y="2230"/>
                    <a:pt x="5614" y="2232"/>
                  </a:cubicBezTo>
                  <a:cubicBezTo>
                    <a:pt x="5668" y="2261"/>
                    <a:pt x="5721" y="2292"/>
                    <a:pt x="5774" y="2324"/>
                  </a:cubicBezTo>
                  <a:cubicBezTo>
                    <a:pt x="5774" y="2322"/>
                    <a:pt x="5775" y="2321"/>
                    <a:pt x="5775" y="2320"/>
                  </a:cubicBezTo>
                  <a:cubicBezTo>
                    <a:pt x="5790" y="2292"/>
                    <a:pt x="5806" y="2263"/>
                    <a:pt x="5823" y="2237"/>
                  </a:cubicBezTo>
                  <a:cubicBezTo>
                    <a:pt x="5831" y="2218"/>
                    <a:pt x="5839" y="2201"/>
                    <a:pt x="5847" y="2184"/>
                  </a:cubicBezTo>
                  <a:cubicBezTo>
                    <a:pt x="5853" y="2170"/>
                    <a:pt x="5858" y="2157"/>
                    <a:pt x="5864" y="2143"/>
                  </a:cubicBezTo>
                  <a:cubicBezTo>
                    <a:pt x="5877" y="2114"/>
                    <a:pt x="5889" y="2086"/>
                    <a:pt x="5903" y="2057"/>
                  </a:cubicBezTo>
                  <a:cubicBezTo>
                    <a:pt x="5901" y="2055"/>
                    <a:pt x="5898" y="2053"/>
                    <a:pt x="5897" y="2051"/>
                  </a:cubicBezTo>
                  <a:cubicBezTo>
                    <a:pt x="5897" y="2050"/>
                    <a:pt x="5897" y="2050"/>
                    <a:pt x="5897" y="2049"/>
                  </a:cubicBezTo>
                  <a:cubicBezTo>
                    <a:pt x="5904" y="2033"/>
                    <a:pt x="5911" y="2018"/>
                    <a:pt x="5920" y="2003"/>
                  </a:cubicBezTo>
                  <a:cubicBezTo>
                    <a:pt x="5923" y="1999"/>
                    <a:pt x="5925" y="1996"/>
                    <a:pt x="5927" y="1992"/>
                  </a:cubicBezTo>
                  <a:lnTo>
                    <a:pt x="5927" y="1992"/>
                  </a:lnTo>
                  <a:cubicBezTo>
                    <a:pt x="5940" y="1971"/>
                    <a:pt x="5953" y="1951"/>
                    <a:pt x="5967" y="1931"/>
                  </a:cubicBezTo>
                  <a:cubicBezTo>
                    <a:pt x="5975" y="1916"/>
                    <a:pt x="5983" y="1903"/>
                    <a:pt x="5992" y="1888"/>
                  </a:cubicBezTo>
                  <a:cubicBezTo>
                    <a:pt x="5998" y="1879"/>
                    <a:pt x="6006" y="1871"/>
                    <a:pt x="6013" y="1864"/>
                  </a:cubicBezTo>
                  <a:cubicBezTo>
                    <a:pt x="6031" y="1839"/>
                    <a:pt x="6048" y="1815"/>
                    <a:pt x="6065" y="1788"/>
                  </a:cubicBezTo>
                  <a:cubicBezTo>
                    <a:pt x="6116" y="1712"/>
                    <a:pt x="6156" y="1628"/>
                    <a:pt x="6202" y="1548"/>
                  </a:cubicBezTo>
                  <a:lnTo>
                    <a:pt x="6202" y="1548"/>
                  </a:lnTo>
                  <a:cubicBezTo>
                    <a:pt x="6201" y="1551"/>
                    <a:pt x="6200" y="1552"/>
                    <a:pt x="6200" y="1553"/>
                  </a:cubicBezTo>
                  <a:cubicBezTo>
                    <a:pt x="6245" y="1476"/>
                    <a:pt x="6286" y="1397"/>
                    <a:pt x="6329" y="1320"/>
                  </a:cubicBezTo>
                  <a:cubicBezTo>
                    <a:pt x="6338" y="1305"/>
                    <a:pt x="6350" y="1290"/>
                    <a:pt x="6361" y="1275"/>
                  </a:cubicBezTo>
                  <a:cubicBezTo>
                    <a:pt x="6375" y="1257"/>
                    <a:pt x="6391" y="1241"/>
                    <a:pt x="6406" y="1225"/>
                  </a:cubicBezTo>
                  <a:cubicBezTo>
                    <a:pt x="6505" y="1130"/>
                    <a:pt x="6613" y="1043"/>
                    <a:pt x="6723" y="958"/>
                  </a:cubicBezTo>
                  <a:cubicBezTo>
                    <a:pt x="6885" y="844"/>
                    <a:pt x="7054" y="739"/>
                    <a:pt x="7228" y="640"/>
                  </a:cubicBezTo>
                  <a:lnTo>
                    <a:pt x="7228" y="640"/>
                  </a:lnTo>
                  <a:cubicBezTo>
                    <a:pt x="7226" y="642"/>
                    <a:pt x="7223" y="643"/>
                    <a:pt x="7221" y="645"/>
                  </a:cubicBezTo>
                  <a:lnTo>
                    <a:pt x="7221" y="645"/>
                  </a:lnTo>
                  <a:cubicBezTo>
                    <a:pt x="7313" y="596"/>
                    <a:pt x="7407" y="552"/>
                    <a:pt x="7501" y="510"/>
                  </a:cubicBezTo>
                  <a:cubicBezTo>
                    <a:pt x="7581" y="480"/>
                    <a:pt x="7660" y="454"/>
                    <a:pt x="7742" y="430"/>
                  </a:cubicBezTo>
                  <a:cubicBezTo>
                    <a:pt x="7836" y="410"/>
                    <a:pt x="7930" y="396"/>
                    <a:pt x="8026" y="384"/>
                  </a:cubicBezTo>
                  <a:cubicBezTo>
                    <a:pt x="8148" y="374"/>
                    <a:pt x="8268" y="369"/>
                    <a:pt x="8389" y="369"/>
                  </a:cubicBezTo>
                  <a:close/>
                  <a:moveTo>
                    <a:pt x="8313" y="0"/>
                  </a:moveTo>
                  <a:cubicBezTo>
                    <a:pt x="8281" y="0"/>
                    <a:pt x="8250" y="0"/>
                    <a:pt x="8218" y="1"/>
                  </a:cubicBezTo>
                  <a:cubicBezTo>
                    <a:pt x="8122" y="2"/>
                    <a:pt x="8026" y="13"/>
                    <a:pt x="7930" y="24"/>
                  </a:cubicBezTo>
                  <a:cubicBezTo>
                    <a:pt x="7831" y="35"/>
                    <a:pt x="7731" y="50"/>
                    <a:pt x="7634" y="78"/>
                  </a:cubicBezTo>
                  <a:cubicBezTo>
                    <a:pt x="7264" y="178"/>
                    <a:pt x="6929" y="374"/>
                    <a:pt x="6612" y="585"/>
                  </a:cubicBezTo>
                  <a:cubicBezTo>
                    <a:pt x="6465" y="683"/>
                    <a:pt x="6325" y="796"/>
                    <a:pt x="6196" y="916"/>
                  </a:cubicBezTo>
                  <a:cubicBezTo>
                    <a:pt x="6132" y="975"/>
                    <a:pt x="6071" y="1038"/>
                    <a:pt x="6024" y="1113"/>
                  </a:cubicBezTo>
                  <a:cubicBezTo>
                    <a:pt x="5983" y="1177"/>
                    <a:pt x="5951" y="1248"/>
                    <a:pt x="5912" y="1315"/>
                  </a:cubicBezTo>
                  <a:cubicBezTo>
                    <a:pt x="5911" y="1316"/>
                    <a:pt x="5910" y="1320"/>
                    <a:pt x="5907" y="1323"/>
                  </a:cubicBezTo>
                  <a:cubicBezTo>
                    <a:pt x="5906" y="1324"/>
                    <a:pt x="5905" y="1327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3" y="1330"/>
                    <a:pt x="5903" y="1331"/>
                    <a:pt x="5902" y="1332"/>
                  </a:cubicBezTo>
                  <a:lnTo>
                    <a:pt x="5902" y="1332"/>
                  </a:lnTo>
                  <a:cubicBezTo>
                    <a:pt x="5902" y="1332"/>
                    <a:pt x="5902" y="1331"/>
                    <a:pt x="5903" y="1331"/>
                  </a:cubicBezTo>
                  <a:lnTo>
                    <a:pt x="5903" y="1331"/>
                  </a:lnTo>
                  <a:cubicBezTo>
                    <a:pt x="5864" y="1398"/>
                    <a:pt x="5827" y="1467"/>
                    <a:pt x="5788" y="1536"/>
                  </a:cubicBezTo>
                  <a:cubicBezTo>
                    <a:pt x="5732" y="1627"/>
                    <a:pt x="5668" y="1713"/>
                    <a:pt x="5611" y="1804"/>
                  </a:cubicBezTo>
                  <a:cubicBezTo>
                    <a:pt x="5529" y="1744"/>
                    <a:pt x="5444" y="1687"/>
                    <a:pt x="5360" y="1632"/>
                  </a:cubicBezTo>
                  <a:cubicBezTo>
                    <a:pt x="5225" y="1543"/>
                    <a:pt x="5084" y="1465"/>
                    <a:pt x="4930" y="1414"/>
                  </a:cubicBezTo>
                  <a:cubicBezTo>
                    <a:pt x="4796" y="1371"/>
                    <a:pt x="4655" y="1355"/>
                    <a:pt x="4515" y="1344"/>
                  </a:cubicBezTo>
                  <a:cubicBezTo>
                    <a:pt x="4484" y="1341"/>
                    <a:pt x="4454" y="1340"/>
                    <a:pt x="4423" y="1340"/>
                  </a:cubicBezTo>
                  <a:cubicBezTo>
                    <a:pt x="4259" y="1340"/>
                    <a:pt x="4097" y="1370"/>
                    <a:pt x="3937" y="1406"/>
                  </a:cubicBezTo>
                  <a:cubicBezTo>
                    <a:pt x="3794" y="1440"/>
                    <a:pt x="3652" y="1503"/>
                    <a:pt x="3529" y="1580"/>
                  </a:cubicBezTo>
                  <a:cubicBezTo>
                    <a:pt x="3415" y="1652"/>
                    <a:pt x="3319" y="1745"/>
                    <a:pt x="3225" y="1839"/>
                  </a:cubicBezTo>
                  <a:cubicBezTo>
                    <a:pt x="3226" y="1839"/>
                    <a:pt x="3226" y="1839"/>
                    <a:pt x="3227" y="1838"/>
                  </a:cubicBezTo>
                  <a:lnTo>
                    <a:pt x="3227" y="1838"/>
                  </a:lnTo>
                  <a:cubicBezTo>
                    <a:pt x="3225" y="1840"/>
                    <a:pt x="3223" y="1843"/>
                    <a:pt x="3220" y="1844"/>
                  </a:cubicBezTo>
                  <a:cubicBezTo>
                    <a:pt x="3220" y="1846"/>
                    <a:pt x="3219" y="1846"/>
                    <a:pt x="3218" y="1846"/>
                  </a:cubicBezTo>
                  <a:cubicBezTo>
                    <a:pt x="3131" y="1928"/>
                    <a:pt x="3037" y="2008"/>
                    <a:pt x="2964" y="2105"/>
                  </a:cubicBezTo>
                  <a:cubicBezTo>
                    <a:pt x="2891" y="2201"/>
                    <a:pt x="2827" y="2303"/>
                    <a:pt x="2765" y="2407"/>
                  </a:cubicBezTo>
                  <a:cubicBezTo>
                    <a:pt x="2758" y="2416"/>
                    <a:pt x="2755" y="2426"/>
                    <a:pt x="2749" y="2437"/>
                  </a:cubicBezTo>
                  <a:cubicBezTo>
                    <a:pt x="2632" y="2394"/>
                    <a:pt x="2514" y="2359"/>
                    <a:pt x="2392" y="2336"/>
                  </a:cubicBezTo>
                  <a:cubicBezTo>
                    <a:pt x="2285" y="2316"/>
                    <a:pt x="2177" y="2302"/>
                    <a:pt x="2068" y="2302"/>
                  </a:cubicBezTo>
                  <a:cubicBezTo>
                    <a:pt x="2038" y="2302"/>
                    <a:pt x="2008" y="2303"/>
                    <a:pt x="1977" y="2305"/>
                  </a:cubicBezTo>
                  <a:cubicBezTo>
                    <a:pt x="1869" y="2312"/>
                    <a:pt x="1761" y="2324"/>
                    <a:pt x="1655" y="2342"/>
                  </a:cubicBezTo>
                  <a:cubicBezTo>
                    <a:pt x="1574" y="2354"/>
                    <a:pt x="1492" y="2380"/>
                    <a:pt x="1416" y="2407"/>
                  </a:cubicBezTo>
                  <a:cubicBezTo>
                    <a:pt x="1320" y="2441"/>
                    <a:pt x="1224" y="2478"/>
                    <a:pt x="1130" y="2517"/>
                  </a:cubicBezTo>
                  <a:cubicBezTo>
                    <a:pt x="1036" y="2557"/>
                    <a:pt x="945" y="2604"/>
                    <a:pt x="859" y="2657"/>
                  </a:cubicBezTo>
                  <a:cubicBezTo>
                    <a:pt x="725" y="2741"/>
                    <a:pt x="613" y="2858"/>
                    <a:pt x="517" y="2981"/>
                  </a:cubicBezTo>
                  <a:cubicBezTo>
                    <a:pt x="403" y="3126"/>
                    <a:pt x="316" y="3291"/>
                    <a:pt x="248" y="3462"/>
                  </a:cubicBezTo>
                  <a:cubicBezTo>
                    <a:pt x="217" y="3540"/>
                    <a:pt x="199" y="3624"/>
                    <a:pt x="183" y="3706"/>
                  </a:cubicBezTo>
                  <a:cubicBezTo>
                    <a:pt x="167" y="3787"/>
                    <a:pt x="149" y="3866"/>
                    <a:pt x="127" y="3946"/>
                  </a:cubicBezTo>
                  <a:cubicBezTo>
                    <a:pt x="108" y="4012"/>
                    <a:pt x="91" y="4079"/>
                    <a:pt x="75" y="4145"/>
                  </a:cubicBezTo>
                  <a:lnTo>
                    <a:pt x="73" y="4145"/>
                  </a:lnTo>
                  <a:lnTo>
                    <a:pt x="73" y="4147"/>
                  </a:lnTo>
                  <a:cubicBezTo>
                    <a:pt x="67" y="4179"/>
                    <a:pt x="61" y="4210"/>
                    <a:pt x="53" y="4241"/>
                  </a:cubicBezTo>
                  <a:cubicBezTo>
                    <a:pt x="52" y="4246"/>
                    <a:pt x="52" y="4249"/>
                    <a:pt x="51" y="4254"/>
                  </a:cubicBezTo>
                  <a:cubicBezTo>
                    <a:pt x="48" y="4263"/>
                    <a:pt x="47" y="4272"/>
                    <a:pt x="45" y="4282"/>
                  </a:cubicBezTo>
                  <a:cubicBezTo>
                    <a:pt x="44" y="4288"/>
                    <a:pt x="43" y="4294"/>
                    <a:pt x="41" y="4299"/>
                  </a:cubicBezTo>
                  <a:cubicBezTo>
                    <a:pt x="29" y="4357"/>
                    <a:pt x="16" y="4415"/>
                    <a:pt x="7" y="4472"/>
                  </a:cubicBezTo>
                  <a:cubicBezTo>
                    <a:pt x="5" y="4487"/>
                    <a:pt x="2" y="4501"/>
                    <a:pt x="0" y="4514"/>
                  </a:cubicBezTo>
                  <a:lnTo>
                    <a:pt x="11" y="4514"/>
                  </a:lnTo>
                  <a:cubicBezTo>
                    <a:pt x="11" y="4518"/>
                    <a:pt x="9" y="4521"/>
                    <a:pt x="9" y="4525"/>
                  </a:cubicBezTo>
                  <a:cubicBezTo>
                    <a:pt x="73" y="4525"/>
                    <a:pt x="139" y="4527"/>
                    <a:pt x="203" y="4527"/>
                  </a:cubicBezTo>
                  <a:lnTo>
                    <a:pt x="380" y="4527"/>
                  </a:lnTo>
                  <a:cubicBezTo>
                    <a:pt x="381" y="4525"/>
                    <a:pt x="381" y="4524"/>
                    <a:pt x="381" y="4521"/>
                  </a:cubicBezTo>
                  <a:cubicBezTo>
                    <a:pt x="593" y="4529"/>
                    <a:pt x="805" y="4540"/>
                    <a:pt x="1017" y="4540"/>
                  </a:cubicBezTo>
                  <a:cubicBezTo>
                    <a:pt x="1272" y="4540"/>
                    <a:pt x="1526" y="4528"/>
                    <a:pt x="1780" y="4528"/>
                  </a:cubicBezTo>
                  <a:cubicBezTo>
                    <a:pt x="1792" y="4528"/>
                    <a:pt x="1803" y="4528"/>
                    <a:pt x="1815" y="4528"/>
                  </a:cubicBezTo>
                  <a:cubicBezTo>
                    <a:pt x="2008" y="4534"/>
                    <a:pt x="2200" y="4543"/>
                    <a:pt x="2392" y="4554"/>
                  </a:cubicBezTo>
                  <a:cubicBezTo>
                    <a:pt x="2494" y="4561"/>
                    <a:pt x="2597" y="4564"/>
                    <a:pt x="2699" y="4567"/>
                  </a:cubicBezTo>
                  <a:cubicBezTo>
                    <a:pt x="2757" y="4568"/>
                    <a:pt x="2816" y="4570"/>
                    <a:pt x="2875" y="4570"/>
                  </a:cubicBezTo>
                  <a:cubicBezTo>
                    <a:pt x="2908" y="4570"/>
                    <a:pt x="2941" y="4570"/>
                    <a:pt x="2973" y="4568"/>
                  </a:cubicBezTo>
                  <a:cubicBezTo>
                    <a:pt x="3365" y="4549"/>
                    <a:pt x="3754" y="4494"/>
                    <a:pt x="4146" y="4488"/>
                  </a:cubicBezTo>
                  <a:cubicBezTo>
                    <a:pt x="4556" y="4482"/>
                    <a:pt x="4964" y="4481"/>
                    <a:pt x="5373" y="4476"/>
                  </a:cubicBezTo>
                  <a:cubicBezTo>
                    <a:pt x="5577" y="4472"/>
                    <a:pt x="5779" y="4462"/>
                    <a:pt x="5983" y="4455"/>
                  </a:cubicBezTo>
                  <a:cubicBezTo>
                    <a:pt x="6170" y="4448"/>
                    <a:pt x="6358" y="4448"/>
                    <a:pt x="6545" y="4447"/>
                  </a:cubicBezTo>
                  <a:cubicBezTo>
                    <a:pt x="6911" y="4444"/>
                    <a:pt x="7276" y="4425"/>
                    <a:pt x="7643" y="4424"/>
                  </a:cubicBezTo>
                  <a:cubicBezTo>
                    <a:pt x="8008" y="4437"/>
                    <a:pt x="8373" y="4452"/>
                    <a:pt x="8739" y="4456"/>
                  </a:cubicBezTo>
                  <a:cubicBezTo>
                    <a:pt x="8755" y="4456"/>
                    <a:pt x="8772" y="4456"/>
                    <a:pt x="8789" y="4456"/>
                  </a:cubicBezTo>
                  <a:cubicBezTo>
                    <a:pt x="8958" y="4456"/>
                    <a:pt x="9128" y="4447"/>
                    <a:pt x="9298" y="4444"/>
                  </a:cubicBezTo>
                  <a:cubicBezTo>
                    <a:pt x="9356" y="4442"/>
                    <a:pt x="9415" y="4441"/>
                    <a:pt x="9474" y="4441"/>
                  </a:cubicBezTo>
                  <a:cubicBezTo>
                    <a:pt x="9591" y="4441"/>
                    <a:pt x="9709" y="4444"/>
                    <a:pt x="9826" y="4447"/>
                  </a:cubicBezTo>
                  <a:lnTo>
                    <a:pt x="9824" y="4447"/>
                  </a:lnTo>
                  <a:cubicBezTo>
                    <a:pt x="9995" y="4450"/>
                    <a:pt x="10165" y="4454"/>
                    <a:pt x="10335" y="4457"/>
                  </a:cubicBezTo>
                  <a:lnTo>
                    <a:pt x="10353" y="4457"/>
                  </a:lnTo>
                  <a:cubicBezTo>
                    <a:pt x="10527" y="4463"/>
                    <a:pt x="10700" y="4469"/>
                    <a:pt x="10871" y="4484"/>
                  </a:cubicBezTo>
                  <a:cubicBezTo>
                    <a:pt x="11071" y="4500"/>
                    <a:pt x="11270" y="4521"/>
                    <a:pt x="11469" y="4535"/>
                  </a:cubicBezTo>
                  <a:cubicBezTo>
                    <a:pt x="11599" y="4543"/>
                    <a:pt x="11729" y="4548"/>
                    <a:pt x="11859" y="4548"/>
                  </a:cubicBezTo>
                  <a:cubicBezTo>
                    <a:pt x="11920" y="4548"/>
                    <a:pt x="11982" y="4547"/>
                    <a:pt x="12043" y="4544"/>
                  </a:cubicBezTo>
                  <a:cubicBezTo>
                    <a:pt x="12122" y="4542"/>
                    <a:pt x="12201" y="4537"/>
                    <a:pt x="12280" y="4534"/>
                  </a:cubicBezTo>
                  <a:lnTo>
                    <a:pt x="12280" y="4534"/>
                  </a:lnTo>
                  <a:cubicBezTo>
                    <a:pt x="12279" y="4537"/>
                    <a:pt x="12278" y="4542"/>
                    <a:pt x="12277" y="4545"/>
                  </a:cubicBezTo>
                  <a:cubicBezTo>
                    <a:pt x="12303" y="4536"/>
                    <a:pt x="12328" y="4533"/>
                    <a:pt x="12358" y="4532"/>
                  </a:cubicBezTo>
                  <a:cubicBezTo>
                    <a:pt x="12362" y="4530"/>
                    <a:pt x="12368" y="4530"/>
                    <a:pt x="12374" y="4530"/>
                  </a:cubicBezTo>
                  <a:cubicBezTo>
                    <a:pt x="12402" y="4529"/>
                    <a:pt x="12430" y="4528"/>
                    <a:pt x="12458" y="4528"/>
                  </a:cubicBezTo>
                  <a:cubicBezTo>
                    <a:pt x="12481" y="4527"/>
                    <a:pt x="12505" y="4527"/>
                    <a:pt x="12528" y="4527"/>
                  </a:cubicBezTo>
                  <a:cubicBezTo>
                    <a:pt x="12549" y="4526"/>
                    <a:pt x="12569" y="4526"/>
                    <a:pt x="12590" y="4526"/>
                  </a:cubicBezTo>
                  <a:cubicBezTo>
                    <a:pt x="12611" y="4526"/>
                    <a:pt x="12632" y="4526"/>
                    <a:pt x="12653" y="4526"/>
                  </a:cubicBezTo>
                  <a:cubicBezTo>
                    <a:pt x="12655" y="4527"/>
                    <a:pt x="12658" y="4527"/>
                    <a:pt x="12662" y="4527"/>
                  </a:cubicBezTo>
                  <a:lnTo>
                    <a:pt x="12719" y="4527"/>
                  </a:lnTo>
                  <a:cubicBezTo>
                    <a:pt x="12714" y="4486"/>
                    <a:pt x="12711" y="4445"/>
                    <a:pt x="12706" y="4405"/>
                  </a:cubicBezTo>
                  <a:cubicBezTo>
                    <a:pt x="12703" y="4363"/>
                    <a:pt x="12701" y="4322"/>
                    <a:pt x="12700" y="4281"/>
                  </a:cubicBezTo>
                  <a:cubicBezTo>
                    <a:pt x="12696" y="4240"/>
                    <a:pt x="12693" y="4199"/>
                    <a:pt x="12689" y="4159"/>
                  </a:cubicBezTo>
                  <a:lnTo>
                    <a:pt x="12685" y="4159"/>
                  </a:lnTo>
                  <a:cubicBezTo>
                    <a:pt x="12682" y="4111"/>
                    <a:pt x="12678" y="4064"/>
                    <a:pt x="12671" y="4018"/>
                  </a:cubicBezTo>
                  <a:cubicBezTo>
                    <a:pt x="12658" y="3926"/>
                    <a:pt x="12642" y="3834"/>
                    <a:pt x="12623" y="3741"/>
                  </a:cubicBezTo>
                  <a:cubicBezTo>
                    <a:pt x="12605" y="3653"/>
                    <a:pt x="12589" y="3564"/>
                    <a:pt x="12567" y="3476"/>
                  </a:cubicBezTo>
                  <a:lnTo>
                    <a:pt x="12567" y="3476"/>
                  </a:lnTo>
                  <a:cubicBezTo>
                    <a:pt x="12567" y="3478"/>
                    <a:pt x="12568" y="3480"/>
                    <a:pt x="12568" y="3481"/>
                  </a:cubicBezTo>
                  <a:lnTo>
                    <a:pt x="12568" y="3481"/>
                  </a:lnTo>
                  <a:cubicBezTo>
                    <a:pt x="12559" y="3440"/>
                    <a:pt x="12549" y="3397"/>
                    <a:pt x="12536" y="3357"/>
                  </a:cubicBezTo>
                  <a:cubicBezTo>
                    <a:pt x="12518" y="3299"/>
                    <a:pt x="12498" y="3243"/>
                    <a:pt x="12475" y="3186"/>
                  </a:cubicBezTo>
                  <a:cubicBezTo>
                    <a:pt x="12394" y="2979"/>
                    <a:pt x="12239" y="2813"/>
                    <a:pt x="12064" y="2679"/>
                  </a:cubicBezTo>
                  <a:cubicBezTo>
                    <a:pt x="11913" y="2567"/>
                    <a:pt x="11745" y="2486"/>
                    <a:pt x="11563" y="2437"/>
                  </a:cubicBezTo>
                  <a:cubicBezTo>
                    <a:pt x="11467" y="2410"/>
                    <a:pt x="11370" y="2384"/>
                    <a:pt x="11271" y="2366"/>
                  </a:cubicBezTo>
                  <a:cubicBezTo>
                    <a:pt x="11214" y="2355"/>
                    <a:pt x="11157" y="2349"/>
                    <a:pt x="11099" y="2349"/>
                  </a:cubicBezTo>
                  <a:cubicBezTo>
                    <a:pt x="11014" y="2349"/>
                    <a:pt x="10928" y="2361"/>
                    <a:pt x="10845" y="2383"/>
                  </a:cubicBezTo>
                  <a:cubicBezTo>
                    <a:pt x="10831" y="2259"/>
                    <a:pt x="10789" y="2138"/>
                    <a:pt x="10751" y="2022"/>
                  </a:cubicBezTo>
                  <a:cubicBezTo>
                    <a:pt x="10719" y="1926"/>
                    <a:pt x="10684" y="1831"/>
                    <a:pt x="10645" y="1737"/>
                  </a:cubicBezTo>
                  <a:cubicBezTo>
                    <a:pt x="10607" y="1643"/>
                    <a:pt x="10559" y="1553"/>
                    <a:pt x="10512" y="1464"/>
                  </a:cubicBezTo>
                  <a:cubicBezTo>
                    <a:pt x="10466" y="1374"/>
                    <a:pt x="10417" y="1288"/>
                    <a:pt x="10368" y="1202"/>
                  </a:cubicBezTo>
                  <a:cubicBezTo>
                    <a:pt x="10274" y="1041"/>
                    <a:pt x="10174" y="876"/>
                    <a:pt x="10046" y="740"/>
                  </a:cubicBezTo>
                  <a:cubicBezTo>
                    <a:pt x="9947" y="635"/>
                    <a:pt x="9848" y="533"/>
                    <a:pt x="9731" y="446"/>
                  </a:cubicBezTo>
                  <a:cubicBezTo>
                    <a:pt x="9626" y="366"/>
                    <a:pt x="9501" y="308"/>
                    <a:pt x="9382" y="249"/>
                  </a:cubicBezTo>
                  <a:cubicBezTo>
                    <a:pt x="9205" y="162"/>
                    <a:pt x="9016" y="98"/>
                    <a:pt x="8824" y="54"/>
                  </a:cubicBezTo>
                  <a:cubicBezTo>
                    <a:pt x="8727" y="32"/>
                    <a:pt x="8629" y="14"/>
                    <a:pt x="8529" y="7"/>
                  </a:cubicBezTo>
                  <a:cubicBezTo>
                    <a:pt x="8458" y="2"/>
                    <a:pt x="8385" y="0"/>
                    <a:pt x="83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0" name="Google Shape;1430;p39"/>
          <p:cNvGrpSpPr/>
          <p:nvPr/>
        </p:nvGrpSpPr>
        <p:grpSpPr>
          <a:xfrm>
            <a:off x="526864" y="2083859"/>
            <a:ext cx="676371" cy="232501"/>
            <a:chOff x="7331200" y="1084150"/>
            <a:chExt cx="290600" cy="101925"/>
          </a:xfrm>
        </p:grpSpPr>
        <p:sp>
          <p:nvSpPr>
            <p:cNvPr id="1431" name="Google Shape;1431;p39"/>
            <p:cNvSpPr/>
            <p:nvPr/>
          </p:nvSpPr>
          <p:spPr>
            <a:xfrm>
              <a:off x="7341275" y="1091125"/>
              <a:ext cx="270700" cy="88550"/>
            </a:xfrm>
            <a:custGeom>
              <a:avLst/>
              <a:gdLst/>
              <a:ahLst/>
              <a:cxnLst/>
              <a:rect l="l" t="t" r="r" b="b"/>
              <a:pathLst>
                <a:path w="10828" h="3542" extrusionOk="0">
                  <a:moveTo>
                    <a:pt x="7234" y="1613"/>
                  </a:moveTo>
                  <a:lnTo>
                    <a:pt x="7234" y="1613"/>
                  </a:lnTo>
                  <a:cubicBezTo>
                    <a:pt x="7258" y="1632"/>
                    <a:pt x="7282" y="1650"/>
                    <a:pt x="7305" y="1667"/>
                  </a:cubicBezTo>
                  <a:cubicBezTo>
                    <a:pt x="7305" y="1668"/>
                    <a:pt x="7306" y="1668"/>
                    <a:pt x="7306" y="1670"/>
                  </a:cubicBezTo>
                  <a:cubicBezTo>
                    <a:pt x="7312" y="1678"/>
                    <a:pt x="7319" y="1686"/>
                    <a:pt x="7325" y="1695"/>
                  </a:cubicBezTo>
                  <a:cubicBezTo>
                    <a:pt x="7294" y="1668"/>
                    <a:pt x="7264" y="1641"/>
                    <a:pt x="7234" y="1613"/>
                  </a:cubicBezTo>
                  <a:close/>
                  <a:moveTo>
                    <a:pt x="5757" y="0"/>
                  </a:moveTo>
                  <a:cubicBezTo>
                    <a:pt x="5711" y="0"/>
                    <a:pt x="5665" y="9"/>
                    <a:pt x="5621" y="27"/>
                  </a:cubicBezTo>
                  <a:cubicBezTo>
                    <a:pt x="5545" y="34"/>
                    <a:pt x="5469" y="49"/>
                    <a:pt x="5399" y="80"/>
                  </a:cubicBezTo>
                  <a:cubicBezTo>
                    <a:pt x="5326" y="112"/>
                    <a:pt x="5254" y="164"/>
                    <a:pt x="5224" y="239"/>
                  </a:cubicBezTo>
                  <a:cubicBezTo>
                    <a:pt x="5154" y="231"/>
                    <a:pt x="5084" y="227"/>
                    <a:pt x="5014" y="227"/>
                  </a:cubicBezTo>
                  <a:cubicBezTo>
                    <a:pt x="4862" y="227"/>
                    <a:pt x="4712" y="248"/>
                    <a:pt x="4567" y="302"/>
                  </a:cubicBezTo>
                  <a:cubicBezTo>
                    <a:pt x="4402" y="363"/>
                    <a:pt x="4232" y="483"/>
                    <a:pt x="4149" y="645"/>
                  </a:cubicBezTo>
                  <a:cubicBezTo>
                    <a:pt x="4123" y="660"/>
                    <a:pt x="4098" y="676"/>
                    <a:pt x="4073" y="693"/>
                  </a:cubicBezTo>
                  <a:cubicBezTo>
                    <a:pt x="4059" y="700"/>
                    <a:pt x="4045" y="707"/>
                    <a:pt x="4031" y="715"/>
                  </a:cubicBezTo>
                  <a:cubicBezTo>
                    <a:pt x="3930" y="771"/>
                    <a:pt x="3846" y="846"/>
                    <a:pt x="3775" y="938"/>
                  </a:cubicBezTo>
                  <a:cubicBezTo>
                    <a:pt x="3715" y="1015"/>
                    <a:pt x="3670" y="1116"/>
                    <a:pt x="3661" y="1213"/>
                  </a:cubicBezTo>
                  <a:cubicBezTo>
                    <a:pt x="3660" y="1228"/>
                    <a:pt x="3659" y="1243"/>
                    <a:pt x="3660" y="1258"/>
                  </a:cubicBezTo>
                  <a:cubicBezTo>
                    <a:pt x="3659" y="1258"/>
                    <a:pt x="3659" y="1259"/>
                    <a:pt x="3658" y="1260"/>
                  </a:cubicBezTo>
                  <a:cubicBezTo>
                    <a:pt x="3572" y="1282"/>
                    <a:pt x="3487" y="1312"/>
                    <a:pt x="3406" y="1350"/>
                  </a:cubicBezTo>
                  <a:cubicBezTo>
                    <a:pt x="3355" y="1376"/>
                    <a:pt x="3305" y="1404"/>
                    <a:pt x="3258" y="1436"/>
                  </a:cubicBezTo>
                  <a:cubicBezTo>
                    <a:pt x="3218" y="1464"/>
                    <a:pt x="3177" y="1498"/>
                    <a:pt x="3151" y="1540"/>
                  </a:cubicBezTo>
                  <a:cubicBezTo>
                    <a:pt x="3111" y="1602"/>
                    <a:pt x="3079" y="1675"/>
                    <a:pt x="3082" y="1748"/>
                  </a:cubicBezTo>
                  <a:cubicBezTo>
                    <a:pt x="3072" y="1755"/>
                    <a:pt x="3063" y="1761"/>
                    <a:pt x="3053" y="1768"/>
                  </a:cubicBezTo>
                  <a:cubicBezTo>
                    <a:pt x="2992" y="1808"/>
                    <a:pt x="2938" y="1862"/>
                    <a:pt x="2889" y="1914"/>
                  </a:cubicBezTo>
                  <a:cubicBezTo>
                    <a:pt x="2855" y="1952"/>
                    <a:pt x="2826" y="1990"/>
                    <a:pt x="2803" y="2033"/>
                  </a:cubicBezTo>
                  <a:cubicBezTo>
                    <a:pt x="2721" y="2006"/>
                    <a:pt x="2636" y="1983"/>
                    <a:pt x="2552" y="1959"/>
                  </a:cubicBezTo>
                  <a:cubicBezTo>
                    <a:pt x="2375" y="1908"/>
                    <a:pt x="2195" y="1867"/>
                    <a:pt x="2013" y="1838"/>
                  </a:cubicBezTo>
                  <a:cubicBezTo>
                    <a:pt x="1892" y="1818"/>
                    <a:pt x="1771" y="1808"/>
                    <a:pt x="1647" y="1802"/>
                  </a:cubicBezTo>
                  <a:cubicBezTo>
                    <a:pt x="1621" y="1801"/>
                    <a:pt x="1594" y="1800"/>
                    <a:pt x="1567" y="1800"/>
                  </a:cubicBezTo>
                  <a:cubicBezTo>
                    <a:pt x="1534" y="1800"/>
                    <a:pt x="1501" y="1802"/>
                    <a:pt x="1469" y="1807"/>
                  </a:cubicBezTo>
                  <a:cubicBezTo>
                    <a:pt x="1415" y="1816"/>
                    <a:pt x="1366" y="1831"/>
                    <a:pt x="1318" y="1852"/>
                  </a:cubicBezTo>
                  <a:cubicBezTo>
                    <a:pt x="1267" y="1874"/>
                    <a:pt x="1219" y="1910"/>
                    <a:pt x="1185" y="1955"/>
                  </a:cubicBezTo>
                  <a:cubicBezTo>
                    <a:pt x="1166" y="1955"/>
                    <a:pt x="1147" y="1954"/>
                    <a:pt x="1128" y="1954"/>
                  </a:cubicBezTo>
                  <a:cubicBezTo>
                    <a:pt x="1025" y="1954"/>
                    <a:pt x="917" y="1964"/>
                    <a:pt x="824" y="2006"/>
                  </a:cubicBezTo>
                  <a:cubicBezTo>
                    <a:pt x="735" y="2047"/>
                    <a:pt x="663" y="2109"/>
                    <a:pt x="595" y="2178"/>
                  </a:cubicBezTo>
                  <a:cubicBezTo>
                    <a:pt x="594" y="2179"/>
                    <a:pt x="593" y="2179"/>
                    <a:pt x="592" y="2181"/>
                  </a:cubicBezTo>
                  <a:cubicBezTo>
                    <a:pt x="548" y="2198"/>
                    <a:pt x="506" y="2222"/>
                    <a:pt x="466" y="2246"/>
                  </a:cubicBezTo>
                  <a:cubicBezTo>
                    <a:pt x="450" y="2255"/>
                    <a:pt x="434" y="2265"/>
                    <a:pt x="418" y="2277"/>
                  </a:cubicBezTo>
                  <a:cubicBezTo>
                    <a:pt x="382" y="2298"/>
                    <a:pt x="345" y="2321"/>
                    <a:pt x="311" y="2348"/>
                  </a:cubicBezTo>
                  <a:cubicBezTo>
                    <a:pt x="251" y="2391"/>
                    <a:pt x="199" y="2444"/>
                    <a:pt x="148" y="2496"/>
                  </a:cubicBezTo>
                  <a:cubicBezTo>
                    <a:pt x="109" y="2536"/>
                    <a:pt x="75" y="2581"/>
                    <a:pt x="51" y="2631"/>
                  </a:cubicBezTo>
                  <a:cubicBezTo>
                    <a:pt x="26" y="2683"/>
                    <a:pt x="20" y="2739"/>
                    <a:pt x="21" y="2796"/>
                  </a:cubicBezTo>
                  <a:cubicBezTo>
                    <a:pt x="21" y="2839"/>
                    <a:pt x="32" y="2885"/>
                    <a:pt x="50" y="2928"/>
                  </a:cubicBezTo>
                  <a:cubicBezTo>
                    <a:pt x="45" y="2938"/>
                    <a:pt x="42" y="2947"/>
                    <a:pt x="37" y="2956"/>
                  </a:cubicBezTo>
                  <a:cubicBezTo>
                    <a:pt x="1" y="3044"/>
                    <a:pt x="1" y="3150"/>
                    <a:pt x="49" y="3234"/>
                  </a:cubicBezTo>
                  <a:cubicBezTo>
                    <a:pt x="101" y="3325"/>
                    <a:pt x="199" y="3355"/>
                    <a:pt x="298" y="3364"/>
                  </a:cubicBezTo>
                  <a:cubicBezTo>
                    <a:pt x="317" y="3366"/>
                    <a:pt x="337" y="3367"/>
                    <a:pt x="357" y="3367"/>
                  </a:cubicBezTo>
                  <a:cubicBezTo>
                    <a:pt x="393" y="3367"/>
                    <a:pt x="430" y="3364"/>
                    <a:pt x="465" y="3363"/>
                  </a:cubicBezTo>
                  <a:cubicBezTo>
                    <a:pt x="514" y="3361"/>
                    <a:pt x="563" y="3357"/>
                    <a:pt x="612" y="3352"/>
                  </a:cubicBezTo>
                  <a:cubicBezTo>
                    <a:pt x="642" y="3354"/>
                    <a:pt x="672" y="3355"/>
                    <a:pt x="703" y="3356"/>
                  </a:cubicBezTo>
                  <a:cubicBezTo>
                    <a:pt x="813" y="3362"/>
                    <a:pt x="922" y="3369"/>
                    <a:pt x="1033" y="3372"/>
                  </a:cubicBezTo>
                  <a:cubicBezTo>
                    <a:pt x="1154" y="3376"/>
                    <a:pt x="1275" y="3380"/>
                    <a:pt x="1396" y="3380"/>
                  </a:cubicBezTo>
                  <a:cubicBezTo>
                    <a:pt x="1468" y="3381"/>
                    <a:pt x="1540" y="3381"/>
                    <a:pt x="1612" y="3381"/>
                  </a:cubicBezTo>
                  <a:cubicBezTo>
                    <a:pt x="1669" y="3381"/>
                    <a:pt x="1727" y="3381"/>
                    <a:pt x="1785" y="3379"/>
                  </a:cubicBezTo>
                  <a:cubicBezTo>
                    <a:pt x="1818" y="3378"/>
                    <a:pt x="1850" y="3374"/>
                    <a:pt x="1882" y="3370"/>
                  </a:cubicBezTo>
                  <a:cubicBezTo>
                    <a:pt x="1915" y="3377"/>
                    <a:pt x="1949" y="3382"/>
                    <a:pt x="1984" y="3388"/>
                  </a:cubicBezTo>
                  <a:cubicBezTo>
                    <a:pt x="2181" y="3420"/>
                    <a:pt x="2380" y="3443"/>
                    <a:pt x="2580" y="3461"/>
                  </a:cubicBezTo>
                  <a:cubicBezTo>
                    <a:pt x="2781" y="3481"/>
                    <a:pt x="2981" y="3499"/>
                    <a:pt x="3182" y="3512"/>
                  </a:cubicBezTo>
                  <a:cubicBezTo>
                    <a:pt x="3379" y="3525"/>
                    <a:pt x="3578" y="3530"/>
                    <a:pt x="3774" y="3533"/>
                  </a:cubicBezTo>
                  <a:cubicBezTo>
                    <a:pt x="3876" y="3536"/>
                    <a:pt x="3977" y="3537"/>
                    <a:pt x="4078" y="3538"/>
                  </a:cubicBezTo>
                  <a:cubicBezTo>
                    <a:pt x="4124" y="3539"/>
                    <a:pt x="4171" y="3540"/>
                    <a:pt x="4218" y="3540"/>
                  </a:cubicBezTo>
                  <a:cubicBezTo>
                    <a:pt x="4240" y="3541"/>
                    <a:pt x="4263" y="3541"/>
                    <a:pt x="4286" y="3541"/>
                  </a:cubicBezTo>
                  <a:cubicBezTo>
                    <a:pt x="4331" y="3541"/>
                    <a:pt x="4376" y="3538"/>
                    <a:pt x="4418" y="3524"/>
                  </a:cubicBezTo>
                  <a:cubicBezTo>
                    <a:pt x="4472" y="3505"/>
                    <a:pt x="4514" y="3465"/>
                    <a:pt x="4535" y="3413"/>
                  </a:cubicBezTo>
                  <a:cubicBezTo>
                    <a:pt x="4684" y="3420"/>
                    <a:pt x="4833" y="3424"/>
                    <a:pt x="4983" y="3427"/>
                  </a:cubicBezTo>
                  <a:cubicBezTo>
                    <a:pt x="5054" y="3430"/>
                    <a:pt x="5126" y="3430"/>
                    <a:pt x="5198" y="3430"/>
                  </a:cubicBezTo>
                  <a:cubicBezTo>
                    <a:pt x="5318" y="3430"/>
                    <a:pt x="5438" y="3428"/>
                    <a:pt x="5558" y="3428"/>
                  </a:cubicBezTo>
                  <a:cubicBezTo>
                    <a:pt x="5679" y="3429"/>
                    <a:pt x="5802" y="3429"/>
                    <a:pt x="5924" y="3429"/>
                  </a:cubicBezTo>
                  <a:cubicBezTo>
                    <a:pt x="6016" y="3429"/>
                    <a:pt x="6109" y="3432"/>
                    <a:pt x="6201" y="3432"/>
                  </a:cubicBezTo>
                  <a:cubicBezTo>
                    <a:pt x="6285" y="3432"/>
                    <a:pt x="6368" y="3430"/>
                    <a:pt x="6451" y="3420"/>
                  </a:cubicBezTo>
                  <a:cubicBezTo>
                    <a:pt x="6485" y="3417"/>
                    <a:pt x="6520" y="3410"/>
                    <a:pt x="6553" y="3404"/>
                  </a:cubicBezTo>
                  <a:cubicBezTo>
                    <a:pt x="6561" y="3403"/>
                    <a:pt x="6569" y="3401"/>
                    <a:pt x="6577" y="3398"/>
                  </a:cubicBezTo>
                  <a:cubicBezTo>
                    <a:pt x="6682" y="3403"/>
                    <a:pt x="6786" y="3406"/>
                    <a:pt x="6890" y="3409"/>
                  </a:cubicBezTo>
                  <a:cubicBezTo>
                    <a:pt x="6975" y="3410"/>
                    <a:pt x="7059" y="3412"/>
                    <a:pt x="7144" y="3413"/>
                  </a:cubicBezTo>
                  <a:cubicBezTo>
                    <a:pt x="7162" y="3414"/>
                    <a:pt x="7181" y="3414"/>
                    <a:pt x="7200" y="3414"/>
                  </a:cubicBezTo>
                  <a:cubicBezTo>
                    <a:pt x="7282" y="3414"/>
                    <a:pt x="7366" y="3410"/>
                    <a:pt x="7448" y="3406"/>
                  </a:cubicBezTo>
                  <a:cubicBezTo>
                    <a:pt x="7465" y="3405"/>
                    <a:pt x="7482" y="3402"/>
                    <a:pt x="7498" y="3397"/>
                  </a:cubicBezTo>
                  <a:cubicBezTo>
                    <a:pt x="7534" y="3400"/>
                    <a:pt x="7569" y="3403"/>
                    <a:pt x="7604" y="3405"/>
                  </a:cubicBezTo>
                  <a:cubicBezTo>
                    <a:pt x="7827" y="3422"/>
                    <a:pt x="8050" y="3434"/>
                    <a:pt x="8273" y="3445"/>
                  </a:cubicBezTo>
                  <a:cubicBezTo>
                    <a:pt x="8684" y="3467"/>
                    <a:pt x="9097" y="3473"/>
                    <a:pt x="9510" y="3483"/>
                  </a:cubicBezTo>
                  <a:lnTo>
                    <a:pt x="9513" y="3483"/>
                  </a:lnTo>
                  <a:cubicBezTo>
                    <a:pt x="9701" y="3505"/>
                    <a:pt x="9889" y="3516"/>
                    <a:pt x="10078" y="3516"/>
                  </a:cubicBezTo>
                  <a:cubicBezTo>
                    <a:pt x="10128" y="3515"/>
                    <a:pt x="10180" y="3513"/>
                    <a:pt x="10230" y="3508"/>
                  </a:cubicBezTo>
                  <a:cubicBezTo>
                    <a:pt x="10246" y="3508"/>
                    <a:pt x="10261" y="3509"/>
                    <a:pt x="10276" y="3511"/>
                  </a:cubicBezTo>
                  <a:cubicBezTo>
                    <a:pt x="10311" y="3512"/>
                    <a:pt x="10346" y="3513"/>
                    <a:pt x="10381" y="3513"/>
                  </a:cubicBezTo>
                  <a:cubicBezTo>
                    <a:pt x="10394" y="3513"/>
                    <a:pt x="10407" y="3513"/>
                    <a:pt x="10420" y="3513"/>
                  </a:cubicBezTo>
                  <a:cubicBezTo>
                    <a:pt x="10497" y="3512"/>
                    <a:pt x="10572" y="3504"/>
                    <a:pt x="10646" y="3486"/>
                  </a:cubicBezTo>
                  <a:cubicBezTo>
                    <a:pt x="10713" y="3470"/>
                    <a:pt x="10767" y="3430"/>
                    <a:pt x="10789" y="3366"/>
                  </a:cubicBezTo>
                  <a:cubicBezTo>
                    <a:pt x="10791" y="3364"/>
                    <a:pt x="10791" y="3363"/>
                    <a:pt x="10791" y="3362"/>
                  </a:cubicBezTo>
                  <a:cubicBezTo>
                    <a:pt x="10801" y="3345"/>
                    <a:pt x="10808" y="3328"/>
                    <a:pt x="10811" y="3309"/>
                  </a:cubicBezTo>
                  <a:cubicBezTo>
                    <a:pt x="10827" y="3234"/>
                    <a:pt x="10795" y="3162"/>
                    <a:pt x="10736" y="3117"/>
                  </a:cubicBezTo>
                  <a:cubicBezTo>
                    <a:pt x="10718" y="3105"/>
                    <a:pt x="10701" y="3094"/>
                    <a:pt x="10683" y="3086"/>
                  </a:cubicBezTo>
                  <a:cubicBezTo>
                    <a:pt x="10689" y="3081"/>
                    <a:pt x="10694" y="3075"/>
                    <a:pt x="10700" y="3069"/>
                  </a:cubicBezTo>
                  <a:cubicBezTo>
                    <a:pt x="10747" y="3018"/>
                    <a:pt x="10770" y="2951"/>
                    <a:pt x="10765" y="2885"/>
                  </a:cubicBezTo>
                  <a:cubicBezTo>
                    <a:pt x="10804" y="2837"/>
                    <a:pt x="10824" y="2776"/>
                    <a:pt x="10812" y="2710"/>
                  </a:cubicBezTo>
                  <a:cubicBezTo>
                    <a:pt x="10803" y="2661"/>
                    <a:pt x="10785" y="2611"/>
                    <a:pt x="10765" y="2565"/>
                  </a:cubicBezTo>
                  <a:cubicBezTo>
                    <a:pt x="10741" y="2509"/>
                    <a:pt x="10716" y="2453"/>
                    <a:pt x="10685" y="2399"/>
                  </a:cubicBezTo>
                  <a:cubicBezTo>
                    <a:pt x="10616" y="2277"/>
                    <a:pt x="10523" y="2173"/>
                    <a:pt x="10419" y="2078"/>
                  </a:cubicBezTo>
                  <a:cubicBezTo>
                    <a:pt x="10227" y="1899"/>
                    <a:pt x="9989" y="1752"/>
                    <a:pt x="9728" y="1710"/>
                  </a:cubicBezTo>
                  <a:cubicBezTo>
                    <a:pt x="9684" y="1703"/>
                    <a:pt x="9637" y="1698"/>
                    <a:pt x="9589" y="1698"/>
                  </a:cubicBezTo>
                  <a:cubicBezTo>
                    <a:pt x="9518" y="1698"/>
                    <a:pt x="9447" y="1708"/>
                    <a:pt x="9385" y="1737"/>
                  </a:cubicBezTo>
                  <a:cubicBezTo>
                    <a:pt x="9376" y="1740"/>
                    <a:pt x="9367" y="1746"/>
                    <a:pt x="9358" y="1752"/>
                  </a:cubicBezTo>
                  <a:cubicBezTo>
                    <a:pt x="9336" y="1748"/>
                    <a:pt x="9313" y="1746"/>
                    <a:pt x="9290" y="1744"/>
                  </a:cubicBezTo>
                  <a:cubicBezTo>
                    <a:pt x="9277" y="1743"/>
                    <a:pt x="9263" y="1742"/>
                    <a:pt x="9249" y="1742"/>
                  </a:cubicBezTo>
                  <a:cubicBezTo>
                    <a:pt x="9209" y="1742"/>
                    <a:pt x="9167" y="1746"/>
                    <a:pt x="9128" y="1751"/>
                  </a:cubicBezTo>
                  <a:cubicBezTo>
                    <a:pt x="9052" y="1761"/>
                    <a:pt x="8977" y="1776"/>
                    <a:pt x="8903" y="1794"/>
                  </a:cubicBezTo>
                  <a:cubicBezTo>
                    <a:pt x="8801" y="1795"/>
                    <a:pt x="8698" y="1806"/>
                    <a:pt x="8602" y="1833"/>
                  </a:cubicBezTo>
                  <a:cubicBezTo>
                    <a:pt x="8542" y="1850"/>
                    <a:pt x="8484" y="1870"/>
                    <a:pt x="8428" y="1894"/>
                  </a:cubicBezTo>
                  <a:cubicBezTo>
                    <a:pt x="8373" y="1827"/>
                    <a:pt x="8311" y="1764"/>
                    <a:pt x="8252" y="1703"/>
                  </a:cubicBezTo>
                  <a:cubicBezTo>
                    <a:pt x="8217" y="1666"/>
                    <a:pt x="8182" y="1628"/>
                    <a:pt x="8147" y="1592"/>
                  </a:cubicBezTo>
                  <a:cubicBezTo>
                    <a:pt x="8134" y="1559"/>
                    <a:pt x="8115" y="1529"/>
                    <a:pt x="8094" y="1497"/>
                  </a:cubicBezTo>
                  <a:cubicBezTo>
                    <a:pt x="8064" y="1448"/>
                    <a:pt x="8032" y="1400"/>
                    <a:pt x="7999" y="1352"/>
                  </a:cubicBezTo>
                  <a:cubicBezTo>
                    <a:pt x="7947" y="1273"/>
                    <a:pt x="7890" y="1195"/>
                    <a:pt x="7827" y="1122"/>
                  </a:cubicBezTo>
                  <a:cubicBezTo>
                    <a:pt x="7840" y="1074"/>
                    <a:pt x="7834" y="1021"/>
                    <a:pt x="7806" y="975"/>
                  </a:cubicBezTo>
                  <a:cubicBezTo>
                    <a:pt x="7790" y="950"/>
                    <a:pt x="7775" y="926"/>
                    <a:pt x="7758" y="902"/>
                  </a:cubicBezTo>
                  <a:cubicBezTo>
                    <a:pt x="7735" y="871"/>
                    <a:pt x="7708" y="845"/>
                    <a:pt x="7679" y="819"/>
                  </a:cubicBezTo>
                  <a:cubicBezTo>
                    <a:pt x="7648" y="792"/>
                    <a:pt x="7616" y="768"/>
                    <a:pt x="7584" y="744"/>
                  </a:cubicBezTo>
                  <a:cubicBezTo>
                    <a:pt x="7529" y="702"/>
                    <a:pt x="7474" y="658"/>
                    <a:pt x="7418" y="616"/>
                  </a:cubicBezTo>
                  <a:cubicBezTo>
                    <a:pt x="7358" y="574"/>
                    <a:pt x="7297" y="533"/>
                    <a:pt x="7237" y="493"/>
                  </a:cubicBezTo>
                  <a:cubicBezTo>
                    <a:pt x="7207" y="468"/>
                    <a:pt x="7177" y="443"/>
                    <a:pt x="7145" y="421"/>
                  </a:cubicBezTo>
                  <a:cubicBezTo>
                    <a:pt x="7123" y="405"/>
                    <a:pt x="7097" y="396"/>
                    <a:pt x="7071" y="391"/>
                  </a:cubicBezTo>
                  <a:lnTo>
                    <a:pt x="7039" y="372"/>
                  </a:lnTo>
                  <a:cubicBezTo>
                    <a:pt x="6914" y="300"/>
                    <a:pt x="6779" y="225"/>
                    <a:pt x="6633" y="212"/>
                  </a:cubicBezTo>
                  <a:cubicBezTo>
                    <a:pt x="6628" y="211"/>
                    <a:pt x="6623" y="211"/>
                    <a:pt x="6618" y="211"/>
                  </a:cubicBezTo>
                  <a:cubicBezTo>
                    <a:pt x="6592" y="211"/>
                    <a:pt x="6568" y="216"/>
                    <a:pt x="6545" y="225"/>
                  </a:cubicBezTo>
                  <a:cubicBezTo>
                    <a:pt x="6538" y="223"/>
                    <a:pt x="6531" y="220"/>
                    <a:pt x="6524" y="217"/>
                  </a:cubicBezTo>
                  <a:lnTo>
                    <a:pt x="6524" y="217"/>
                  </a:lnTo>
                  <a:cubicBezTo>
                    <a:pt x="6526" y="217"/>
                    <a:pt x="6527" y="218"/>
                    <a:pt x="6529" y="218"/>
                  </a:cubicBezTo>
                  <a:cubicBezTo>
                    <a:pt x="6522" y="215"/>
                    <a:pt x="6515" y="212"/>
                    <a:pt x="6507" y="209"/>
                  </a:cubicBezTo>
                  <a:lnTo>
                    <a:pt x="6507" y="209"/>
                  </a:lnTo>
                  <a:cubicBezTo>
                    <a:pt x="6507" y="209"/>
                    <a:pt x="6507" y="209"/>
                    <a:pt x="6507" y="209"/>
                  </a:cubicBezTo>
                  <a:lnTo>
                    <a:pt x="6507" y="209"/>
                  </a:lnTo>
                  <a:cubicBezTo>
                    <a:pt x="6507" y="209"/>
                    <a:pt x="6507" y="209"/>
                    <a:pt x="6507" y="209"/>
                  </a:cubicBezTo>
                  <a:lnTo>
                    <a:pt x="6507" y="209"/>
                  </a:lnTo>
                  <a:cubicBezTo>
                    <a:pt x="6363" y="149"/>
                    <a:pt x="6214" y="98"/>
                    <a:pt x="6060" y="64"/>
                  </a:cubicBezTo>
                  <a:cubicBezTo>
                    <a:pt x="5993" y="43"/>
                    <a:pt x="5925" y="26"/>
                    <a:pt x="5855" y="11"/>
                  </a:cubicBezTo>
                  <a:cubicBezTo>
                    <a:pt x="5822" y="4"/>
                    <a:pt x="5790" y="0"/>
                    <a:pt x="5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338850" y="1159775"/>
              <a:ext cx="278500" cy="18200"/>
            </a:xfrm>
            <a:custGeom>
              <a:avLst/>
              <a:gdLst/>
              <a:ahLst/>
              <a:cxnLst/>
              <a:rect l="l" t="t" r="r" b="b"/>
              <a:pathLst>
                <a:path w="11140" h="728" extrusionOk="0">
                  <a:moveTo>
                    <a:pt x="4861" y="115"/>
                  </a:moveTo>
                  <a:cubicBezTo>
                    <a:pt x="4861" y="115"/>
                    <a:pt x="4861" y="115"/>
                    <a:pt x="4860" y="115"/>
                  </a:cubicBezTo>
                  <a:lnTo>
                    <a:pt x="4860" y="115"/>
                  </a:lnTo>
                  <a:cubicBezTo>
                    <a:pt x="4861" y="115"/>
                    <a:pt x="4861" y="115"/>
                    <a:pt x="4861" y="115"/>
                  </a:cubicBezTo>
                  <a:close/>
                  <a:moveTo>
                    <a:pt x="523" y="1"/>
                  </a:moveTo>
                  <a:cubicBezTo>
                    <a:pt x="488" y="1"/>
                    <a:pt x="453" y="1"/>
                    <a:pt x="418" y="2"/>
                  </a:cubicBezTo>
                  <a:cubicBezTo>
                    <a:pt x="354" y="4"/>
                    <a:pt x="296" y="18"/>
                    <a:pt x="238" y="45"/>
                  </a:cubicBezTo>
                  <a:cubicBezTo>
                    <a:pt x="198" y="64"/>
                    <a:pt x="163" y="94"/>
                    <a:pt x="129" y="122"/>
                  </a:cubicBezTo>
                  <a:cubicBezTo>
                    <a:pt x="98" y="146"/>
                    <a:pt x="67" y="170"/>
                    <a:pt x="45" y="203"/>
                  </a:cubicBezTo>
                  <a:cubicBezTo>
                    <a:pt x="21" y="239"/>
                    <a:pt x="5" y="279"/>
                    <a:pt x="3" y="323"/>
                  </a:cubicBezTo>
                  <a:cubicBezTo>
                    <a:pt x="1" y="372"/>
                    <a:pt x="20" y="412"/>
                    <a:pt x="45" y="453"/>
                  </a:cubicBezTo>
                  <a:cubicBezTo>
                    <a:pt x="71" y="495"/>
                    <a:pt x="118" y="522"/>
                    <a:pt x="161" y="542"/>
                  </a:cubicBezTo>
                  <a:cubicBezTo>
                    <a:pt x="214" y="566"/>
                    <a:pt x="280" y="574"/>
                    <a:pt x="337" y="579"/>
                  </a:cubicBezTo>
                  <a:cubicBezTo>
                    <a:pt x="453" y="591"/>
                    <a:pt x="569" y="596"/>
                    <a:pt x="685" y="599"/>
                  </a:cubicBezTo>
                  <a:cubicBezTo>
                    <a:pt x="780" y="602"/>
                    <a:pt x="875" y="604"/>
                    <a:pt x="971" y="609"/>
                  </a:cubicBezTo>
                  <a:cubicBezTo>
                    <a:pt x="1066" y="612"/>
                    <a:pt x="1162" y="620"/>
                    <a:pt x="1258" y="626"/>
                  </a:cubicBezTo>
                  <a:cubicBezTo>
                    <a:pt x="1324" y="630"/>
                    <a:pt x="1390" y="632"/>
                    <a:pt x="1456" y="632"/>
                  </a:cubicBezTo>
                  <a:cubicBezTo>
                    <a:pt x="1656" y="632"/>
                    <a:pt x="1856" y="616"/>
                    <a:pt x="2055" y="600"/>
                  </a:cubicBezTo>
                  <a:cubicBezTo>
                    <a:pt x="2306" y="578"/>
                    <a:pt x="2557" y="568"/>
                    <a:pt x="2810" y="566"/>
                  </a:cubicBezTo>
                  <a:cubicBezTo>
                    <a:pt x="2803" y="566"/>
                    <a:pt x="2797" y="566"/>
                    <a:pt x="2793" y="564"/>
                  </a:cubicBezTo>
                  <a:lnTo>
                    <a:pt x="2793" y="564"/>
                  </a:lnTo>
                  <a:cubicBezTo>
                    <a:pt x="2986" y="566"/>
                    <a:pt x="3179" y="567"/>
                    <a:pt x="3371" y="577"/>
                  </a:cubicBezTo>
                  <a:cubicBezTo>
                    <a:pt x="3573" y="587"/>
                    <a:pt x="3775" y="595"/>
                    <a:pt x="3978" y="600"/>
                  </a:cubicBezTo>
                  <a:cubicBezTo>
                    <a:pt x="4175" y="606"/>
                    <a:pt x="4372" y="623"/>
                    <a:pt x="4570" y="631"/>
                  </a:cubicBezTo>
                  <a:cubicBezTo>
                    <a:pt x="4662" y="634"/>
                    <a:pt x="4754" y="636"/>
                    <a:pt x="4846" y="636"/>
                  </a:cubicBezTo>
                  <a:cubicBezTo>
                    <a:pt x="4966" y="636"/>
                    <a:pt x="5086" y="633"/>
                    <a:pt x="5206" y="631"/>
                  </a:cubicBezTo>
                  <a:cubicBezTo>
                    <a:pt x="5507" y="624"/>
                    <a:pt x="5809" y="622"/>
                    <a:pt x="6111" y="618"/>
                  </a:cubicBezTo>
                  <a:cubicBezTo>
                    <a:pt x="6109" y="618"/>
                    <a:pt x="6107" y="618"/>
                    <a:pt x="6106" y="618"/>
                  </a:cubicBezTo>
                  <a:lnTo>
                    <a:pt x="6106" y="618"/>
                  </a:lnTo>
                  <a:cubicBezTo>
                    <a:pt x="6176" y="617"/>
                    <a:pt x="6247" y="617"/>
                    <a:pt x="6317" y="617"/>
                  </a:cubicBezTo>
                  <a:cubicBezTo>
                    <a:pt x="6501" y="617"/>
                    <a:pt x="6685" y="619"/>
                    <a:pt x="6869" y="620"/>
                  </a:cubicBezTo>
                  <a:cubicBezTo>
                    <a:pt x="6904" y="621"/>
                    <a:pt x="6938" y="621"/>
                    <a:pt x="6972" y="621"/>
                  </a:cubicBezTo>
                  <a:cubicBezTo>
                    <a:pt x="7187" y="621"/>
                    <a:pt x="7400" y="613"/>
                    <a:pt x="7614" y="608"/>
                  </a:cubicBezTo>
                  <a:cubicBezTo>
                    <a:pt x="7815" y="610"/>
                    <a:pt x="8016" y="615"/>
                    <a:pt x="8218" y="615"/>
                  </a:cubicBezTo>
                  <a:cubicBezTo>
                    <a:pt x="8413" y="614"/>
                    <a:pt x="8609" y="603"/>
                    <a:pt x="8804" y="599"/>
                  </a:cubicBezTo>
                  <a:cubicBezTo>
                    <a:pt x="8813" y="599"/>
                    <a:pt x="8823" y="599"/>
                    <a:pt x="8832" y="599"/>
                  </a:cubicBezTo>
                  <a:cubicBezTo>
                    <a:pt x="9158" y="599"/>
                    <a:pt x="9483" y="618"/>
                    <a:pt x="9807" y="650"/>
                  </a:cubicBezTo>
                  <a:cubicBezTo>
                    <a:pt x="9972" y="667"/>
                    <a:pt x="10136" y="694"/>
                    <a:pt x="10302" y="699"/>
                  </a:cubicBezTo>
                  <a:cubicBezTo>
                    <a:pt x="10452" y="706"/>
                    <a:pt x="10601" y="698"/>
                    <a:pt x="10750" y="713"/>
                  </a:cubicBezTo>
                  <a:cubicBezTo>
                    <a:pt x="10777" y="716"/>
                    <a:pt x="10802" y="719"/>
                    <a:pt x="10828" y="724"/>
                  </a:cubicBezTo>
                  <a:cubicBezTo>
                    <a:pt x="10841" y="727"/>
                    <a:pt x="10853" y="728"/>
                    <a:pt x="10865" y="728"/>
                  </a:cubicBezTo>
                  <a:cubicBezTo>
                    <a:pt x="10950" y="726"/>
                    <a:pt x="11028" y="662"/>
                    <a:pt x="11044" y="576"/>
                  </a:cubicBezTo>
                  <a:cubicBezTo>
                    <a:pt x="11053" y="522"/>
                    <a:pt x="11038" y="468"/>
                    <a:pt x="11006" y="428"/>
                  </a:cubicBezTo>
                  <a:cubicBezTo>
                    <a:pt x="11092" y="388"/>
                    <a:pt x="11139" y="291"/>
                    <a:pt x="11107" y="198"/>
                  </a:cubicBezTo>
                  <a:cubicBezTo>
                    <a:pt x="11082" y="124"/>
                    <a:pt x="11008" y="73"/>
                    <a:pt x="10932" y="73"/>
                  </a:cubicBezTo>
                  <a:cubicBezTo>
                    <a:pt x="10912" y="73"/>
                    <a:pt x="10892" y="77"/>
                    <a:pt x="10873" y="84"/>
                  </a:cubicBezTo>
                  <a:lnTo>
                    <a:pt x="10869" y="85"/>
                  </a:lnTo>
                  <a:cubicBezTo>
                    <a:pt x="10858" y="88"/>
                    <a:pt x="10846" y="90"/>
                    <a:pt x="10835" y="92"/>
                  </a:cubicBezTo>
                  <a:cubicBezTo>
                    <a:pt x="10810" y="94"/>
                    <a:pt x="10786" y="97"/>
                    <a:pt x="10761" y="98"/>
                  </a:cubicBezTo>
                  <a:cubicBezTo>
                    <a:pt x="10635" y="97"/>
                    <a:pt x="10508" y="81"/>
                    <a:pt x="10382" y="70"/>
                  </a:cubicBezTo>
                  <a:cubicBezTo>
                    <a:pt x="10286" y="61"/>
                    <a:pt x="10189" y="55"/>
                    <a:pt x="10092" y="55"/>
                  </a:cubicBezTo>
                  <a:cubicBezTo>
                    <a:pt x="10072" y="55"/>
                    <a:pt x="10052" y="55"/>
                    <a:pt x="10031" y="56"/>
                  </a:cubicBezTo>
                  <a:cubicBezTo>
                    <a:pt x="9807" y="60"/>
                    <a:pt x="9584" y="68"/>
                    <a:pt x="9360" y="73"/>
                  </a:cubicBezTo>
                  <a:cubicBezTo>
                    <a:pt x="9226" y="73"/>
                    <a:pt x="9093" y="69"/>
                    <a:pt x="8960" y="64"/>
                  </a:cubicBezTo>
                  <a:cubicBezTo>
                    <a:pt x="8907" y="62"/>
                    <a:pt x="8855" y="61"/>
                    <a:pt x="8803" y="61"/>
                  </a:cubicBezTo>
                  <a:cubicBezTo>
                    <a:pt x="8717" y="61"/>
                    <a:pt x="8631" y="63"/>
                    <a:pt x="8545" y="64"/>
                  </a:cubicBezTo>
                  <a:cubicBezTo>
                    <a:pt x="8375" y="62"/>
                    <a:pt x="8204" y="56"/>
                    <a:pt x="8035" y="54"/>
                  </a:cubicBezTo>
                  <a:cubicBezTo>
                    <a:pt x="7855" y="54"/>
                    <a:pt x="7676" y="74"/>
                    <a:pt x="7496" y="82"/>
                  </a:cubicBezTo>
                  <a:cubicBezTo>
                    <a:pt x="7302" y="80"/>
                    <a:pt x="7107" y="69"/>
                    <a:pt x="6914" y="62"/>
                  </a:cubicBezTo>
                  <a:cubicBezTo>
                    <a:pt x="6852" y="60"/>
                    <a:pt x="6789" y="59"/>
                    <a:pt x="6727" y="59"/>
                  </a:cubicBezTo>
                  <a:cubicBezTo>
                    <a:pt x="6597" y="59"/>
                    <a:pt x="6467" y="63"/>
                    <a:pt x="6338" y="64"/>
                  </a:cubicBezTo>
                  <a:cubicBezTo>
                    <a:pt x="6134" y="65"/>
                    <a:pt x="5929" y="67"/>
                    <a:pt x="5726" y="81"/>
                  </a:cubicBezTo>
                  <a:cubicBezTo>
                    <a:pt x="5528" y="94"/>
                    <a:pt x="5331" y="108"/>
                    <a:pt x="5132" y="113"/>
                  </a:cubicBezTo>
                  <a:lnTo>
                    <a:pt x="5123" y="113"/>
                  </a:lnTo>
                  <a:cubicBezTo>
                    <a:pt x="5029" y="114"/>
                    <a:pt x="4934" y="115"/>
                    <a:pt x="4841" y="116"/>
                  </a:cubicBezTo>
                  <a:lnTo>
                    <a:pt x="4841" y="116"/>
                  </a:lnTo>
                  <a:cubicBezTo>
                    <a:pt x="4847" y="116"/>
                    <a:pt x="4854" y="115"/>
                    <a:pt x="4860" y="115"/>
                  </a:cubicBezTo>
                  <a:lnTo>
                    <a:pt x="4860" y="115"/>
                  </a:lnTo>
                  <a:cubicBezTo>
                    <a:pt x="4834" y="115"/>
                    <a:pt x="4807" y="115"/>
                    <a:pt x="4781" y="115"/>
                  </a:cubicBezTo>
                  <a:cubicBezTo>
                    <a:pt x="4608" y="115"/>
                    <a:pt x="4434" y="112"/>
                    <a:pt x="4260" y="109"/>
                  </a:cubicBezTo>
                  <a:cubicBezTo>
                    <a:pt x="4066" y="107"/>
                    <a:pt x="3873" y="89"/>
                    <a:pt x="3680" y="74"/>
                  </a:cubicBezTo>
                  <a:cubicBezTo>
                    <a:pt x="3493" y="58"/>
                    <a:pt x="3304" y="64"/>
                    <a:pt x="3115" y="58"/>
                  </a:cubicBezTo>
                  <a:cubicBezTo>
                    <a:pt x="2920" y="51"/>
                    <a:pt x="2724" y="51"/>
                    <a:pt x="2529" y="34"/>
                  </a:cubicBezTo>
                  <a:cubicBezTo>
                    <a:pt x="2319" y="14"/>
                    <a:pt x="2109" y="9"/>
                    <a:pt x="1899" y="5"/>
                  </a:cubicBezTo>
                  <a:cubicBezTo>
                    <a:pt x="1862" y="4"/>
                    <a:pt x="1825" y="4"/>
                    <a:pt x="1788" y="4"/>
                  </a:cubicBezTo>
                  <a:cubicBezTo>
                    <a:pt x="1714" y="4"/>
                    <a:pt x="1640" y="6"/>
                    <a:pt x="1565" y="9"/>
                  </a:cubicBezTo>
                  <a:cubicBezTo>
                    <a:pt x="1465" y="13"/>
                    <a:pt x="1366" y="19"/>
                    <a:pt x="1266" y="21"/>
                  </a:cubicBezTo>
                  <a:cubicBezTo>
                    <a:pt x="1082" y="19"/>
                    <a:pt x="898" y="10"/>
                    <a:pt x="715" y="4"/>
                  </a:cubicBezTo>
                  <a:cubicBezTo>
                    <a:pt x="651" y="2"/>
                    <a:pt x="587" y="1"/>
                    <a:pt x="52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527850" y="11402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0"/>
                  </a:moveTo>
                  <a:cubicBezTo>
                    <a:pt x="197" y="0"/>
                    <a:pt x="196" y="0"/>
                    <a:pt x="194" y="1"/>
                  </a:cubicBezTo>
                  <a:cubicBezTo>
                    <a:pt x="95" y="3"/>
                    <a:pt x="7" y="75"/>
                    <a:pt x="3" y="180"/>
                  </a:cubicBezTo>
                  <a:cubicBezTo>
                    <a:pt x="0" y="275"/>
                    <a:pt x="79" y="371"/>
                    <a:pt x="178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2" y="369"/>
                    <a:pt x="371" y="297"/>
                    <a:pt x="374" y="193"/>
                  </a:cubicBezTo>
                  <a:cubicBezTo>
                    <a:pt x="376" y="97"/>
                    <a:pt x="298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513750" y="114100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94" y="3"/>
                    <a:pt x="7" y="75"/>
                    <a:pt x="4" y="180"/>
                  </a:cubicBezTo>
                  <a:cubicBezTo>
                    <a:pt x="0" y="275"/>
                    <a:pt x="80" y="371"/>
                    <a:pt x="179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3" y="369"/>
                    <a:pt x="370" y="297"/>
                    <a:pt x="373" y="191"/>
                  </a:cubicBezTo>
                  <a:cubicBezTo>
                    <a:pt x="376" y="9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520350" y="1129350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1"/>
                  </a:moveTo>
                  <a:cubicBezTo>
                    <a:pt x="197" y="1"/>
                    <a:pt x="196" y="1"/>
                    <a:pt x="195" y="1"/>
                  </a:cubicBezTo>
                  <a:cubicBezTo>
                    <a:pt x="94" y="3"/>
                    <a:pt x="7" y="75"/>
                    <a:pt x="4" y="181"/>
                  </a:cubicBezTo>
                  <a:cubicBezTo>
                    <a:pt x="0" y="275"/>
                    <a:pt x="80" y="372"/>
                    <a:pt x="179" y="372"/>
                  </a:cubicBezTo>
                  <a:cubicBezTo>
                    <a:pt x="180" y="372"/>
                    <a:pt x="181" y="372"/>
                    <a:pt x="182" y="371"/>
                  </a:cubicBezTo>
                  <a:cubicBezTo>
                    <a:pt x="283" y="369"/>
                    <a:pt x="370" y="297"/>
                    <a:pt x="373" y="193"/>
                  </a:cubicBezTo>
                  <a:cubicBezTo>
                    <a:pt x="377" y="98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433275" y="1138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94" y="3"/>
                    <a:pt x="7" y="75"/>
                    <a:pt x="4" y="179"/>
                  </a:cubicBezTo>
                  <a:cubicBezTo>
                    <a:pt x="0" y="275"/>
                    <a:pt x="80" y="371"/>
                    <a:pt x="179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3" y="369"/>
                    <a:pt x="370" y="297"/>
                    <a:pt x="373" y="191"/>
                  </a:cubicBezTo>
                  <a:cubicBezTo>
                    <a:pt x="377" y="97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558600" y="115947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96" y="0"/>
                  </a:moveTo>
                  <a:cubicBezTo>
                    <a:pt x="64" y="15"/>
                    <a:pt x="32" y="30"/>
                    <a:pt x="0" y="45"/>
                  </a:cubicBezTo>
                  <a:cubicBezTo>
                    <a:pt x="23" y="41"/>
                    <a:pt x="47" y="33"/>
                    <a:pt x="68" y="21"/>
                  </a:cubicBezTo>
                  <a:cubicBezTo>
                    <a:pt x="78" y="14"/>
                    <a:pt x="87" y="7"/>
                    <a:pt x="96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331200" y="1084150"/>
              <a:ext cx="290600" cy="101925"/>
            </a:xfrm>
            <a:custGeom>
              <a:avLst/>
              <a:gdLst/>
              <a:ahLst/>
              <a:cxnLst/>
              <a:rect l="l" t="t" r="r" b="b"/>
              <a:pathLst>
                <a:path w="11624" h="4077" extrusionOk="0">
                  <a:moveTo>
                    <a:pt x="4513" y="1013"/>
                  </a:moveTo>
                  <a:cubicBezTo>
                    <a:pt x="4510" y="1016"/>
                    <a:pt x="4506" y="1020"/>
                    <a:pt x="4503" y="1023"/>
                  </a:cubicBezTo>
                  <a:lnTo>
                    <a:pt x="4503" y="1023"/>
                  </a:lnTo>
                  <a:cubicBezTo>
                    <a:pt x="4507" y="1020"/>
                    <a:pt x="4510" y="1016"/>
                    <a:pt x="4513" y="1013"/>
                  </a:cubicBezTo>
                  <a:close/>
                  <a:moveTo>
                    <a:pt x="8945" y="2584"/>
                  </a:moveTo>
                  <a:cubicBezTo>
                    <a:pt x="8944" y="2584"/>
                    <a:pt x="8944" y="2585"/>
                    <a:pt x="8944" y="2585"/>
                  </a:cubicBezTo>
                  <a:cubicBezTo>
                    <a:pt x="8945" y="2585"/>
                    <a:pt x="8945" y="2585"/>
                    <a:pt x="8945" y="2584"/>
                  </a:cubicBezTo>
                  <a:close/>
                  <a:moveTo>
                    <a:pt x="6188" y="370"/>
                  </a:moveTo>
                  <a:cubicBezTo>
                    <a:pt x="6205" y="370"/>
                    <a:pt x="6221" y="370"/>
                    <a:pt x="6238" y="371"/>
                  </a:cubicBezTo>
                  <a:lnTo>
                    <a:pt x="6234" y="371"/>
                  </a:lnTo>
                  <a:cubicBezTo>
                    <a:pt x="6235" y="371"/>
                    <a:pt x="6238" y="371"/>
                    <a:pt x="6240" y="372"/>
                  </a:cubicBezTo>
                  <a:cubicBezTo>
                    <a:pt x="6242" y="372"/>
                    <a:pt x="6245" y="371"/>
                    <a:pt x="6248" y="371"/>
                  </a:cubicBezTo>
                  <a:cubicBezTo>
                    <a:pt x="6251" y="371"/>
                    <a:pt x="6254" y="371"/>
                    <a:pt x="6257" y="372"/>
                  </a:cubicBezTo>
                  <a:lnTo>
                    <a:pt x="6255" y="372"/>
                  </a:lnTo>
                  <a:cubicBezTo>
                    <a:pt x="6393" y="381"/>
                    <a:pt x="6532" y="398"/>
                    <a:pt x="6668" y="421"/>
                  </a:cubicBezTo>
                  <a:cubicBezTo>
                    <a:pt x="6765" y="439"/>
                    <a:pt x="6861" y="463"/>
                    <a:pt x="6956" y="491"/>
                  </a:cubicBezTo>
                  <a:cubicBezTo>
                    <a:pt x="7043" y="519"/>
                    <a:pt x="7128" y="549"/>
                    <a:pt x="7213" y="585"/>
                  </a:cubicBezTo>
                  <a:cubicBezTo>
                    <a:pt x="7266" y="611"/>
                    <a:pt x="7317" y="637"/>
                    <a:pt x="7367" y="667"/>
                  </a:cubicBezTo>
                  <a:cubicBezTo>
                    <a:pt x="7499" y="750"/>
                    <a:pt x="7627" y="843"/>
                    <a:pt x="7748" y="939"/>
                  </a:cubicBezTo>
                  <a:cubicBezTo>
                    <a:pt x="7748" y="938"/>
                    <a:pt x="7748" y="938"/>
                    <a:pt x="7747" y="937"/>
                  </a:cubicBezTo>
                  <a:lnTo>
                    <a:pt x="7747" y="937"/>
                  </a:lnTo>
                  <a:cubicBezTo>
                    <a:pt x="7842" y="1016"/>
                    <a:pt x="7933" y="1095"/>
                    <a:pt x="8020" y="1182"/>
                  </a:cubicBezTo>
                  <a:cubicBezTo>
                    <a:pt x="8103" y="1276"/>
                    <a:pt x="8177" y="1373"/>
                    <a:pt x="8249" y="1474"/>
                  </a:cubicBezTo>
                  <a:cubicBezTo>
                    <a:pt x="8309" y="1568"/>
                    <a:pt x="8365" y="1662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1"/>
                    <a:pt x="8420" y="1761"/>
                    <a:pt x="8420" y="1761"/>
                  </a:cubicBezTo>
                  <a:lnTo>
                    <a:pt x="8420" y="1761"/>
                  </a:lnTo>
                  <a:cubicBezTo>
                    <a:pt x="8420" y="1761"/>
                    <a:pt x="8420" y="1760"/>
                    <a:pt x="8419" y="1760"/>
                  </a:cubicBezTo>
                  <a:lnTo>
                    <a:pt x="8419" y="1760"/>
                  </a:lnTo>
                  <a:cubicBezTo>
                    <a:pt x="8420" y="1761"/>
                    <a:pt x="8420" y="1761"/>
                    <a:pt x="8421" y="1762"/>
                  </a:cubicBezTo>
                  <a:cubicBezTo>
                    <a:pt x="8420" y="1762"/>
                    <a:pt x="8420" y="1762"/>
                    <a:pt x="8420" y="1761"/>
                  </a:cubicBezTo>
                  <a:lnTo>
                    <a:pt x="8420" y="1761"/>
                  </a:lnTo>
                  <a:cubicBezTo>
                    <a:pt x="8420" y="1762"/>
                    <a:pt x="8421" y="1763"/>
                    <a:pt x="8422" y="1763"/>
                  </a:cubicBezTo>
                  <a:cubicBezTo>
                    <a:pt x="8424" y="1768"/>
                    <a:pt x="8426" y="1772"/>
                    <a:pt x="8428" y="1776"/>
                  </a:cubicBezTo>
                  <a:lnTo>
                    <a:pt x="8428" y="1776"/>
                  </a:lnTo>
                  <a:cubicBezTo>
                    <a:pt x="8427" y="1775"/>
                    <a:pt x="8427" y="1775"/>
                    <a:pt x="8426" y="1775"/>
                  </a:cubicBezTo>
                  <a:lnTo>
                    <a:pt x="8426" y="1775"/>
                  </a:lnTo>
                  <a:cubicBezTo>
                    <a:pt x="8473" y="1864"/>
                    <a:pt x="8518" y="1954"/>
                    <a:pt x="8564" y="2045"/>
                  </a:cubicBezTo>
                  <a:cubicBezTo>
                    <a:pt x="8569" y="2053"/>
                    <a:pt x="8576" y="2062"/>
                    <a:pt x="8582" y="2071"/>
                  </a:cubicBezTo>
                  <a:cubicBezTo>
                    <a:pt x="8601" y="2098"/>
                    <a:pt x="8622" y="2127"/>
                    <a:pt x="8642" y="2154"/>
                  </a:cubicBezTo>
                  <a:cubicBezTo>
                    <a:pt x="8694" y="2226"/>
                    <a:pt x="8745" y="2298"/>
                    <a:pt x="8796" y="2370"/>
                  </a:cubicBezTo>
                  <a:cubicBezTo>
                    <a:pt x="8796" y="2372"/>
                    <a:pt x="8796" y="2372"/>
                    <a:pt x="8796" y="2372"/>
                  </a:cubicBezTo>
                  <a:cubicBezTo>
                    <a:pt x="8841" y="2438"/>
                    <a:pt x="8884" y="2508"/>
                    <a:pt x="8924" y="2576"/>
                  </a:cubicBezTo>
                  <a:cubicBezTo>
                    <a:pt x="8927" y="2582"/>
                    <a:pt x="8931" y="2589"/>
                    <a:pt x="8934" y="2595"/>
                  </a:cubicBezTo>
                  <a:cubicBezTo>
                    <a:pt x="8936" y="2592"/>
                    <a:pt x="8939" y="2590"/>
                    <a:pt x="8942" y="2588"/>
                  </a:cubicBezTo>
                  <a:cubicBezTo>
                    <a:pt x="8943" y="2587"/>
                    <a:pt x="8944" y="2586"/>
                    <a:pt x="8944" y="2585"/>
                  </a:cubicBezTo>
                  <a:lnTo>
                    <a:pt x="8944" y="2584"/>
                  </a:lnTo>
                  <a:cubicBezTo>
                    <a:pt x="8948" y="2581"/>
                    <a:pt x="8952" y="2577"/>
                    <a:pt x="8957" y="2574"/>
                  </a:cubicBezTo>
                  <a:cubicBezTo>
                    <a:pt x="9011" y="2525"/>
                    <a:pt x="9066" y="2477"/>
                    <a:pt x="9119" y="2429"/>
                  </a:cubicBezTo>
                  <a:cubicBezTo>
                    <a:pt x="9126" y="2422"/>
                    <a:pt x="9132" y="2417"/>
                    <a:pt x="9138" y="2412"/>
                  </a:cubicBezTo>
                  <a:cubicBezTo>
                    <a:pt x="9136" y="2408"/>
                    <a:pt x="9135" y="2404"/>
                    <a:pt x="9134" y="2400"/>
                  </a:cubicBezTo>
                  <a:cubicBezTo>
                    <a:pt x="9149" y="2383"/>
                    <a:pt x="9164" y="2365"/>
                    <a:pt x="9181" y="2349"/>
                  </a:cubicBezTo>
                  <a:cubicBezTo>
                    <a:pt x="9195" y="2336"/>
                    <a:pt x="9208" y="2325"/>
                    <a:pt x="9223" y="2313"/>
                  </a:cubicBezTo>
                  <a:cubicBezTo>
                    <a:pt x="9263" y="2287"/>
                    <a:pt x="9305" y="2264"/>
                    <a:pt x="9346" y="2242"/>
                  </a:cubicBezTo>
                  <a:cubicBezTo>
                    <a:pt x="9404" y="2213"/>
                    <a:pt x="9462" y="2186"/>
                    <a:pt x="9524" y="2162"/>
                  </a:cubicBezTo>
                  <a:cubicBezTo>
                    <a:pt x="9587" y="2142"/>
                    <a:pt x="9649" y="2122"/>
                    <a:pt x="9712" y="2105"/>
                  </a:cubicBezTo>
                  <a:cubicBezTo>
                    <a:pt x="9766" y="2094"/>
                    <a:pt x="9821" y="2087"/>
                    <a:pt x="9876" y="2081"/>
                  </a:cubicBezTo>
                  <a:cubicBezTo>
                    <a:pt x="9902" y="2080"/>
                    <a:pt x="9927" y="2079"/>
                    <a:pt x="9953" y="2079"/>
                  </a:cubicBezTo>
                  <a:cubicBezTo>
                    <a:pt x="9971" y="2079"/>
                    <a:pt x="9989" y="2080"/>
                    <a:pt x="10007" y="2080"/>
                  </a:cubicBezTo>
                  <a:cubicBezTo>
                    <a:pt x="10082" y="2086"/>
                    <a:pt x="10158" y="2093"/>
                    <a:pt x="10232" y="2105"/>
                  </a:cubicBezTo>
                  <a:cubicBezTo>
                    <a:pt x="10257" y="2111"/>
                    <a:pt x="10281" y="2117"/>
                    <a:pt x="10306" y="2123"/>
                  </a:cubicBezTo>
                  <a:cubicBezTo>
                    <a:pt x="10330" y="2131"/>
                    <a:pt x="10354" y="2141"/>
                    <a:pt x="10378" y="2150"/>
                  </a:cubicBezTo>
                  <a:cubicBezTo>
                    <a:pt x="10424" y="2171"/>
                    <a:pt x="10466" y="2194"/>
                    <a:pt x="10510" y="2220"/>
                  </a:cubicBezTo>
                  <a:cubicBezTo>
                    <a:pt x="10553" y="2247"/>
                    <a:pt x="10597" y="2276"/>
                    <a:pt x="10638" y="2308"/>
                  </a:cubicBezTo>
                  <a:cubicBezTo>
                    <a:pt x="10686" y="2351"/>
                    <a:pt x="10733" y="2396"/>
                    <a:pt x="10778" y="2441"/>
                  </a:cubicBezTo>
                  <a:cubicBezTo>
                    <a:pt x="10821" y="2491"/>
                    <a:pt x="10861" y="2541"/>
                    <a:pt x="10901" y="2592"/>
                  </a:cubicBezTo>
                  <a:cubicBezTo>
                    <a:pt x="10947" y="2661"/>
                    <a:pt x="10989" y="2732"/>
                    <a:pt x="11029" y="2805"/>
                  </a:cubicBezTo>
                  <a:cubicBezTo>
                    <a:pt x="11069" y="2884"/>
                    <a:pt x="11104" y="2964"/>
                    <a:pt x="11138" y="3045"/>
                  </a:cubicBezTo>
                  <a:cubicBezTo>
                    <a:pt x="11158" y="3107"/>
                    <a:pt x="11176" y="3169"/>
                    <a:pt x="11192" y="3231"/>
                  </a:cubicBezTo>
                  <a:cubicBezTo>
                    <a:pt x="11212" y="3334"/>
                    <a:pt x="11226" y="3436"/>
                    <a:pt x="11236" y="3539"/>
                  </a:cubicBezTo>
                  <a:cubicBezTo>
                    <a:pt x="11239" y="3592"/>
                    <a:pt x="11242" y="3644"/>
                    <a:pt x="11243" y="3696"/>
                  </a:cubicBezTo>
                  <a:cubicBezTo>
                    <a:pt x="11228" y="3692"/>
                    <a:pt x="11213" y="3688"/>
                    <a:pt x="11198" y="3684"/>
                  </a:cubicBezTo>
                  <a:cubicBezTo>
                    <a:pt x="11079" y="3655"/>
                    <a:pt x="10953" y="3650"/>
                    <a:pt x="10830" y="3650"/>
                  </a:cubicBezTo>
                  <a:cubicBezTo>
                    <a:pt x="10729" y="3651"/>
                    <a:pt x="10628" y="3658"/>
                    <a:pt x="10526" y="3661"/>
                  </a:cubicBezTo>
                  <a:cubicBezTo>
                    <a:pt x="10470" y="3664"/>
                    <a:pt x="10414" y="3665"/>
                    <a:pt x="10358" y="3665"/>
                  </a:cubicBezTo>
                  <a:cubicBezTo>
                    <a:pt x="10243" y="3665"/>
                    <a:pt x="10128" y="3661"/>
                    <a:pt x="10012" y="3657"/>
                  </a:cubicBezTo>
                  <a:cubicBezTo>
                    <a:pt x="9817" y="3645"/>
                    <a:pt x="9619" y="3634"/>
                    <a:pt x="9422" y="3620"/>
                  </a:cubicBezTo>
                  <a:cubicBezTo>
                    <a:pt x="9220" y="3607"/>
                    <a:pt x="9016" y="3600"/>
                    <a:pt x="8813" y="3599"/>
                  </a:cubicBezTo>
                  <a:cubicBezTo>
                    <a:pt x="8614" y="3599"/>
                    <a:pt x="8414" y="3610"/>
                    <a:pt x="8215" y="3619"/>
                  </a:cubicBezTo>
                  <a:cubicBezTo>
                    <a:pt x="8025" y="3628"/>
                    <a:pt x="7836" y="3634"/>
                    <a:pt x="7645" y="3635"/>
                  </a:cubicBezTo>
                  <a:cubicBezTo>
                    <a:pt x="7442" y="3636"/>
                    <a:pt x="7238" y="3637"/>
                    <a:pt x="7035" y="3640"/>
                  </a:cubicBezTo>
                  <a:cubicBezTo>
                    <a:pt x="7010" y="3640"/>
                    <a:pt x="6985" y="3640"/>
                    <a:pt x="6960" y="3640"/>
                  </a:cubicBezTo>
                  <a:cubicBezTo>
                    <a:pt x="6776" y="3640"/>
                    <a:pt x="6591" y="3633"/>
                    <a:pt x="6408" y="3627"/>
                  </a:cubicBezTo>
                  <a:cubicBezTo>
                    <a:pt x="6208" y="3620"/>
                    <a:pt x="6008" y="3616"/>
                    <a:pt x="5809" y="3613"/>
                  </a:cubicBezTo>
                  <a:cubicBezTo>
                    <a:pt x="5789" y="3613"/>
                    <a:pt x="5769" y="3613"/>
                    <a:pt x="5749" y="3613"/>
                  </a:cubicBezTo>
                  <a:cubicBezTo>
                    <a:pt x="5581" y="3613"/>
                    <a:pt x="5413" y="3617"/>
                    <a:pt x="5244" y="3620"/>
                  </a:cubicBezTo>
                  <a:cubicBezTo>
                    <a:pt x="5085" y="3624"/>
                    <a:pt x="4926" y="3625"/>
                    <a:pt x="4767" y="3625"/>
                  </a:cubicBezTo>
                  <a:cubicBezTo>
                    <a:pt x="4718" y="3625"/>
                    <a:pt x="4669" y="3625"/>
                    <a:pt x="4620" y="3625"/>
                  </a:cubicBezTo>
                  <a:cubicBezTo>
                    <a:pt x="4465" y="3624"/>
                    <a:pt x="4309" y="3619"/>
                    <a:pt x="4152" y="3619"/>
                  </a:cubicBezTo>
                  <a:cubicBezTo>
                    <a:pt x="4127" y="3619"/>
                    <a:pt x="4101" y="3619"/>
                    <a:pt x="4075" y="3619"/>
                  </a:cubicBezTo>
                  <a:cubicBezTo>
                    <a:pt x="3721" y="3621"/>
                    <a:pt x="3367" y="3634"/>
                    <a:pt x="3013" y="3634"/>
                  </a:cubicBezTo>
                  <a:cubicBezTo>
                    <a:pt x="2962" y="3634"/>
                    <a:pt x="2912" y="3633"/>
                    <a:pt x="2862" y="3633"/>
                  </a:cubicBezTo>
                  <a:cubicBezTo>
                    <a:pt x="2678" y="3623"/>
                    <a:pt x="2495" y="3605"/>
                    <a:pt x="2313" y="3583"/>
                  </a:cubicBezTo>
                  <a:cubicBezTo>
                    <a:pt x="2109" y="3559"/>
                    <a:pt x="1904" y="3537"/>
                    <a:pt x="1697" y="3529"/>
                  </a:cubicBezTo>
                  <a:cubicBezTo>
                    <a:pt x="1496" y="3521"/>
                    <a:pt x="1293" y="3513"/>
                    <a:pt x="1091" y="3508"/>
                  </a:cubicBezTo>
                  <a:cubicBezTo>
                    <a:pt x="1018" y="3507"/>
                    <a:pt x="945" y="3506"/>
                    <a:pt x="872" y="3506"/>
                  </a:cubicBezTo>
                  <a:cubicBezTo>
                    <a:pt x="747" y="3506"/>
                    <a:pt x="621" y="3508"/>
                    <a:pt x="496" y="3509"/>
                  </a:cubicBezTo>
                  <a:cubicBezTo>
                    <a:pt x="526" y="3443"/>
                    <a:pt x="557" y="3377"/>
                    <a:pt x="582" y="3309"/>
                  </a:cubicBezTo>
                  <a:cubicBezTo>
                    <a:pt x="615" y="3221"/>
                    <a:pt x="640" y="3129"/>
                    <a:pt x="667" y="3037"/>
                  </a:cubicBezTo>
                  <a:cubicBezTo>
                    <a:pt x="677" y="3007"/>
                    <a:pt x="686" y="2978"/>
                    <a:pt x="698" y="2949"/>
                  </a:cubicBezTo>
                  <a:cubicBezTo>
                    <a:pt x="706" y="2933"/>
                    <a:pt x="714" y="2917"/>
                    <a:pt x="723" y="2901"/>
                  </a:cubicBezTo>
                  <a:cubicBezTo>
                    <a:pt x="746" y="2867"/>
                    <a:pt x="770" y="2834"/>
                    <a:pt x="795" y="2802"/>
                  </a:cubicBezTo>
                  <a:cubicBezTo>
                    <a:pt x="841" y="2750"/>
                    <a:pt x="889" y="2702"/>
                    <a:pt x="939" y="2654"/>
                  </a:cubicBezTo>
                  <a:cubicBezTo>
                    <a:pt x="982" y="2614"/>
                    <a:pt x="1027" y="2577"/>
                    <a:pt x="1074" y="2543"/>
                  </a:cubicBezTo>
                  <a:cubicBezTo>
                    <a:pt x="1235" y="2438"/>
                    <a:pt x="1402" y="2342"/>
                    <a:pt x="1570" y="2250"/>
                  </a:cubicBezTo>
                  <a:cubicBezTo>
                    <a:pt x="1627" y="2222"/>
                    <a:pt x="1684" y="2194"/>
                    <a:pt x="1744" y="2171"/>
                  </a:cubicBezTo>
                  <a:cubicBezTo>
                    <a:pt x="1774" y="2161"/>
                    <a:pt x="1803" y="2153"/>
                    <a:pt x="1834" y="2145"/>
                  </a:cubicBezTo>
                  <a:cubicBezTo>
                    <a:pt x="1877" y="2137"/>
                    <a:pt x="1920" y="2133"/>
                    <a:pt x="1962" y="2128"/>
                  </a:cubicBezTo>
                  <a:cubicBezTo>
                    <a:pt x="2006" y="2126"/>
                    <a:pt x="2047" y="2125"/>
                    <a:pt x="2090" y="2125"/>
                  </a:cubicBezTo>
                  <a:cubicBezTo>
                    <a:pt x="2160" y="2130"/>
                    <a:pt x="2230" y="2141"/>
                    <a:pt x="2300" y="2153"/>
                  </a:cubicBezTo>
                  <a:cubicBezTo>
                    <a:pt x="2446" y="2181"/>
                    <a:pt x="2589" y="2215"/>
                    <a:pt x="2733" y="2257"/>
                  </a:cubicBezTo>
                  <a:cubicBezTo>
                    <a:pt x="2796" y="2278"/>
                    <a:pt x="2859" y="2300"/>
                    <a:pt x="2919" y="2325"/>
                  </a:cubicBezTo>
                  <a:cubicBezTo>
                    <a:pt x="2948" y="2337"/>
                    <a:pt x="2974" y="2352"/>
                    <a:pt x="3001" y="2367"/>
                  </a:cubicBezTo>
                  <a:cubicBezTo>
                    <a:pt x="2999" y="2369"/>
                    <a:pt x="2998" y="2372"/>
                    <a:pt x="2996" y="2375"/>
                  </a:cubicBezTo>
                  <a:cubicBezTo>
                    <a:pt x="3033" y="2391"/>
                    <a:pt x="3068" y="2409"/>
                    <a:pt x="3101" y="2430"/>
                  </a:cubicBezTo>
                  <a:lnTo>
                    <a:pt x="3102" y="2430"/>
                  </a:lnTo>
                  <a:cubicBezTo>
                    <a:pt x="3119" y="2440"/>
                    <a:pt x="3135" y="2449"/>
                    <a:pt x="3151" y="2460"/>
                  </a:cubicBezTo>
                  <a:cubicBezTo>
                    <a:pt x="3157" y="2462"/>
                    <a:pt x="3161" y="2465"/>
                    <a:pt x="3165" y="2468"/>
                  </a:cubicBezTo>
                  <a:cubicBezTo>
                    <a:pt x="3167" y="2470"/>
                    <a:pt x="3171" y="2471"/>
                    <a:pt x="3173" y="2472"/>
                  </a:cubicBezTo>
                  <a:cubicBezTo>
                    <a:pt x="3186" y="2480"/>
                    <a:pt x="3197" y="2488"/>
                    <a:pt x="3210" y="2496"/>
                  </a:cubicBezTo>
                  <a:cubicBezTo>
                    <a:pt x="3248" y="2463"/>
                    <a:pt x="3286" y="2432"/>
                    <a:pt x="3325" y="2401"/>
                  </a:cubicBezTo>
                  <a:cubicBezTo>
                    <a:pt x="3344" y="2388"/>
                    <a:pt x="3361" y="2373"/>
                    <a:pt x="3379" y="2359"/>
                  </a:cubicBezTo>
                  <a:cubicBezTo>
                    <a:pt x="3390" y="2350"/>
                    <a:pt x="3401" y="2342"/>
                    <a:pt x="3412" y="2333"/>
                  </a:cubicBezTo>
                  <a:cubicBezTo>
                    <a:pt x="3426" y="2322"/>
                    <a:pt x="3440" y="2311"/>
                    <a:pt x="3455" y="2300"/>
                  </a:cubicBezTo>
                  <a:cubicBezTo>
                    <a:pt x="3465" y="2292"/>
                    <a:pt x="3475" y="2284"/>
                    <a:pt x="3485" y="2276"/>
                  </a:cubicBezTo>
                  <a:cubicBezTo>
                    <a:pt x="3487" y="2274"/>
                    <a:pt x="3487" y="2273"/>
                    <a:pt x="3488" y="2273"/>
                  </a:cubicBezTo>
                  <a:cubicBezTo>
                    <a:pt x="3491" y="2271"/>
                    <a:pt x="3493" y="2269"/>
                    <a:pt x="3497" y="2266"/>
                  </a:cubicBezTo>
                  <a:cubicBezTo>
                    <a:pt x="3501" y="2260"/>
                    <a:pt x="3507" y="2253"/>
                    <a:pt x="3513" y="2246"/>
                  </a:cubicBezTo>
                  <a:cubicBezTo>
                    <a:pt x="3551" y="2202"/>
                    <a:pt x="3591" y="2160"/>
                    <a:pt x="3624" y="2114"/>
                  </a:cubicBezTo>
                  <a:cubicBezTo>
                    <a:pt x="3659" y="2066"/>
                    <a:pt x="3690" y="2018"/>
                    <a:pt x="3720" y="1967"/>
                  </a:cubicBezTo>
                  <a:cubicBezTo>
                    <a:pt x="3774" y="1875"/>
                    <a:pt x="3819" y="1780"/>
                    <a:pt x="3874" y="1690"/>
                  </a:cubicBezTo>
                  <a:cubicBezTo>
                    <a:pt x="3895" y="1657"/>
                    <a:pt x="3915" y="1626"/>
                    <a:pt x="3940" y="1595"/>
                  </a:cubicBezTo>
                  <a:cubicBezTo>
                    <a:pt x="3969" y="1562"/>
                    <a:pt x="4000" y="1531"/>
                    <a:pt x="4031" y="1500"/>
                  </a:cubicBezTo>
                  <a:cubicBezTo>
                    <a:pt x="4118" y="1419"/>
                    <a:pt x="4209" y="1342"/>
                    <a:pt x="4290" y="1256"/>
                  </a:cubicBezTo>
                  <a:cubicBezTo>
                    <a:pt x="4363" y="1179"/>
                    <a:pt x="4427" y="1096"/>
                    <a:pt x="4503" y="1023"/>
                  </a:cubicBezTo>
                  <a:lnTo>
                    <a:pt x="4503" y="1023"/>
                  </a:lnTo>
                  <a:cubicBezTo>
                    <a:pt x="4501" y="1025"/>
                    <a:pt x="4498" y="1027"/>
                    <a:pt x="4495" y="1029"/>
                  </a:cubicBezTo>
                  <a:cubicBezTo>
                    <a:pt x="4547" y="983"/>
                    <a:pt x="4597" y="935"/>
                    <a:pt x="4653" y="894"/>
                  </a:cubicBezTo>
                  <a:cubicBezTo>
                    <a:pt x="4693" y="867"/>
                    <a:pt x="4735" y="843"/>
                    <a:pt x="4776" y="819"/>
                  </a:cubicBezTo>
                  <a:cubicBezTo>
                    <a:pt x="4829" y="787"/>
                    <a:pt x="4882" y="755"/>
                    <a:pt x="4934" y="726"/>
                  </a:cubicBezTo>
                  <a:cubicBezTo>
                    <a:pt x="5010" y="690"/>
                    <a:pt x="5086" y="659"/>
                    <a:pt x="5164" y="627"/>
                  </a:cubicBezTo>
                  <a:cubicBezTo>
                    <a:pt x="5253" y="590"/>
                    <a:pt x="5340" y="548"/>
                    <a:pt x="5430" y="511"/>
                  </a:cubicBezTo>
                  <a:cubicBezTo>
                    <a:pt x="5467" y="500"/>
                    <a:pt x="5502" y="489"/>
                    <a:pt x="5540" y="479"/>
                  </a:cubicBezTo>
                  <a:cubicBezTo>
                    <a:pt x="5612" y="463"/>
                    <a:pt x="5685" y="449"/>
                    <a:pt x="5759" y="433"/>
                  </a:cubicBezTo>
                  <a:cubicBezTo>
                    <a:pt x="5792" y="427"/>
                    <a:pt x="5826" y="422"/>
                    <a:pt x="5859" y="413"/>
                  </a:cubicBezTo>
                  <a:cubicBezTo>
                    <a:pt x="5892" y="408"/>
                    <a:pt x="5924" y="398"/>
                    <a:pt x="5955" y="391"/>
                  </a:cubicBezTo>
                  <a:cubicBezTo>
                    <a:pt x="5993" y="383"/>
                    <a:pt x="6030" y="377"/>
                    <a:pt x="6068" y="373"/>
                  </a:cubicBezTo>
                  <a:cubicBezTo>
                    <a:pt x="6109" y="371"/>
                    <a:pt x="6149" y="370"/>
                    <a:pt x="6188" y="370"/>
                  </a:cubicBezTo>
                  <a:close/>
                  <a:moveTo>
                    <a:pt x="6165" y="0"/>
                  </a:moveTo>
                  <a:cubicBezTo>
                    <a:pt x="6113" y="0"/>
                    <a:pt x="6060" y="3"/>
                    <a:pt x="6008" y="8"/>
                  </a:cubicBezTo>
                  <a:cubicBezTo>
                    <a:pt x="5966" y="13"/>
                    <a:pt x="5926" y="21"/>
                    <a:pt x="5884" y="29"/>
                  </a:cubicBezTo>
                  <a:cubicBezTo>
                    <a:pt x="5855" y="34"/>
                    <a:pt x="5823" y="40"/>
                    <a:pt x="5793" y="49"/>
                  </a:cubicBezTo>
                  <a:lnTo>
                    <a:pt x="5788" y="49"/>
                  </a:lnTo>
                  <a:cubicBezTo>
                    <a:pt x="5786" y="49"/>
                    <a:pt x="5784" y="50"/>
                    <a:pt x="5783" y="51"/>
                  </a:cubicBezTo>
                  <a:cubicBezTo>
                    <a:pt x="5780" y="51"/>
                    <a:pt x="5778" y="53"/>
                    <a:pt x="5776" y="53"/>
                  </a:cubicBezTo>
                  <a:lnTo>
                    <a:pt x="5775" y="53"/>
                  </a:lnTo>
                  <a:cubicBezTo>
                    <a:pt x="5692" y="71"/>
                    <a:pt x="5609" y="87"/>
                    <a:pt x="5525" y="105"/>
                  </a:cubicBezTo>
                  <a:cubicBezTo>
                    <a:pt x="5481" y="114"/>
                    <a:pt x="5435" y="124"/>
                    <a:pt x="5390" y="136"/>
                  </a:cubicBezTo>
                  <a:cubicBezTo>
                    <a:pt x="5340" y="151"/>
                    <a:pt x="5291" y="169"/>
                    <a:pt x="5242" y="189"/>
                  </a:cubicBezTo>
                  <a:cubicBezTo>
                    <a:pt x="5165" y="221"/>
                    <a:pt x="5091" y="256"/>
                    <a:pt x="5014" y="288"/>
                  </a:cubicBezTo>
                  <a:cubicBezTo>
                    <a:pt x="4941" y="319"/>
                    <a:pt x="4868" y="348"/>
                    <a:pt x="4796" y="383"/>
                  </a:cubicBezTo>
                  <a:cubicBezTo>
                    <a:pt x="4723" y="420"/>
                    <a:pt x="4653" y="462"/>
                    <a:pt x="4583" y="503"/>
                  </a:cubicBezTo>
                  <a:cubicBezTo>
                    <a:pt x="4516" y="544"/>
                    <a:pt x="4447" y="582"/>
                    <a:pt x="4386" y="632"/>
                  </a:cubicBezTo>
                  <a:cubicBezTo>
                    <a:pt x="4326" y="683"/>
                    <a:pt x="4266" y="735"/>
                    <a:pt x="4211" y="791"/>
                  </a:cubicBezTo>
                  <a:cubicBezTo>
                    <a:pt x="4155" y="848"/>
                    <a:pt x="4104" y="910"/>
                    <a:pt x="4050" y="970"/>
                  </a:cubicBezTo>
                  <a:cubicBezTo>
                    <a:pt x="4012" y="1013"/>
                    <a:pt x="3973" y="1053"/>
                    <a:pt x="3931" y="1093"/>
                  </a:cubicBezTo>
                  <a:lnTo>
                    <a:pt x="3931" y="1093"/>
                  </a:lnTo>
                  <a:cubicBezTo>
                    <a:pt x="3932" y="1092"/>
                    <a:pt x="3934" y="1091"/>
                    <a:pt x="3935" y="1090"/>
                  </a:cubicBezTo>
                  <a:lnTo>
                    <a:pt x="3935" y="1090"/>
                  </a:lnTo>
                  <a:cubicBezTo>
                    <a:pt x="3933" y="1092"/>
                    <a:pt x="3931" y="1093"/>
                    <a:pt x="3929" y="1095"/>
                  </a:cubicBezTo>
                  <a:lnTo>
                    <a:pt x="3929" y="1095"/>
                  </a:lnTo>
                  <a:cubicBezTo>
                    <a:pt x="3930" y="1094"/>
                    <a:pt x="3930" y="1094"/>
                    <a:pt x="3931" y="1093"/>
                  </a:cubicBezTo>
                  <a:lnTo>
                    <a:pt x="3931" y="1093"/>
                  </a:lnTo>
                  <a:cubicBezTo>
                    <a:pt x="3929" y="1095"/>
                    <a:pt x="3927" y="1097"/>
                    <a:pt x="3924" y="1099"/>
                  </a:cubicBezTo>
                  <a:lnTo>
                    <a:pt x="3924" y="1099"/>
                  </a:lnTo>
                  <a:cubicBezTo>
                    <a:pt x="3926" y="1098"/>
                    <a:pt x="3927" y="1097"/>
                    <a:pt x="3929" y="1095"/>
                  </a:cubicBezTo>
                  <a:lnTo>
                    <a:pt x="3929" y="1095"/>
                  </a:lnTo>
                  <a:cubicBezTo>
                    <a:pt x="3925" y="1099"/>
                    <a:pt x="3921" y="1103"/>
                    <a:pt x="3916" y="1107"/>
                  </a:cubicBezTo>
                  <a:cubicBezTo>
                    <a:pt x="3919" y="1104"/>
                    <a:pt x="3922" y="1102"/>
                    <a:pt x="3924" y="1099"/>
                  </a:cubicBezTo>
                  <a:lnTo>
                    <a:pt x="3924" y="1099"/>
                  </a:lnTo>
                  <a:cubicBezTo>
                    <a:pt x="3810" y="1202"/>
                    <a:pt x="3692" y="1302"/>
                    <a:pt x="3603" y="1428"/>
                  </a:cubicBezTo>
                  <a:cubicBezTo>
                    <a:pt x="3516" y="1552"/>
                    <a:pt x="3456" y="1690"/>
                    <a:pt x="3378" y="1819"/>
                  </a:cubicBezTo>
                  <a:cubicBezTo>
                    <a:pt x="3361" y="1846"/>
                    <a:pt x="3344" y="1872"/>
                    <a:pt x="3324" y="1897"/>
                  </a:cubicBezTo>
                  <a:cubicBezTo>
                    <a:pt x="3281" y="1949"/>
                    <a:pt x="3236" y="2001"/>
                    <a:pt x="3195" y="2055"/>
                  </a:cubicBezTo>
                  <a:cubicBezTo>
                    <a:pt x="3182" y="2047"/>
                    <a:pt x="3172" y="2038"/>
                    <a:pt x="3159" y="2031"/>
                  </a:cubicBezTo>
                  <a:cubicBezTo>
                    <a:pt x="3031" y="1960"/>
                    <a:pt x="2888" y="1918"/>
                    <a:pt x="2748" y="1878"/>
                  </a:cubicBezTo>
                  <a:cubicBezTo>
                    <a:pt x="2654" y="1850"/>
                    <a:pt x="2559" y="1828"/>
                    <a:pt x="2464" y="1808"/>
                  </a:cubicBezTo>
                  <a:cubicBezTo>
                    <a:pt x="2368" y="1788"/>
                    <a:pt x="2271" y="1769"/>
                    <a:pt x="2174" y="1761"/>
                  </a:cubicBezTo>
                  <a:cubicBezTo>
                    <a:pt x="2134" y="1758"/>
                    <a:pt x="2095" y="1757"/>
                    <a:pt x="2056" y="1757"/>
                  </a:cubicBezTo>
                  <a:cubicBezTo>
                    <a:pt x="1988" y="1757"/>
                    <a:pt x="1921" y="1761"/>
                    <a:pt x="1851" y="1769"/>
                  </a:cubicBezTo>
                  <a:cubicBezTo>
                    <a:pt x="1702" y="1786"/>
                    <a:pt x="1562" y="1842"/>
                    <a:pt x="1428" y="1910"/>
                  </a:cubicBezTo>
                  <a:cubicBezTo>
                    <a:pt x="1306" y="1971"/>
                    <a:pt x="1187" y="2041"/>
                    <a:pt x="1069" y="2112"/>
                  </a:cubicBezTo>
                  <a:cubicBezTo>
                    <a:pt x="946" y="2184"/>
                    <a:pt x="826" y="2258"/>
                    <a:pt x="719" y="2354"/>
                  </a:cubicBezTo>
                  <a:cubicBezTo>
                    <a:pt x="612" y="2452"/>
                    <a:pt x="510" y="2555"/>
                    <a:pt x="429" y="2677"/>
                  </a:cubicBezTo>
                  <a:cubicBezTo>
                    <a:pt x="379" y="2754"/>
                    <a:pt x="343" y="2835"/>
                    <a:pt x="316" y="2923"/>
                  </a:cubicBezTo>
                  <a:cubicBezTo>
                    <a:pt x="297" y="2984"/>
                    <a:pt x="279" y="3049"/>
                    <a:pt x="260" y="3113"/>
                  </a:cubicBezTo>
                  <a:lnTo>
                    <a:pt x="260" y="3114"/>
                  </a:lnTo>
                  <a:cubicBezTo>
                    <a:pt x="260" y="3114"/>
                    <a:pt x="260" y="3115"/>
                    <a:pt x="260" y="3115"/>
                  </a:cubicBezTo>
                  <a:cubicBezTo>
                    <a:pt x="240" y="3170"/>
                    <a:pt x="220" y="3222"/>
                    <a:pt x="198" y="3275"/>
                  </a:cubicBezTo>
                  <a:cubicBezTo>
                    <a:pt x="183" y="3306"/>
                    <a:pt x="169" y="3334"/>
                    <a:pt x="157" y="3364"/>
                  </a:cubicBezTo>
                  <a:cubicBezTo>
                    <a:pt x="156" y="3366"/>
                    <a:pt x="156" y="3368"/>
                    <a:pt x="156" y="3369"/>
                  </a:cubicBezTo>
                  <a:cubicBezTo>
                    <a:pt x="148" y="3413"/>
                    <a:pt x="135" y="3458"/>
                    <a:pt x="121" y="3501"/>
                  </a:cubicBezTo>
                  <a:cubicBezTo>
                    <a:pt x="117" y="3516"/>
                    <a:pt x="112" y="3530"/>
                    <a:pt x="108" y="3544"/>
                  </a:cubicBezTo>
                  <a:cubicBezTo>
                    <a:pt x="97" y="3578"/>
                    <a:pt x="87" y="3612"/>
                    <a:pt x="76" y="3645"/>
                  </a:cubicBezTo>
                  <a:cubicBezTo>
                    <a:pt x="53" y="3715"/>
                    <a:pt x="29" y="3783"/>
                    <a:pt x="6" y="3852"/>
                  </a:cubicBezTo>
                  <a:lnTo>
                    <a:pt x="7" y="3852"/>
                  </a:lnTo>
                  <a:cubicBezTo>
                    <a:pt x="4" y="3858"/>
                    <a:pt x="2" y="3864"/>
                    <a:pt x="0" y="3870"/>
                  </a:cubicBezTo>
                  <a:cubicBezTo>
                    <a:pt x="17" y="3871"/>
                    <a:pt x="34" y="3872"/>
                    <a:pt x="52" y="3873"/>
                  </a:cubicBezTo>
                  <a:cubicBezTo>
                    <a:pt x="73" y="3875"/>
                    <a:pt x="95" y="3876"/>
                    <a:pt x="118" y="3878"/>
                  </a:cubicBezTo>
                  <a:lnTo>
                    <a:pt x="234" y="3878"/>
                  </a:lnTo>
                  <a:cubicBezTo>
                    <a:pt x="271" y="3878"/>
                    <a:pt x="308" y="3878"/>
                    <a:pt x="344" y="3880"/>
                  </a:cubicBezTo>
                  <a:cubicBezTo>
                    <a:pt x="382" y="3880"/>
                    <a:pt x="420" y="3879"/>
                    <a:pt x="456" y="3879"/>
                  </a:cubicBezTo>
                  <a:cubicBezTo>
                    <a:pt x="591" y="3878"/>
                    <a:pt x="727" y="3876"/>
                    <a:pt x="863" y="3876"/>
                  </a:cubicBezTo>
                  <a:cubicBezTo>
                    <a:pt x="1140" y="3876"/>
                    <a:pt x="1417" y="3886"/>
                    <a:pt x="1691" y="3898"/>
                  </a:cubicBezTo>
                  <a:lnTo>
                    <a:pt x="1690" y="3898"/>
                  </a:lnTo>
                  <a:cubicBezTo>
                    <a:pt x="1894" y="3911"/>
                    <a:pt x="2097" y="3930"/>
                    <a:pt x="2298" y="3954"/>
                  </a:cubicBezTo>
                  <a:cubicBezTo>
                    <a:pt x="2489" y="3977"/>
                    <a:pt x="2682" y="3999"/>
                    <a:pt x="2872" y="4002"/>
                  </a:cubicBezTo>
                  <a:cubicBezTo>
                    <a:pt x="2934" y="4003"/>
                    <a:pt x="2995" y="4003"/>
                    <a:pt x="3056" y="4003"/>
                  </a:cubicBezTo>
                  <a:cubicBezTo>
                    <a:pt x="3404" y="4003"/>
                    <a:pt x="3751" y="3991"/>
                    <a:pt x="4099" y="3988"/>
                  </a:cubicBezTo>
                  <a:cubicBezTo>
                    <a:pt x="4127" y="3988"/>
                    <a:pt x="4155" y="3988"/>
                    <a:pt x="4183" y="3988"/>
                  </a:cubicBezTo>
                  <a:cubicBezTo>
                    <a:pt x="4354" y="3988"/>
                    <a:pt x="4525" y="3993"/>
                    <a:pt x="4697" y="3995"/>
                  </a:cubicBezTo>
                  <a:cubicBezTo>
                    <a:pt x="4725" y="3995"/>
                    <a:pt x="4752" y="3996"/>
                    <a:pt x="4779" y="3996"/>
                  </a:cubicBezTo>
                  <a:cubicBezTo>
                    <a:pt x="4956" y="3996"/>
                    <a:pt x="5133" y="3993"/>
                    <a:pt x="5310" y="3990"/>
                  </a:cubicBezTo>
                  <a:cubicBezTo>
                    <a:pt x="5465" y="3986"/>
                    <a:pt x="5620" y="3983"/>
                    <a:pt x="5775" y="3983"/>
                  </a:cubicBezTo>
                  <a:cubicBezTo>
                    <a:pt x="5818" y="3983"/>
                    <a:pt x="5862" y="3983"/>
                    <a:pt x="5905" y="3984"/>
                  </a:cubicBezTo>
                  <a:cubicBezTo>
                    <a:pt x="6104" y="3987"/>
                    <a:pt x="6301" y="3993"/>
                    <a:pt x="6498" y="4000"/>
                  </a:cubicBezTo>
                  <a:cubicBezTo>
                    <a:pt x="6703" y="4006"/>
                    <a:pt x="6906" y="4008"/>
                    <a:pt x="7110" y="4008"/>
                  </a:cubicBezTo>
                  <a:cubicBezTo>
                    <a:pt x="7314" y="4008"/>
                    <a:pt x="7518" y="4006"/>
                    <a:pt x="7722" y="4006"/>
                  </a:cubicBezTo>
                  <a:cubicBezTo>
                    <a:pt x="7909" y="4003"/>
                    <a:pt x="8097" y="3995"/>
                    <a:pt x="8283" y="3986"/>
                  </a:cubicBezTo>
                  <a:cubicBezTo>
                    <a:pt x="8475" y="3978"/>
                    <a:pt x="8667" y="3969"/>
                    <a:pt x="8859" y="3969"/>
                  </a:cubicBezTo>
                  <a:cubicBezTo>
                    <a:pt x="8871" y="3969"/>
                    <a:pt x="8882" y="3969"/>
                    <a:pt x="8894" y="3969"/>
                  </a:cubicBezTo>
                  <a:cubicBezTo>
                    <a:pt x="8981" y="3969"/>
                    <a:pt x="9069" y="3972"/>
                    <a:pt x="9156" y="3974"/>
                  </a:cubicBezTo>
                  <a:cubicBezTo>
                    <a:pt x="9437" y="3991"/>
                    <a:pt x="9720" y="4015"/>
                    <a:pt x="10002" y="4025"/>
                  </a:cubicBezTo>
                  <a:cubicBezTo>
                    <a:pt x="10150" y="4031"/>
                    <a:pt x="10297" y="4034"/>
                    <a:pt x="10446" y="4034"/>
                  </a:cubicBezTo>
                  <a:cubicBezTo>
                    <a:pt x="10522" y="4034"/>
                    <a:pt x="10598" y="4031"/>
                    <a:pt x="10673" y="4027"/>
                  </a:cubicBezTo>
                  <a:cubicBezTo>
                    <a:pt x="10747" y="4025"/>
                    <a:pt x="10819" y="4021"/>
                    <a:pt x="10891" y="4021"/>
                  </a:cubicBezTo>
                  <a:cubicBezTo>
                    <a:pt x="10907" y="4021"/>
                    <a:pt x="10924" y="4021"/>
                    <a:pt x="10941" y="4022"/>
                  </a:cubicBezTo>
                  <a:cubicBezTo>
                    <a:pt x="10984" y="4024"/>
                    <a:pt x="11027" y="4028"/>
                    <a:pt x="11069" y="4034"/>
                  </a:cubicBezTo>
                  <a:cubicBezTo>
                    <a:pt x="11113" y="4043"/>
                    <a:pt x="11157" y="4056"/>
                    <a:pt x="11202" y="4069"/>
                  </a:cubicBezTo>
                  <a:cubicBezTo>
                    <a:pt x="11205" y="4070"/>
                    <a:pt x="11208" y="4071"/>
                    <a:pt x="11213" y="4073"/>
                  </a:cubicBezTo>
                  <a:cubicBezTo>
                    <a:pt x="11219" y="4073"/>
                    <a:pt x="11224" y="4073"/>
                    <a:pt x="11230" y="4074"/>
                  </a:cubicBezTo>
                  <a:cubicBezTo>
                    <a:pt x="11262" y="4073"/>
                    <a:pt x="11293" y="4072"/>
                    <a:pt x="11325" y="4072"/>
                  </a:cubicBezTo>
                  <a:cubicBezTo>
                    <a:pt x="11347" y="4072"/>
                    <a:pt x="11369" y="4073"/>
                    <a:pt x="11391" y="4073"/>
                  </a:cubicBezTo>
                  <a:cubicBezTo>
                    <a:pt x="11418" y="4074"/>
                    <a:pt x="11444" y="4074"/>
                    <a:pt x="11470" y="4075"/>
                  </a:cubicBezTo>
                  <a:lnTo>
                    <a:pt x="11470" y="4074"/>
                  </a:lnTo>
                  <a:cubicBezTo>
                    <a:pt x="11489" y="4075"/>
                    <a:pt x="11508" y="4075"/>
                    <a:pt x="11526" y="4077"/>
                  </a:cubicBezTo>
                  <a:cubicBezTo>
                    <a:pt x="11555" y="4077"/>
                    <a:pt x="11583" y="4074"/>
                    <a:pt x="11613" y="4073"/>
                  </a:cubicBezTo>
                  <a:cubicBezTo>
                    <a:pt x="11613" y="4069"/>
                    <a:pt x="11614" y="4064"/>
                    <a:pt x="11614" y="4059"/>
                  </a:cubicBezTo>
                  <a:cubicBezTo>
                    <a:pt x="11623" y="3958"/>
                    <a:pt x="11620" y="3856"/>
                    <a:pt x="11617" y="3754"/>
                  </a:cubicBezTo>
                  <a:cubicBezTo>
                    <a:pt x="11614" y="3660"/>
                    <a:pt x="11610" y="3565"/>
                    <a:pt x="11601" y="3472"/>
                  </a:cubicBezTo>
                  <a:cubicBezTo>
                    <a:pt x="11581" y="3266"/>
                    <a:pt x="11542" y="3063"/>
                    <a:pt x="11466" y="2869"/>
                  </a:cubicBezTo>
                  <a:cubicBezTo>
                    <a:pt x="11390" y="2679"/>
                    <a:pt x="11291" y="2497"/>
                    <a:pt x="11168" y="2334"/>
                  </a:cubicBezTo>
                  <a:cubicBezTo>
                    <a:pt x="11055" y="2182"/>
                    <a:pt x="10915" y="2038"/>
                    <a:pt x="10753" y="1936"/>
                  </a:cubicBezTo>
                  <a:cubicBezTo>
                    <a:pt x="10665" y="1880"/>
                    <a:pt x="10576" y="1831"/>
                    <a:pt x="10479" y="1792"/>
                  </a:cubicBezTo>
                  <a:cubicBezTo>
                    <a:pt x="10383" y="1754"/>
                    <a:pt x="10280" y="1737"/>
                    <a:pt x="10178" y="1724"/>
                  </a:cubicBezTo>
                  <a:cubicBezTo>
                    <a:pt x="10102" y="1715"/>
                    <a:pt x="10024" y="1709"/>
                    <a:pt x="9946" y="1709"/>
                  </a:cubicBezTo>
                  <a:cubicBezTo>
                    <a:pt x="9834" y="1709"/>
                    <a:pt x="9723" y="1721"/>
                    <a:pt x="9616" y="1748"/>
                  </a:cubicBezTo>
                  <a:cubicBezTo>
                    <a:pt x="9429" y="1798"/>
                    <a:pt x="9246" y="1866"/>
                    <a:pt x="9080" y="1966"/>
                  </a:cubicBezTo>
                  <a:cubicBezTo>
                    <a:pt x="9044" y="1989"/>
                    <a:pt x="9008" y="2014"/>
                    <a:pt x="8974" y="2040"/>
                  </a:cubicBezTo>
                  <a:cubicBezTo>
                    <a:pt x="8937" y="1968"/>
                    <a:pt x="8900" y="1895"/>
                    <a:pt x="8864" y="1822"/>
                  </a:cubicBezTo>
                  <a:cubicBezTo>
                    <a:pt x="8779" y="1652"/>
                    <a:pt x="8695" y="1481"/>
                    <a:pt x="8590" y="1321"/>
                  </a:cubicBezTo>
                  <a:cubicBezTo>
                    <a:pt x="8538" y="1241"/>
                    <a:pt x="8482" y="1162"/>
                    <a:pt x="8423" y="1087"/>
                  </a:cubicBezTo>
                  <a:cubicBezTo>
                    <a:pt x="8357" y="1004"/>
                    <a:pt x="8287" y="926"/>
                    <a:pt x="8213" y="851"/>
                  </a:cubicBezTo>
                  <a:cubicBezTo>
                    <a:pt x="8144" y="783"/>
                    <a:pt x="8068" y="723"/>
                    <a:pt x="7994" y="662"/>
                  </a:cubicBezTo>
                  <a:cubicBezTo>
                    <a:pt x="7919" y="599"/>
                    <a:pt x="7839" y="541"/>
                    <a:pt x="7759" y="484"/>
                  </a:cubicBezTo>
                  <a:cubicBezTo>
                    <a:pt x="7682" y="430"/>
                    <a:pt x="7603" y="377"/>
                    <a:pt x="7523" y="328"/>
                  </a:cubicBezTo>
                  <a:cubicBezTo>
                    <a:pt x="7445" y="281"/>
                    <a:pt x="7361" y="246"/>
                    <a:pt x="7276" y="212"/>
                  </a:cubicBezTo>
                  <a:cubicBezTo>
                    <a:pt x="7119" y="145"/>
                    <a:pt x="6950" y="100"/>
                    <a:pt x="6783" y="66"/>
                  </a:cubicBezTo>
                  <a:cubicBezTo>
                    <a:pt x="6608" y="31"/>
                    <a:pt x="6428" y="9"/>
                    <a:pt x="6249" y="2"/>
                  </a:cubicBezTo>
                  <a:cubicBezTo>
                    <a:pt x="6221" y="1"/>
                    <a:pt x="6193" y="0"/>
                    <a:pt x="6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9" name="Google Shape;1439;p39"/>
          <p:cNvGrpSpPr/>
          <p:nvPr/>
        </p:nvGrpSpPr>
        <p:grpSpPr>
          <a:xfrm flipH="1">
            <a:off x="1083215" y="1653151"/>
            <a:ext cx="444731" cy="443350"/>
            <a:chOff x="2213800" y="755000"/>
            <a:chExt cx="165125" cy="164600"/>
          </a:xfrm>
        </p:grpSpPr>
        <p:sp>
          <p:nvSpPr>
            <p:cNvPr id="1440" name="Google Shape;1440;p39"/>
            <p:cNvSpPr/>
            <p:nvPr/>
          </p:nvSpPr>
          <p:spPr>
            <a:xfrm>
              <a:off x="2216000" y="759775"/>
              <a:ext cx="157175" cy="152650"/>
            </a:xfrm>
            <a:custGeom>
              <a:avLst/>
              <a:gdLst/>
              <a:ahLst/>
              <a:cxnLst/>
              <a:rect l="l" t="t" r="r" b="b"/>
              <a:pathLst>
                <a:path w="6287" h="6106" extrusionOk="0">
                  <a:moveTo>
                    <a:pt x="2567" y="1"/>
                  </a:moveTo>
                  <a:cubicBezTo>
                    <a:pt x="2543" y="1"/>
                    <a:pt x="2518" y="5"/>
                    <a:pt x="2495" y="14"/>
                  </a:cubicBezTo>
                  <a:cubicBezTo>
                    <a:pt x="2451" y="27"/>
                    <a:pt x="2408" y="39"/>
                    <a:pt x="2364" y="54"/>
                  </a:cubicBezTo>
                  <a:cubicBezTo>
                    <a:pt x="2141" y="126"/>
                    <a:pt x="1919" y="211"/>
                    <a:pt x="1716" y="326"/>
                  </a:cubicBezTo>
                  <a:cubicBezTo>
                    <a:pt x="1503" y="446"/>
                    <a:pt x="1320" y="610"/>
                    <a:pt x="1146" y="780"/>
                  </a:cubicBezTo>
                  <a:cubicBezTo>
                    <a:pt x="1101" y="819"/>
                    <a:pt x="1057" y="860"/>
                    <a:pt x="1013" y="901"/>
                  </a:cubicBezTo>
                  <a:cubicBezTo>
                    <a:pt x="867" y="1041"/>
                    <a:pt x="742" y="1200"/>
                    <a:pt x="623" y="1361"/>
                  </a:cubicBezTo>
                  <a:cubicBezTo>
                    <a:pt x="580" y="1419"/>
                    <a:pt x="539" y="1479"/>
                    <a:pt x="499" y="1538"/>
                  </a:cubicBezTo>
                  <a:cubicBezTo>
                    <a:pt x="421" y="1648"/>
                    <a:pt x="348" y="1761"/>
                    <a:pt x="287" y="1881"/>
                  </a:cubicBezTo>
                  <a:cubicBezTo>
                    <a:pt x="249" y="1957"/>
                    <a:pt x="272" y="2047"/>
                    <a:pt x="331" y="2100"/>
                  </a:cubicBezTo>
                  <a:cubicBezTo>
                    <a:pt x="285" y="2189"/>
                    <a:pt x="242" y="2279"/>
                    <a:pt x="203" y="2373"/>
                  </a:cubicBezTo>
                  <a:cubicBezTo>
                    <a:pt x="164" y="2467"/>
                    <a:pt x="131" y="2562"/>
                    <a:pt x="104" y="2659"/>
                  </a:cubicBezTo>
                  <a:cubicBezTo>
                    <a:pt x="73" y="2760"/>
                    <a:pt x="54" y="2865"/>
                    <a:pt x="36" y="2968"/>
                  </a:cubicBezTo>
                  <a:cubicBezTo>
                    <a:pt x="1" y="3164"/>
                    <a:pt x="1" y="3359"/>
                    <a:pt x="27" y="3557"/>
                  </a:cubicBezTo>
                  <a:cubicBezTo>
                    <a:pt x="38" y="3653"/>
                    <a:pt x="56" y="3748"/>
                    <a:pt x="76" y="3842"/>
                  </a:cubicBezTo>
                  <a:cubicBezTo>
                    <a:pt x="92" y="3922"/>
                    <a:pt x="107" y="4003"/>
                    <a:pt x="126" y="4081"/>
                  </a:cubicBezTo>
                  <a:cubicBezTo>
                    <a:pt x="129" y="4091"/>
                    <a:pt x="131" y="4099"/>
                    <a:pt x="132" y="4108"/>
                  </a:cubicBezTo>
                  <a:cubicBezTo>
                    <a:pt x="137" y="4120"/>
                    <a:pt x="140" y="4133"/>
                    <a:pt x="145" y="4145"/>
                  </a:cubicBezTo>
                  <a:cubicBezTo>
                    <a:pt x="153" y="4182"/>
                    <a:pt x="166" y="4219"/>
                    <a:pt x="178" y="4254"/>
                  </a:cubicBezTo>
                  <a:cubicBezTo>
                    <a:pt x="217" y="4365"/>
                    <a:pt x="267" y="4477"/>
                    <a:pt x="325" y="4580"/>
                  </a:cubicBezTo>
                  <a:cubicBezTo>
                    <a:pt x="380" y="4676"/>
                    <a:pt x="443" y="4768"/>
                    <a:pt x="502" y="4861"/>
                  </a:cubicBezTo>
                  <a:cubicBezTo>
                    <a:pt x="540" y="4930"/>
                    <a:pt x="577" y="5000"/>
                    <a:pt x="614" y="5068"/>
                  </a:cubicBezTo>
                  <a:cubicBezTo>
                    <a:pt x="654" y="5143"/>
                    <a:pt x="695" y="5216"/>
                    <a:pt x="748" y="5279"/>
                  </a:cubicBezTo>
                  <a:cubicBezTo>
                    <a:pt x="795" y="5331"/>
                    <a:pt x="847" y="5379"/>
                    <a:pt x="899" y="5426"/>
                  </a:cubicBezTo>
                  <a:cubicBezTo>
                    <a:pt x="960" y="5480"/>
                    <a:pt x="1022" y="5531"/>
                    <a:pt x="1084" y="5583"/>
                  </a:cubicBezTo>
                  <a:cubicBezTo>
                    <a:pt x="1156" y="5643"/>
                    <a:pt x="1226" y="5711"/>
                    <a:pt x="1307" y="5762"/>
                  </a:cubicBezTo>
                  <a:cubicBezTo>
                    <a:pt x="1414" y="5833"/>
                    <a:pt x="1533" y="5876"/>
                    <a:pt x="1654" y="5914"/>
                  </a:cubicBezTo>
                  <a:cubicBezTo>
                    <a:pt x="1741" y="5942"/>
                    <a:pt x="1830" y="5962"/>
                    <a:pt x="1919" y="5980"/>
                  </a:cubicBezTo>
                  <a:cubicBezTo>
                    <a:pt x="2001" y="5996"/>
                    <a:pt x="2083" y="6006"/>
                    <a:pt x="2164" y="6023"/>
                  </a:cubicBezTo>
                  <a:cubicBezTo>
                    <a:pt x="2242" y="6039"/>
                    <a:pt x="2318" y="6057"/>
                    <a:pt x="2396" y="6072"/>
                  </a:cubicBezTo>
                  <a:cubicBezTo>
                    <a:pt x="2488" y="6088"/>
                    <a:pt x="2580" y="6100"/>
                    <a:pt x="2673" y="6103"/>
                  </a:cubicBezTo>
                  <a:cubicBezTo>
                    <a:pt x="2746" y="6105"/>
                    <a:pt x="2819" y="6105"/>
                    <a:pt x="2893" y="6105"/>
                  </a:cubicBezTo>
                  <a:cubicBezTo>
                    <a:pt x="2935" y="6105"/>
                    <a:pt x="2976" y="6104"/>
                    <a:pt x="3017" y="6103"/>
                  </a:cubicBezTo>
                  <a:cubicBezTo>
                    <a:pt x="3048" y="6103"/>
                    <a:pt x="3080" y="6101"/>
                    <a:pt x="3111" y="6099"/>
                  </a:cubicBezTo>
                  <a:cubicBezTo>
                    <a:pt x="3314" y="6080"/>
                    <a:pt x="3518" y="6050"/>
                    <a:pt x="3720" y="6021"/>
                  </a:cubicBezTo>
                  <a:cubicBezTo>
                    <a:pt x="3820" y="6005"/>
                    <a:pt x="3918" y="5981"/>
                    <a:pt x="4017" y="5951"/>
                  </a:cubicBezTo>
                  <a:cubicBezTo>
                    <a:pt x="4113" y="5921"/>
                    <a:pt x="4213" y="5876"/>
                    <a:pt x="4296" y="5821"/>
                  </a:cubicBezTo>
                  <a:cubicBezTo>
                    <a:pt x="4299" y="5817"/>
                    <a:pt x="4304" y="5815"/>
                    <a:pt x="4307" y="5813"/>
                  </a:cubicBezTo>
                  <a:cubicBezTo>
                    <a:pt x="4353" y="5792"/>
                    <a:pt x="4397" y="5768"/>
                    <a:pt x="4441" y="5744"/>
                  </a:cubicBezTo>
                  <a:cubicBezTo>
                    <a:pt x="4472" y="5765"/>
                    <a:pt x="4510" y="5776"/>
                    <a:pt x="4547" y="5776"/>
                  </a:cubicBezTo>
                  <a:cubicBezTo>
                    <a:pt x="4567" y="5776"/>
                    <a:pt x="4587" y="5773"/>
                    <a:pt x="4605" y="5767"/>
                  </a:cubicBezTo>
                  <a:cubicBezTo>
                    <a:pt x="4679" y="5742"/>
                    <a:pt x="4747" y="5690"/>
                    <a:pt x="4809" y="5643"/>
                  </a:cubicBezTo>
                  <a:cubicBezTo>
                    <a:pt x="4883" y="5589"/>
                    <a:pt x="4956" y="5531"/>
                    <a:pt x="5024" y="5467"/>
                  </a:cubicBezTo>
                  <a:cubicBezTo>
                    <a:pt x="5106" y="5402"/>
                    <a:pt x="5182" y="5332"/>
                    <a:pt x="5248" y="5251"/>
                  </a:cubicBezTo>
                  <a:cubicBezTo>
                    <a:pt x="5298" y="5189"/>
                    <a:pt x="5342" y="5123"/>
                    <a:pt x="5384" y="5056"/>
                  </a:cubicBezTo>
                  <a:cubicBezTo>
                    <a:pt x="5418" y="5000"/>
                    <a:pt x="5449" y="4942"/>
                    <a:pt x="5481" y="4885"/>
                  </a:cubicBezTo>
                  <a:cubicBezTo>
                    <a:pt x="5497" y="4860"/>
                    <a:pt x="5514" y="4835"/>
                    <a:pt x="5530" y="4810"/>
                  </a:cubicBezTo>
                  <a:cubicBezTo>
                    <a:pt x="5593" y="4715"/>
                    <a:pt x="5657" y="4622"/>
                    <a:pt x="5717" y="4525"/>
                  </a:cubicBezTo>
                  <a:cubicBezTo>
                    <a:pt x="5800" y="4389"/>
                    <a:pt x="5860" y="4240"/>
                    <a:pt x="5903" y="4087"/>
                  </a:cubicBezTo>
                  <a:cubicBezTo>
                    <a:pt x="5907" y="4078"/>
                    <a:pt x="5909" y="4069"/>
                    <a:pt x="5911" y="4059"/>
                  </a:cubicBezTo>
                  <a:cubicBezTo>
                    <a:pt x="5958" y="3981"/>
                    <a:pt x="6003" y="3902"/>
                    <a:pt x="6040" y="3820"/>
                  </a:cubicBezTo>
                  <a:cubicBezTo>
                    <a:pt x="6089" y="3707"/>
                    <a:pt x="6137" y="3594"/>
                    <a:pt x="6179" y="3480"/>
                  </a:cubicBezTo>
                  <a:cubicBezTo>
                    <a:pt x="6227" y="3350"/>
                    <a:pt x="6268" y="3218"/>
                    <a:pt x="6278" y="3079"/>
                  </a:cubicBezTo>
                  <a:cubicBezTo>
                    <a:pt x="6286" y="2985"/>
                    <a:pt x="6260" y="2878"/>
                    <a:pt x="6190" y="2812"/>
                  </a:cubicBezTo>
                  <a:cubicBezTo>
                    <a:pt x="6169" y="2793"/>
                    <a:pt x="6145" y="2777"/>
                    <a:pt x="6118" y="2766"/>
                  </a:cubicBezTo>
                  <a:cubicBezTo>
                    <a:pt x="6117" y="2718"/>
                    <a:pt x="6116" y="2670"/>
                    <a:pt x="6115" y="2621"/>
                  </a:cubicBezTo>
                  <a:cubicBezTo>
                    <a:pt x="6113" y="2526"/>
                    <a:pt x="6106" y="2431"/>
                    <a:pt x="6094" y="2335"/>
                  </a:cubicBezTo>
                  <a:cubicBezTo>
                    <a:pt x="6086" y="2256"/>
                    <a:pt x="6078" y="2172"/>
                    <a:pt x="6048" y="2097"/>
                  </a:cubicBezTo>
                  <a:cubicBezTo>
                    <a:pt x="6021" y="2029"/>
                    <a:pt x="5986" y="1968"/>
                    <a:pt x="5949" y="1905"/>
                  </a:cubicBezTo>
                  <a:cubicBezTo>
                    <a:pt x="5931" y="1870"/>
                    <a:pt x="5914" y="1837"/>
                    <a:pt x="5896" y="1801"/>
                  </a:cubicBezTo>
                  <a:cubicBezTo>
                    <a:pt x="5827" y="1621"/>
                    <a:pt x="5769" y="1435"/>
                    <a:pt x="5680" y="1263"/>
                  </a:cubicBezTo>
                  <a:cubicBezTo>
                    <a:pt x="5632" y="1171"/>
                    <a:pt x="5575" y="1088"/>
                    <a:pt x="5498" y="1015"/>
                  </a:cubicBezTo>
                  <a:cubicBezTo>
                    <a:pt x="5456" y="975"/>
                    <a:pt x="5414" y="935"/>
                    <a:pt x="5368" y="898"/>
                  </a:cubicBezTo>
                  <a:cubicBezTo>
                    <a:pt x="5277" y="823"/>
                    <a:pt x="5169" y="766"/>
                    <a:pt x="5066" y="709"/>
                  </a:cubicBezTo>
                  <a:cubicBezTo>
                    <a:pt x="4988" y="664"/>
                    <a:pt x="4911" y="618"/>
                    <a:pt x="4832" y="574"/>
                  </a:cubicBezTo>
                  <a:cubicBezTo>
                    <a:pt x="4759" y="533"/>
                    <a:pt x="4682" y="499"/>
                    <a:pt x="4605" y="466"/>
                  </a:cubicBezTo>
                  <a:cubicBezTo>
                    <a:pt x="4530" y="433"/>
                    <a:pt x="4452" y="405"/>
                    <a:pt x="4376" y="375"/>
                  </a:cubicBezTo>
                  <a:cubicBezTo>
                    <a:pt x="4274" y="335"/>
                    <a:pt x="4173" y="291"/>
                    <a:pt x="4063" y="287"/>
                  </a:cubicBezTo>
                  <a:lnTo>
                    <a:pt x="4057" y="287"/>
                  </a:lnTo>
                  <a:cubicBezTo>
                    <a:pt x="4039" y="258"/>
                    <a:pt x="4014" y="235"/>
                    <a:pt x="3981" y="221"/>
                  </a:cubicBezTo>
                  <a:cubicBezTo>
                    <a:pt x="3814" y="151"/>
                    <a:pt x="3637" y="108"/>
                    <a:pt x="3459" y="85"/>
                  </a:cubicBezTo>
                  <a:cubicBezTo>
                    <a:pt x="3377" y="74"/>
                    <a:pt x="3296" y="71"/>
                    <a:pt x="3216" y="71"/>
                  </a:cubicBezTo>
                  <a:cubicBezTo>
                    <a:pt x="3179" y="71"/>
                    <a:pt x="3142" y="72"/>
                    <a:pt x="3105" y="72"/>
                  </a:cubicBezTo>
                  <a:cubicBezTo>
                    <a:pt x="2982" y="75"/>
                    <a:pt x="2860" y="99"/>
                    <a:pt x="2743" y="132"/>
                  </a:cubicBezTo>
                  <a:cubicBezTo>
                    <a:pt x="2740" y="122"/>
                    <a:pt x="2736" y="111"/>
                    <a:pt x="2731" y="102"/>
                  </a:cubicBezTo>
                  <a:cubicBezTo>
                    <a:pt x="2699" y="35"/>
                    <a:pt x="2635" y="1"/>
                    <a:pt x="2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2218775" y="853325"/>
              <a:ext cx="155000" cy="61900"/>
            </a:xfrm>
            <a:custGeom>
              <a:avLst/>
              <a:gdLst/>
              <a:ahLst/>
              <a:cxnLst/>
              <a:rect l="l" t="t" r="r" b="b"/>
              <a:pathLst>
                <a:path w="6200" h="2476" extrusionOk="0">
                  <a:moveTo>
                    <a:pt x="5999" y="0"/>
                  </a:moveTo>
                  <a:cubicBezTo>
                    <a:pt x="5956" y="0"/>
                    <a:pt x="5912" y="15"/>
                    <a:pt x="5881" y="42"/>
                  </a:cubicBezTo>
                  <a:cubicBezTo>
                    <a:pt x="5832" y="84"/>
                    <a:pt x="5795" y="137"/>
                    <a:pt x="5753" y="187"/>
                  </a:cubicBezTo>
                  <a:cubicBezTo>
                    <a:pt x="5718" y="230"/>
                    <a:pt x="5680" y="271"/>
                    <a:pt x="5640" y="310"/>
                  </a:cubicBezTo>
                  <a:cubicBezTo>
                    <a:pt x="5562" y="376"/>
                    <a:pt x="5485" y="443"/>
                    <a:pt x="5408" y="511"/>
                  </a:cubicBezTo>
                  <a:cubicBezTo>
                    <a:pt x="5338" y="575"/>
                    <a:pt x="5266" y="636"/>
                    <a:pt x="5191" y="692"/>
                  </a:cubicBezTo>
                  <a:cubicBezTo>
                    <a:pt x="5094" y="757"/>
                    <a:pt x="4995" y="820"/>
                    <a:pt x="4898" y="884"/>
                  </a:cubicBezTo>
                  <a:cubicBezTo>
                    <a:pt x="4794" y="951"/>
                    <a:pt x="4691" y="1019"/>
                    <a:pt x="4582" y="1079"/>
                  </a:cubicBezTo>
                  <a:cubicBezTo>
                    <a:pt x="4485" y="1127"/>
                    <a:pt x="4387" y="1170"/>
                    <a:pt x="4286" y="1208"/>
                  </a:cubicBezTo>
                  <a:cubicBezTo>
                    <a:pt x="4101" y="1269"/>
                    <a:pt x="3914" y="1318"/>
                    <a:pt x="3725" y="1364"/>
                  </a:cubicBezTo>
                  <a:cubicBezTo>
                    <a:pt x="3520" y="1404"/>
                    <a:pt x="3312" y="1425"/>
                    <a:pt x="3105" y="1446"/>
                  </a:cubicBezTo>
                  <a:cubicBezTo>
                    <a:pt x="3030" y="1452"/>
                    <a:pt x="2956" y="1455"/>
                    <a:pt x="2882" y="1455"/>
                  </a:cubicBezTo>
                  <a:cubicBezTo>
                    <a:pt x="2862" y="1455"/>
                    <a:pt x="2842" y="1455"/>
                    <a:pt x="2823" y="1454"/>
                  </a:cubicBezTo>
                  <a:cubicBezTo>
                    <a:pt x="2631" y="1442"/>
                    <a:pt x="2440" y="1419"/>
                    <a:pt x="2249" y="1391"/>
                  </a:cubicBezTo>
                  <a:cubicBezTo>
                    <a:pt x="2122" y="1371"/>
                    <a:pt x="1996" y="1346"/>
                    <a:pt x="1872" y="1311"/>
                  </a:cubicBezTo>
                  <a:cubicBezTo>
                    <a:pt x="1784" y="1282"/>
                    <a:pt x="1700" y="1251"/>
                    <a:pt x="1614" y="1215"/>
                  </a:cubicBezTo>
                  <a:cubicBezTo>
                    <a:pt x="1448" y="1136"/>
                    <a:pt x="1289" y="1042"/>
                    <a:pt x="1129" y="948"/>
                  </a:cubicBezTo>
                  <a:cubicBezTo>
                    <a:pt x="1054" y="897"/>
                    <a:pt x="982" y="843"/>
                    <a:pt x="911" y="787"/>
                  </a:cubicBezTo>
                  <a:cubicBezTo>
                    <a:pt x="859" y="744"/>
                    <a:pt x="810" y="700"/>
                    <a:pt x="762" y="652"/>
                  </a:cubicBezTo>
                  <a:cubicBezTo>
                    <a:pt x="720" y="604"/>
                    <a:pt x="679" y="554"/>
                    <a:pt x="635" y="509"/>
                  </a:cubicBezTo>
                  <a:cubicBezTo>
                    <a:pt x="597" y="469"/>
                    <a:pt x="559" y="429"/>
                    <a:pt x="521" y="389"/>
                  </a:cubicBezTo>
                  <a:cubicBezTo>
                    <a:pt x="497" y="360"/>
                    <a:pt x="474" y="331"/>
                    <a:pt x="452" y="302"/>
                  </a:cubicBezTo>
                  <a:cubicBezTo>
                    <a:pt x="427" y="265"/>
                    <a:pt x="402" y="227"/>
                    <a:pt x="379" y="188"/>
                  </a:cubicBezTo>
                  <a:cubicBezTo>
                    <a:pt x="371" y="145"/>
                    <a:pt x="347" y="105"/>
                    <a:pt x="308" y="78"/>
                  </a:cubicBezTo>
                  <a:cubicBezTo>
                    <a:pt x="276" y="54"/>
                    <a:pt x="238" y="43"/>
                    <a:pt x="199" y="43"/>
                  </a:cubicBezTo>
                  <a:cubicBezTo>
                    <a:pt x="141" y="43"/>
                    <a:pt x="84" y="69"/>
                    <a:pt x="50" y="119"/>
                  </a:cubicBezTo>
                  <a:cubicBezTo>
                    <a:pt x="9" y="179"/>
                    <a:pt x="1" y="256"/>
                    <a:pt x="33" y="322"/>
                  </a:cubicBezTo>
                  <a:cubicBezTo>
                    <a:pt x="60" y="378"/>
                    <a:pt x="92" y="429"/>
                    <a:pt x="126" y="479"/>
                  </a:cubicBezTo>
                  <a:cubicBezTo>
                    <a:pt x="198" y="585"/>
                    <a:pt x="284" y="676"/>
                    <a:pt x="371" y="767"/>
                  </a:cubicBezTo>
                  <a:cubicBezTo>
                    <a:pt x="423" y="825"/>
                    <a:pt x="473" y="886"/>
                    <a:pt x="529" y="941"/>
                  </a:cubicBezTo>
                  <a:cubicBezTo>
                    <a:pt x="571" y="983"/>
                    <a:pt x="617" y="1023"/>
                    <a:pt x="663" y="1062"/>
                  </a:cubicBezTo>
                  <a:cubicBezTo>
                    <a:pt x="592" y="1101"/>
                    <a:pt x="557" y="1179"/>
                    <a:pt x="567" y="1259"/>
                  </a:cubicBezTo>
                  <a:cubicBezTo>
                    <a:pt x="576" y="1326"/>
                    <a:pt x="628" y="1377"/>
                    <a:pt x="672" y="1423"/>
                  </a:cubicBezTo>
                  <a:cubicBezTo>
                    <a:pt x="702" y="1454"/>
                    <a:pt x="730" y="1486"/>
                    <a:pt x="761" y="1515"/>
                  </a:cubicBezTo>
                  <a:cubicBezTo>
                    <a:pt x="831" y="1581"/>
                    <a:pt x="902" y="1646"/>
                    <a:pt x="976" y="1707"/>
                  </a:cubicBezTo>
                  <a:cubicBezTo>
                    <a:pt x="1051" y="1768"/>
                    <a:pt x="1129" y="1828"/>
                    <a:pt x="1212" y="1882"/>
                  </a:cubicBezTo>
                  <a:cubicBezTo>
                    <a:pt x="1298" y="1937"/>
                    <a:pt x="1384" y="1994"/>
                    <a:pt x="1475" y="2042"/>
                  </a:cubicBezTo>
                  <a:cubicBezTo>
                    <a:pt x="1561" y="2087"/>
                    <a:pt x="1649" y="2124"/>
                    <a:pt x="1742" y="2155"/>
                  </a:cubicBezTo>
                  <a:cubicBezTo>
                    <a:pt x="1836" y="2186"/>
                    <a:pt x="1936" y="2200"/>
                    <a:pt x="2034" y="2216"/>
                  </a:cubicBezTo>
                  <a:cubicBezTo>
                    <a:pt x="2131" y="2234"/>
                    <a:pt x="2228" y="2254"/>
                    <a:pt x="2326" y="2262"/>
                  </a:cubicBezTo>
                  <a:cubicBezTo>
                    <a:pt x="2330" y="2262"/>
                    <a:pt x="2334" y="2262"/>
                    <a:pt x="2338" y="2263"/>
                  </a:cubicBezTo>
                  <a:cubicBezTo>
                    <a:pt x="2362" y="2311"/>
                    <a:pt x="2404" y="2349"/>
                    <a:pt x="2459" y="2363"/>
                  </a:cubicBezTo>
                  <a:cubicBezTo>
                    <a:pt x="2655" y="2416"/>
                    <a:pt x="2849" y="2475"/>
                    <a:pt x="3053" y="2475"/>
                  </a:cubicBezTo>
                  <a:lnTo>
                    <a:pt x="3083" y="2475"/>
                  </a:lnTo>
                  <a:cubicBezTo>
                    <a:pt x="3291" y="2469"/>
                    <a:pt x="3492" y="2417"/>
                    <a:pt x="3692" y="2365"/>
                  </a:cubicBezTo>
                  <a:cubicBezTo>
                    <a:pt x="3906" y="2306"/>
                    <a:pt x="4111" y="2212"/>
                    <a:pt x="4308" y="2110"/>
                  </a:cubicBezTo>
                  <a:cubicBezTo>
                    <a:pt x="4318" y="2105"/>
                    <a:pt x="4324" y="2096"/>
                    <a:pt x="4332" y="2089"/>
                  </a:cubicBezTo>
                  <a:cubicBezTo>
                    <a:pt x="4348" y="2088"/>
                    <a:pt x="4364" y="2087"/>
                    <a:pt x="4380" y="2083"/>
                  </a:cubicBezTo>
                  <a:cubicBezTo>
                    <a:pt x="4432" y="2072"/>
                    <a:pt x="4482" y="2055"/>
                    <a:pt x="4528" y="2028"/>
                  </a:cubicBezTo>
                  <a:cubicBezTo>
                    <a:pt x="4557" y="2011"/>
                    <a:pt x="4586" y="1992"/>
                    <a:pt x="4614" y="1973"/>
                  </a:cubicBezTo>
                  <a:cubicBezTo>
                    <a:pt x="4689" y="1940"/>
                    <a:pt x="4760" y="1899"/>
                    <a:pt x="4823" y="1848"/>
                  </a:cubicBezTo>
                  <a:cubicBezTo>
                    <a:pt x="4867" y="1811"/>
                    <a:pt x="4892" y="1752"/>
                    <a:pt x="4890" y="1693"/>
                  </a:cubicBezTo>
                  <a:cubicBezTo>
                    <a:pt x="4897" y="1693"/>
                    <a:pt x="4903" y="1697"/>
                    <a:pt x="4908" y="1697"/>
                  </a:cubicBezTo>
                  <a:cubicBezTo>
                    <a:pt x="4950" y="1697"/>
                    <a:pt x="4990" y="1684"/>
                    <a:pt x="5022" y="1657"/>
                  </a:cubicBezTo>
                  <a:cubicBezTo>
                    <a:pt x="5102" y="1590"/>
                    <a:pt x="5182" y="1523"/>
                    <a:pt x="5261" y="1455"/>
                  </a:cubicBezTo>
                  <a:cubicBezTo>
                    <a:pt x="5302" y="1420"/>
                    <a:pt x="5325" y="1371"/>
                    <a:pt x="5327" y="1319"/>
                  </a:cubicBezTo>
                  <a:cubicBezTo>
                    <a:pt x="5352" y="1299"/>
                    <a:pt x="5377" y="1278"/>
                    <a:pt x="5401" y="1256"/>
                  </a:cubicBezTo>
                  <a:cubicBezTo>
                    <a:pt x="5549" y="1117"/>
                    <a:pt x="5693" y="972"/>
                    <a:pt x="5820" y="813"/>
                  </a:cubicBezTo>
                  <a:cubicBezTo>
                    <a:pt x="5880" y="737"/>
                    <a:pt x="5940" y="660"/>
                    <a:pt x="5994" y="580"/>
                  </a:cubicBezTo>
                  <a:cubicBezTo>
                    <a:pt x="6026" y="533"/>
                    <a:pt x="6058" y="486"/>
                    <a:pt x="6086" y="437"/>
                  </a:cubicBezTo>
                  <a:cubicBezTo>
                    <a:pt x="6124" y="374"/>
                    <a:pt x="6171" y="306"/>
                    <a:pt x="6183" y="232"/>
                  </a:cubicBezTo>
                  <a:cubicBezTo>
                    <a:pt x="6199" y="146"/>
                    <a:pt x="6165" y="73"/>
                    <a:pt x="6091" y="27"/>
                  </a:cubicBezTo>
                  <a:cubicBezTo>
                    <a:pt x="6088" y="26"/>
                    <a:pt x="6086" y="24"/>
                    <a:pt x="6084" y="23"/>
                  </a:cubicBezTo>
                  <a:cubicBezTo>
                    <a:pt x="6060" y="7"/>
                    <a:pt x="6030" y="0"/>
                    <a:pt x="599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2260825" y="858900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84" y="1"/>
                  </a:moveTo>
                  <a:cubicBezTo>
                    <a:pt x="83" y="1"/>
                    <a:pt x="1" y="94"/>
                    <a:pt x="4" y="192"/>
                  </a:cubicBezTo>
                  <a:cubicBezTo>
                    <a:pt x="6" y="295"/>
                    <a:pt x="93" y="371"/>
                    <a:pt x="195" y="371"/>
                  </a:cubicBezTo>
                  <a:cubicBezTo>
                    <a:pt x="296" y="371"/>
                    <a:pt x="377" y="280"/>
                    <a:pt x="373" y="180"/>
                  </a:cubicBezTo>
                  <a:cubicBezTo>
                    <a:pt x="371" y="78"/>
                    <a:pt x="284" y="1"/>
                    <a:pt x="184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2274275" y="862250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83" y="1"/>
                  </a:moveTo>
                  <a:cubicBezTo>
                    <a:pt x="82" y="1"/>
                    <a:pt x="0" y="92"/>
                    <a:pt x="3" y="192"/>
                  </a:cubicBezTo>
                  <a:cubicBezTo>
                    <a:pt x="6" y="295"/>
                    <a:pt x="93" y="371"/>
                    <a:pt x="194" y="371"/>
                  </a:cubicBezTo>
                  <a:cubicBezTo>
                    <a:pt x="295" y="371"/>
                    <a:pt x="376" y="279"/>
                    <a:pt x="373" y="180"/>
                  </a:cubicBezTo>
                  <a:cubicBezTo>
                    <a:pt x="371" y="77"/>
                    <a:pt x="284" y="1"/>
                    <a:pt x="18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2316025" y="807850"/>
              <a:ext cx="9400" cy="9300"/>
            </a:xfrm>
            <a:custGeom>
              <a:avLst/>
              <a:gdLst/>
              <a:ahLst/>
              <a:cxnLst/>
              <a:rect l="l" t="t" r="r" b="b"/>
              <a:pathLst>
                <a:path w="376" h="372" extrusionOk="0">
                  <a:moveTo>
                    <a:pt x="182" y="1"/>
                  </a:moveTo>
                  <a:cubicBezTo>
                    <a:pt x="82" y="1"/>
                    <a:pt x="1" y="92"/>
                    <a:pt x="3" y="192"/>
                  </a:cubicBezTo>
                  <a:cubicBezTo>
                    <a:pt x="6" y="295"/>
                    <a:pt x="92" y="371"/>
                    <a:pt x="194" y="371"/>
                  </a:cubicBezTo>
                  <a:cubicBezTo>
                    <a:pt x="295" y="371"/>
                    <a:pt x="376" y="279"/>
                    <a:pt x="373" y="180"/>
                  </a:cubicBezTo>
                  <a:cubicBezTo>
                    <a:pt x="370" y="77"/>
                    <a:pt x="283" y="1"/>
                    <a:pt x="18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2237900" y="762100"/>
              <a:ext cx="105000" cy="36100"/>
            </a:xfrm>
            <a:custGeom>
              <a:avLst/>
              <a:gdLst/>
              <a:ahLst/>
              <a:cxnLst/>
              <a:rect l="l" t="t" r="r" b="b"/>
              <a:pathLst>
                <a:path w="4200" h="1444" extrusionOk="0">
                  <a:moveTo>
                    <a:pt x="2777" y="0"/>
                  </a:moveTo>
                  <a:cubicBezTo>
                    <a:pt x="2757" y="0"/>
                    <a:pt x="2736" y="1"/>
                    <a:pt x="2715" y="1"/>
                  </a:cubicBezTo>
                  <a:cubicBezTo>
                    <a:pt x="2596" y="5"/>
                    <a:pt x="2475" y="8"/>
                    <a:pt x="2356" y="24"/>
                  </a:cubicBezTo>
                  <a:cubicBezTo>
                    <a:pt x="2242" y="40"/>
                    <a:pt x="2126" y="55"/>
                    <a:pt x="2011" y="70"/>
                  </a:cubicBezTo>
                  <a:cubicBezTo>
                    <a:pt x="1907" y="83"/>
                    <a:pt x="1803" y="109"/>
                    <a:pt x="1699" y="129"/>
                  </a:cubicBezTo>
                  <a:cubicBezTo>
                    <a:pt x="1656" y="137"/>
                    <a:pt x="1614" y="146"/>
                    <a:pt x="1572" y="157"/>
                  </a:cubicBezTo>
                  <a:cubicBezTo>
                    <a:pt x="1454" y="174"/>
                    <a:pt x="1337" y="194"/>
                    <a:pt x="1221" y="222"/>
                  </a:cubicBezTo>
                  <a:cubicBezTo>
                    <a:pt x="969" y="280"/>
                    <a:pt x="712" y="356"/>
                    <a:pt x="498" y="503"/>
                  </a:cubicBezTo>
                  <a:cubicBezTo>
                    <a:pt x="418" y="559"/>
                    <a:pt x="344" y="625"/>
                    <a:pt x="277" y="700"/>
                  </a:cubicBezTo>
                  <a:cubicBezTo>
                    <a:pt x="257" y="692"/>
                    <a:pt x="235" y="688"/>
                    <a:pt x="213" y="688"/>
                  </a:cubicBezTo>
                  <a:cubicBezTo>
                    <a:pt x="158" y="688"/>
                    <a:pt x="102" y="712"/>
                    <a:pt x="66" y="756"/>
                  </a:cubicBezTo>
                  <a:cubicBezTo>
                    <a:pt x="1" y="836"/>
                    <a:pt x="17" y="948"/>
                    <a:pt x="92" y="1015"/>
                  </a:cubicBezTo>
                  <a:cubicBezTo>
                    <a:pt x="146" y="1065"/>
                    <a:pt x="211" y="1098"/>
                    <a:pt x="276" y="1131"/>
                  </a:cubicBezTo>
                  <a:cubicBezTo>
                    <a:pt x="312" y="1149"/>
                    <a:pt x="347" y="1166"/>
                    <a:pt x="385" y="1183"/>
                  </a:cubicBezTo>
                  <a:cubicBezTo>
                    <a:pt x="482" y="1227"/>
                    <a:pt x="581" y="1266"/>
                    <a:pt x="683" y="1299"/>
                  </a:cubicBezTo>
                  <a:cubicBezTo>
                    <a:pt x="784" y="1333"/>
                    <a:pt x="887" y="1356"/>
                    <a:pt x="991" y="1378"/>
                  </a:cubicBezTo>
                  <a:cubicBezTo>
                    <a:pt x="1135" y="1410"/>
                    <a:pt x="1280" y="1440"/>
                    <a:pt x="1429" y="1443"/>
                  </a:cubicBezTo>
                  <a:lnTo>
                    <a:pt x="1479" y="1443"/>
                  </a:lnTo>
                  <a:cubicBezTo>
                    <a:pt x="1519" y="1443"/>
                    <a:pt x="1560" y="1443"/>
                    <a:pt x="1601" y="1442"/>
                  </a:cubicBezTo>
                  <a:lnTo>
                    <a:pt x="1731" y="1442"/>
                  </a:lnTo>
                  <a:cubicBezTo>
                    <a:pt x="1748" y="1442"/>
                    <a:pt x="1766" y="1442"/>
                    <a:pt x="1783" y="1442"/>
                  </a:cubicBezTo>
                  <a:cubicBezTo>
                    <a:pt x="1874" y="1442"/>
                    <a:pt x="1964" y="1440"/>
                    <a:pt x="2055" y="1434"/>
                  </a:cubicBezTo>
                  <a:cubicBezTo>
                    <a:pt x="2243" y="1421"/>
                    <a:pt x="2429" y="1398"/>
                    <a:pt x="2616" y="1374"/>
                  </a:cubicBezTo>
                  <a:cubicBezTo>
                    <a:pt x="2712" y="1363"/>
                    <a:pt x="2807" y="1347"/>
                    <a:pt x="2902" y="1324"/>
                  </a:cubicBezTo>
                  <a:cubicBezTo>
                    <a:pt x="3000" y="1301"/>
                    <a:pt x="3101" y="1280"/>
                    <a:pt x="3194" y="1245"/>
                  </a:cubicBezTo>
                  <a:cubicBezTo>
                    <a:pt x="3388" y="1178"/>
                    <a:pt x="3577" y="1098"/>
                    <a:pt x="3764" y="1015"/>
                  </a:cubicBezTo>
                  <a:cubicBezTo>
                    <a:pt x="3846" y="980"/>
                    <a:pt x="3925" y="939"/>
                    <a:pt x="4002" y="893"/>
                  </a:cubicBezTo>
                  <a:cubicBezTo>
                    <a:pt x="4048" y="866"/>
                    <a:pt x="4104" y="840"/>
                    <a:pt x="4140" y="797"/>
                  </a:cubicBezTo>
                  <a:cubicBezTo>
                    <a:pt x="4199" y="725"/>
                    <a:pt x="4194" y="613"/>
                    <a:pt x="4131" y="544"/>
                  </a:cubicBezTo>
                  <a:cubicBezTo>
                    <a:pt x="4088" y="499"/>
                    <a:pt x="4029" y="469"/>
                    <a:pt x="3972" y="442"/>
                  </a:cubicBezTo>
                  <a:cubicBezTo>
                    <a:pt x="3936" y="426"/>
                    <a:pt x="3901" y="412"/>
                    <a:pt x="3864" y="399"/>
                  </a:cubicBezTo>
                  <a:cubicBezTo>
                    <a:pt x="3819" y="382"/>
                    <a:pt x="3772" y="364"/>
                    <a:pt x="3726" y="350"/>
                  </a:cubicBezTo>
                  <a:cubicBezTo>
                    <a:pt x="3664" y="330"/>
                    <a:pt x="3603" y="312"/>
                    <a:pt x="3541" y="294"/>
                  </a:cubicBezTo>
                  <a:cubicBezTo>
                    <a:pt x="3537" y="278"/>
                    <a:pt x="3532" y="261"/>
                    <a:pt x="3525" y="246"/>
                  </a:cubicBezTo>
                  <a:cubicBezTo>
                    <a:pt x="3504" y="201"/>
                    <a:pt x="3473" y="168"/>
                    <a:pt x="3437" y="137"/>
                  </a:cubicBezTo>
                  <a:cubicBezTo>
                    <a:pt x="3399" y="105"/>
                    <a:pt x="3350" y="80"/>
                    <a:pt x="3302" y="65"/>
                  </a:cubicBezTo>
                  <a:cubicBezTo>
                    <a:pt x="3246" y="48"/>
                    <a:pt x="3187" y="33"/>
                    <a:pt x="3128" y="25"/>
                  </a:cubicBezTo>
                  <a:cubicBezTo>
                    <a:pt x="3011" y="9"/>
                    <a:pt x="2895" y="0"/>
                    <a:pt x="277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2213800" y="755000"/>
              <a:ext cx="165125" cy="164600"/>
            </a:xfrm>
            <a:custGeom>
              <a:avLst/>
              <a:gdLst/>
              <a:ahLst/>
              <a:cxnLst/>
              <a:rect l="l" t="t" r="r" b="b"/>
              <a:pathLst>
                <a:path w="6605" h="6584" extrusionOk="0">
                  <a:moveTo>
                    <a:pt x="5853" y="4523"/>
                  </a:moveTo>
                  <a:cubicBezTo>
                    <a:pt x="5852" y="4524"/>
                    <a:pt x="5852" y="4525"/>
                    <a:pt x="5852" y="4526"/>
                  </a:cubicBezTo>
                  <a:lnTo>
                    <a:pt x="5852" y="4526"/>
                  </a:lnTo>
                  <a:cubicBezTo>
                    <a:pt x="5852" y="4525"/>
                    <a:pt x="5853" y="4524"/>
                    <a:pt x="5853" y="4523"/>
                  </a:cubicBezTo>
                  <a:close/>
                  <a:moveTo>
                    <a:pt x="3042" y="366"/>
                  </a:moveTo>
                  <a:cubicBezTo>
                    <a:pt x="3065" y="366"/>
                    <a:pt x="3089" y="367"/>
                    <a:pt x="3112" y="369"/>
                  </a:cubicBezTo>
                  <a:cubicBezTo>
                    <a:pt x="3129" y="370"/>
                    <a:pt x="3147" y="372"/>
                    <a:pt x="3165" y="373"/>
                  </a:cubicBezTo>
                  <a:cubicBezTo>
                    <a:pt x="3193" y="377"/>
                    <a:pt x="3221" y="379"/>
                    <a:pt x="3249" y="382"/>
                  </a:cubicBezTo>
                  <a:lnTo>
                    <a:pt x="3245" y="382"/>
                  </a:lnTo>
                  <a:cubicBezTo>
                    <a:pt x="3322" y="387"/>
                    <a:pt x="3400" y="390"/>
                    <a:pt x="3477" y="399"/>
                  </a:cubicBezTo>
                  <a:lnTo>
                    <a:pt x="3489" y="399"/>
                  </a:lnTo>
                  <a:cubicBezTo>
                    <a:pt x="3580" y="411"/>
                    <a:pt x="3669" y="423"/>
                    <a:pt x="3758" y="442"/>
                  </a:cubicBezTo>
                  <a:cubicBezTo>
                    <a:pt x="3760" y="443"/>
                    <a:pt x="3764" y="444"/>
                    <a:pt x="3766" y="444"/>
                  </a:cubicBezTo>
                  <a:cubicBezTo>
                    <a:pt x="3848" y="462"/>
                    <a:pt x="3931" y="485"/>
                    <a:pt x="4011" y="512"/>
                  </a:cubicBezTo>
                  <a:cubicBezTo>
                    <a:pt x="4024" y="515"/>
                    <a:pt x="4038" y="520"/>
                    <a:pt x="4052" y="524"/>
                  </a:cubicBezTo>
                  <a:cubicBezTo>
                    <a:pt x="4105" y="533"/>
                    <a:pt x="4157" y="544"/>
                    <a:pt x="4209" y="556"/>
                  </a:cubicBezTo>
                  <a:cubicBezTo>
                    <a:pt x="4302" y="584"/>
                    <a:pt x="4394" y="618"/>
                    <a:pt x="4484" y="654"/>
                  </a:cubicBezTo>
                  <a:cubicBezTo>
                    <a:pt x="4571" y="691"/>
                    <a:pt x="4657" y="732"/>
                    <a:pt x="4744" y="770"/>
                  </a:cubicBezTo>
                  <a:cubicBezTo>
                    <a:pt x="4826" y="804"/>
                    <a:pt x="4904" y="843"/>
                    <a:pt x="4982" y="887"/>
                  </a:cubicBezTo>
                  <a:cubicBezTo>
                    <a:pt x="5032" y="916"/>
                    <a:pt x="5080" y="947"/>
                    <a:pt x="5128" y="980"/>
                  </a:cubicBezTo>
                  <a:cubicBezTo>
                    <a:pt x="5229" y="1062"/>
                    <a:pt x="5328" y="1145"/>
                    <a:pt x="5423" y="1233"/>
                  </a:cubicBezTo>
                  <a:cubicBezTo>
                    <a:pt x="5440" y="1251"/>
                    <a:pt x="5456" y="1270"/>
                    <a:pt x="5473" y="1289"/>
                  </a:cubicBezTo>
                  <a:cubicBezTo>
                    <a:pt x="5542" y="1385"/>
                    <a:pt x="5604" y="1485"/>
                    <a:pt x="5667" y="1584"/>
                  </a:cubicBezTo>
                  <a:cubicBezTo>
                    <a:pt x="5727" y="1680"/>
                    <a:pt x="5788" y="1777"/>
                    <a:pt x="5845" y="1875"/>
                  </a:cubicBezTo>
                  <a:cubicBezTo>
                    <a:pt x="5907" y="1984"/>
                    <a:pt x="5966" y="2094"/>
                    <a:pt x="6018" y="2210"/>
                  </a:cubicBezTo>
                  <a:cubicBezTo>
                    <a:pt x="6037" y="2259"/>
                    <a:pt x="6054" y="2307"/>
                    <a:pt x="6070" y="2356"/>
                  </a:cubicBezTo>
                  <a:cubicBezTo>
                    <a:pt x="6132" y="2595"/>
                    <a:pt x="6169" y="2838"/>
                    <a:pt x="6209" y="3082"/>
                  </a:cubicBezTo>
                  <a:cubicBezTo>
                    <a:pt x="6217" y="3142"/>
                    <a:pt x="6222" y="3199"/>
                    <a:pt x="6223" y="3258"/>
                  </a:cubicBezTo>
                  <a:cubicBezTo>
                    <a:pt x="6222" y="3307"/>
                    <a:pt x="6219" y="3356"/>
                    <a:pt x="6214" y="3405"/>
                  </a:cubicBezTo>
                  <a:cubicBezTo>
                    <a:pt x="6199" y="3520"/>
                    <a:pt x="6180" y="3633"/>
                    <a:pt x="6152" y="3746"/>
                  </a:cubicBezTo>
                  <a:cubicBezTo>
                    <a:pt x="6120" y="3865"/>
                    <a:pt x="6076" y="3978"/>
                    <a:pt x="6030" y="4092"/>
                  </a:cubicBezTo>
                  <a:lnTo>
                    <a:pt x="6030" y="4092"/>
                  </a:lnTo>
                  <a:cubicBezTo>
                    <a:pt x="6030" y="4092"/>
                    <a:pt x="6030" y="4092"/>
                    <a:pt x="6030" y="4092"/>
                  </a:cubicBezTo>
                  <a:lnTo>
                    <a:pt x="6030" y="4092"/>
                  </a:lnTo>
                  <a:cubicBezTo>
                    <a:pt x="6030" y="4092"/>
                    <a:pt x="6030" y="4092"/>
                    <a:pt x="6030" y="4092"/>
                  </a:cubicBezTo>
                  <a:lnTo>
                    <a:pt x="6030" y="4092"/>
                  </a:lnTo>
                  <a:cubicBezTo>
                    <a:pt x="6029" y="4094"/>
                    <a:pt x="6029" y="4096"/>
                    <a:pt x="6028" y="4097"/>
                  </a:cubicBezTo>
                  <a:cubicBezTo>
                    <a:pt x="6028" y="4097"/>
                    <a:pt x="6028" y="4097"/>
                    <a:pt x="6028" y="4097"/>
                  </a:cubicBezTo>
                  <a:lnTo>
                    <a:pt x="6028" y="4097"/>
                  </a:lnTo>
                  <a:cubicBezTo>
                    <a:pt x="6028" y="4098"/>
                    <a:pt x="6028" y="4099"/>
                    <a:pt x="6028" y="4100"/>
                  </a:cubicBezTo>
                  <a:cubicBezTo>
                    <a:pt x="6026" y="4104"/>
                    <a:pt x="6024" y="4107"/>
                    <a:pt x="6023" y="4112"/>
                  </a:cubicBezTo>
                  <a:lnTo>
                    <a:pt x="6023" y="4112"/>
                  </a:lnTo>
                  <a:cubicBezTo>
                    <a:pt x="6023" y="4112"/>
                    <a:pt x="6023" y="4111"/>
                    <a:pt x="6023" y="4111"/>
                  </a:cubicBezTo>
                  <a:lnTo>
                    <a:pt x="6023" y="4111"/>
                  </a:lnTo>
                  <a:cubicBezTo>
                    <a:pt x="6023" y="4112"/>
                    <a:pt x="6023" y="4113"/>
                    <a:pt x="6022" y="4113"/>
                  </a:cubicBezTo>
                  <a:lnTo>
                    <a:pt x="6022" y="4113"/>
                  </a:lnTo>
                  <a:cubicBezTo>
                    <a:pt x="6023" y="4113"/>
                    <a:pt x="6023" y="4112"/>
                    <a:pt x="6023" y="4112"/>
                  </a:cubicBezTo>
                  <a:lnTo>
                    <a:pt x="6023" y="4112"/>
                  </a:lnTo>
                  <a:cubicBezTo>
                    <a:pt x="6022" y="4112"/>
                    <a:pt x="6022" y="4113"/>
                    <a:pt x="6022" y="4114"/>
                  </a:cubicBezTo>
                  <a:lnTo>
                    <a:pt x="6022" y="4114"/>
                  </a:lnTo>
                  <a:cubicBezTo>
                    <a:pt x="6022" y="4114"/>
                    <a:pt x="6022" y="4113"/>
                    <a:pt x="6022" y="4113"/>
                  </a:cubicBezTo>
                  <a:lnTo>
                    <a:pt x="6022" y="4113"/>
                  </a:lnTo>
                  <a:cubicBezTo>
                    <a:pt x="6022" y="4114"/>
                    <a:pt x="6022" y="4114"/>
                    <a:pt x="6022" y="4115"/>
                  </a:cubicBezTo>
                  <a:cubicBezTo>
                    <a:pt x="6022" y="4114"/>
                    <a:pt x="6022" y="4114"/>
                    <a:pt x="6022" y="4114"/>
                  </a:cubicBezTo>
                  <a:lnTo>
                    <a:pt x="6022" y="4114"/>
                  </a:lnTo>
                  <a:cubicBezTo>
                    <a:pt x="5965" y="4251"/>
                    <a:pt x="5906" y="4388"/>
                    <a:pt x="5852" y="4526"/>
                  </a:cubicBezTo>
                  <a:cubicBezTo>
                    <a:pt x="5852" y="4526"/>
                    <a:pt x="5852" y="4526"/>
                    <a:pt x="5852" y="4526"/>
                  </a:cubicBezTo>
                  <a:lnTo>
                    <a:pt x="5852" y="4526"/>
                  </a:lnTo>
                  <a:cubicBezTo>
                    <a:pt x="5803" y="4645"/>
                    <a:pt x="5744" y="4758"/>
                    <a:pt x="5681" y="4869"/>
                  </a:cubicBezTo>
                  <a:cubicBezTo>
                    <a:pt x="5606" y="4994"/>
                    <a:pt x="5522" y="5114"/>
                    <a:pt x="5439" y="5234"/>
                  </a:cubicBezTo>
                  <a:cubicBezTo>
                    <a:pt x="5406" y="5276"/>
                    <a:pt x="5370" y="5316"/>
                    <a:pt x="5334" y="5355"/>
                  </a:cubicBezTo>
                  <a:cubicBezTo>
                    <a:pt x="5336" y="5352"/>
                    <a:pt x="5338" y="5350"/>
                    <a:pt x="5340" y="5347"/>
                  </a:cubicBezTo>
                  <a:lnTo>
                    <a:pt x="5340" y="5347"/>
                  </a:lnTo>
                  <a:cubicBezTo>
                    <a:pt x="5337" y="5351"/>
                    <a:pt x="5334" y="5354"/>
                    <a:pt x="5330" y="5358"/>
                  </a:cubicBezTo>
                  <a:cubicBezTo>
                    <a:pt x="5328" y="5360"/>
                    <a:pt x="5327" y="5362"/>
                    <a:pt x="5325" y="5364"/>
                  </a:cubicBezTo>
                  <a:cubicBezTo>
                    <a:pt x="5326" y="5363"/>
                    <a:pt x="5327" y="5361"/>
                    <a:pt x="5328" y="5360"/>
                  </a:cubicBezTo>
                  <a:lnTo>
                    <a:pt x="5328" y="5360"/>
                  </a:lnTo>
                  <a:cubicBezTo>
                    <a:pt x="5199" y="5485"/>
                    <a:pt x="5068" y="5605"/>
                    <a:pt x="4928" y="5717"/>
                  </a:cubicBezTo>
                  <a:cubicBezTo>
                    <a:pt x="4895" y="5739"/>
                    <a:pt x="4859" y="5761"/>
                    <a:pt x="4825" y="5783"/>
                  </a:cubicBezTo>
                  <a:cubicBezTo>
                    <a:pt x="4730" y="5836"/>
                    <a:pt x="4635" y="5887"/>
                    <a:pt x="4537" y="5933"/>
                  </a:cubicBezTo>
                  <a:cubicBezTo>
                    <a:pt x="4366" y="6002"/>
                    <a:pt x="4197" y="6067"/>
                    <a:pt x="4021" y="6118"/>
                  </a:cubicBezTo>
                  <a:cubicBezTo>
                    <a:pt x="3879" y="6157"/>
                    <a:pt x="3736" y="6187"/>
                    <a:pt x="3591" y="6209"/>
                  </a:cubicBezTo>
                  <a:cubicBezTo>
                    <a:pt x="3568" y="6212"/>
                    <a:pt x="3545" y="6213"/>
                    <a:pt x="3524" y="6213"/>
                  </a:cubicBezTo>
                  <a:cubicBezTo>
                    <a:pt x="3502" y="6213"/>
                    <a:pt x="3480" y="6213"/>
                    <a:pt x="3458" y="6213"/>
                  </a:cubicBezTo>
                  <a:cubicBezTo>
                    <a:pt x="3387" y="6213"/>
                    <a:pt x="3317" y="6212"/>
                    <a:pt x="3246" y="6208"/>
                  </a:cubicBezTo>
                  <a:cubicBezTo>
                    <a:pt x="3200" y="6206"/>
                    <a:pt x="3154" y="6206"/>
                    <a:pt x="3110" y="6206"/>
                  </a:cubicBezTo>
                  <a:cubicBezTo>
                    <a:pt x="3066" y="6206"/>
                    <a:pt x="3023" y="6206"/>
                    <a:pt x="2979" y="6207"/>
                  </a:cubicBezTo>
                  <a:cubicBezTo>
                    <a:pt x="2899" y="6207"/>
                    <a:pt x="2820" y="6204"/>
                    <a:pt x="2742" y="6196"/>
                  </a:cubicBezTo>
                  <a:cubicBezTo>
                    <a:pt x="2609" y="6179"/>
                    <a:pt x="2479" y="6157"/>
                    <a:pt x="2350" y="6125"/>
                  </a:cubicBezTo>
                  <a:cubicBezTo>
                    <a:pt x="2268" y="6101"/>
                    <a:pt x="2187" y="6072"/>
                    <a:pt x="2107" y="6041"/>
                  </a:cubicBezTo>
                  <a:cubicBezTo>
                    <a:pt x="1985" y="5990"/>
                    <a:pt x="1866" y="5930"/>
                    <a:pt x="1749" y="5864"/>
                  </a:cubicBezTo>
                  <a:cubicBezTo>
                    <a:pt x="1620" y="5789"/>
                    <a:pt x="1488" y="5715"/>
                    <a:pt x="1368" y="5625"/>
                  </a:cubicBezTo>
                  <a:cubicBezTo>
                    <a:pt x="1328" y="5593"/>
                    <a:pt x="1290" y="5560"/>
                    <a:pt x="1255" y="5525"/>
                  </a:cubicBezTo>
                  <a:cubicBezTo>
                    <a:pt x="1196" y="5462"/>
                    <a:pt x="1141" y="5396"/>
                    <a:pt x="1086" y="5329"/>
                  </a:cubicBezTo>
                  <a:cubicBezTo>
                    <a:pt x="1014" y="5232"/>
                    <a:pt x="949" y="5132"/>
                    <a:pt x="886" y="5029"/>
                  </a:cubicBezTo>
                  <a:cubicBezTo>
                    <a:pt x="844" y="4959"/>
                    <a:pt x="806" y="4888"/>
                    <a:pt x="767" y="4817"/>
                  </a:cubicBezTo>
                  <a:cubicBezTo>
                    <a:pt x="729" y="4749"/>
                    <a:pt x="700" y="4677"/>
                    <a:pt x="670" y="4606"/>
                  </a:cubicBezTo>
                  <a:cubicBezTo>
                    <a:pt x="628" y="4498"/>
                    <a:pt x="592" y="4390"/>
                    <a:pt x="557" y="4279"/>
                  </a:cubicBezTo>
                  <a:cubicBezTo>
                    <a:pt x="492" y="4036"/>
                    <a:pt x="432" y="3790"/>
                    <a:pt x="388" y="3541"/>
                  </a:cubicBezTo>
                  <a:cubicBezTo>
                    <a:pt x="380" y="3483"/>
                    <a:pt x="377" y="3426"/>
                    <a:pt x="375" y="3368"/>
                  </a:cubicBezTo>
                  <a:cubicBezTo>
                    <a:pt x="373" y="3250"/>
                    <a:pt x="384" y="3134"/>
                    <a:pt x="395" y="3017"/>
                  </a:cubicBezTo>
                  <a:cubicBezTo>
                    <a:pt x="403" y="2953"/>
                    <a:pt x="411" y="2888"/>
                    <a:pt x="421" y="2822"/>
                  </a:cubicBezTo>
                  <a:cubicBezTo>
                    <a:pt x="431" y="2758"/>
                    <a:pt x="444" y="2696"/>
                    <a:pt x="457" y="2630"/>
                  </a:cubicBezTo>
                  <a:cubicBezTo>
                    <a:pt x="516" y="2428"/>
                    <a:pt x="590" y="2231"/>
                    <a:pt x="665" y="2036"/>
                  </a:cubicBezTo>
                  <a:cubicBezTo>
                    <a:pt x="692" y="1972"/>
                    <a:pt x="720" y="1908"/>
                    <a:pt x="750" y="1845"/>
                  </a:cubicBezTo>
                  <a:cubicBezTo>
                    <a:pt x="779" y="1782"/>
                    <a:pt x="810" y="1721"/>
                    <a:pt x="843" y="1661"/>
                  </a:cubicBezTo>
                  <a:cubicBezTo>
                    <a:pt x="867" y="1620"/>
                    <a:pt x="890" y="1578"/>
                    <a:pt x="918" y="1540"/>
                  </a:cubicBezTo>
                  <a:cubicBezTo>
                    <a:pt x="945" y="1499"/>
                    <a:pt x="974" y="1459"/>
                    <a:pt x="1002" y="1419"/>
                  </a:cubicBezTo>
                  <a:cubicBezTo>
                    <a:pt x="1032" y="1382"/>
                    <a:pt x="1061" y="1343"/>
                    <a:pt x="1093" y="1310"/>
                  </a:cubicBezTo>
                  <a:cubicBezTo>
                    <a:pt x="1129" y="1271"/>
                    <a:pt x="1165" y="1233"/>
                    <a:pt x="1201" y="1195"/>
                  </a:cubicBezTo>
                  <a:cubicBezTo>
                    <a:pt x="1335" y="1067"/>
                    <a:pt x="1472" y="943"/>
                    <a:pt x="1616" y="824"/>
                  </a:cubicBezTo>
                  <a:cubicBezTo>
                    <a:pt x="1683" y="776"/>
                    <a:pt x="1750" y="730"/>
                    <a:pt x="1820" y="684"/>
                  </a:cubicBezTo>
                  <a:cubicBezTo>
                    <a:pt x="1870" y="657"/>
                    <a:pt x="1921" y="629"/>
                    <a:pt x="1973" y="604"/>
                  </a:cubicBezTo>
                  <a:cubicBezTo>
                    <a:pt x="2026" y="579"/>
                    <a:pt x="2079" y="555"/>
                    <a:pt x="2133" y="531"/>
                  </a:cubicBezTo>
                  <a:cubicBezTo>
                    <a:pt x="2208" y="501"/>
                    <a:pt x="2282" y="474"/>
                    <a:pt x="2357" y="447"/>
                  </a:cubicBezTo>
                  <a:lnTo>
                    <a:pt x="2355" y="447"/>
                  </a:lnTo>
                  <a:cubicBezTo>
                    <a:pt x="2424" y="428"/>
                    <a:pt x="2493" y="412"/>
                    <a:pt x="2564" y="398"/>
                  </a:cubicBezTo>
                  <a:lnTo>
                    <a:pt x="2563" y="398"/>
                  </a:lnTo>
                  <a:cubicBezTo>
                    <a:pt x="2644" y="388"/>
                    <a:pt x="2724" y="379"/>
                    <a:pt x="2804" y="373"/>
                  </a:cubicBezTo>
                  <a:cubicBezTo>
                    <a:pt x="2809" y="377"/>
                    <a:pt x="2814" y="380"/>
                    <a:pt x="2818" y="382"/>
                  </a:cubicBezTo>
                  <a:cubicBezTo>
                    <a:pt x="2833" y="381"/>
                    <a:pt x="2848" y="379"/>
                    <a:pt x="2862" y="379"/>
                  </a:cubicBezTo>
                  <a:cubicBezTo>
                    <a:pt x="2867" y="379"/>
                    <a:pt x="2872" y="379"/>
                    <a:pt x="2876" y="380"/>
                  </a:cubicBezTo>
                  <a:cubicBezTo>
                    <a:pt x="2883" y="380"/>
                    <a:pt x="2889" y="379"/>
                    <a:pt x="2896" y="379"/>
                  </a:cubicBezTo>
                  <a:cubicBezTo>
                    <a:pt x="2928" y="373"/>
                    <a:pt x="2960" y="370"/>
                    <a:pt x="2993" y="367"/>
                  </a:cubicBezTo>
                  <a:lnTo>
                    <a:pt x="2999" y="367"/>
                  </a:lnTo>
                  <a:cubicBezTo>
                    <a:pt x="3013" y="367"/>
                    <a:pt x="3028" y="366"/>
                    <a:pt x="3042" y="366"/>
                  </a:cubicBezTo>
                  <a:close/>
                  <a:moveTo>
                    <a:pt x="3105" y="1"/>
                  </a:moveTo>
                  <a:cubicBezTo>
                    <a:pt x="3101" y="1"/>
                    <a:pt x="3097" y="1"/>
                    <a:pt x="3093" y="2"/>
                  </a:cubicBezTo>
                  <a:cubicBezTo>
                    <a:pt x="3066" y="3"/>
                    <a:pt x="3042" y="5"/>
                    <a:pt x="3017" y="7"/>
                  </a:cubicBezTo>
                  <a:cubicBezTo>
                    <a:pt x="3011" y="7"/>
                    <a:pt x="3008" y="8"/>
                    <a:pt x="3002" y="8"/>
                  </a:cubicBezTo>
                  <a:cubicBezTo>
                    <a:pt x="2979" y="10"/>
                    <a:pt x="2955" y="12"/>
                    <a:pt x="2932" y="14"/>
                  </a:cubicBezTo>
                  <a:cubicBezTo>
                    <a:pt x="2835" y="22"/>
                    <a:pt x="2739" y="34"/>
                    <a:pt x="2644" y="45"/>
                  </a:cubicBezTo>
                  <a:cubicBezTo>
                    <a:pt x="2553" y="56"/>
                    <a:pt x="2459" y="69"/>
                    <a:pt x="2370" y="92"/>
                  </a:cubicBezTo>
                  <a:cubicBezTo>
                    <a:pt x="2264" y="120"/>
                    <a:pt x="2159" y="154"/>
                    <a:pt x="2055" y="192"/>
                  </a:cubicBezTo>
                  <a:cubicBezTo>
                    <a:pt x="1958" y="229"/>
                    <a:pt x="1863" y="271"/>
                    <a:pt x="1770" y="314"/>
                  </a:cubicBezTo>
                  <a:cubicBezTo>
                    <a:pt x="1722" y="335"/>
                    <a:pt x="1675" y="362"/>
                    <a:pt x="1630" y="389"/>
                  </a:cubicBezTo>
                  <a:cubicBezTo>
                    <a:pt x="1592" y="412"/>
                    <a:pt x="1553" y="434"/>
                    <a:pt x="1516" y="459"/>
                  </a:cubicBezTo>
                  <a:cubicBezTo>
                    <a:pt x="1433" y="518"/>
                    <a:pt x="1349" y="578"/>
                    <a:pt x="1272" y="645"/>
                  </a:cubicBezTo>
                  <a:cubicBezTo>
                    <a:pt x="1198" y="708"/>
                    <a:pt x="1125" y="771"/>
                    <a:pt x="1054" y="839"/>
                  </a:cubicBezTo>
                  <a:cubicBezTo>
                    <a:pt x="975" y="913"/>
                    <a:pt x="898" y="989"/>
                    <a:pt x="823" y="1068"/>
                  </a:cubicBezTo>
                  <a:cubicBezTo>
                    <a:pt x="748" y="1145"/>
                    <a:pt x="688" y="1235"/>
                    <a:pt x="626" y="1322"/>
                  </a:cubicBezTo>
                  <a:cubicBezTo>
                    <a:pt x="568" y="1405"/>
                    <a:pt x="519" y="1495"/>
                    <a:pt x="471" y="1584"/>
                  </a:cubicBezTo>
                  <a:cubicBezTo>
                    <a:pt x="423" y="1672"/>
                    <a:pt x="385" y="1765"/>
                    <a:pt x="345" y="1855"/>
                  </a:cubicBezTo>
                  <a:cubicBezTo>
                    <a:pt x="308" y="1943"/>
                    <a:pt x="273" y="2032"/>
                    <a:pt x="241" y="2123"/>
                  </a:cubicBezTo>
                  <a:cubicBezTo>
                    <a:pt x="170" y="2312"/>
                    <a:pt x="98" y="2507"/>
                    <a:pt x="67" y="2709"/>
                  </a:cubicBezTo>
                  <a:cubicBezTo>
                    <a:pt x="33" y="2930"/>
                    <a:pt x="1" y="3155"/>
                    <a:pt x="6" y="3381"/>
                  </a:cubicBezTo>
                  <a:cubicBezTo>
                    <a:pt x="13" y="3630"/>
                    <a:pt x="77" y="3873"/>
                    <a:pt x="134" y="4115"/>
                  </a:cubicBezTo>
                  <a:cubicBezTo>
                    <a:pt x="180" y="4308"/>
                    <a:pt x="234" y="4499"/>
                    <a:pt x="304" y="4684"/>
                  </a:cubicBezTo>
                  <a:cubicBezTo>
                    <a:pt x="378" y="4875"/>
                    <a:pt x="471" y="5058"/>
                    <a:pt x="577" y="5233"/>
                  </a:cubicBezTo>
                  <a:cubicBezTo>
                    <a:pt x="627" y="5316"/>
                    <a:pt x="678" y="5399"/>
                    <a:pt x="736" y="5478"/>
                  </a:cubicBezTo>
                  <a:cubicBezTo>
                    <a:pt x="800" y="5565"/>
                    <a:pt x="867" y="5647"/>
                    <a:pt x="938" y="5727"/>
                  </a:cubicBezTo>
                  <a:cubicBezTo>
                    <a:pt x="1003" y="5799"/>
                    <a:pt x="1073" y="5866"/>
                    <a:pt x="1151" y="5925"/>
                  </a:cubicBezTo>
                  <a:cubicBezTo>
                    <a:pt x="1207" y="5967"/>
                    <a:pt x="1265" y="6005"/>
                    <a:pt x="1325" y="6043"/>
                  </a:cubicBezTo>
                  <a:cubicBezTo>
                    <a:pt x="1405" y="6094"/>
                    <a:pt x="1488" y="6141"/>
                    <a:pt x="1572" y="6188"/>
                  </a:cubicBezTo>
                  <a:cubicBezTo>
                    <a:pt x="1717" y="6270"/>
                    <a:pt x="1867" y="6344"/>
                    <a:pt x="2022" y="6404"/>
                  </a:cubicBezTo>
                  <a:cubicBezTo>
                    <a:pt x="2181" y="6466"/>
                    <a:pt x="2344" y="6508"/>
                    <a:pt x="2512" y="6536"/>
                  </a:cubicBezTo>
                  <a:cubicBezTo>
                    <a:pt x="2608" y="6553"/>
                    <a:pt x="2705" y="6567"/>
                    <a:pt x="2803" y="6573"/>
                  </a:cubicBezTo>
                  <a:cubicBezTo>
                    <a:pt x="2847" y="6576"/>
                    <a:pt x="2890" y="6576"/>
                    <a:pt x="2934" y="6576"/>
                  </a:cubicBezTo>
                  <a:cubicBezTo>
                    <a:pt x="2969" y="6576"/>
                    <a:pt x="3005" y="6576"/>
                    <a:pt x="3040" y="6575"/>
                  </a:cubicBezTo>
                  <a:lnTo>
                    <a:pt x="3038" y="6575"/>
                  </a:lnTo>
                  <a:cubicBezTo>
                    <a:pt x="3052" y="6575"/>
                    <a:pt x="3066" y="6575"/>
                    <a:pt x="3080" y="6575"/>
                  </a:cubicBezTo>
                  <a:cubicBezTo>
                    <a:pt x="3143" y="6575"/>
                    <a:pt x="3206" y="6577"/>
                    <a:pt x="3269" y="6579"/>
                  </a:cubicBezTo>
                  <a:cubicBezTo>
                    <a:pt x="3337" y="6581"/>
                    <a:pt x="3406" y="6583"/>
                    <a:pt x="3474" y="6583"/>
                  </a:cubicBezTo>
                  <a:lnTo>
                    <a:pt x="3534" y="6583"/>
                  </a:lnTo>
                  <a:cubicBezTo>
                    <a:pt x="3561" y="6583"/>
                    <a:pt x="3589" y="6582"/>
                    <a:pt x="3614" y="6580"/>
                  </a:cubicBezTo>
                  <a:cubicBezTo>
                    <a:pt x="3662" y="6574"/>
                    <a:pt x="3709" y="6565"/>
                    <a:pt x="3755" y="6557"/>
                  </a:cubicBezTo>
                  <a:cubicBezTo>
                    <a:pt x="3824" y="6543"/>
                    <a:pt x="3893" y="6533"/>
                    <a:pt x="3962" y="6516"/>
                  </a:cubicBezTo>
                  <a:cubicBezTo>
                    <a:pt x="4103" y="6483"/>
                    <a:pt x="4245" y="6444"/>
                    <a:pt x="4381" y="6391"/>
                  </a:cubicBezTo>
                  <a:cubicBezTo>
                    <a:pt x="4512" y="6342"/>
                    <a:pt x="4647" y="6294"/>
                    <a:pt x="4771" y="6231"/>
                  </a:cubicBezTo>
                  <a:cubicBezTo>
                    <a:pt x="4857" y="6188"/>
                    <a:pt x="4940" y="6143"/>
                    <a:pt x="5023" y="6095"/>
                  </a:cubicBezTo>
                  <a:cubicBezTo>
                    <a:pt x="5103" y="6047"/>
                    <a:pt x="5177" y="5993"/>
                    <a:pt x="5248" y="5933"/>
                  </a:cubicBezTo>
                  <a:cubicBezTo>
                    <a:pt x="5392" y="5813"/>
                    <a:pt x="5533" y="5687"/>
                    <a:pt x="5659" y="5549"/>
                  </a:cubicBezTo>
                  <a:cubicBezTo>
                    <a:pt x="5723" y="5479"/>
                    <a:pt x="5776" y="5399"/>
                    <a:pt x="5829" y="5321"/>
                  </a:cubicBezTo>
                  <a:cubicBezTo>
                    <a:pt x="5884" y="5241"/>
                    <a:pt x="5939" y="5161"/>
                    <a:pt x="5988" y="5077"/>
                  </a:cubicBezTo>
                  <a:cubicBezTo>
                    <a:pt x="6080" y="4923"/>
                    <a:pt x="6155" y="4762"/>
                    <a:pt x="6221" y="4596"/>
                  </a:cubicBezTo>
                  <a:cubicBezTo>
                    <a:pt x="6265" y="4492"/>
                    <a:pt x="6309" y="4388"/>
                    <a:pt x="6351" y="4285"/>
                  </a:cubicBezTo>
                  <a:cubicBezTo>
                    <a:pt x="6396" y="4173"/>
                    <a:pt x="6445" y="4060"/>
                    <a:pt x="6481" y="3945"/>
                  </a:cubicBezTo>
                  <a:cubicBezTo>
                    <a:pt x="6520" y="3821"/>
                    <a:pt x="6547" y="3693"/>
                    <a:pt x="6566" y="3565"/>
                  </a:cubicBezTo>
                  <a:cubicBezTo>
                    <a:pt x="6585" y="3440"/>
                    <a:pt x="6604" y="3308"/>
                    <a:pt x="6593" y="3184"/>
                  </a:cubicBezTo>
                  <a:cubicBezTo>
                    <a:pt x="6582" y="3082"/>
                    <a:pt x="6568" y="2981"/>
                    <a:pt x="6549" y="2881"/>
                  </a:cubicBezTo>
                  <a:cubicBezTo>
                    <a:pt x="6534" y="2788"/>
                    <a:pt x="6521" y="2694"/>
                    <a:pt x="6505" y="2602"/>
                  </a:cubicBezTo>
                  <a:cubicBezTo>
                    <a:pt x="6470" y="2417"/>
                    <a:pt x="6429" y="2229"/>
                    <a:pt x="6355" y="2056"/>
                  </a:cubicBezTo>
                  <a:cubicBezTo>
                    <a:pt x="6281" y="1886"/>
                    <a:pt x="6188" y="1722"/>
                    <a:pt x="6091" y="1566"/>
                  </a:cubicBezTo>
                  <a:cubicBezTo>
                    <a:pt x="5990" y="1407"/>
                    <a:pt x="5898" y="1243"/>
                    <a:pt x="5788" y="1092"/>
                  </a:cubicBezTo>
                  <a:cubicBezTo>
                    <a:pt x="5713" y="989"/>
                    <a:pt x="5618" y="909"/>
                    <a:pt x="5524" y="828"/>
                  </a:cubicBezTo>
                  <a:cubicBezTo>
                    <a:pt x="5448" y="764"/>
                    <a:pt x="5373" y="701"/>
                    <a:pt x="5293" y="644"/>
                  </a:cubicBezTo>
                  <a:cubicBezTo>
                    <a:pt x="5143" y="536"/>
                    <a:pt x="4969" y="468"/>
                    <a:pt x="4803" y="391"/>
                  </a:cubicBezTo>
                  <a:cubicBezTo>
                    <a:pt x="4637" y="315"/>
                    <a:pt x="4465" y="239"/>
                    <a:pt x="4286" y="195"/>
                  </a:cubicBezTo>
                  <a:cubicBezTo>
                    <a:pt x="4205" y="174"/>
                    <a:pt x="4124" y="163"/>
                    <a:pt x="4043" y="150"/>
                  </a:cubicBezTo>
                  <a:cubicBezTo>
                    <a:pt x="4034" y="149"/>
                    <a:pt x="4026" y="148"/>
                    <a:pt x="4018" y="147"/>
                  </a:cubicBezTo>
                  <a:cubicBezTo>
                    <a:pt x="4002" y="139"/>
                    <a:pt x="3988" y="131"/>
                    <a:pt x="3971" y="128"/>
                  </a:cubicBezTo>
                  <a:cubicBezTo>
                    <a:pt x="3863" y="110"/>
                    <a:pt x="3758" y="88"/>
                    <a:pt x="3652" y="67"/>
                  </a:cubicBezTo>
                  <a:cubicBezTo>
                    <a:pt x="3605" y="59"/>
                    <a:pt x="3560" y="45"/>
                    <a:pt x="3513" y="39"/>
                  </a:cubicBezTo>
                  <a:cubicBezTo>
                    <a:pt x="3474" y="34"/>
                    <a:pt x="3433" y="29"/>
                    <a:pt x="3394" y="23"/>
                  </a:cubicBezTo>
                  <a:cubicBezTo>
                    <a:pt x="3345" y="15"/>
                    <a:pt x="3296" y="7"/>
                    <a:pt x="3247" y="6"/>
                  </a:cubicBezTo>
                  <a:cubicBezTo>
                    <a:pt x="3238" y="6"/>
                    <a:pt x="3228" y="6"/>
                    <a:pt x="3219" y="6"/>
                  </a:cubicBezTo>
                  <a:cubicBezTo>
                    <a:pt x="3196" y="6"/>
                    <a:pt x="3172" y="6"/>
                    <a:pt x="3150" y="7"/>
                  </a:cubicBezTo>
                  <a:cubicBezTo>
                    <a:pt x="3135" y="4"/>
                    <a:pt x="3120" y="1"/>
                    <a:pt x="31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967;p29"/>
          <p:cNvSpPr txBox="1">
            <a:spLocks/>
          </p:cNvSpPr>
          <p:nvPr/>
        </p:nvSpPr>
        <p:spPr>
          <a:xfrm rot="21594080">
            <a:off x="975666" y="1823964"/>
            <a:ext cx="7042597" cy="230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22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EF9E41"/>
                </a:solidFill>
                <a:effectLst/>
                <a:uLnTx/>
                <a:uFillTx/>
                <a:latin typeface="Arial"/>
                <a:ea typeface="Nanum Pen Script"/>
                <a:cs typeface="Nanum Pen Script"/>
                <a:sym typeface="Pompiere"/>
              </a:rPr>
              <a:t>ĐỒ THỊ QUÃNG ĐƯỜNG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EF9E41"/>
                </a:solidFill>
                <a:effectLst/>
                <a:uLnTx/>
                <a:uFillTx/>
                <a:latin typeface="Arial"/>
                <a:ea typeface="Nanum Pen Script"/>
                <a:cs typeface="Nanum Pen Script"/>
                <a:sym typeface="Pompiere"/>
              </a:rPr>
              <a:t>– THỜI GIAN</a:t>
            </a:r>
            <a:endParaRPr kumimoji="0" lang="vi-VN" sz="4200" b="1" i="0" u="none" strike="noStrike" kern="0" cap="none" spc="0" normalizeH="0" baseline="0" noProof="0" dirty="0">
              <a:ln>
                <a:noFill/>
              </a:ln>
              <a:solidFill>
                <a:srgbClr val="EF9E41"/>
              </a:solidFill>
              <a:effectLst/>
              <a:uLnTx/>
              <a:uFillTx/>
              <a:latin typeface="Times New Roman" panose="02020603050405020304" pitchFamily="18" charset="0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147" name="Google Shape;1967;p29"/>
          <p:cNvSpPr txBox="1">
            <a:spLocks/>
          </p:cNvSpPr>
          <p:nvPr/>
        </p:nvSpPr>
        <p:spPr>
          <a:xfrm rot="21594080">
            <a:off x="1006638" y="892388"/>
            <a:ext cx="3043187" cy="73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22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defRPr sz="3000" b="1" i="0" u="none" strike="noStrike" cap="non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ompiere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EF9E41"/>
                </a:solidFill>
                <a:effectLst/>
                <a:uLnTx/>
                <a:uFillTx/>
                <a:latin typeface="Arial"/>
                <a:sym typeface="Pompiere"/>
              </a:rPr>
              <a:t>BÀI 8</a:t>
            </a:r>
            <a:endParaRPr kumimoji="0" lang="vi-VN" sz="4200" b="1" i="0" u="none" strike="noStrike" kern="0" cap="none" spc="0" normalizeH="0" baseline="0" noProof="0" dirty="0">
              <a:ln>
                <a:noFill/>
              </a:ln>
              <a:solidFill>
                <a:srgbClr val="EF9E41"/>
              </a:solidFill>
              <a:effectLst/>
              <a:uLnTx/>
              <a:uFillTx/>
              <a:latin typeface="Times New Roman" panose="02020603050405020304" pitchFamily="18" charset="0"/>
              <a:ea typeface="Nanum Pen Script"/>
              <a:cs typeface="Nanum Pen Script"/>
              <a:sym typeface="Nanum Pen Script"/>
            </a:endParaRPr>
          </a:p>
        </p:txBody>
      </p:sp>
      <p:pic>
        <p:nvPicPr>
          <p:cNvPr id="2050" name="Picture 2" descr="https://o.remove.bg/downloads/0f2c9f32-bd88-4354-a2f7-373840a014a7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6" y="3036371"/>
            <a:ext cx="2112533" cy="21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0290B8-849A-9BA6-FAC3-219C13C3A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201214"/>
              </p:ext>
            </p:extLst>
          </p:nvPr>
        </p:nvGraphicFramePr>
        <p:xfrm>
          <a:off x="216568" y="1675102"/>
          <a:ext cx="8807116" cy="2734628"/>
        </p:xfrm>
        <a:graphic>
          <a:graphicData uri="http://schemas.openxmlformats.org/drawingml/2006/table">
            <a:tbl>
              <a:tblPr firstRow="1" firstCol="1" bandRow="1">
                <a:tableStyleId>{45281371-51A0-4BD3-BD85-1FB216C4F185}</a:tableStyleId>
              </a:tblPr>
              <a:tblGrid>
                <a:gridCol w="3058768">
                  <a:extLst>
                    <a:ext uri="{9D8B030D-6E8A-4147-A177-3AD203B41FA5}">
                      <a16:colId xmlns:a16="http://schemas.microsoft.com/office/drawing/2014/main" val="2166705027"/>
                    </a:ext>
                  </a:extLst>
                </a:gridCol>
                <a:gridCol w="2776548">
                  <a:extLst>
                    <a:ext uri="{9D8B030D-6E8A-4147-A177-3AD203B41FA5}">
                      <a16:colId xmlns:a16="http://schemas.microsoft.com/office/drawing/2014/main" val="4062468515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736535428"/>
                    </a:ext>
                  </a:extLst>
                </a:gridCol>
              </a:tblGrid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(</a:t>
                      </a:r>
                      <a:r>
                        <a:rPr lang="en-US" sz="1400" b="1" kern="100" dirty="0" err="1">
                          <a:effectLst/>
                        </a:rPr>
                        <a:t>Những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điều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em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đã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biết</a:t>
                      </a:r>
                      <a:r>
                        <a:rPr lang="en-US" sz="1400" b="1" kern="100" dirty="0">
                          <a:effectLst/>
                        </a:rPr>
                        <a:t>)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W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(</a:t>
                      </a:r>
                      <a:r>
                        <a:rPr lang="en-US" sz="1400" b="1" kern="100" dirty="0" err="1">
                          <a:effectLst/>
                        </a:rPr>
                        <a:t>Những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điều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em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muốn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biết</a:t>
                      </a:r>
                      <a:r>
                        <a:rPr lang="en-US" sz="1400" b="1" kern="100" dirty="0">
                          <a:effectLst/>
                        </a:rPr>
                        <a:t>)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(</a:t>
                      </a:r>
                      <a:r>
                        <a:rPr lang="en-US" sz="1400" b="1" kern="100" dirty="0" err="1">
                          <a:effectLst/>
                        </a:rPr>
                        <a:t>Những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điều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em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đã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học</a:t>
                      </a:r>
                      <a:r>
                        <a:rPr lang="en-US" sz="1400" b="1" kern="100" dirty="0">
                          <a:effectLst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</a:rPr>
                        <a:t>được</a:t>
                      </a:r>
                      <a:r>
                        <a:rPr lang="en-US" sz="1400" b="1" kern="100" dirty="0">
                          <a:effectLst/>
                        </a:rPr>
                        <a:t>)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029254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171255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443F015-AC80-F4E0-472E-D458DBF7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230" y="203286"/>
            <a:ext cx="41537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</a:t>
            </a:r>
            <a:r>
              <a:rPr kumimoji="0" lang="en-US" altLang="en-US" sz="2800" b="1" i="0" u="none" strike="noStrike" kern="0" cap="none" spc="0" normalizeH="0" baseline="0" noProof="0" dirty="0" bmk="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HIẾU HỌC TẬP (KWL)</a:t>
            </a:r>
            <a:endParaRPr kumimoji="0" lang="en-US" altLang="en-US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bmk="_Hlk182857813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kumimoji="0" lang="en-US" altLang="en-US" sz="2800" b="1" i="0" u="none" strike="noStrike" kern="0" cap="none" spc="0" normalizeH="0" baseline="0" noProof="0" dirty="0" bmk="_Hlk182857813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bmk="_Hlk182857813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kumimoji="0" lang="en-US" altLang="en-US" sz="2800" b="1" i="0" u="none" strike="noStrike" kern="0" cap="none" spc="0" normalizeH="0" baseline="0" noProof="0" dirty="0" bmk="_Hlk182857813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4:TỐC ĐỘ</a:t>
            </a:r>
            <a:endParaRPr kumimoji="0" lang="en-US" altLang="en-US" sz="800" b="1" i="0" u="none" strike="noStrike" kern="0" cap="none" spc="0" normalizeH="0" baseline="0" noProof="0" dirty="0" bmk="_Hlk182857813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bmk="_Hlk182857813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en-US" altLang="en-US" sz="2800" b="1" i="0" u="none" strike="noStrike" kern="0" cap="none" spc="0" normalizeH="0" baseline="0" noProof="0" dirty="0" bmk="_Hlk182857813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39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12DEDA8-0F57-0CFC-2947-68A513EA04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479076"/>
                  </p:ext>
                </p:extLst>
              </p:nvPr>
            </p:nvGraphicFramePr>
            <p:xfrm>
              <a:off x="129065" y="1271944"/>
              <a:ext cx="8894617" cy="3871810"/>
            </p:xfrm>
            <a:graphic>
              <a:graphicData uri="http://schemas.openxmlformats.org/drawingml/2006/table">
                <a:tbl>
                  <a:tblPr firstRow="1" firstCol="1" bandRow="1">
                    <a:tableStyleId>{45281371-51A0-4BD3-BD85-1FB216C4F185}</a:tableStyleId>
                  </a:tblPr>
                  <a:tblGrid>
                    <a:gridCol w="3745101">
                      <a:extLst>
                        <a:ext uri="{9D8B030D-6E8A-4147-A177-3AD203B41FA5}">
                          <a16:colId xmlns:a16="http://schemas.microsoft.com/office/drawing/2014/main" val="69376272"/>
                        </a:ext>
                      </a:extLst>
                    </a:gridCol>
                    <a:gridCol w="2009261">
                      <a:extLst>
                        <a:ext uri="{9D8B030D-6E8A-4147-A177-3AD203B41FA5}">
                          <a16:colId xmlns:a16="http://schemas.microsoft.com/office/drawing/2014/main" val="2973229345"/>
                        </a:ext>
                      </a:extLst>
                    </a:gridCol>
                    <a:gridCol w="3140255">
                      <a:extLst>
                        <a:ext uri="{9D8B030D-6E8A-4147-A177-3AD203B41FA5}">
                          <a16:colId xmlns:a16="http://schemas.microsoft.com/office/drawing/2014/main" val="579365879"/>
                        </a:ext>
                      </a:extLst>
                    </a:gridCol>
                  </a:tblGrid>
                  <a:tr h="7057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Những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điều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em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đã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biết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600" b="1" kern="1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158" marR="3115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(Những điều em muốn biết)</a:t>
                          </a:r>
                          <a:endParaRPr lang="en-US" sz="1600" b="1" kern="10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158" marR="3115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Những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điều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em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đã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học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600" b="1" kern="1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158" marR="31158" marT="0" marB="0"/>
                    </a:tc>
                    <a:extLst>
                      <a:ext uri="{0D108BD9-81ED-4DB2-BD59-A6C34878D82A}">
                        <a16:rowId xmlns:a16="http://schemas.microsoft.com/office/drawing/2014/main" val="1412842057"/>
                      </a:ext>
                    </a:extLst>
                  </a:tr>
                  <a:tr h="300503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Chuyển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sự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thay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vị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trí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theo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gian</a:t>
                          </a: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Tốc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lượng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đặc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trưng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mức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nhanh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hay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chậm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chuyển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động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kern="0"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600" kern="0">
                                  <a:effectLst/>
                                  <a:latin typeface="Cambria Math" panose="02040503050406030204" pitchFamily="18" charset="0"/>
                                </a:rPr>
                                <m:t>ố</m:t>
                              </m:r>
                              <m:r>
                                <a:rPr lang="en-US" sz="1600" kern="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600" kern="0">
                                  <a:effectLst/>
                                  <a:latin typeface="Cambria Math" panose="02040503050406030204" pitchFamily="18" charset="0"/>
                                </a:rPr>
                                <m:t> độ=</m:t>
                              </m:r>
                              <m:f>
                                <m:fPr>
                                  <m:ctrlPr>
                                    <a:rPr lang="en-US" sz="1600" i="1" ker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𝑄𝑢</m:t>
                                  </m:r>
                                  <m:r>
                                    <a:rPr lang="en-US" sz="16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ã</m:t>
                                  </m:r>
                                  <m:r>
                                    <a:rPr lang="en-US" sz="16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𝑛𝑔</m:t>
                                  </m:r>
                                  <m:r>
                                    <a:rPr lang="en-US" sz="16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đườ</m:t>
                                  </m:r>
                                  <m:r>
                                    <a:rPr lang="en-US" sz="16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𝑛𝑔</m:t>
                                  </m:r>
                                  <m:r>
                                    <a:rPr lang="en-US" sz="16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16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𝑇h</m:t>
                                  </m:r>
                                  <m:r>
                                    <a:rPr lang="en-US" sz="16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ờ</m:t>
                                  </m:r>
                                  <m:r>
                                    <a:rPr lang="en-US" sz="16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𝑔𝑖𝑎𝑛</m:t>
                                  </m:r>
                                  <m:r>
                                    <a:rPr lang="en-US" sz="1600" ker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den>
                              </m:f>
                            </m:oMath>
                          </a14:m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1600" kern="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Đơn</a:t>
                          </a:r>
                          <a:r>
                            <a:rPr lang="en-US" sz="16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vị</a:t>
                          </a:r>
                          <a:r>
                            <a:rPr lang="en-US" sz="16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16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tốc</a:t>
                          </a:r>
                          <a:r>
                            <a:rPr lang="en-US" sz="16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6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là:Km</a:t>
                          </a:r>
                          <a:r>
                            <a:rPr lang="en-US" sz="16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en-US" sz="1600" kern="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h,m</a:t>
                          </a:r>
                          <a:r>
                            <a:rPr lang="en-US" sz="16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/s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Cách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đo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tốc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Vẽ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thị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quãng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đường-thời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gian</a:t>
                          </a:r>
                        </a:p>
                      </a:txBody>
                      <a:tcPr marL="31158" marR="311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-Từ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thị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quãng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đường-thời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gian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xác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định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quãng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trong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khoảng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gian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nào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đó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hay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không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158" marR="311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Từ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thị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quãng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đường-thời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gian :</a:t>
                          </a: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Xác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định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quãng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trong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khoảng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gian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nào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đó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Tính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tốc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Nhận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biết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chuyển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hay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đứng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yên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158" marR="31158" marT="0" marB="0"/>
                    </a:tc>
                    <a:extLst>
                      <a:ext uri="{0D108BD9-81ED-4DB2-BD59-A6C34878D82A}">
                        <a16:rowId xmlns:a16="http://schemas.microsoft.com/office/drawing/2014/main" val="1780296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12DEDA8-0F57-0CFC-2947-68A513EA04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479076"/>
                  </p:ext>
                </p:extLst>
              </p:nvPr>
            </p:nvGraphicFramePr>
            <p:xfrm>
              <a:off x="129065" y="1271944"/>
              <a:ext cx="8894617" cy="3871810"/>
            </p:xfrm>
            <a:graphic>
              <a:graphicData uri="http://schemas.openxmlformats.org/drawingml/2006/table">
                <a:tbl>
                  <a:tblPr firstRow="1" firstCol="1" bandRow="1">
                    <a:tableStyleId>{45281371-51A0-4BD3-BD85-1FB216C4F185}</a:tableStyleId>
                  </a:tblPr>
                  <a:tblGrid>
                    <a:gridCol w="3745101">
                      <a:extLst>
                        <a:ext uri="{9D8B030D-6E8A-4147-A177-3AD203B41FA5}">
                          <a16:colId xmlns:a16="http://schemas.microsoft.com/office/drawing/2014/main" val="69376272"/>
                        </a:ext>
                      </a:extLst>
                    </a:gridCol>
                    <a:gridCol w="2009261">
                      <a:extLst>
                        <a:ext uri="{9D8B030D-6E8A-4147-A177-3AD203B41FA5}">
                          <a16:colId xmlns:a16="http://schemas.microsoft.com/office/drawing/2014/main" val="2973229345"/>
                        </a:ext>
                      </a:extLst>
                    </a:gridCol>
                    <a:gridCol w="3140255">
                      <a:extLst>
                        <a:ext uri="{9D8B030D-6E8A-4147-A177-3AD203B41FA5}">
                          <a16:colId xmlns:a16="http://schemas.microsoft.com/office/drawing/2014/main" val="579365879"/>
                        </a:ext>
                      </a:extLst>
                    </a:gridCol>
                  </a:tblGrid>
                  <a:tr h="8667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Những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điều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em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đã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biết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600" b="1" kern="1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158" marR="3115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kern="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(Những điều em muốn biết)</a:t>
                          </a:r>
                          <a:endParaRPr lang="en-US" sz="1600" b="1" kern="10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158" marR="3115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Những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điều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em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đã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học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b="1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</a:t>
                          </a:r>
                          <a:r>
                            <a:rPr lang="en-US" sz="1600" b="1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600" b="1" kern="1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158" marR="31158" marT="0" marB="0"/>
                    </a:tc>
                    <a:extLst>
                      <a:ext uri="{0D108BD9-81ED-4DB2-BD59-A6C34878D82A}">
                        <a16:rowId xmlns:a16="http://schemas.microsoft.com/office/drawing/2014/main" val="1412842057"/>
                      </a:ext>
                    </a:extLst>
                  </a:tr>
                  <a:tr h="30050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1158" marR="31158" marT="0" marB="0">
                        <a:blipFill>
                          <a:blip r:embed="rId2"/>
                          <a:stretch>
                            <a:fillRect l="-163" t="-30769" r="-137561" b="-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-Từ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thị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quãng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đường-thời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gian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xác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định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quãng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trong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khoảng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gian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nào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đó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hay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không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158" marR="311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Từ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thị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quãng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đường-thời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gian :</a:t>
                          </a: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Xác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định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quãng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trong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khoảng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gian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nào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đó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Tính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tốc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Nhận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biết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chuyển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hay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đứng</a:t>
                          </a: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600" kern="1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yên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600" kern="100" dirty="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1158" marR="31158" marT="0" marB="0"/>
                    </a:tc>
                    <a:extLst>
                      <a:ext uri="{0D108BD9-81ED-4DB2-BD59-A6C34878D82A}">
                        <a16:rowId xmlns:a16="http://schemas.microsoft.com/office/drawing/2014/main" val="17802963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1">
            <a:extLst>
              <a:ext uri="{FF2B5EF4-FFF2-40B4-BE49-F238E27FC236}">
                <a16:creationId xmlns:a16="http://schemas.microsoft.com/office/drawing/2014/main" id="{7BCF53C4-8DE8-2D15-34AC-194C897A8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880" y="55790"/>
            <a:ext cx="35862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PHIẾU HỌC TẬP (KWL)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4:TỐC ĐỘ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98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41"/>
          <p:cNvSpPr txBox="1">
            <a:spLocks noGrp="1"/>
          </p:cNvSpPr>
          <p:nvPr>
            <p:ph type="title"/>
          </p:nvPr>
        </p:nvSpPr>
        <p:spPr>
          <a:xfrm>
            <a:off x="1082227" y="1634805"/>
            <a:ext cx="6880147" cy="17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fr-FR" sz="37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II</a:t>
            </a:r>
            <a:r>
              <a:rPr lang="vi-VN" sz="37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. </a:t>
            </a:r>
            <a:r>
              <a:rPr lang="en-US" sz="37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Tìm</a:t>
            </a:r>
            <a:r>
              <a:rPr lang="en-US" sz="37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quãng</a:t>
            </a:r>
            <a:r>
              <a:rPr lang="en-US" sz="37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đường</a:t>
            </a:r>
            <a:r>
              <a:rPr lang="en-US" sz="37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từ</a:t>
            </a:r>
            <a:r>
              <a:rPr lang="en-US" sz="37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đồ</a:t>
            </a:r>
            <a:r>
              <a:rPr lang="en-US" sz="37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thị</a:t>
            </a:r>
            <a:r>
              <a:rPr lang="en-US" sz="37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quãng</a:t>
            </a:r>
            <a:r>
              <a:rPr lang="en-US" sz="37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7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đường</a:t>
            </a:r>
            <a:r>
              <a:rPr lang="en-US" sz="37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– </a:t>
            </a:r>
            <a:r>
              <a:rPr lang="en-US" sz="37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thời</a:t>
            </a:r>
            <a:r>
              <a:rPr lang="en-US" sz="37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gian</a:t>
            </a:r>
            <a:endParaRPr sz="37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979" name="Google Shape;1979;p41"/>
          <p:cNvGrpSpPr/>
          <p:nvPr/>
        </p:nvGrpSpPr>
        <p:grpSpPr>
          <a:xfrm flipH="1">
            <a:off x="7550616" y="451555"/>
            <a:ext cx="832685" cy="281568"/>
            <a:chOff x="7331200" y="1084150"/>
            <a:chExt cx="290600" cy="101925"/>
          </a:xfrm>
        </p:grpSpPr>
        <p:sp>
          <p:nvSpPr>
            <p:cNvPr id="1980" name="Google Shape;1980;p41"/>
            <p:cNvSpPr/>
            <p:nvPr/>
          </p:nvSpPr>
          <p:spPr>
            <a:xfrm>
              <a:off x="7341275" y="1091125"/>
              <a:ext cx="270700" cy="88550"/>
            </a:xfrm>
            <a:custGeom>
              <a:avLst/>
              <a:gdLst/>
              <a:ahLst/>
              <a:cxnLst/>
              <a:rect l="l" t="t" r="r" b="b"/>
              <a:pathLst>
                <a:path w="10828" h="3542" extrusionOk="0">
                  <a:moveTo>
                    <a:pt x="7234" y="1613"/>
                  </a:moveTo>
                  <a:lnTo>
                    <a:pt x="7234" y="1613"/>
                  </a:lnTo>
                  <a:cubicBezTo>
                    <a:pt x="7258" y="1632"/>
                    <a:pt x="7282" y="1650"/>
                    <a:pt x="7305" y="1667"/>
                  </a:cubicBezTo>
                  <a:cubicBezTo>
                    <a:pt x="7305" y="1668"/>
                    <a:pt x="7306" y="1668"/>
                    <a:pt x="7306" y="1670"/>
                  </a:cubicBezTo>
                  <a:cubicBezTo>
                    <a:pt x="7312" y="1678"/>
                    <a:pt x="7319" y="1686"/>
                    <a:pt x="7325" y="1695"/>
                  </a:cubicBezTo>
                  <a:cubicBezTo>
                    <a:pt x="7294" y="1668"/>
                    <a:pt x="7264" y="1641"/>
                    <a:pt x="7234" y="1613"/>
                  </a:cubicBezTo>
                  <a:close/>
                  <a:moveTo>
                    <a:pt x="5757" y="0"/>
                  </a:moveTo>
                  <a:cubicBezTo>
                    <a:pt x="5711" y="0"/>
                    <a:pt x="5665" y="9"/>
                    <a:pt x="5621" y="27"/>
                  </a:cubicBezTo>
                  <a:cubicBezTo>
                    <a:pt x="5545" y="34"/>
                    <a:pt x="5469" y="49"/>
                    <a:pt x="5399" y="80"/>
                  </a:cubicBezTo>
                  <a:cubicBezTo>
                    <a:pt x="5326" y="112"/>
                    <a:pt x="5254" y="164"/>
                    <a:pt x="5224" y="239"/>
                  </a:cubicBezTo>
                  <a:cubicBezTo>
                    <a:pt x="5154" y="231"/>
                    <a:pt x="5084" y="227"/>
                    <a:pt x="5014" y="227"/>
                  </a:cubicBezTo>
                  <a:cubicBezTo>
                    <a:pt x="4862" y="227"/>
                    <a:pt x="4712" y="248"/>
                    <a:pt x="4567" y="302"/>
                  </a:cubicBezTo>
                  <a:cubicBezTo>
                    <a:pt x="4402" y="363"/>
                    <a:pt x="4232" y="483"/>
                    <a:pt x="4149" y="645"/>
                  </a:cubicBezTo>
                  <a:cubicBezTo>
                    <a:pt x="4123" y="660"/>
                    <a:pt x="4098" y="676"/>
                    <a:pt x="4073" y="693"/>
                  </a:cubicBezTo>
                  <a:cubicBezTo>
                    <a:pt x="4059" y="700"/>
                    <a:pt x="4045" y="707"/>
                    <a:pt x="4031" y="715"/>
                  </a:cubicBezTo>
                  <a:cubicBezTo>
                    <a:pt x="3930" y="771"/>
                    <a:pt x="3846" y="846"/>
                    <a:pt x="3775" y="938"/>
                  </a:cubicBezTo>
                  <a:cubicBezTo>
                    <a:pt x="3715" y="1015"/>
                    <a:pt x="3670" y="1116"/>
                    <a:pt x="3661" y="1213"/>
                  </a:cubicBezTo>
                  <a:cubicBezTo>
                    <a:pt x="3660" y="1228"/>
                    <a:pt x="3659" y="1243"/>
                    <a:pt x="3660" y="1258"/>
                  </a:cubicBezTo>
                  <a:cubicBezTo>
                    <a:pt x="3659" y="1258"/>
                    <a:pt x="3659" y="1259"/>
                    <a:pt x="3658" y="1260"/>
                  </a:cubicBezTo>
                  <a:cubicBezTo>
                    <a:pt x="3572" y="1282"/>
                    <a:pt x="3487" y="1312"/>
                    <a:pt x="3406" y="1350"/>
                  </a:cubicBezTo>
                  <a:cubicBezTo>
                    <a:pt x="3355" y="1376"/>
                    <a:pt x="3305" y="1404"/>
                    <a:pt x="3258" y="1436"/>
                  </a:cubicBezTo>
                  <a:cubicBezTo>
                    <a:pt x="3218" y="1464"/>
                    <a:pt x="3177" y="1498"/>
                    <a:pt x="3151" y="1540"/>
                  </a:cubicBezTo>
                  <a:cubicBezTo>
                    <a:pt x="3111" y="1602"/>
                    <a:pt x="3079" y="1675"/>
                    <a:pt x="3082" y="1748"/>
                  </a:cubicBezTo>
                  <a:cubicBezTo>
                    <a:pt x="3072" y="1755"/>
                    <a:pt x="3063" y="1761"/>
                    <a:pt x="3053" y="1768"/>
                  </a:cubicBezTo>
                  <a:cubicBezTo>
                    <a:pt x="2992" y="1808"/>
                    <a:pt x="2938" y="1862"/>
                    <a:pt x="2889" y="1914"/>
                  </a:cubicBezTo>
                  <a:cubicBezTo>
                    <a:pt x="2855" y="1952"/>
                    <a:pt x="2826" y="1990"/>
                    <a:pt x="2803" y="2033"/>
                  </a:cubicBezTo>
                  <a:cubicBezTo>
                    <a:pt x="2721" y="2006"/>
                    <a:pt x="2636" y="1983"/>
                    <a:pt x="2552" y="1959"/>
                  </a:cubicBezTo>
                  <a:cubicBezTo>
                    <a:pt x="2375" y="1908"/>
                    <a:pt x="2195" y="1867"/>
                    <a:pt x="2013" y="1838"/>
                  </a:cubicBezTo>
                  <a:cubicBezTo>
                    <a:pt x="1892" y="1818"/>
                    <a:pt x="1771" y="1808"/>
                    <a:pt x="1647" y="1802"/>
                  </a:cubicBezTo>
                  <a:cubicBezTo>
                    <a:pt x="1621" y="1801"/>
                    <a:pt x="1594" y="1800"/>
                    <a:pt x="1567" y="1800"/>
                  </a:cubicBezTo>
                  <a:cubicBezTo>
                    <a:pt x="1534" y="1800"/>
                    <a:pt x="1501" y="1802"/>
                    <a:pt x="1469" y="1807"/>
                  </a:cubicBezTo>
                  <a:cubicBezTo>
                    <a:pt x="1415" y="1816"/>
                    <a:pt x="1366" y="1831"/>
                    <a:pt x="1318" y="1852"/>
                  </a:cubicBezTo>
                  <a:cubicBezTo>
                    <a:pt x="1267" y="1874"/>
                    <a:pt x="1219" y="1910"/>
                    <a:pt x="1185" y="1955"/>
                  </a:cubicBezTo>
                  <a:cubicBezTo>
                    <a:pt x="1166" y="1955"/>
                    <a:pt x="1147" y="1954"/>
                    <a:pt x="1128" y="1954"/>
                  </a:cubicBezTo>
                  <a:cubicBezTo>
                    <a:pt x="1025" y="1954"/>
                    <a:pt x="917" y="1964"/>
                    <a:pt x="824" y="2006"/>
                  </a:cubicBezTo>
                  <a:cubicBezTo>
                    <a:pt x="735" y="2047"/>
                    <a:pt x="663" y="2109"/>
                    <a:pt x="595" y="2178"/>
                  </a:cubicBezTo>
                  <a:cubicBezTo>
                    <a:pt x="594" y="2179"/>
                    <a:pt x="593" y="2179"/>
                    <a:pt x="592" y="2181"/>
                  </a:cubicBezTo>
                  <a:cubicBezTo>
                    <a:pt x="548" y="2198"/>
                    <a:pt x="506" y="2222"/>
                    <a:pt x="466" y="2246"/>
                  </a:cubicBezTo>
                  <a:cubicBezTo>
                    <a:pt x="450" y="2255"/>
                    <a:pt x="434" y="2265"/>
                    <a:pt x="418" y="2277"/>
                  </a:cubicBezTo>
                  <a:cubicBezTo>
                    <a:pt x="382" y="2298"/>
                    <a:pt x="345" y="2321"/>
                    <a:pt x="311" y="2348"/>
                  </a:cubicBezTo>
                  <a:cubicBezTo>
                    <a:pt x="251" y="2391"/>
                    <a:pt x="199" y="2444"/>
                    <a:pt x="148" y="2496"/>
                  </a:cubicBezTo>
                  <a:cubicBezTo>
                    <a:pt x="109" y="2536"/>
                    <a:pt x="75" y="2581"/>
                    <a:pt x="51" y="2631"/>
                  </a:cubicBezTo>
                  <a:cubicBezTo>
                    <a:pt x="26" y="2683"/>
                    <a:pt x="20" y="2739"/>
                    <a:pt x="21" y="2796"/>
                  </a:cubicBezTo>
                  <a:cubicBezTo>
                    <a:pt x="21" y="2839"/>
                    <a:pt x="32" y="2885"/>
                    <a:pt x="50" y="2928"/>
                  </a:cubicBezTo>
                  <a:cubicBezTo>
                    <a:pt x="45" y="2938"/>
                    <a:pt x="42" y="2947"/>
                    <a:pt x="37" y="2956"/>
                  </a:cubicBezTo>
                  <a:cubicBezTo>
                    <a:pt x="1" y="3044"/>
                    <a:pt x="1" y="3150"/>
                    <a:pt x="49" y="3234"/>
                  </a:cubicBezTo>
                  <a:cubicBezTo>
                    <a:pt x="101" y="3325"/>
                    <a:pt x="199" y="3355"/>
                    <a:pt x="298" y="3364"/>
                  </a:cubicBezTo>
                  <a:cubicBezTo>
                    <a:pt x="317" y="3366"/>
                    <a:pt x="337" y="3367"/>
                    <a:pt x="357" y="3367"/>
                  </a:cubicBezTo>
                  <a:cubicBezTo>
                    <a:pt x="393" y="3367"/>
                    <a:pt x="430" y="3364"/>
                    <a:pt x="465" y="3363"/>
                  </a:cubicBezTo>
                  <a:cubicBezTo>
                    <a:pt x="514" y="3361"/>
                    <a:pt x="563" y="3357"/>
                    <a:pt x="612" y="3352"/>
                  </a:cubicBezTo>
                  <a:cubicBezTo>
                    <a:pt x="642" y="3354"/>
                    <a:pt x="672" y="3355"/>
                    <a:pt x="703" y="3356"/>
                  </a:cubicBezTo>
                  <a:cubicBezTo>
                    <a:pt x="813" y="3362"/>
                    <a:pt x="922" y="3369"/>
                    <a:pt x="1033" y="3372"/>
                  </a:cubicBezTo>
                  <a:cubicBezTo>
                    <a:pt x="1154" y="3376"/>
                    <a:pt x="1275" y="3380"/>
                    <a:pt x="1396" y="3380"/>
                  </a:cubicBezTo>
                  <a:cubicBezTo>
                    <a:pt x="1468" y="3381"/>
                    <a:pt x="1540" y="3381"/>
                    <a:pt x="1612" y="3381"/>
                  </a:cubicBezTo>
                  <a:cubicBezTo>
                    <a:pt x="1669" y="3381"/>
                    <a:pt x="1727" y="3381"/>
                    <a:pt x="1785" y="3379"/>
                  </a:cubicBezTo>
                  <a:cubicBezTo>
                    <a:pt x="1818" y="3378"/>
                    <a:pt x="1850" y="3374"/>
                    <a:pt x="1882" y="3370"/>
                  </a:cubicBezTo>
                  <a:cubicBezTo>
                    <a:pt x="1915" y="3377"/>
                    <a:pt x="1949" y="3382"/>
                    <a:pt x="1984" y="3388"/>
                  </a:cubicBezTo>
                  <a:cubicBezTo>
                    <a:pt x="2181" y="3420"/>
                    <a:pt x="2380" y="3443"/>
                    <a:pt x="2580" y="3461"/>
                  </a:cubicBezTo>
                  <a:cubicBezTo>
                    <a:pt x="2781" y="3481"/>
                    <a:pt x="2981" y="3499"/>
                    <a:pt x="3182" y="3512"/>
                  </a:cubicBezTo>
                  <a:cubicBezTo>
                    <a:pt x="3379" y="3525"/>
                    <a:pt x="3578" y="3530"/>
                    <a:pt x="3774" y="3533"/>
                  </a:cubicBezTo>
                  <a:cubicBezTo>
                    <a:pt x="3876" y="3536"/>
                    <a:pt x="3977" y="3537"/>
                    <a:pt x="4078" y="3538"/>
                  </a:cubicBezTo>
                  <a:cubicBezTo>
                    <a:pt x="4124" y="3539"/>
                    <a:pt x="4171" y="3540"/>
                    <a:pt x="4218" y="3540"/>
                  </a:cubicBezTo>
                  <a:cubicBezTo>
                    <a:pt x="4240" y="3541"/>
                    <a:pt x="4263" y="3541"/>
                    <a:pt x="4286" y="3541"/>
                  </a:cubicBezTo>
                  <a:cubicBezTo>
                    <a:pt x="4331" y="3541"/>
                    <a:pt x="4376" y="3538"/>
                    <a:pt x="4418" y="3524"/>
                  </a:cubicBezTo>
                  <a:cubicBezTo>
                    <a:pt x="4472" y="3505"/>
                    <a:pt x="4514" y="3465"/>
                    <a:pt x="4535" y="3413"/>
                  </a:cubicBezTo>
                  <a:cubicBezTo>
                    <a:pt x="4684" y="3420"/>
                    <a:pt x="4833" y="3424"/>
                    <a:pt x="4983" y="3427"/>
                  </a:cubicBezTo>
                  <a:cubicBezTo>
                    <a:pt x="5054" y="3430"/>
                    <a:pt x="5126" y="3430"/>
                    <a:pt x="5198" y="3430"/>
                  </a:cubicBezTo>
                  <a:cubicBezTo>
                    <a:pt x="5318" y="3430"/>
                    <a:pt x="5438" y="3428"/>
                    <a:pt x="5558" y="3428"/>
                  </a:cubicBezTo>
                  <a:cubicBezTo>
                    <a:pt x="5679" y="3429"/>
                    <a:pt x="5802" y="3429"/>
                    <a:pt x="5924" y="3429"/>
                  </a:cubicBezTo>
                  <a:cubicBezTo>
                    <a:pt x="6016" y="3429"/>
                    <a:pt x="6109" y="3432"/>
                    <a:pt x="6201" y="3432"/>
                  </a:cubicBezTo>
                  <a:cubicBezTo>
                    <a:pt x="6285" y="3432"/>
                    <a:pt x="6368" y="3430"/>
                    <a:pt x="6451" y="3420"/>
                  </a:cubicBezTo>
                  <a:cubicBezTo>
                    <a:pt x="6485" y="3417"/>
                    <a:pt x="6520" y="3410"/>
                    <a:pt x="6553" y="3404"/>
                  </a:cubicBezTo>
                  <a:cubicBezTo>
                    <a:pt x="6561" y="3403"/>
                    <a:pt x="6569" y="3401"/>
                    <a:pt x="6577" y="3398"/>
                  </a:cubicBezTo>
                  <a:cubicBezTo>
                    <a:pt x="6682" y="3403"/>
                    <a:pt x="6786" y="3406"/>
                    <a:pt x="6890" y="3409"/>
                  </a:cubicBezTo>
                  <a:cubicBezTo>
                    <a:pt x="6975" y="3410"/>
                    <a:pt x="7059" y="3412"/>
                    <a:pt x="7144" y="3413"/>
                  </a:cubicBezTo>
                  <a:cubicBezTo>
                    <a:pt x="7162" y="3414"/>
                    <a:pt x="7181" y="3414"/>
                    <a:pt x="7200" y="3414"/>
                  </a:cubicBezTo>
                  <a:cubicBezTo>
                    <a:pt x="7282" y="3414"/>
                    <a:pt x="7366" y="3410"/>
                    <a:pt x="7448" y="3406"/>
                  </a:cubicBezTo>
                  <a:cubicBezTo>
                    <a:pt x="7465" y="3405"/>
                    <a:pt x="7482" y="3402"/>
                    <a:pt x="7498" y="3397"/>
                  </a:cubicBezTo>
                  <a:cubicBezTo>
                    <a:pt x="7534" y="3400"/>
                    <a:pt x="7569" y="3403"/>
                    <a:pt x="7604" y="3405"/>
                  </a:cubicBezTo>
                  <a:cubicBezTo>
                    <a:pt x="7827" y="3422"/>
                    <a:pt x="8050" y="3434"/>
                    <a:pt x="8273" y="3445"/>
                  </a:cubicBezTo>
                  <a:cubicBezTo>
                    <a:pt x="8684" y="3467"/>
                    <a:pt x="9097" y="3473"/>
                    <a:pt x="9510" y="3483"/>
                  </a:cubicBezTo>
                  <a:lnTo>
                    <a:pt x="9513" y="3483"/>
                  </a:lnTo>
                  <a:cubicBezTo>
                    <a:pt x="9701" y="3505"/>
                    <a:pt x="9889" y="3516"/>
                    <a:pt x="10078" y="3516"/>
                  </a:cubicBezTo>
                  <a:cubicBezTo>
                    <a:pt x="10128" y="3515"/>
                    <a:pt x="10180" y="3513"/>
                    <a:pt x="10230" y="3508"/>
                  </a:cubicBezTo>
                  <a:cubicBezTo>
                    <a:pt x="10246" y="3508"/>
                    <a:pt x="10261" y="3509"/>
                    <a:pt x="10276" y="3511"/>
                  </a:cubicBezTo>
                  <a:cubicBezTo>
                    <a:pt x="10311" y="3512"/>
                    <a:pt x="10346" y="3513"/>
                    <a:pt x="10381" y="3513"/>
                  </a:cubicBezTo>
                  <a:cubicBezTo>
                    <a:pt x="10394" y="3513"/>
                    <a:pt x="10407" y="3513"/>
                    <a:pt x="10420" y="3513"/>
                  </a:cubicBezTo>
                  <a:cubicBezTo>
                    <a:pt x="10497" y="3512"/>
                    <a:pt x="10572" y="3504"/>
                    <a:pt x="10646" y="3486"/>
                  </a:cubicBezTo>
                  <a:cubicBezTo>
                    <a:pt x="10713" y="3470"/>
                    <a:pt x="10767" y="3430"/>
                    <a:pt x="10789" y="3366"/>
                  </a:cubicBezTo>
                  <a:cubicBezTo>
                    <a:pt x="10791" y="3364"/>
                    <a:pt x="10791" y="3363"/>
                    <a:pt x="10791" y="3362"/>
                  </a:cubicBezTo>
                  <a:cubicBezTo>
                    <a:pt x="10801" y="3345"/>
                    <a:pt x="10808" y="3328"/>
                    <a:pt x="10811" y="3309"/>
                  </a:cubicBezTo>
                  <a:cubicBezTo>
                    <a:pt x="10827" y="3234"/>
                    <a:pt x="10795" y="3162"/>
                    <a:pt x="10736" y="3117"/>
                  </a:cubicBezTo>
                  <a:cubicBezTo>
                    <a:pt x="10718" y="3105"/>
                    <a:pt x="10701" y="3094"/>
                    <a:pt x="10683" y="3086"/>
                  </a:cubicBezTo>
                  <a:cubicBezTo>
                    <a:pt x="10689" y="3081"/>
                    <a:pt x="10694" y="3075"/>
                    <a:pt x="10700" y="3069"/>
                  </a:cubicBezTo>
                  <a:cubicBezTo>
                    <a:pt x="10747" y="3018"/>
                    <a:pt x="10770" y="2951"/>
                    <a:pt x="10765" y="2885"/>
                  </a:cubicBezTo>
                  <a:cubicBezTo>
                    <a:pt x="10804" y="2837"/>
                    <a:pt x="10824" y="2776"/>
                    <a:pt x="10812" y="2710"/>
                  </a:cubicBezTo>
                  <a:cubicBezTo>
                    <a:pt x="10803" y="2661"/>
                    <a:pt x="10785" y="2611"/>
                    <a:pt x="10765" y="2565"/>
                  </a:cubicBezTo>
                  <a:cubicBezTo>
                    <a:pt x="10741" y="2509"/>
                    <a:pt x="10716" y="2453"/>
                    <a:pt x="10685" y="2399"/>
                  </a:cubicBezTo>
                  <a:cubicBezTo>
                    <a:pt x="10616" y="2277"/>
                    <a:pt x="10523" y="2173"/>
                    <a:pt x="10419" y="2078"/>
                  </a:cubicBezTo>
                  <a:cubicBezTo>
                    <a:pt x="10227" y="1899"/>
                    <a:pt x="9989" y="1752"/>
                    <a:pt x="9728" y="1710"/>
                  </a:cubicBezTo>
                  <a:cubicBezTo>
                    <a:pt x="9684" y="1703"/>
                    <a:pt x="9637" y="1698"/>
                    <a:pt x="9589" y="1698"/>
                  </a:cubicBezTo>
                  <a:cubicBezTo>
                    <a:pt x="9518" y="1698"/>
                    <a:pt x="9447" y="1708"/>
                    <a:pt x="9385" y="1737"/>
                  </a:cubicBezTo>
                  <a:cubicBezTo>
                    <a:pt x="9376" y="1740"/>
                    <a:pt x="9367" y="1746"/>
                    <a:pt x="9358" y="1752"/>
                  </a:cubicBezTo>
                  <a:cubicBezTo>
                    <a:pt x="9336" y="1748"/>
                    <a:pt x="9313" y="1746"/>
                    <a:pt x="9290" y="1744"/>
                  </a:cubicBezTo>
                  <a:cubicBezTo>
                    <a:pt x="9277" y="1743"/>
                    <a:pt x="9263" y="1742"/>
                    <a:pt x="9249" y="1742"/>
                  </a:cubicBezTo>
                  <a:cubicBezTo>
                    <a:pt x="9209" y="1742"/>
                    <a:pt x="9167" y="1746"/>
                    <a:pt x="9128" y="1751"/>
                  </a:cubicBezTo>
                  <a:cubicBezTo>
                    <a:pt x="9052" y="1761"/>
                    <a:pt x="8977" y="1776"/>
                    <a:pt x="8903" y="1794"/>
                  </a:cubicBezTo>
                  <a:cubicBezTo>
                    <a:pt x="8801" y="1795"/>
                    <a:pt x="8698" y="1806"/>
                    <a:pt x="8602" y="1833"/>
                  </a:cubicBezTo>
                  <a:cubicBezTo>
                    <a:pt x="8542" y="1850"/>
                    <a:pt x="8484" y="1870"/>
                    <a:pt x="8428" y="1894"/>
                  </a:cubicBezTo>
                  <a:cubicBezTo>
                    <a:pt x="8373" y="1827"/>
                    <a:pt x="8311" y="1764"/>
                    <a:pt x="8252" y="1703"/>
                  </a:cubicBezTo>
                  <a:cubicBezTo>
                    <a:pt x="8217" y="1666"/>
                    <a:pt x="8182" y="1628"/>
                    <a:pt x="8147" y="1592"/>
                  </a:cubicBezTo>
                  <a:cubicBezTo>
                    <a:pt x="8134" y="1559"/>
                    <a:pt x="8115" y="1529"/>
                    <a:pt x="8094" y="1497"/>
                  </a:cubicBezTo>
                  <a:cubicBezTo>
                    <a:pt x="8064" y="1448"/>
                    <a:pt x="8032" y="1400"/>
                    <a:pt x="7999" y="1352"/>
                  </a:cubicBezTo>
                  <a:cubicBezTo>
                    <a:pt x="7947" y="1273"/>
                    <a:pt x="7890" y="1195"/>
                    <a:pt x="7827" y="1122"/>
                  </a:cubicBezTo>
                  <a:cubicBezTo>
                    <a:pt x="7840" y="1074"/>
                    <a:pt x="7834" y="1021"/>
                    <a:pt x="7806" y="975"/>
                  </a:cubicBezTo>
                  <a:cubicBezTo>
                    <a:pt x="7790" y="950"/>
                    <a:pt x="7775" y="926"/>
                    <a:pt x="7758" y="902"/>
                  </a:cubicBezTo>
                  <a:cubicBezTo>
                    <a:pt x="7735" y="871"/>
                    <a:pt x="7708" y="845"/>
                    <a:pt x="7679" y="819"/>
                  </a:cubicBezTo>
                  <a:cubicBezTo>
                    <a:pt x="7648" y="792"/>
                    <a:pt x="7616" y="768"/>
                    <a:pt x="7584" y="744"/>
                  </a:cubicBezTo>
                  <a:cubicBezTo>
                    <a:pt x="7529" y="702"/>
                    <a:pt x="7474" y="658"/>
                    <a:pt x="7418" y="616"/>
                  </a:cubicBezTo>
                  <a:cubicBezTo>
                    <a:pt x="7358" y="574"/>
                    <a:pt x="7297" y="533"/>
                    <a:pt x="7237" y="493"/>
                  </a:cubicBezTo>
                  <a:cubicBezTo>
                    <a:pt x="7207" y="468"/>
                    <a:pt x="7177" y="443"/>
                    <a:pt x="7145" y="421"/>
                  </a:cubicBezTo>
                  <a:cubicBezTo>
                    <a:pt x="7123" y="405"/>
                    <a:pt x="7097" y="396"/>
                    <a:pt x="7071" y="391"/>
                  </a:cubicBezTo>
                  <a:lnTo>
                    <a:pt x="7039" y="372"/>
                  </a:lnTo>
                  <a:cubicBezTo>
                    <a:pt x="6914" y="300"/>
                    <a:pt x="6779" y="225"/>
                    <a:pt x="6633" y="212"/>
                  </a:cubicBezTo>
                  <a:cubicBezTo>
                    <a:pt x="6628" y="211"/>
                    <a:pt x="6623" y="211"/>
                    <a:pt x="6618" y="211"/>
                  </a:cubicBezTo>
                  <a:cubicBezTo>
                    <a:pt x="6592" y="211"/>
                    <a:pt x="6568" y="216"/>
                    <a:pt x="6545" y="225"/>
                  </a:cubicBezTo>
                  <a:cubicBezTo>
                    <a:pt x="6538" y="223"/>
                    <a:pt x="6531" y="220"/>
                    <a:pt x="6524" y="217"/>
                  </a:cubicBezTo>
                  <a:lnTo>
                    <a:pt x="6524" y="217"/>
                  </a:lnTo>
                  <a:cubicBezTo>
                    <a:pt x="6526" y="217"/>
                    <a:pt x="6527" y="218"/>
                    <a:pt x="6529" y="218"/>
                  </a:cubicBezTo>
                  <a:cubicBezTo>
                    <a:pt x="6522" y="215"/>
                    <a:pt x="6515" y="212"/>
                    <a:pt x="6507" y="209"/>
                  </a:cubicBezTo>
                  <a:lnTo>
                    <a:pt x="6507" y="209"/>
                  </a:lnTo>
                  <a:cubicBezTo>
                    <a:pt x="6507" y="209"/>
                    <a:pt x="6507" y="209"/>
                    <a:pt x="6507" y="209"/>
                  </a:cubicBezTo>
                  <a:lnTo>
                    <a:pt x="6507" y="209"/>
                  </a:lnTo>
                  <a:cubicBezTo>
                    <a:pt x="6507" y="209"/>
                    <a:pt x="6507" y="209"/>
                    <a:pt x="6507" y="209"/>
                  </a:cubicBezTo>
                  <a:lnTo>
                    <a:pt x="6507" y="209"/>
                  </a:lnTo>
                  <a:cubicBezTo>
                    <a:pt x="6363" y="149"/>
                    <a:pt x="6214" y="98"/>
                    <a:pt x="6060" y="64"/>
                  </a:cubicBezTo>
                  <a:cubicBezTo>
                    <a:pt x="5993" y="43"/>
                    <a:pt x="5925" y="26"/>
                    <a:pt x="5855" y="11"/>
                  </a:cubicBezTo>
                  <a:cubicBezTo>
                    <a:pt x="5822" y="4"/>
                    <a:pt x="5790" y="0"/>
                    <a:pt x="5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1"/>
            <p:cNvSpPr/>
            <p:nvPr/>
          </p:nvSpPr>
          <p:spPr>
            <a:xfrm>
              <a:off x="7338850" y="1159775"/>
              <a:ext cx="278500" cy="18200"/>
            </a:xfrm>
            <a:custGeom>
              <a:avLst/>
              <a:gdLst/>
              <a:ahLst/>
              <a:cxnLst/>
              <a:rect l="l" t="t" r="r" b="b"/>
              <a:pathLst>
                <a:path w="11140" h="728" extrusionOk="0">
                  <a:moveTo>
                    <a:pt x="4861" y="115"/>
                  </a:moveTo>
                  <a:cubicBezTo>
                    <a:pt x="4861" y="115"/>
                    <a:pt x="4861" y="115"/>
                    <a:pt x="4860" y="115"/>
                  </a:cubicBezTo>
                  <a:lnTo>
                    <a:pt x="4860" y="115"/>
                  </a:lnTo>
                  <a:cubicBezTo>
                    <a:pt x="4861" y="115"/>
                    <a:pt x="4861" y="115"/>
                    <a:pt x="4861" y="115"/>
                  </a:cubicBezTo>
                  <a:close/>
                  <a:moveTo>
                    <a:pt x="523" y="1"/>
                  </a:moveTo>
                  <a:cubicBezTo>
                    <a:pt x="488" y="1"/>
                    <a:pt x="453" y="1"/>
                    <a:pt x="418" y="2"/>
                  </a:cubicBezTo>
                  <a:cubicBezTo>
                    <a:pt x="354" y="4"/>
                    <a:pt x="296" y="18"/>
                    <a:pt x="238" y="45"/>
                  </a:cubicBezTo>
                  <a:cubicBezTo>
                    <a:pt x="198" y="64"/>
                    <a:pt x="163" y="94"/>
                    <a:pt x="129" y="122"/>
                  </a:cubicBezTo>
                  <a:cubicBezTo>
                    <a:pt x="98" y="146"/>
                    <a:pt x="67" y="170"/>
                    <a:pt x="45" y="203"/>
                  </a:cubicBezTo>
                  <a:cubicBezTo>
                    <a:pt x="21" y="239"/>
                    <a:pt x="5" y="279"/>
                    <a:pt x="3" y="323"/>
                  </a:cubicBezTo>
                  <a:cubicBezTo>
                    <a:pt x="1" y="372"/>
                    <a:pt x="20" y="412"/>
                    <a:pt x="45" y="453"/>
                  </a:cubicBezTo>
                  <a:cubicBezTo>
                    <a:pt x="71" y="495"/>
                    <a:pt x="118" y="522"/>
                    <a:pt x="161" y="542"/>
                  </a:cubicBezTo>
                  <a:cubicBezTo>
                    <a:pt x="214" y="566"/>
                    <a:pt x="280" y="574"/>
                    <a:pt x="337" y="579"/>
                  </a:cubicBezTo>
                  <a:cubicBezTo>
                    <a:pt x="453" y="591"/>
                    <a:pt x="569" y="596"/>
                    <a:pt x="685" y="599"/>
                  </a:cubicBezTo>
                  <a:cubicBezTo>
                    <a:pt x="780" y="602"/>
                    <a:pt x="875" y="604"/>
                    <a:pt x="971" y="609"/>
                  </a:cubicBezTo>
                  <a:cubicBezTo>
                    <a:pt x="1066" y="612"/>
                    <a:pt x="1162" y="620"/>
                    <a:pt x="1258" y="626"/>
                  </a:cubicBezTo>
                  <a:cubicBezTo>
                    <a:pt x="1324" y="630"/>
                    <a:pt x="1390" y="632"/>
                    <a:pt x="1456" y="632"/>
                  </a:cubicBezTo>
                  <a:cubicBezTo>
                    <a:pt x="1656" y="632"/>
                    <a:pt x="1856" y="616"/>
                    <a:pt x="2055" y="600"/>
                  </a:cubicBezTo>
                  <a:cubicBezTo>
                    <a:pt x="2306" y="578"/>
                    <a:pt x="2557" y="568"/>
                    <a:pt x="2810" y="566"/>
                  </a:cubicBezTo>
                  <a:cubicBezTo>
                    <a:pt x="2803" y="566"/>
                    <a:pt x="2797" y="566"/>
                    <a:pt x="2793" y="564"/>
                  </a:cubicBezTo>
                  <a:lnTo>
                    <a:pt x="2793" y="564"/>
                  </a:lnTo>
                  <a:cubicBezTo>
                    <a:pt x="2986" y="566"/>
                    <a:pt x="3179" y="567"/>
                    <a:pt x="3371" y="577"/>
                  </a:cubicBezTo>
                  <a:cubicBezTo>
                    <a:pt x="3573" y="587"/>
                    <a:pt x="3775" y="595"/>
                    <a:pt x="3978" y="600"/>
                  </a:cubicBezTo>
                  <a:cubicBezTo>
                    <a:pt x="4175" y="606"/>
                    <a:pt x="4372" y="623"/>
                    <a:pt x="4570" y="631"/>
                  </a:cubicBezTo>
                  <a:cubicBezTo>
                    <a:pt x="4662" y="634"/>
                    <a:pt x="4754" y="636"/>
                    <a:pt x="4846" y="636"/>
                  </a:cubicBezTo>
                  <a:cubicBezTo>
                    <a:pt x="4966" y="636"/>
                    <a:pt x="5086" y="633"/>
                    <a:pt x="5206" y="631"/>
                  </a:cubicBezTo>
                  <a:cubicBezTo>
                    <a:pt x="5507" y="624"/>
                    <a:pt x="5809" y="622"/>
                    <a:pt x="6111" y="618"/>
                  </a:cubicBezTo>
                  <a:cubicBezTo>
                    <a:pt x="6109" y="618"/>
                    <a:pt x="6107" y="618"/>
                    <a:pt x="6106" y="618"/>
                  </a:cubicBezTo>
                  <a:lnTo>
                    <a:pt x="6106" y="618"/>
                  </a:lnTo>
                  <a:cubicBezTo>
                    <a:pt x="6176" y="617"/>
                    <a:pt x="6247" y="617"/>
                    <a:pt x="6317" y="617"/>
                  </a:cubicBezTo>
                  <a:cubicBezTo>
                    <a:pt x="6501" y="617"/>
                    <a:pt x="6685" y="619"/>
                    <a:pt x="6869" y="620"/>
                  </a:cubicBezTo>
                  <a:cubicBezTo>
                    <a:pt x="6904" y="621"/>
                    <a:pt x="6938" y="621"/>
                    <a:pt x="6972" y="621"/>
                  </a:cubicBezTo>
                  <a:cubicBezTo>
                    <a:pt x="7187" y="621"/>
                    <a:pt x="7400" y="613"/>
                    <a:pt x="7614" y="608"/>
                  </a:cubicBezTo>
                  <a:cubicBezTo>
                    <a:pt x="7815" y="610"/>
                    <a:pt x="8016" y="615"/>
                    <a:pt x="8218" y="615"/>
                  </a:cubicBezTo>
                  <a:cubicBezTo>
                    <a:pt x="8413" y="614"/>
                    <a:pt x="8609" y="603"/>
                    <a:pt x="8804" y="599"/>
                  </a:cubicBezTo>
                  <a:cubicBezTo>
                    <a:pt x="8813" y="599"/>
                    <a:pt x="8823" y="599"/>
                    <a:pt x="8832" y="599"/>
                  </a:cubicBezTo>
                  <a:cubicBezTo>
                    <a:pt x="9158" y="599"/>
                    <a:pt x="9483" y="618"/>
                    <a:pt x="9807" y="650"/>
                  </a:cubicBezTo>
                  <a:cubicBezTo>
                    <a:pt x="9972" y="667"/>
                    <a:pt x="10136" y="694"/>
                    <a:pt x="10302" y="699"/>
                  </a:cubicBezTo>
                  <a:cubicBezTo>
                    <a:pt x="10452" y="706"/>
                    <a:pt x="10601" y="698"/>
                    <a:pt x="10750" y="713"/>
                  </a:cubicBezTo>
                  <a:cubicBezTo>
                    <a:pt x="10777" y="716"/>
                    <a:pt x="10802" y="719"/>
                    <a:pt x="10828" y="724"/>
                  </a:cubicBezTo>
                  <a:cubicBezTo>
                    <a:pt x="10841" y="727"/>
                    <a:pt x="10853" y="728"/>
                    <a:pt x="10865" y="728"/>
                  </a:cubicBezTo>
                  <a:cubicBezTo>
                    <a:pt x="10950" y="726"/>
                    <a:pt x="11028" y="662"/>
                    <a:pt x="11044" y="576"/>
                  </a:cubicBezTo>
                  <a:cubicBezTo>
                    <a:pt x="11053" y="522"/>
                    <a:pt x="11038" y="468"/>
                    <a:pt x="11006" y="428"/>
                  </a:cubicBezTo>
                  <a:cubicBezTo>
                    <a:pt x="11092" y="388"/>
                    <a:pt x="11139" y="291"/>
                    <a:pt x="11107" y="198"/>
                  </a:cubicBezTo>
                  <a:cubicBezTo>
                    <a:pt x="11082" y="124"/>
                    <a:pt x="11008" y="73"/>
                    <a:pt x="10932" y="73"/>
                  </a:cubicBezTo>
                  <a:cubicBezTo>
                    <a:pt x="10912" y="73"/>
                    <a:pt x="10892" y="77"/>
                    <a:pt x="10873" y="84"/>
                  </a:cubicBezTo>
                  <a:lnTo>
                    <a:pt x="10869" y="85"/>
                  </a:lnTo>
                  <a:cubicBezTo>
                    <a:pt x="10858" y="88"/>
                    <a:pt x="10846" y="90"/>
                    <a:pt x="10835" y="92"/>
                  </a:cubicBezTo>
                  <a:cubicBezTo>
                    <a:pt x="10810" y="94"/>
                    <a:pt x="10786" y="97"/>
                    <a:pt x="10761" y="98"/>
                  </a:cubicBezTo>
                  <a:cubicBezTo>
                    <a:pt x="10635" y="97"/>
                    <a:pt x="10508" y="81"/>
                    <a:pt x="10382" y="70"/>
                  </a:cubicBezTo>
                  <a:cubicBezTo>
                    <a:pt x="10286" y="61"/>
                    <a:pt x="10189" y="55"/>
                    <a:pt x="10092" y="55"/>
                  </a:cubicBezTo>
                  <a:cubicBezTo>
                    <a:pt x="10072" y="55"/>
                    <a:pt x="10052" y="55"/>
                    <a:pt x="10031" y="56"/>
                  </a:cubicBezTo>
                  <a:cubicBezTo>
                    <a:pt x="9807" y="60"/>
                    <a:pt x="9584" y="68"/>
                    <a:pt x="9360" y="73"/>
                  </a:cubicBezTo>
                  <a:cubicBezTo>
                    <a:pt x="9226" y="73"/>
                    <a:pt x="9093" y="69"/>
                    <a:pt x="8960" y="64"/>
                  </a:cubicBezTo>
                  <a:cubicBezTo>
                    <a:pt x="8907" y="62"/>
                    <a:pt x="8855" y="61"/>
                    <a:pt x="8803" y="61"/>
                  </a:cubicBezTo>
                  <a:cubicBezTo>
                    <a:pt x="8717" y="61"/>
                    <a:pt x="8631" y="63"/>
                    <a:pt x="8545" y="64"/>
                  </a:cubicBezTo>
                  <a:cubicBezTo>
                    <a:pt x="8375" y="62"/>
                    <a:pt x="8204" y="56"/>
                    <a:pt x="8035" y="54"/>
                  </a:cubicBezTo>
                  <a:cubicBezTo>
                    <a:pt x="7855" y="54"/>
                    <a:pt x="7676" y="74"/>
                    <a:pt x="7496" y="82"/>
                  </a:cubicBezTo>
                  <a:cubicBezTo>
                    <a:pt x="7302" y="80"/>
                    <a:pt x="7107" y="69"/>
                    <a:pt x="6914" y="62"/>
                  </a:cubicBezTo>
                  <a:cubicBezTo>
                    <a:pt x="6852" y="60"/>
                    <a:pt x="6789" y="59"/>
                    <a:pt x="6727" y="59"/>
                  </a:cubicBezTo>
                  <a:cubicBezTo>
                    <a:pt x="6597" y="59"/>
                    <a:pt x="6467" y="63"/>
                    <a:pt x="6338" y="64"/>
                  </a:cubicBezTo>
                  <a:cubicBezTo>
                    <a:pt x="6134" y="65"/>
                    <a:pt x="5929" y="67"/>
                    <a:pt x="5726" y="81"/>
                  </a:cubicBezTo>
                  <a:cubicBezTo>
                    <a:pt x="5528" y="94"/>
                    <a:pt x="5331" y="108"/>
                    <a:pt x="5132" y="113"/>
                  </a:cubicBezTo>
                  <a:lnTo>
                    <a:pt x="5123" y="113"/>
                  </a:lnTo>
                  <a:cubicBezTo>
                    <a:pt x="5029" y="114"/>
                    <a:pt x="4934" y="115"/>
                    <a:pt x="4841" y="116"/>
                  </a:cubicBezTo>
                  <a:lnTo>
                    <a:pt x="4841" y="116"/>
                  </a:lnTo>
                  <a:cubicBezTo>
                    <a:pt x="4847" y="116"/>
                    <a:pt x="4854" y="115"/>
                    <a:pt x="4860" y="115"/>
                  </a:cubicBezTo>
                  <a:lnTo>
                    <a:pt x="4860" y="115"/>
                  </a:lnTo>
                  <a:cubicBezTo>
                    <a:pt x="4834" y="115"/>
                    <a:pt x="4807" y="115"/>
                    <a:pt x="4781" y="115"/>
                  </a:cubicBezTo>
                  <a:cubicBezTo>
                    <a:pt x="4608" y="115"/>
                    <a:pt x="4434" y="112"/>
                    <a:pt x="4260" y="109"/>
                  </a:cubicBezTo>
                  <a:cubicBezTo>
                    <a:pt x="4066" y="107"/>
                    <a:pt x="3873" y="89"/>
                    <a:pt x="3680" y="74"/>
                  </a:cubicBezTo>
                  <a:cubicBezTo>
                    <a:pt x="3493" y="58"/>
                    <a:pt x="3304" y="64"/>
                    <a:pt x="3115" y="58"/>
                  </a:cubicBezTo>
                  <a:cubicBezTo>
                    <a:pt x="2920" y="51"/>
                    <a:pt x="2724" y="51"/>
                    <a:pt x="2529" y="34"/>
                  </a:cubicBezTo>
                  <a:cubicBezTo>
                    <a:pt x="2319" y="14"/>
                    <a:pt x="2109" y="9"/>
                    <a:pt x="1899" y="5"/>
                  </a:cubicBezTo>
                  <a:cubicBezTo>
                    <a:pt x="1862" y="4"/>
                    <a:pt x="1825" y="4"/>
                    <a:pt x="1788" y="4"/>
                  </a:cubicBezTo>
                  <a:cubicBezTo>
                    <a:pt x="1714" y="4"/>
                    <a:pt x="1640" y="6"/>
                    <a:pt x="1565" y="9"/>
                  </a:cubicBezTo>
                  <a:cubicBezTo>
                    <a:pt x="1465" y="13"/>
                    <a:pt x="1366" y="19"/>
                    <a:pt x="1266" y="21"/>
                  </a:cubicBezTo>
                  <a:cubicBezTo>
                    <a:pt x="1082" y="19"/>
                    <a:pt x="898" y="10"/>
                    <a:pt x="715" y="4"/>
                  </a:cubicBezTo>
                  <a:cubicBezTo>
                    <a:pt x="651" y="2"/>
                    <a:pt x="587" y="1"/>
                    <a:pt x="52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1"/>
            <p:cNvSpPr/>
            <p:nvPr/>
          </p:nvSpPr>
          <p:spPr>
            <a:xfrm>
              <a:off x="7527850" y="11402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0"/>
                  </a:moveTo>
                  <a:cubicBezTo>
                    <a:pt x="197" y="0"/>
                    <a:pt x="196" y="0"/>
                    <a:pt x="194" y="1"/>
                  </a:cubicBezTo>
                  <a:cubicBezTo>
                    <a:pt x="95" y="3"/>
                    <a:pt x="7" y="75"/>
                    <a:pt x="3" y="180"/>
                  </a:cubicBezTo>
                  <a:cubicBezTo>
                    <a:pt x="0" y="275"/>
                    <a:pt x="79" y="371"/>
                    <a:pt x="178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2" y="369"/>
                    <a:pt x="371" y="297"/>
                    <a:pt x="374" y="193"/>
                  </a:cubicBezTo>
                  <a:cubicBezTo>
                    <a:pt x="376" y="97"/>
                    <a:pt x="298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1"/>
            <p:cNvSpPr/>
            <p:nvPr/>
          </p:nvSpPr>
          <p:spPr>
            <a:xfrm>
              <a:off x="7513750" y="114100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94" y="3"/>
                    <a:pt x="7" y="75"/>
                    <a:pt x="4" y="180"/>
                  </a:cubicBezTo>
                  <a:cubicBezTo>
                    <a:pt x="0" y="275"/>
                    <a:pt x="80" y="371"/>
                    <a:pt x="179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3" y="369"/>
                    <a:pt x="370" y="297"/>
                    <a:pt x="373" y="191"/>
                  </a:cubicBezTo>
                  <a:cubicBezTo>
                    <a:pt x="376" y="9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1"/>
            <p:cNvSpPr/>
            <p:nvPr/>
          </p:nvSpPr>
          <p:spPr>
            <a:xfrm>
              <a:off x="7520350" y="1129350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1"/>
                  </a:moveTo>
                  <a:cubicBezTo>
                    <a:pt x="197" y="1"/>
                    <a:pt x="196" y="1"/>
                    <a:pt x="195" y="1"/>
                  </a:cubicBezTo>
                  <a:cubicBezTo>
                    <a:pt x="94" y="3"/>
                    <a:pt x="7" y="75"/>
                    <a:pt x="4" y="181"/>
                  </a:cubicBezTo>
                  <a:cubicBezTo>
                    <a:pt x="0" y="275"/>
                    <a:pt x="80" y="372"/>
                    <a:pt x="179" y="372"/>
                  </a:cubicBezTo>
                  <a:cubicBezTo>
                    <a:pt x="180" y="372"/>
                    <a:pt x="181" y="372"/>
                    <a:pt x="182" y="371"/>
                  </a:cubicBezTo>
                  <a:cubicBezTo>
                    <a:pt x="283" y="369"/>
                    <a:pt x="370" y="297"/>
                    <a:pt x="373" y="193"/>
                  </a:cubicBezTo>
                  <a:cubicBezTo>
                    <a:pt x="377" y="98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1"/>
            <p:cNvSpPr/>
            <p:nvPr/>
          </p:nvSpPr>
          <p:spPr>
            <a:xfrm>
              <a:off x="7433275" y="1138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94" y="3"/>
                    <a:pt x="7" y="75"/>
                    <a:pt x="4" y="179"/>
                  </a:cubicBezTo>
                  <a:cubicBezTo>
                    <a:pt x="0" y="275"/>
                    <a:pt x="80" y="371"/>
                    <a:pt x="179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3" y="369"/>
                    <a:pt x="370" y="297"/>
                    <a:pt x="373" y="191"/>
                  </a:cubicBezTo>
                  <a:cubicBezTo>
                    <a:pt x="377" y="97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7558600" y="115947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96" y="0"/>
                  </a:moveTo>
                  <a:cubicBezTo>
                    <a:pt x="64" y="15"/>
                    <a:pt x="32" y="30"/>
                    <a:pt x="0" y="45"/>
                  </a:cubicBezTo>
                  <a:cubicBezTo>
                    <a:pt x="23" y="41"/>
                    <a:pt x="47" y="33"/>
                    <a:pt x="68" y="21"/>
                  </a:cubicBezTo>
                  <a:cubicBezTo>
                    <a:pt x="78" y="14"/>
                    <a:pt x="87" y="7"/>
                    <a:pt x="96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7331200" y="1084150"/>
              <a:ext cx="290600" cy="101925"/>
            </a:xfrm>
            <a:custGeom>
              <a:avLst/>
              <a:gdLst/>
              <a:ahLst/>
              <a:cxnLst/>
              <a:rect l="l" t="t" r="r" b="b"/>
              <a:pathLst>
                <a:path w="11624" h="4077" extrusionOk="0">
                  <a:moveTo>
                    <a:pt x="4513" y="1013"/>
                  </a:moveTo>
                  <a:cubicBezTo>
                    <a:pt x="4510" y="1016"/>
                    <a:pt x="4506" y="1020"/>
                    <a:pt x="4503" y="1023"/>
                  </a:cubicBezTo>
                  <a:lnTo>
                    <a:pt x="4503" y="1023"/>
                  </a:lnTo>
                  <a:cubicBezTo>
                    <a:pt x="4507" y="1020"/>
                    <a:pt x="4510" y="1016"/>
                    <a:pt x="4513" y="1013"/>
                  </a:cubicBezTo>
                  <a:close/>
                  <a:moveTo>
                    <a:pt x="8945" y="2584"/>
                  </a:moveTo>
                  <a:cubicBezTo>
                    <a:pt x="8944" y="2584"/>
                    <a:pt x="8944" y="2585"/>
                    <a:pt x="8944" y="2585"/>
                  </a:cubicBezTo>
                  <a:cubicBezTo>
                    <a:pt x="8945" y="2585"/>
                    <a:pt x="8945" y="2585"/>
                    <a:pt x="8945" y="2584"/>
                  </a:cubicBezTo>
                  <a:close/>
                  <a:moveTo>
                    <a:pt x="6188" y="370"/>
                  </a:moveTo>
                  <a:cubicBezTo>
                    <a:pt x="6205" y="370"/>
                    <a:pt x="6221" y="370"/>
                    <a:pt x="6238" y="371"/>
                  </a:cubicBezTo>
                  <a:lnTo>
                    <a:pt x="6234" y="371"/>
                  </a:lnTo>
                  <a:cubicBezTo>
                    <a:pt x="6235" y="371"/>
                    <a:pt x="6238" y="371"/>
                    <a:pt x="6240" y="372"/>
                  </a:cubicBezTo>
                  <a:cubicBezTo>
                    <a:pt x="6242" y="372"/>
                    <a:pt x="6245" y="371"/>
                    <a:pt x="6248" y="371"/>
                  </a:cubicBezTo>
                  <a:cubicBezTo>
                    <a:pt x="6251" y="371"/>
                    <a:pt x="6254" y="371"/>
                    <a:pt x="6257" y="372"/>
                  </a:cubicBezTo>
                  <a:lnTo>
                    <a:pt x="6255" y="372"/>
                  </a:lnTo>
                  <a:cubicBezTo>
                    <a:pt x="6393" y="381"/>
                    <a:pt x="6532" y="398"/>
                    <a:pt x="6668" y="421"/>
                  </a:cubicBezTo>
                  <a:cubicBezTo>
                    <a:pt x="6765" y="439"/>
                    <a:pt x="6861" y="463"/>
                    <a:pt x="6956" y="491"/>
                  </a:cubicBezTo>
                  <a:cubicBezTo>
                    <a:pt x="7043" y="519"/>
                    <a:pt x="7128" y="549"/>
                    <a:pt x="7213" y="585"/>
                  </a:cubicBezTo>
                  <a:cubicBezTo>
                    <a:pt x="7266" y="611"/>
                    <a:pt x="7317" y="637"/>
                    <a:pt x="7367" y="667"/>
                  </a:cubicBezTo>
                  <a:cubicBezTo>
                    <a:pt x="7499" y="750"/>
                    <a:pt x="7627" y="843"/>
                    <a:pt x="7748" y="939"/>
                  </a:cubicBezTo>
                  <a:cubicBezTo>
                    <a:pt x="7748" y="938"/>
                    <a:pt x="7748" y="938"/>
                    <a:pt x="7747" y="937"/>
                  </a:cubicBezTo>
                  <a:lnTo>
                    <a:pt x="7747" y="937"/>
                  </a:lnTo>
                  <a:cubicBezTo>
                    <a:pt x="7842" y="1016"/>
                    <a:pt x="7933" y="1095"/>
                    <a:pt x="8020" y="1182"/>
                  </a:cubicBezTo>
                  <a:cubicBezTo>
                    <a:pt x="8103" y="1276"/>
                    <a:pt x="8177" y="1373"/>
                    <a:pt x="8249" y="1474"/>
                  </a:cubicBezTo>
                  <a:cubicBezTo>
                    <a:pt x="8309" y="1568"/>
                    <a:pt x="8365" y="1662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1"/>
                    <a:pt x="8420" y="1761"/>
                    <a:pt x="8420" y="1761"/>
                  </a:cubicBezTo>
                  <a:lnTo>
                    <a:pt x="8420" y="1761"/>
                  </a:lnTo>
                  <a:cubicBezTo>
                    <a:pt x="8420" y="1761"/>
                    <a:pt x="8420" y="1760"/>
                    <a:pt x="8419" y="1760"/>
                  </a:cubicBezTo>
                  <a:lnTo>
                    <a:pt x="8419" y="1760"/>
                  </a:lnTo>
                  <a:cubicBezTo>
                    <a:pt x="8420" y="1761"/>
                    <a:pt x="8420" y="1761"/>
                    <a:pt x="8421" y="1762"/>
                  </a:cubicBezTo>
                  <a:cubicBezTo>
                    <a:pt x="8420" y="1762"/>
                    <a:pt x="8420" y="1762"/>
                    <a:pt x="8420" y="1761"/>
                  </a:cubicBezTo>
                  <a:lnTo>
                    <a:pt x="8420" y="1761"/>
                  </a:lnTo>
                  <a:cubicBezTo>
                    <a:pt x="8420" y="1762"/>
                    <a:pt x="8421" y="1763"/>
                    <a:pt x="8422" y="1763"/>
                  </a:cubicBezTo>
                  <a:cubicBezTo>
                    <a:pt x="8424" y="1768"/>
                    <a:pt x="8426" y="1772"/>
                    <a:pt x="8428" y="1776"/>
                  </a:cubicBezTo>
                  <a:lnTo>
                    <a:pt x="8428" y="1776"/>
                  </a:lnTo>
                  <a:cubicBezTo>
                    <a:pt x="8427" y="1775"/>
                    <a:pt x="8427" y="1775"/>
                    <a:pt x="8426" y="1775"/>
                  </a:cubicBezTo>
                  <a:lnTo>
                    <a:pt x="8426" y="1775"/>
                  </a:lnTo>
                  <a:cubicBezTo>
                    <a:pt x="8473" y="1864"/>
                    <a:pt x="8518" y="1954"/>
                    <a:pt x="8564" y="2045"/>
                  </a:cubicBezTo>
                  <a:cubicBezTo>
                    <a:pt x="8569" y="2053"/>
                    <a:pt x="8576" y="2062"/>
                    <a:pt x="8582" y="2071"/>
                  </a:cubicBezTo>
                  <a:cubicBezTo>
                    <a:pt x="8601" y="2098"/>
                    <a:pt x="8622" y="2127"/>
                    <a:pt x="8642" y="2154"/>
                  </a:cubicBezTo>
                  <a:cubicBezTo>
                    <a:pt x="8694" y="2226"/>
                    <a:pt x="8745" y="2298"/>
                    <a:pt x="8796" y="2370"/>
                  </a:cubicBezTo>
                  <a:cubicBezTo>
                    <a:pt x="8796" y="2372"/>
                    <a:pt x="8796" y="2372"/>
                    <a:pt x="8796" y="2372"/>
                  </a:cubicBezTo>
                  <a:cubicBezTo>
                    <a:pt x="8841" y="2438"/>
                    <a:pt x="8884" y="2508"/>
                    <a:pt x="8924" y="2576"/>
                  </a:cubicBezTo>
                  <a:cubicBezTo>
                    <a:pt x="8927" y="2582"/>
                    <a:pt x="8931" y="2589"/>
                    <a:pt x="8934" y="2595"/>
                  </a:cubicBezTo>
                  <a:cubicBezTo>
                    <a:pt x="8936" y="2592"/>
                    <a:pt x="8939" y="2590"/>
                    <a:pt x="8942" y="2588"/>
                  </a:cubicBezTo>
                  <a:cubicBezTo>
                    <a:pt x="8943" y="2587"/>
                    <a:pt x="8944" y="2586"/>
                    <a:pt x="8944" y="2585"/>
                  </a:cubicBezTo>
                  <a:lnTo>
                    <a:pt x="8944" y="2584"/>
                  </a:lnTo>
                  <a:cubicBezTo>
                    <a:pt x="8948" y="2581"/>
                    <a:pt x="8952" y="2577"/>
                    <a:pt x="8957" y="2574"/>
                  </a:cubicBezTo>
                  <a:cubicBezTo>
                    <a:pt x="9011" y="2525"/>
                    <a:pt x="9066" y="2477"/>
                    <a:pt x="9119" y="2429"/>
                  </a:cubicBezTo>
                  <a:cubicBezTo>
                    <a:pt x="9126" y="2422"/>
                    <a:pt x="9132" y="2417"/>
                    <a:pt x="9138" y="2412"/>
                  </a:cubicBezTo>
                  <a:cubicBezTo>
                    <a:pt x="9136" y="2408"/>
                    <a:pt x="9135" y="2404"/>
                    <a:pt x="9134" y="2400"/>
                  </a:cubicBezTo>
                  <a:cubicBezTo>
                    <a:pt x="9149" y="2383"/>
                    <a:pt x="9164" y="2365"/>
                    <a:pt x="9181" y="2349"/>
                  </a:cubicBezTo>
                  <a:cubicBezTo>
                    <a:pt x="9195" y="2336"/>
                    <a:pt x="9208" y="2325"/>
                    <a:pt x="9223" y="2313"/>
                  </a:cubicBezTo>
                  <a:cubicBezTo>
                    <a:pt x="9263" y="2287"/>
                    <a:pt x="9305" y="2264"/>
                    <a:pt x="9346" y="2242"/>
                  </a:cubicBezTo>
                  <a:cubicBezTo>
                    <a:pt x="9404" y="2213"/>
                    <a:pt x="9462" y="2186"/>
                    <a:pt x="9524" y="2162"/>
                  </a:cubicBezTo>
                  <a:cubicBezTo>
                    <a:pt x="9587" y="2142"/>
                    <a:pt x="9649" y="2122"/>
                    <a:pt x="9712" y="2105"/>
                  </a:cubicBezTo>
                  <a:cubicBezTo>
                    <a:pt x="9766" y="2094"/>
                    <a:pt x="9821" y="2087"/>
                    <a:pt x="9876" y="2081"/>
                  </a:cubicBezTo>
                  <a:cubicBezTo>
                    <a:pt x="9902" y="2080"/>
                    <a:pt x="9927" y="2079"/>
                    <a:pt x="9953" y="2079"/>
                  </a:cubicBezTo>
                  <a:cubicBezTo>
                    <a:pt x="9971" y="2079"/>
                    <a:pt x="9989" y="2080"/>
                    <a:pt x="10007" y="2080"/>
                  </a:cubicBezTo>
                  <a:cubicBezTo>
                    <a:pt x="10082" y="2086"/>
                    <a:pt x="10158" y="2093"/>
                    <a:pt x="10232" y="2105"/>
                  </a:cubicBezTo>
                  <a:cubicBezTo>
                    <a:pt x="10257" y="2111"/>
                    <a:pt x="10281" y="2117"/>
                    <a:pt x="10306" y="2123"/>
                  </a:cubicBezTo>
                  <a:cubicBezTo>
                    <a:pt x="10330" y="2131"/>
                    <a:pt x="10354" y="2141"/>
                    <a:pt x="10378" y="2150"/>
                  </a:cubicBezTo>
                  <a:cubicBezTo>
                    <a:pt x="10424" y="2171"/>
                    <a:pt x="10466" y="2194"/>
                    <a:pt x="10510" y="2220"/>
                  </a:cubicBezTo>
                  <a:cubicBezTo>
                    <a:pt x="10553" y="2247"/>
                    <a:pt x="10597" y="2276"/>
                    <a:pt x="10638" y="2308"/>
                  </a:cubicBezTo>
                  <a:cubicBezTo>
                    <a:pt x="10686" y="2351"/>
                    <a:pt x="10733" y="2396"/>
                    <a:pt x="10778" y="2441"/>
                  </a:cubicBezTo>
                  <a:cubicBezTo>
                    <a:pt x="10821" y="2491"/>
                    <a:pt x="10861" y="2541"/>
                    <a:pt x="10901" y="2592"/>
                  </a:cubicBezTo>
                  <a:cubicBezTo>
                    <a:pt x="10947" y="2661"/>
                    <a:pt x="10989" y="2732"/>
                    <a:pt x="11029" y="2805"/>
                  </a:cubicBezTo>
                  <a:cubicBezTo>
                    <a:pt x="11069" y="2884"/>
                    <a:pt x="11104" y="2964"/>
                    <a:pt x="11138" y="3045"/>
                  </a:cubicBezTo>
                  <a:cubicBezTo>
                    <a:pt x="11158" y="3107"/>
                    <a:pt x="11176" y="3169"/>
                    <a:pt x="11192" y="3231"/>
                  </a:cubicBezTo>
                  <a:cubicBezTo>
                    <a:pt x="11212" y="3334"/>
                    <a:pt x="11226" y="3436"/>
                    <a:pt x="11236" y="3539"/>
                  </a:cubicBezTo>
                  <a:cubicBezTo>
                    <a:pt x="11239" y="3592"/>
                    <a:pt x="11242" y="3644"/>
                    <a:pt x="11243" y="3696"/>
                  </a:cubicBezTo>
                  <a:cubicBezTo>
                    <a:pt x="11228" y="3692"/>
                    <a:pt x="11213" y="3688"/>
                    <a:pt x="11198" y="3684"/>
                  </a:cubicBezTo>
                  <a:cubicBezTo>
                    <a:pt x="11079" y="3655"/>
                    <a:pt x="10953" y="3650"/>
                    <a:pt x="10830" y="3650"/>
                  </a:cubicBezTo>
                  <a:cubicBezTo>
                    <a:pt x="10729" y="3651"/>
                    <a:pt x="10628" y="3658"/>
                    <a:pt x="10526" y="3661"/>
                  </a:cubicBezTo>
                  <a:cubicBezTo>
                    <a:pt x="10470" y="3664"/>
                    <a:pt x="10414" y="3665"/>
                    <a:pt x="10358" y="3665"/>
                  </a:cubicBezTo>
                  <a:cubicBezTo>
                    <a:pt x="10243" y="3665"/>
                    <a:pt x="10128" y="3661"/>
                    <a:pt x="10012" y="3657"/>
                  </a:cubicBezTo>
                  <a:cubicBezTo>
                    <a:pt x="9817" y="3645"/>
                    <a:pt x="9619" y="3634"/>
                    <a:pt x="9422" y="3620"/>
                  </a:cubicBezTo>
                  <a:cubicBezTo>
                    <a:pt x="9220" y="3607"/>
                    <a:pt x="9016" y="3600"/>
                    <a:pt x="8813" y="3599"/>
                  </a:cubicBezTo>
                  <a:cubicBezTo>
                    <a:pt x="8614" y="3599"/>
                    <a:pt x="8414" y="3610"/>
                    <a:pt x="8215" y="3619"/>
                  </a:cubicBezTo>
                  <a:cubicBezTo>
                    <a:pt x="8025" y="3628"/>
                    <a:pt x="7836" y="3634"/>
                    <a:pt x="7645" y="3635"/>
                  </a:cubicBezTo>
                  <a:cubicBezTo>
                    <a:pt x="7442" y="3636"/>
                    <a:pt x="7238" y="3637"/>
                    <a:pt x="7035" y="3640"/>
                  </a:cubicBezTo>
                  <a:cubicBezTo>
                    <a:pt x="7010" y="3640"/>
                    <a:pt x="6985" y="3640"/>
                    <a:pt x="6960" y="3640"/>
                  </a:cubicBezTo>
                  <a:cubicBezTo>
                    <a:pt x="6776" y="3640"/>
                    <a:pt x="6591" y="3633"/>
                    <a:pt x="6408" y="3627"/>
                  </a:cubicBezTo>
                  <a:cubicBezTo>
                    <a:pt x="6208" y="3620"/>
                    <a:pt x="6008" y="3616"/>
                    <a:pt x="5809" y="3613"/>
                  </a:cubicBezTo>
                  <a:cubicBezTo>
                    <a:pt x="5789" y="3613"/>
                    <a:pt x="5769" y="3613"/>
                    <a:pt x="5749" y="3613"/>
                  </a:cubicBezTo>
                  <a:cubicBezTo>
                    <a:pt x="5581" y="3613"/>
                    <a:pt x="5413" y="3617"/>
                    <a:pt x="5244" y="3620"/>
                  </a:cubicBezTo>
                  <a:cubicBezTo>
                    <a:pt x="5085" y="3624"/>
                    <a:pt x="4926" y="3625"/>
                    <a:pt x="4767" y="3625"/>
                  </a:cubicBezTo>
                  <a:cubicBezTo>
                    <a:pt x="4718" y="3625"/>
                    <a:pt x="4669" y="3625"/>
                    <a:pt x="4620" y="3625"/>
                  </a:cubicBezTo>
                  <a:cubicBezTo>
                    <a:pt x="4465" y="3624"/>
                    <a:pt x="4309" y="3619"/>
                    <a:pt x="4152" y="3619"/>
                  </a:cubicBezTo>
                  <a:cubicBezTo>
                    <a:pt x="4127" y="3619"/>
                    <a:pt x="4101" y="3619"/>
                    <a:pt x="4075" y="3619"/>
                  </a:cubicBezTo>
                  <a:cubicBezTo>
                    <a:pt x="3721" y="3621"/>
                    <a:pt x="3367" y="3634"/>
                    <a:pt x="3013" y="3634"/>
                  </a:cubicBezTo>
                  <a:cubicBezTo>
                    <a:pt x="2962" y="3634"/>
                    <a:pt x="2912" y="3633"/>
                    <a:pt x="2862" y="3633"/>
                  </a:cubicBezTo>
                  <a:cubicBezTo>
                    <a:pt x="2678" y="3623"/>
                    <a:pt x="2495" y="3605"/>
                    <a:pt x="2313" y="3583"/>
                  </a:cubicBezTo>
                  <a:cubicBezTo>
                    <a:pt x="2109" y="3559"/>
                    <a:pt x="1904" y="3537"/>
                    <a:pt x="1697" y="3529"/>
                  </a:cubicBezTo>
                  <a:cubicBezTo>
                    <a:pt x="1496" y="3521"/>
                    <a:pt x="1293" y="3513"/>
                    <a:pt x="1091" y="3508"/>
                  </a:cubicBezTo>
                  <a:cubicBezTo>
                    <a:pt x="1018" y="3507"/>
                    <a:pt x="945" y="3506"/>
                    <a:pt x="872" y="3506"/>
                  </a:cubicBezTo>
                  <a:cubicBezTo>
                    <a:pt x="747" y="3506"/>
                    <a:pt x="621" y="3508"/>
                    <a:pt x="496" y="3509"/>
                  </a:cubicBezTo>
                  <a:cubicBezTo>
                    <a:pt x="526" y="3443"/>
                    <a:pt x="557" y="3377"/>
                    <a:pt x="582" y="3309"/>
                  </a:cubicBezTo>
                  <a:cubicBezTo>
                    <a:pt x="615" y="3221"/>
                    <a:pt x="640" y="3129"/>
                    <a:pt x="667" y="3037"/>
                  </a:cubicBezTo>
                  <a:cubicBezTo>
                    <a:pt x="677" y="3007"/>
                    <a:pt x="686" y="2978"/>
                    <a:pt x="698" y="2949"/>
                  </a:cubicBezTo>
                  <a:cubicBezTo>
                    <a:pt x="706" y="2933"/>
                    <a:pt x="714" y="2917"/>
                    <a:pt x="723" y="2901"/>
                  </a:cubicBezTo>
                  <a:cubicBezTo>
                    <a:pt x="746" y="2867"/>
                    <a:pt x="770" y="2834"/>
                    <a:pt x="795" y="2802"/>
                  </a:cubicBezTo>
                  <a:cubicBezTo>
                    <a:pt x="841" y="2750"/>
                    <a:pt x="889" y="2702"/>
                    <a:pt x="939" y="2654"/>
                  </a:cubicBezTo>
                  <a:cubicBezTo>
                    <a:pt x="982" y="2614"/>
                    <a:pt x="1027" y="2577"/>
                    <a:pt x="1074" y="2543"/>
                  </a:cubicBezTo>
                  <a:cubicBezTo>
                    <a:pt x="1235" y="2438"/>
                    <a:pt x="1402" y="2342"/>
                    <a:pt x="1570" y="2250"/>
                  </a:cubicBezTo>
                  <a:cubicBezTo>
                    <a:pt x="1627" y="2222"/>
                    <a:pt x="1684" y="2194"/>
                    <a:pt x="1744" y="2171"/>
                  </a:cubicBezTo>
                  <a:cubicBezTo>
                    <a:pt x="1774" y="2161"/>
                    <a:pt x="1803" y="2153"/>
                    <a:pt x="1834" y="2145"/>
                  </a:cubicBezTo>
                  <a:cubicBezTo>
                    <a:pt x="1877" y="2137"/>
                    <a:pt x="1920" y="2133"/>
                    <a:pt x="1962" y="2128"/>
                  </a:cubicBezTo>
                  <a:cubicBezTo>
                    <a:pt x="2006" y="2126"/>
                    <a:pt x="2047" y="2125"/>
                    <a:pt x="2090" y="2125"/>
                  </a:cubicBezTo>
                  <a:cubicBezTo>
                    <a:pt x="2160" y="2130"/>
                    <a:pt x="2230" y="2141"/>
                    <a:pt x="2300" y="2153"/>
                  </a:cubicBezTo>
                  <a:cubicBezTo>
                    <a:pt x="2446" y="2181"/>
                    <a:pt x="2589" y="2215"/>
                    <a:pt x="2733" y="2257"/>
                  </a:cubicBezTo>
                  <a:cubicBezTo>
                    <a:pt x="2796" y="2278"/>
                    <a:pt x="2859" y="2300"/>
                    <a:pt x="2919" y="2325"/>
                  </a:cubicBezTo>
                  <a:cubicBezTo>
                    <a:pt x="2948" y="2337"/>
                    <a:pt x="2974" y="2352"/>
                    <a:pt x="3001" y="2367"/>
                  </a:cubicBezTo>
                  <a:cubicBezTo>
                    <a:pt x="2999" y="2369"/>
                    <a:pt x="2998" y="2372"/>
                    <a:pt x="2996" y="2375"/>
                  </a:cubicBezTo>
                  <a:cubicBezTo>
                    <a:pt x="3033" y="2391"/>
                    <a:pt x="3068" y="2409"/>
                    <a:pt x="3101" y="2430"/>
                  </a:cubicBezTo>
                  <a:lnTo>
                    <a:pt x="3102" y="2430"/>
                  </a:lnTo>
                  <a:cubicBezTo>
                    <a:pt x="3119" y="2440"/>
                    <a:pt x="3135" y="2449"/>
                    <a:pt x="3151" y="2460"/>
                  </a:cubicBezTo>
                  <a:cubicBezTo>
                    <a:pt x="3157" y="2462"/>
                    <a:pt x="3161" y="2465"/>
                    <a:pt x="3165" y="2468"/>
                  </a:cubicBezTo>
                  <a:cubicBezTo>
                    <a:pt x="3167" y="2470"/>
                    <a:pt x="3171" y="2471"/>
                    <a:pt x="3173" y="2472"/>
                  </a:cubicBezTo>
                  <a:cubicBezTo>
                    <a:pt x="3186" y="2480"/>
                    <a:pt x="3197" y="2488"/>
                    <a:pt x="3210" y="2496"/>
                  </a:cubicBezTo>
                  <a:cubicBezTo>
                    <a:pt x="3248" y="2463"/>
                    <a:pt x="3286" y="2432"/>
                    <a:pt x="3325" y="2401"/>
                  </a:cubicBezTo>
                  <a:cubicBezTo>
                    <a:pt x="3344" y="2388"/>
                    <a:pt x="3361" y="2373"/>
                    <a:pt x="3379" y="2359"/>
                  </a:cubicBezTo>
                  <a:cubicBezTo>
                    <a:pt x="3390" y="2350"/>
                    <a:pt x="3401" y="2342"/>
                    <a:pt x="3412" y="2333"/>
                  </a:cubicBezTo>
                  <a:cubicBezTo>
                    <a:pt x="3426" y="2322"/>
                    <a:pt x="3440" y="2311"/>
                    <a:pt x="3455" y="2300"/>
                  </a:cubicBezTo>
                  <a:cubicBezTo>
                    <a:pt x="3465" y="2292"/>
                    <a:pt x="3475" y="2284"/>
                    <a:pt x="3485" y="2276"/>
                  </a:cubicBezTo>
                  <a:cubicBezTo>
                    <a:pt x="3487" y="2274"/>
                    <a:pt x="3487" y="2273"/>
                    <a:pt x="3488" y="2273"/>
                  </a:cubicBezTo>
                  <a:cubicBezTo>
                    <a:pt x="3491" y="2271"/>
                    <a:pt x="3493" y="2269"/>
                    <a:pt x="3497" y="2266"/>
                  </a:cubicBezTo>
                  <a:cubicBezTo>
                    <a:pt x="3501" y="2260"/>
                    <a:pt x="3507" y="2253"/>
                    <a:pt x="3513" y="2246"/>
                  </a:cubicBezTo>
                  <a:cubicBezTo>
                    <a:pt x="3551" y="2202"/>
                    <a:pt x="3591" y="2160"/>
                    <a:pt x="3624" y="2114"/>
                  </a:cubicBezTo>
                  <a:cubicBezTo>
                    <a:pt x="3659" y="2066"/>
                    <a:pt x="3690" y="2018"/>
                    <a:pt x="3720" y="1967"/>
                  </a:cubicBezTo>
                  <a:cubicBezTo>
                    <a:pt x="3774" y="1875"/>
                    <a:pt x="3819" y="1780"/>
                    <a:pt x="3874" y="1690"/>
                  </a:cubicBezTo>
                  <a:cubicBezTo>
                    <a:pt x="3895" y="1657"/>
                    <a:pt x="3915" y="1626"/>
                    <a:pt x="3940" y="1595"/>
                  </a:cubicBezTo>
                  <a:cubicBezTo>
                    <a:pt x="3969" y="1562"/>
                    <a:pt x="4000" y="1531"/>
                    <a:pt x="4031" y="1500"/>
                  </a:cubicBezTo>
                  <a:cubicBezTo>
                    <a:pt x="4118" y="1419"/>
                    <a:pt x="4209" y="1342"/>
                    <a:pt x="4290" y="1256"/>
                  </a:cubicBezTo>
                  <a:cubicBezTo>
                    <a:pt x="4363" y="1179"/>
                    <a:pt x="4427" y="1096"/>
                    <a:pt x="4503" y="1023"/>
                  </a:cubicBezTo>
                  <a:lnTo>
                    <a:pt x="4503" y="1023"/>
                  </a:lnTo>
                  <a:cubicBezTo>
                    <a:pt x="4501" y="1025"/>
                    <a:pt x="4498" y="1027"/>
                    <a:pt x="4495" y="1029"/>
                  </a:cubicBezTo>
                  <a:cubicBezTo>
                    <a:pt x="4547" y="983"/>
                    <a:pt x="4597" y="935"/>
                    <a:pt x="4653" y="894"/>
                  </a:cubicBezTo>
                  <a:cubicBezTo>
                    <a:pt x="4693" y="867"/>
                    <a:pt x="4735" y="843"/>
                    <a:pt x="4776" y="819"/>
                  </a:cubicBezTo>
                  <a:cubicBezTo>
                    <a:pt x="4829" y="787"/>
                    <a:pt x="4882" y="755"/>
                    <a:pt x="4934" y="726"/>
                  </a:cubicBezTo>
                  <a:cubicBezTo>
                    <a:pt x="5010" y="690"/>
                    <a:pt x="5086" y="659"/>
                    <a:pt x="5164" y="627"/>
                  </a:cubicBezTo>
                  <a:cubicBezTo>
                    <a:pt x="5253" y="590"/>
                    <a:pt x="5340" y="548"/>
                    <a:pt x="5430" y="511"/>
                  </a:cubicBezTo>
                  <a:cubicBezTo>
                    <a:pt x="5467" y="500"/>
                    <a:pt x="5502" y="489"/>
                    <a:pt x="5540" y="479"/>
                  </a:cubicBezTo>
                  <a:cubicBezTo>
                    <a:pt x="5612" y="463"/>
                    <a:pt x="5685" y="449"/>
                    <a:pt x="5759" y="433"/>
                  </a:cubicBezTo>
                  <a:cubicBezTo>
                    <a:pt x="5792" y="427"/>
                    <a:pt x="5826" y="422"/>
                    <a:pt x="5859" y="413"/>
                  </a:cubicBezTo>
                  <a:cubicBezTo>
                    <a:pt x="5892" y="408"/>
                    <a:pt x="5924" y="398"/>
                    <a:pt x="5955" y="391"/>
                  </a:cubicBezTo>
                  <a:cubicBezTo>
                    <a:pt x="5993" y="383"/>
                    <a:pt x="6030" y="377"/>
                    <a:pt x="6068" y="373"/>
                  </a:cubicBezTo>
                  <a:cubicBezTo>
                    <a:pt x="6109" y="371"/>
                    <a:pt x="6149" y="370"/>
                    <a:pt x="6188" y="370"/>
                  </a:cubicBezTo>
                  <a:close/>
                  <a:moveTo>
                    <a:pt x="6165" y="0"/>
                  </a:moveTo>
                  <a:cubicBezTo>
                    <a:pt x="6113" y="0"/>
                    <a:pt x="6060" y="3"/>
                    <a:pt x="6008" y="8"/>
                  </a:cubicBezTo>
                  <a:cubicBezTo>
                    <a:pt x="5966" y="13"/>
                    <a:pt x="5926" y="21"/>
                    <a:pt x="5884" y="29"/>
                  </a:cubicBezTo>
                  <a:cubicBezTo>
                    <a:pt x="5855" y="34"/>
                    <a:pt x="5823" y="40"/>
                    <a:pt x="5793" y="49"/>
                  </a:cubicBezTo>
                  <a:lnTo>
                    <a:pt x="5788" y="49"/>
                  </a:lnTo>
                  <a:cubicBezTo>
                    <a:pt x="5786" y="49"/>
                    <a:pt x="5784" y="50"/>
                    <a:pt x="5783" y="51"/>
                  </a:cubicBezTo>
                  <a:cubicBezTo>
                    <a:pt x="5780" y="51"/>
                    <a:pt x="5778" y="53"/>
                    <a:pt x="5776" y="53"/>
                  </a:cubicBezTo>
                  <a:lnTo>
                    <a:pt x="5775" y="53"/>
                  </a:lnTo>
                  <a:cubicBezTo>
                    <a:pt x="5692" y="71"/>
                    <a:pt x="5609" y="87"/>
                    <a:pt x="5525" y="105"/>
                  </a:cubicBezTo>
                  <a:cubicBezTo>
                    <a:pt x="5481" y="114"/>
                    <a:pt x="5435" y="124"/>
                    <a:pt x="5390" y="136"/>
                  </a:cubicBezTo>
                  <a:cubicBezTo>
                    <a:pt x="5340" y="151"/>
                    <a:pt x="5291" y="169"/>
                    <a:pt x="5242" y="189"/>
                  </a:cubicBezTo>
                  <a:cubicBezTo>
                    <a:pt x="5165" y="221"/>
                    <a:pt x="5091" y="256"/>
                    <a:pt x="5014" y="288"/>
                  </a:cubicBezTo>
                  <a:cubicBezTo>
                    <a:pt x="4941" y="319"/>
                    <a:pt x="4868" y="348"/>
                    <a:pt x="4796" y="383"/>
                  </a:cubicBezTo>
                  <a:cubicBezTo>
                    <a:pt x="4723" y="420"/>
                    <a:pt x="4653" y="462"/>
                    <a:pt x="4583" y="503"/>
                  </a:cubicBezTo>
                  <a:cubicBezTo>
                    <a:pt x="4516" y="544"/>
                    <a:pt x="4447" y="582"/>
                    <a:pt x="4386" y="632"/>
                  </a:cubicBezTo>
                  <a:cubicBezTo>
                    <a:pt x="4326" y="683"/>
                    <a:pt x="4266" y="735"/>
                    <a:pt x="4211" y="791"/>
                  </a:cubicBezTo>
                  <a:cubicBezTo>
                    <a:pt x="4155" y="848"/>
                    <a:pt x="4104" y="910"/>
                    <a:pt x="4050" y="970"/>
                  </a:cubicBezTo>
                  <a:cubicBezTo>
                    <a:pt x="4012" y="1013"/>
                    <a:pt x="3973" y="1053"/>
                    <a:pt x="3931" y="1093"/>
                  </a:cubicBezTo>
                  <a:lnTo>
                    <a:pt x="3931" y="1093"/>
                  </a:lnTo>
                  <a:cubicBezTo>
                    <a:pt x="3932" y="1092"/>
                    <a:pt x="3934" y="1091"/>
                    <a:pt x="3935" y="1090"/>
                  </a:cubicBezTo>
                  <a:lnTo>
                    <a:pt x="3935" y="1090"/>
                  </a:lnTo>
                  <a:cubicBezTo>
                    <a:pt x="3933" y="1092"/>
                    <a:pt x="3931" y="1093"/>
                    <a:pt x="3929" y="1095"/>
                  </a:cubicBezTo>
                  <a:lnTo>
                    <a:pt x="3929" y="1095"/>
                  </a:lnTo>
                  <a:cubicBezTo>
                    <a:pt x="3930" y="1094"/>
                    <a:pt x="3930" y="1094"/>
                    <a:pt x="3931" y="1093"/>
                  </a:cubicBezTo>
                  <a:lnTo>
                    <a:pt x="3931" y="1093"/>
                  </a:lnTo>
                  <a:cubicBezTo>
                    <a:pt x="3929" y="1095"/>
                    <a:pt x="3927" y="1097"/>
                    <a:pt x="3924" y="1099"/>
                  </a:cubicBezTo>
                  <a:lnTo>
                    <a:pt x="3924" y="1099"/>
                  </a:lnTo>
                  <a:cubicBezTo>
                    <a:pt x="3926" y="1098"/>
                    <a:pt x="3927" y="1097"/>
                    <a:pt x="3929" y="1095"/>
                  </a:cubicBezTo>
                  <a:lnTo>
                    <a:pt x="3929" y="1095"/>
                  </a:lnTo>
                  <a:cubicBezTo>
                    <a:pt x="3925" y="1099"/>
                    <a:pt x="3921" y="1103"/>
                    <a:pt x="3916" y="1107"/>
                  </a:cubicBezTo>
                  <a:cubicBezTo>
                    <a:pt x="3919" y="1104"/>
                    <a:pt x="3922" y="1102"/>
                    <a:pt x="3924" y="1099"/>
                  </a:cubicBezTo>
                  <a:lnTo>
                    <a:pt x="3924" y="1099"/>
                  </a:lnTo>
                  <a:cubicBezTo>
                    <a:pt x="3810" y="1202"/>
                    <a:pt x="3692" y="1302"/>
                    <a:pt x="3603" y="1428"/>
                  </a:cubicBezTo>
                  <a:cubicBezTo>
                    <a:pt x="3516" y="1552"/>
                    <a:pt x="3456" y="1690"/>
                    <a:pt x="3378" y="1819"/>
                  </a:cubicBezTo>
                  <a:cubicBezTo>
                    <a:pt x="3361" y="1846"/>
                    <a:pt x="3344" y="1872"/>
                    <a:pt x="3324" y="1897"/>
                  </a:cubicBezTo>
                  <a:cubicBezTo>
                    <a:pt x="3281" y="1949"/>
                    <a:pt x="3236" y="2001"/>
                    <a:pt x="3195" y="2055"/>
                  </a:cubicBezTo>
                  <a:cubicBezTo>
                    <a:pt x="3182" y="2047"/>
                    <a:pt x="3172" y="2038"/>
                    <a:pt x="3159" y="2031"/>
                  </a:cubicBezTo>
                  <a:cubicBezTo>
                    <a:pt x="3031" y="1960"/>
                    <a:pt x="2888" y="1918"/>
                    <a:pt x="2748" y="1878"/>
                  </a:cubicBezTo>
                  <a:cubicBezTo>
                    <a:pt x="2654" y="1850"/>
                    <a:pt x="2559" y="1828"/>
                    <a:pt x="2464" y="1808"/>
                  </a:cubicBezTo>
                  <a:cubicBezTo>
                    <a:pt x="2368" y="1788"/>
                    <a:pt x="2271" y="1769"/>
                    <a:pt x="2174" y="1761"/>
                  </a:cubicBezTo>
                  <a:cubicBezTo>
                    <a:pt x="2134" y="1758"/>
                    <a:pt x="2095" y="1757"/>
                    <a:pt x="2056" y="1757"/>
                  </a:cubicBezTo>
                  <a:cubicBezTo>
                    <a:pt x="1988" y="1757"/>
                    <a:pt x="1921" y="1761"/>
                    <a:pt x="1851" y="1769"/>
                  </a:cubicBezTo>
                  <a:cubicBezTo>
                    <a:pt x="1702" y="1786"/>
                    <a:pt x="1562" y="1842"/>
                    <a:pt x="1428" y="1910"/>
                  </a:cubicBezTo>
                  <a:cubicBezTo>
                    <a:pt x="1306" y="1971"/>
                    <a:pt x="1187" y="2041"/>
                    <a:pt x="1069" y="2112"/>
                  </a:cubicBezTo>
                  <a:cubicBezTo>
                    <a:pt x="946" y="2184"/>
                    <a:pt x="826" y="2258"/>
                    <a:pt x="719" y="2354"/>
                  </a:cubicBezTo>
                  <a:cubicBezTo>
                    <a:pt x="612" y="2452"/>
                    <a:pt x="510" y="2555"/>
                    <a:pt x="429" y="2677"/>
                  </a:cubicBezTo>
                  <a:cubicBezTo>
                    <a:pt x="379" y="2754"/>
                    <a:pt x="343" y="2835"/>
                    <a:pt x="316" y="2923"/>
                  </a:cubicBezTo>
                  <a:cubicBezTo>
                    <a:pt x="297" y="2984"/>
                    <a:pt x="279" y="3049"/>
                    <a:pt x="260" y="3113"/>
                  </a:cubicBezTo>
                  <a:lnTo>
                    <a:pt x="260" y="3114"/>
                  </a:lnTo>
                  <a:cubicBezTo>
                    <a:pt x="260" y="3114"/>
                    <a:pt x="260" y="3115"/>
                    <a:pt x="260" y="3115"/>
                  </a:cubicBezTo>
                  <a:cubicBezTo>
                    <a:pt x="240" y="3170"/>
                    <a:pt x="220" y="3222"/>
                    <a:pt x="198" y="3275"/>
                  </a:cubicBezTo>
                  <a:cubicBezTo>
                    <a:pt x="183" y="3306"/>
                    <a:pt x="169" y="3334"/>
                    <a:pt x="157" y="3364"/>
                  </a:cubicBezTo>
                  <a:cubicBezTo>
                    <a:pt x="156" y="3366"/>
                    <a:pt x="156" y="3368"/>
                    <a:pt x="156" y="3369"/>
                  </a:cubicBezTo>
                  <a:cubicBezTo>
                    <a:pt x="148" y="3413"/>
                    <a:pt x="135" y="3458"/>
                    <a:pt x="121" y="3501"/>
                  </a:cubicBezTo>
                  <a:cubicBezTo>
                    <a:pt x="117" y="3516"/>
                    <a:pt x="112" y="3530"/>
                    <a:pt x="108" y="3544"/>
                  </a:cubicBezTo>
                  <a:cubicBezTo>
                    <a:pt x="97" y="3578"/>
                    <a:pt x="87" y="3612"/>
                    <a:pt x="76" y="3645"/>
                  </a:cubicBezTo>
                  <a:cubicBezTo>
                    <a:pt x="53" y="3715"/>
                    <a:pt x="29" y="3783"/>
                    <a:pt x="6" y="3852"/>
                  </a:cubicBezTo>
                  <a:lnTo>
                    <a:pt x="7" y="3852"/>
                  </a:lnTo>
                  <a:cubicBezTo>
                    <a:pt x="4" y="3858"/>
                    <a:pt x="2" y="3864"/>
                    <a:pt x="0" y="3870"/>
                  </a:cubicBezTo>
                  <a:cubicBezTo>
                    <a:pt x="17" y="3871"/>
                    <a:pt x="34" y="3872"/>
                    <a:pt x="52" y="3873"/>
                  </a:cubicBezTo>
                  <a:cubicBezTo>
                    <a:pt x="73" y="3875"/>
                    <a:pt x="95" y="3876"/>
                    <a:pt x="118" y="3878"/>
                  </a:cubicBezTo>
                  <a:lnTo>
                    <a:pt x="234" y="3878"/>
                  </a:lnTo>
                  <a:cubicBezTo>
                    <a:pt x="271" y="3878"/>
                    <a:pt x="308" y="3878"/>
                    <a:pt x="344" y="3880"/>
                  </a:cubicBezTo>
                  <a:cubicBezTo>
                    <a:pt x="382" y="3880"/>
                    <a:pt x="420" y="3879"/>
                    <a:pt x="456" y="3879"/>
                  </a:cubicBezTo>
                  <a:cubicBezTo>
                    <a:pt x="591" y="3878"/>
                    <a:pt x="727" y="3876"/>
                    <a:pt x="863" y="3876"/>
                  </a:cubicBezTo>
                  <a:cubicBezTo>
                    <a:pt x="1140" y="3876"/>
                    <a:pt x="1417" y="3886"/>
                    <a:pt x="1691" y="3898"/>
                  </a:cubicBezTo>
                  <a:lnTo>
                    <a:pt x="1690" y="3898"/>
                  </a:lnTo>
                  <a:cubicBezTo>
                    <a:pt x="1894" y="3911"/>
                    <a:pt x="2097" y="3930"/>
                    <a:pt x="2298" y="3954"/>
                  </a:cubicBezTo>
                  <a:cubicBezTo>
                    <a:pt x="2489" y="3977"/>
                    <a:pt x="2682" y="3999"/>
                    <a:pt x="2872" y="4002"/>
                  </a:cubicBezTo>
                  <a:cubicBezTo>
                    <a:pt x="2934" y="4003"/>
                    <a:pt x="2995" y="4003"/>
                    <a:pt x="3056" y="4003"/>
                  </a:cubicBezTo>
                  <a:cubicBezTo>
                    <a:pt x="3404" y="4003"/>
                    <a:pt x="3751" y="3991"/>
                    <a:pt x="4099" y="3988"/>
                  </a:cubicBezTo>
                  <a:cubicBezTo>
                    <a:pt x="4127" y="3988"/>
                    <a:pt x="4155" y="3988"/>
                    <a:pt x="4183" y="3988"/>
                  </a:cubicBezTo>
                  <a:cubicBezTo>
                    <a:pt x="4354" y="3988"/>
                    <a:pt x="4525" y="3993"/>
                    <a:pt x="4697" y="3995"/>
                  </a:cubicBezTo>
                  <a:cubicBezTo>
                    <a:pt x="4725" y="3995"/>
                    <a:pt x="4752" y="3996"/>
                    <a:pt x="4779" y="3996"/>
                  </a:cubicBezTo>
                  <a:cubicBezTo>
                    <a:pt x="4956" y="3996"/>
                    <a:pt x="5133" y="3993"/>
                    <a:pt x="5310" y="3990"/>
                  </a:cubicBezTo>
                  <a:cubicBezTo>
                    <a:pt x="5465" y="3986"/>
                    <a:pt x="5620" y="3983"/>
                    <a:pt x="5775" y="3983"/>
                  </a:cubicBezTo>
                  <a:cubicBezTo>
                    <a:pt x="5818" y="3983"/>
                    <a:pt x="5862" y="3983"/>
                    <a:pt x="5905" y="3984"/>
                  </a:cubicBezTo>
                  <a:cubicBezTo>
                    <a:pt x="6104" y="3987"/>
                    <a:pt x="6301" y="3993"/>
                    <a:pt x="6498" y="4000"/>
                  </a:cubicBezTo>
                  <a:cubicBezTo>
                    <a:pt x="6703" y="4006"/>
                    <a:pt x="6906" y="4008"/>
                    <a:pt x="7110" y="4008"/>
                  </a:cubicBezTo>
                  <a:cubicBezTo>
                    <a:pt x="7314" y="4008"/>
                    <a:pt x="7518" y="4006"/>
                    <a:pt x="7722" y="4006"/>
                  </a:cubicBezTo>
                  <a:cubicBezTo>
                    <a:pt x="7909" y="4003"/>
                    <a:pt x="8097" y="3995"/>
                    <a:pt x="8283" y="3986"/>
                  </a:cubicBezTo>
                  <a:cubicBezTo>
                    <a:pt x="8475" y="3978"/>
                    <a:pt x="8667" y="3969"/>
                    <a:pt x="8859" y="3969"/>
                  </a:cubicBezTo>
                  <a:cubicBezTo>
                    <a:pt x="8871" y="3969"/>
                    <a:pt x="8882" y="3969"/>
                    <a:pt x="8894" y="3969"/>
                  </a:cubicBezTo>
                  <a:cubicBezTo>
                    <a:pt x="8981" y="3969"/>
                    <a:pt x="9069" y="3972"/>
                    <a:pt x="9156" y="3974"/>
                  </a:cubicBezTo>
                  <a:cubicBezTo>
                    <a:pt x="9437" y="3991"/>
                    <a:pt x="9720" y="4015"/>
                    <a:pt x="10002" y="4025"/>
                  </a:cubicBezTo>
                  <a:cubicBezTo>
                    <a:pt x="10150" y="4031"/>
                    <a:pt x="10297" y="4034"/>
                    <a:pt x="10446" y="4034"/>
                  </a:cubicBezTo>
                  <a:cubicBezTo>
                    <a:pt x="10522" y="4034"/>
                    <a:pt x="10598" y="4031"/>
                    <a:pt x="10673" y="4027"/>
                  </a:cubicBezTo>
                  <a:cubicBezTo>
                    <a:pt x="10747" y="4025"/>
                    <a:pt x="10819" y="4021"/>
                    <a:pt x="10891" y="4021"/>
                  </a:cubicBezTo>
                  <a:cubicBezTo>
                    <a:pt x="10907" y="4021"/>
                    <a:pt x="10924" y="4021"/>
                    <a:pt x="10941" y="4022"/>
                  </a:cubicBezTo>
                  <a:cubicBezTo>
                    <a:pt x="10984" y="4024"/>
                    <a:pt x="11027" y="4028"/>
                    <a:pt x="11069" y="4034"/>
                  </a:cubicBezTo>
                  <a:cubicBezTo>
                    <a:pt x="11113" y="4043"/>
                    <a:pt x="11157" y="4056"/>
                    <a:pt x="11202" y="4069"/>
                  </a:cubicBezTo>
                  <a:cubicBezTo>
                    <a:pt x="11205" y="4070"/>
                    <a:pt x="11208" y="4071"/>
                    <a:pt x="11213" y="4073"/>
                  </a:cubicBezTo>
                  <a:cubicBezTo>
                    <a:pt x="11219" y="4073"/>
                    <a:pt x="11224" y="4073"/>
                    <a:pt x="11230" y="4074"/>
                  </a:cubicBezTo>
                  <a:cubicBezTo>
                    <a:pt x="11262" y="4073"/>
                    <a:pt x="11293" y="4072"/>
                    <a:pt x="11325" y="4072"/>
                  </a:cubicBezTo>
                  <a:cubicBezTo>
                    <a:pt x="11347" y="4072"/>
                    <a:pt x="11369" y="4073"/>
                    <a:pt x="11391" y="4073"/>
                  </a:cubicBezTo>
                  <a:cubicBezTo>
                    <a:pt x="11418" y="4074"/>
                    <a:pt x="11444" y="4074"/>
                    <a:pt x="11470" y="4075"/>
                  </a:cubicBezTo>
                  <a:lnTo>
                    <a:pt x="11470" y="4074"/>
                  </a:lnTo>
                  <a:cubicBezTo>
                    <a:pt x="11489" y="4075"/>
                    <a:pt x="11508" y="4075"/>
                    <a:pt x="11526" y="4077"/>
                  </a:cubicBezTo>
                  <a:cubicBezTo>
                    <a:pt x="11555" y="4077"/>
                    <a:pt x="11583" y="4074"/>
                    <a:pt x="11613" y="4073"/>
                  </a:cubicBezTo>
                  <a:cubicBezTo>
                    <a:pt x="11613" y="4069"/>
                    <a:pt x="11614" y="4064"/>
                    <a:pt x="11614" y="4059"/>
                  </a:cubicBezTo>
                  <a:cubicBezTo>
                    <a:pt x="11623" y="3958"/>
                    <a:pt x="11620" y="3856"/>
                    <a:pt x="11617" y="3754"/>
                  </a:cubicBezTo>
                  <a:cubicBezTo>
                    <a:pt x="11614" y="3660"/>
                    <a:pt x="11610" y="3565"/>
                    <a:pt x="11601" y="3472"/>
                  </a:cubicBezTo>
                  <a:cubicBezTo>
                    <a:pt x="11581" y="3266"/>
                    <a:pt x="11542" y="3063"/>
                    <a:pt x="11466" y="2869"/>
                  </a:cubicBezTo>
                  <a:cubicBezTo>
                    <a:pt x="11390" y="2679"/>
                    <a:pt x="11291" y="2497"/>
                    <a:pt x="11168" y="2334"/>
                  </a:cubicBezTo>
                  <a:cubicBezTo>
                    <a:pt x="11055" y="2182"/>
                    <a:pt x="10915" y="2038"/>
                    <a:pt x="10753" y="1936"/>
                  </a:cubicBezTo>
                  <a:cubicBezTo>
                    <a:pt x="10665" y="1880"/>
                    <a:pt x="10576" y="1831"/>
                    <a:pt x="10479" y="1792"/>
                  </a:cubicBezTo>
                  <a:cubicBezTo>
                    <a:pt x="10383" y="1754"/>
                    <a:pt x="10280" y="1737"/>
                    <a:pt x="10178" y="1724"/>
                  </a:cubicBezTo>
                  <a:cubicBezTo>
                    <a:pt x="10102" y="1715"/>
                    <a:pt x="10024" y="1709"/>
                    <a:pt x="9946" y="1709"/>
                  </a:cubicBezTo>
                  <a:cubicBezTo>
                    <a:pt x="9834" y="1709"/>
                    <a:pt x="9723" y="1721"/>
                    <a:pt x="9616" y="1748"/>
                  </a:cubicBezTo>
                  <a:cubicBezTo>
                    <a:pt x="9429" y="1798"/>
                    <a:pt x="9246" y="1866"/>
                    <a:pt x="9080" y="1966"/>
                  </a:cubicBezTo>
                  <a:cubicBezTo>
                    <a:pt x="9044" y="1989"/>
                    <a:pt x="9008" y="2014"/>
                    <a:pt x="8974" y="2040"/>
                  </a:cubicBezTo>
                  <a:cubicBezTo>
                    <a:pt x="8937" y="1968"/>
                    <a:pt x="8900" y="1895"/>
                    <a:pt x="8864" y="1822"/>
                  </a:cubicBezTo>
                  <a:cubicBezTo>
                    <a:pt x="8779" y="1652"/>
                    <a:pt x="8695" y="1481"/>
                    <a:pt x="8590" y="1321"/>
                  </a:cubicBezTo>
                  <a:cubicBezTo>
                    <a:pt x="8538" y="1241"/>
                    <a:pt x="8482" y="1162"/>
                    <a:pt x="8423" y="1087"/>
                  </a:cubicBezTo>
                  <a:cubicBezTo>
                    <a:pt x="8357" y="1004"/>
                    <a:pt x="8287" y="926"/>
                    <a:pt x="8213" y="851"/>
                  </a:cubicBezTo>
                  <a:cubicBezTo>
                    <a:pt x="8144" y="783"/>
                    <a:pt x="8068" y="723"/>
                    <a:pt x="7994" y="662"/>
                  </a:cubicBezTo>
                  <a:cubicBezTo>
                    <a:pt x="7919" y="599"/>
                    <a:pt x="7839" y="541"/>
                    <a:pt x="7759" y="484"/>
                  </a:cubicBezTo>
                  <a:cubicBezTo>
                    <a:pt x="7682" y="430"/>
                    <a:pt x="7603" y="377"/>
                    <a:pt x="7523" y="328"/>
                  </a:cubicBezTo>
                  <a:cubicBezTo>
                    <a:pt x="7445" y="281"/>
                    <a:pt x="7361" y="246"/>
                    <a:pt x="7276" y="212"/>
                  </a:cubicBezTo>
                  <a:cubicBezTo>
                    <a:pt x="7119" y="145"/>
                    <a:pt x="6950" y="100"/>
                    <a:pt x="6783" y="66"/>
                  </a:cubicBezTo>
                  <a:cubicBezTo>
                    <a:pt x="6608" y="31"/>
                    <a:pt x="6428" y="9"/>
                    <a:pt x="6249" y="2"/>
                  </a:cubicBezTo>
                  <a:cubicBezTo>
                    <a:pt x="6221" y="1"/>
                    <a:pt x="6193" y="0"/>
                    <a:pt x="6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8" name="Google Shape;1988;p41"/>
          <p:cNvGrpSpPr/>
          <p:nvPr/>
        </p:nvGrpSpPr>
        <p:grpSpPr>
          <a:xfrm flipH="1">
            <a:off x="6406542" y="688550"/>
            <a:ext cx="911197" cy="315685"/>
            <a:chOff x="8047125" y="1102275"/>
            <a:chExt cx="318000" cy="114275"/>
          </a:xfrm>
        </p:grpSpPr>
        <p:sp>
          <p:nvSpPr>
            <p:cNvPr id="1989" name="Google Shape;1989;p41"/>
            <p:cNvSpPr/>
            <p:nvPr/>
          </p:nvSpPr>
          <p:spPr>
            <a:xfrm>
              <a:off x="8058450" y="1109700"/>
              <a:ext cx="297275" cy="101625"/>
            </a:xfrm>
            <a:custGeom>
              <a:avLst/>
              <a:gdLst/>
              <a:ahLst/>
              <a:cxnLst/>
              <a:rect l="l" t="t" r="r" b="b"/>
              <a:pathLst>
                <a:path w="11891" h="4065" extrusionOk="0">
                  <a:moveTo>
                    <a:pt x="7525" y="816"/>
                  </a:moveTo>
                  <a:cubicBezTo>
                    <a:pt x="7546" y="820"/>
                    <a:pt x="7565" y="824"/>
                    <a:pt x="7585" y="827"/>
                  </a:cubicBezTo>
                  <a:cubicBezTo>
                    <a:pt x="7581" y="832"/>
                    <a:pt x="7577" y="837"/>
                    <a:pt x="7573" y="843"/>
                  </a:cubicBezTo>
                  <a:cubicBezTo>
                    <a:pt x="7568" y="852"/>
                    <a:pt x="7562" y="861"/>
                    <a:pt x="7558" y="870"/>
                  </a:cubicBezTo>
                  <a:cubicBezTo>
                    <a:pt x="7546" y="859"/>
                    <a:pt x="7531" y="849"/>
                    <a:pt x="7516" y="840"/>
                  </a:cubicBezTo>
                  <a:cubicBezTo>
                    <a:pt x="7520" y="833"/>
                    <a:pt x="7523" y="825"/>
                    <a:pt x="7525" y="816"/>
                  </a:cubicBezTo>
                  <a:close/>
                  <a:moveTo>
                    <a:pt x="7981" y="1921"/>
                  </a:moveTo>
                  <a:cubicBezTo>
                    <a:pt x="8034" y="1941"/>
                    <a:pt x="8086" y="1961"/>
                    <a:pt x="8137" y="1982"/>
                  </a:cubicBezTo>
                  <a:cubicBezTo>
                    <a:pt x="8130" y="1980"/>
                    <a:pt x="8122" y="1976"/>
                    <a:pt x="8115" y="1974"/>
                  </a:cubicBezTo>
                  <a:lnTo>
                    <a:pt x="8115" y="1974"/>
                  </a:lnTo>
                  <a:cubicBezTo>
                    <a:pt x="8151" y="1989"/>
                    <a:pt x="8186" y="2004"/>
                    <a:pt x="8222" y="2019"/>
                  </a:cubicBezTo>
                  <a:cubicBezTo>
                    <a:pt x="8159" y="1998"/>
                    <a:pt x="8095" y="1980"/>
                    <a:pt x="8029" y="1962"/>
                  </a:cubicBezTo>
                  <a:cubicBezTo>
                    <a:pt x="8011" y="1950"/>
                    <a:pt x="7993" y="1937"/>
                    <a:pt x="7975" y="1926"/>
                  </a:cubicBezTo>
                  <a:cubicBezTo>
                    <a:pt x="7977" y="1924"/>
                    <a:pt x="7979" y="1922"/>
                    <a:pt x="7981" y="1921"/>
                  </a:cubicBezTo>
                  <a:close/>
                  <a:moveTo>
                    <a:pt x="7239" y="0"/>
                  </a:moveTo>
                  <a:cubicBezTo>
                    <a:pt x="7219" y="0"/>
                    <a:pt x="7200" y="1"/>
                    <a:pt x="7180" y="1"/>
                  </a:cubicBezTo>
                  <a:cubicBezTo>
                    <a:pt x="7074" y="5"/>
                    <a:pt x="6966" y="16"/>
                    <a:pt x="6863" y="46"/>
                  </a:cubicBezTo>
                  <a:cubicBezTo>
                    <a:pt x="6760" y="77"/>
                    <a:pt x="6669" y="124"/>
                    <a:pt x="6584" y="190"/>
                  </a:cubicBezTo>
                  <a:cubicBezTo>
                    <a:pt x="6509" y="248"/>
                    <a:pt x="6457" y="334"/>
                    <a:pt x="6423" y="422"/>
                  </a:cubicBezTo>
                  <a:cubicBezTo>
                    <a:pt x="6414" y="446"/>
                    <a:pt x="6410" y="471"/>
                    <a:pt x="6410" y="498"/>
                  </a:cubicBezTo>
                  <a:cubicBezTo>
                    <a:pt x="6331" y="506"/>
                    <a:pt x="6255" y="522"/>
                    <a:pt x="6177" y="539"/>
                  </a:cubicBezTo>
                  <a:cubicBezTo>
                    <a:pt x="6094" y="557"/>
                    <a:pt x="6010" y="580"/>
                    <a:pt x="5943" y="634"/>
                  </a:cubicBezTo>
                  <a:cubicBezTo>
                    <a:pt x="5882" y="683"/>
                    <a:pt x="5867" y="766"/>
                    <a:pt x="5892" y="836"/>
                  </a:cubicBezTo>
                  <a:cubicBezTo>
                    <a:pt x="5824" y="873"/>
                    <a:pt x="5771" y="928"/>
                    <a:pt x="5767" y="1017"/>
                  </a:cubicBezTo>
                  <a:cubicBezTo>
                    <a:pt x="5765" y="1035"/>
                    <a:pt x="5767" y="1052"/>
                    <a:pt x="5771" y="1069"/>
                  </a:cubicBezTo>
                  <a:cubicBezTo>
                    <a:pt x="5768" y="1071"/>
                    <a:pt x="5764" y="1072"/>
                    <a:pt x="5761" y="1073"/>
                  </a:cubicBezTo>
                  <a:cubicBezTo>
                    <a:pt x="5682" y="1100"/>
                    <a:pt x="5604" y="1130"/>
                    <a:pt x="5557" y="1202"/>
                  </a:cubicBezTo>
                  <a:cubicBezTo>
                    <a:pt x="5525" y="1254"/>
                    <a:pt x="5517" y="1321"/>
                    <a:pt x="5542" y="1377"/>
                  </a:cubicBezTo>
                  <a:cubicBezTo>
                    <a:pt x="5477" y="1412"/>
                    <a:pt x="5417" y="1462"/>
                    <a:pt x="5385" y="1528"/>
                  </a:cubicBezTo>
                  <a:cubicBezTo>
                    <a:pt x="5381" y="1536"/>
                    <a:pt x="5378" y="1544"/>
                    <a:pt x="5374" y="1552"/>
                  </a:cubicBezTo>
                  <a:cubicBezTo>
                    <a:pt x="5307" y="1587"/>
                    <a:pt x="5247" y="1634"/>
                    <a:pt x="5212" y="1698"/>
                  </a:cubicBezTo>
                  <a:cubicBezTo>
                    <a:pt x="5210" y="1699"/>
                    <a:pt x="5207" y="1701"/>
                    <a:pt x="5205" y="1701"/>
                  </a:cubicBezTo>
                  <a:cubicBezTo>
                    <a:pt x="5203" y="1703"/>
                    <a:pt x="5199" y="1704"/>
                    <a:pt x="5197" y="1705"/>
                  </a:cubicBezTo>
                  <a:cubicBezTo>
                    <a:pt x="5181" y="1687"/>
                    <a:pt x="5163" y="1670"/>
                    <a:pt x="5142" y="1657"/>
                  </a:cubicBezTo>
                  <a:cubicBezTo>
                    <a:pt x="5043" y="1594"/>
                    <a:pt x="4931" y="1552"/>
                    <a:pt x="4821" y="1510"/>
                  </a:cubicBezTo>
                  <a:cubicBezTo>
                    <a:pt x="4689" y="1461"/>
                    <a:pt x="4551" y="1423"/>
                    <a:pt x="4413" y="1395"/>
                  </a:cubicBezTo>
                  <a:cubicBezTo>
                    <a:pt x="4311" y="1375"/>
                    <a:pt x="4205" y="1361"/>
                    <a:pt x="4100" y="1361"/>
                  </a:cubicBezTo>
                  <a:cubicBezTo>
                    <a:pt x="4002" y="1361"/>
                    <a:pt x="3906" y="1373"/>
                    <a:pt x="3815" y="1406"/>
                  </a:cubicBezTo>
                  <a:cubicBezTo>
                    <a:pt x="3796" y="1402"/>
                    <a:pt x="3778" y="1400"/>
                    <a:pt x="3760" y="1398"/>
                  </a:cubicBezTo>
                  <a:cubicBezTo>
                    <a:pt x="3739" y="1394"/>
                    <a:pt x="3718" y="1393"/>
                    <a:pt x="3697" y="1393"/>
                  </a:cubicBezTo>
                  <a:cubicBezTo>
                    <a:pt x="3666" y="1393"/>
                    <a:pt x="3636" y="1396"/>
                    <a:pt x="3605" y="1398"/>
                  </a:cubicBezTo>
                  <a:cubicBezTo>
                    <a:pt x="3512" y="1403"/>
                    <a:pt x="3441" y="1479"/>
                    <a:pt x="3433" y="1571"/>
                  </a:cubicBezTo>
                  <a:cubicBezTo>
                    <a:pt x="3430" y="1593"/>
                    <a:pt x="3430" y="1614"/>
                    <a:pt x="3433" y="1635"/>
                  </a:cubicBezTo>
                  <a:cubicBezTo>
                    <a:pt x="3329" y="1624"/>
                    <a:pt x="3225" y="1614"/>
                    <a:pt x="3121" y="1605"/>
                  </a:cubicBezTo>
                  <a:cubicBezTo>
                    <a:pt x="3090" y="1602"/>
                    <a:pt x="3060" y="1600"/>
                    <a:pt x="3029" y="1598"/>
                  </a:cubicBezTo>
                  <a:cubicBezTo>
                    <a:pt x="2997" y="1596"/>
                    <a:pt x="2964" y="1593"/>
                    <a:pt x="2931" y="1593"/>
                  </a:cubicBezTo>
                  <a:cubicBezTo>
                    <a:pt x="2900" y="1593"/>
                    <a:pt x="2869" y="1596"/>
                    <a:pt x="2839" y="1606"/>
                  </a:cubicBezTo>
                  <a:cubicBezTo>
                    <a:pt x="2743" y="1638"/>
                    <a:pt x="2679" y="1738"/>
                    <a:pt x="2616" y="1813"/>
                  </a:cubicBezTo>
                  <a:cubicBezTo>
                    <a:pt x="2568" y="1872"/>
                    <a:pt x="2519" y="1930"/>
                    <a:pt x="2472" y="1990"/>
                  </a:cubicBezTo>
                  <a:cubicBezTo>
                    <a:pt x="2448" y="2019"/>
                    <a:pt x="2425" y="2047"/>
                    <a:pt x="2404" y="2077"/>
                  </a:cubicBezTo>
                  <a:cubicBezTo>
                    <a:pt x="2375" y="2111"/>
                    <a:pt x="2345" y="2145"/>
                    <a:pt x="2324" y="2183"/>
                  </a:cubicBezTo>
                  <a:cubicBezTo>
                    <a:pt x="2300" y="2225"/>
                    <a:pt x="2289" y="2275"/>
                    <a:pt x="2297" y="2320"/>
                  </a:cubicBezTo>
                  <a:cubicBezTo>
                    <a:pt x="2240" y="2322"/>
                    <a:pt x="2183" y="2324"/>
                    <a:pt x="2127" y="2327"/>
                  </a:cubicBezTo>
                  <a:cubicBezTo>
                    <a:pt x="2061" y="2332"/>
                    <a:pt x="1994" y="2341"/>
                    <a:pt x="1929" y="2354"/>
                  </a:cubicBezTo>
                  <a:cubicBezTo>
                    <a:pt x="1906" y="2357"/>
                    <a:pt x="1886" y="2363"/>
                    <a:pt x="1864" y="2370"/>
                  </a:cubicBezTo>
                  <a:cubicBezTo>
                    <a:pt x="1851" y="2368"/>
                    <a:pt x="1839" y="2367"/>
                    <a:pt x="1826" y="2367"/>
                  </a:cubicBezTo>
                  <a:cubicBezTo>
                    <a:pt x="1783" y="2364"/>
                    <a:pt x="1738" y="2363"/>
                    <a:pt x="1694" y="2363"/>
                  </a:cubicBezTo>
                  <a:cubicBezTo>
                    <a:pt x="1659" y="2358"/>
                    <a:pt x="1625" y="2356"/>
                    <a:pt x="1592" y="2352"/>
                  </a:cubicBezTo>
                  <a:cubicBezTo>
                    <a:pt x="1568" y="2350"/>
                    <a:pt x="1545" y="2349"/>
                    <a:pt x="1521" y="2349"/>
                  </a:cubicBezTo>
                  <a:cubicBezTo>
                    <a:pt x="1470" y="2349"/>
                    <a:pt x="1419" y="2354"/>
                    <a:pt x="1366" y="2364"/>
                  </a:cubicBezTo>
                  <a:cubicBezTo>
                    <a:pt x="1353" y="2366"/>
                    <a:pt x="1340" y="2371"/>
                    <a:pt x="1328" y="2376"/>
                  </a:cubicBezTo>
                  <a:cubicBezTo>
                    <a:pt x="1272" y="2381"/>
                    <a:pt x="1217" y="2389"/>
                    <a:pt x="1162" y="2398"/>
                  </a:cubicBezTo>
                  <a:cubicBezTo>
                    <a:pt x="1109" y="2406"/>
                    <a:pt x="1058" y="2420"/>
                    <a:pt x="1007" y="2434"/>
                  </a:cubicBezTo>
                  <a:cubicBezTo>
                    <a:pt x="970" y="2444"/>
                    <a:pt x="927" y="2460"/>
                    <a:pt x="891" y="2479"/>
                  </a:cubicBezTo>
                  <a:cubicBezTo>
                    <a:pt x="842" y="2487"/>
                    <a:pt x="794" y="2499"/>
                    <a:pt x="744" y="2511"/>
                  </a:cubicBezTo>
                  <a:cubicBezTo>
                    <a:pt x="668" y="2533"/>
                    <a:pt x="590" y="2569"/>
                    <a:pt x="544" y="2638"/>
                  </a:cubicBezTo>
                  <a:cubicBezTo>
                    <a:pt x="519" y="2677"/>
                    <a:pt x="505" y="2724"/>
                    <a:pt x="504" y="2771"/>
                  </a:cubicBezTo>
                  <a:cubicBezTo>
                    <a:pt x="452" y="2784"/>
                    <a:pt x="401" y="2801"/>
                    <a:pt x="350" y="2821"/>
                  </a:cubicBezTo>
                  <a:cubicBezTo>
                    <a:pt x="297" y="2843"/>
                    <a:pt x="257" y="2884"/>
                    <a:pt x="218" y="2925"/>
                  </a:cubicBezTo>
                  <a:cubicBezTo>
                    <a:pt x="167" y="2978"/>
                    <a:pt x="162" y="3055"/>
                    <a:pt x="190" y="3117"/>
                  </a:cubicBezTo>
                  <a:cubicBezTo>
                    <a:pt x="166" y="3132"/>
                    <a:pt x="144" y="3147"/>
                    <a:pt x="121" y="3161"/>
                  </a:cubicBezTo>
                  <a:cubicBezTo>
                    <a:pt x="80" y="3187"/>
                    <a:pt x="50" y="3234"/>
                    <a:pt x="42" y="3280"/>
                  </a:cubicBezTo>
                  <a:cubicBezTo>
                    <a:pt x="31" y="3338"/>
                    <a:pt x="49" y="3393"/>
                    <a:pt x="86" y="3439"/>
                  </a:cubicBezTo>
                  <a:cubicBezTo>
                    <a:pt x="98" y="3455"/>
                    <a:pt x="112" y="3471"/>
                    <a:pt x="127" y="3486"/>
                  </a:cubicBezTo>
                  <a:cubicBezTo>
                    <a:pt x="90" y="3505"/>
                    <a:pt x="64" y="3536"/>
                    <a:pt x="48" y="3573"/>
                  </a:cubicBezTo>
                  <a:cubicBezTo>
                    <a:pt x="35" y="3594"/>
                    <a:pt x="27" y="3618"/>
                    <a:pt x="23" y="3645"/>
                  </a:cubicBezTo>
                  <a:cubicBezTo>
                    <a:pt x="0" y="3755"/>
                    <a:pt x="86" y="3852"/>
                    <a:pt x="193" y="3863"/>
                  </a:cubicBezTo>
                  <a:cubicBezTo>
                    <a:pt x="590" y="3905"/>
                    <a:pt x="988" y="3920"/>
                    <a:pt x="1385" y="3958"/>
                  </a:cubicBezTo>
                  <a:cubicBezTo>
                    <a:pt x="1594" y="3977"/>
                    <a:pt x="1802" y="3997"/>
                    <a:pt x="2010" y="4017"/>
                  </a:cubicBezTo>
                  <a:cubicBezTo>
                    <a:pt x="2099" y="4026"/>
                    <a:pt x="2190" y="4033"/>
                    <a:pt x="2279" y="4041"/>
                  </a:cubicBezTo>
                  <a:cubicBezTo>
                    <a:pt x="2407" y="4052"/>
                    <a:pt x="2536" y="4065"/>
                    <a:pt x="2665" y="4065"/>
                  </a:cubicBezTo>
                  <a:cubicBezTo>
                    <a:pt x="2708" y="4065"/>
                    <a:pt x="2752" y="4063"/>
                    <a:pt x="2796" y="4060"/>
                  </a:cubicBezTo>
                  <a:cubicBezTo>
                    <a:pt x="2887" y="4052"/>
                    <a:pt x="2963" y="3980"/>
                    <a:pt x="2968" y="3887"/>
                  </a:cubicBezTo>
                  <a:cubicBezTo>
                    <a:pt x="2970" y="3864"/>
                    <a:pt x="2967" y="3842"/>
                    <a:pt x="2962" y="3823"/>
                  </a:cubicBezTo>
                  <a:lnTo>
                    <a:pt x="3129" y="3823"/>
                  </a:lnTo>
                  <a:cubicBezTo>
                    <a:pt x="3194" y="3826"/>
                    <a:pt x="3258" y="3831"/>
                    <a:pt x="3322" y="3834"/>
                  </a:cubicBezTo>
                  <a:cubicBezTo>
                    <a:pt x="3482" y="3845"/>
                    <a:pt x="3643" y="3860"/>
                    <a:pt x="3803" y="3864"/>
                  </a:cubicBezTo>
                  <a:cubicBezTo>
                    <a:pt x="3813" y="3864"/>
                    <a:pt x="3823" y="3865"/>
                    <a:pt x="3833" y="3865"/>
                  </a:cubicBezTo>
                  <a:cubicBezTo>
                    <a:pt x="3887" y="3865"/>
                    <a:pt x="3940" y="3860"/>
                    <a:pt x="3994" y="3855"/>
                  </a:cubicBezTo>
                  <a:cubicBezTo>
                    <a:pt x="4047" y="3852"/>
                    <a:pt x="4095" y="3825"/>
                    <a:pt x="4127" y="3784"/>
                  </a:cubicBezTo>
                  <a:cubicBezTo>
                    <a:pt x="4149" y="3786"/>
                    <a:pt x="4169" y="3789"/>
                    <a:pt x="4191" y="3790"/>
                  </a:cubicBezTo>
                  <a:cubicBezTo>
                    <a:pt x="4216" y="3795"/>
                    <a:pt x="4241" y="3800"/>
                    <a:pt x="4266" y="3806"/>
                  </a:cubicBezTo>
                  <a:cubicBezTo>
                    <a:pt x="4312" y="3816"/>
                    <a:pt x="4357" y="3825"/>
                    <a:pt x="4404" y="3833"/>
                  </a:cubicBezTo>
                  <a:cubicBezTo>
                    <a:pt x="4512" y="3849"/>
                    <a:pt x="4621" y="3861"/>
                    <a:pt x="4731" y="3870"/>
                  </a:cubicBezTo>
                  <a:cubicBezTo>
                    <a:pt x="4939" y="3886"/>
                    <a:pt x="5148" y="3892"/>
                    <a:pt x="5355" y="3900"/>
                  </a:cubicBezTo>
                  <a:cubicBezTo>
                    <a:pt x="5449" y="3902"/>
                    <a:pt x="5542" y="3902"/>
                    <a:pt x="5635" y="3903"/>
                  </a:cubicBezTo>
                  <a:cubicBezTo>
                    <a:pt x="5729" y="3904"/>
                    <a:pt x="5823" y="3906"/>
                    <a:pt x="5915" y="3906"/>
                  </a:cubicBezTo>
                  <a:cubicBezTo>
                    <a:pt x="6118" y="3904"/>
                    <a:pt x="6320" y="3898"/>
                    <a:pt x="6524" y="3892"/>
                  </a:cubicBezTo>
                  <a:cubicBezTo>
                    <a:pt x="6626" y="3888"/>
                    <a:pt x="6731" y="3884"/>
                    <a:pt x="6835" y="3880"/>
                  </a:cubicBezTo>
                  <a:cubicBezTo>
                    <a:pt x="6913" y="3878"/>
                    <a:pt x="7018" y="3876"/>
                    <a:pt x="7100" y="3845"/>
                  </a:cubicBezTo>
                  <a:cubicBezTo>
                    <a:pt x="7364" y="3857"/>
                    <a:pt x="7628" y="3868"/>
                    <a:pt x="7892" y="3876"/>
                  </a:cubicBezTo>
                  <a:cubicBezTo>
                    <a:pt x="8020" y="3880"/>
                    <a:pt x="8148" y="3888"/>
                    <a:pt x="8276" y="3892"/>
                  </a:cubicBezTo>
                  <a:cubicBezTo>
                    <a:pt x="8319" y="3894"/>
                    <a:pt x="8361" y="3895"/>
                    <a:pt x="8403" y="3895"/>
                  </a:cubicBezTo>
                  <a:cubicBezTo>
                    <a:pt x="8427" y="3895"/>
                    <a:pt x="8452" y="3894"/>
                    <a:pt x="8477" y="3894"/>
                  </a:cubicBezTo>
                  <a:cubicBezTo>
                    <a:pt x="8519" y="3893"/>
                    <a:pt x="8561" y="3893"/>
                    <a:pt x="8602" y="3890"/>
                  </a:cubicBezTo>
                  <a:cubicBezTo>
                    <a:pt x="8639" y="3888"/>
                    <a:pt x="8674" y="3884"/>
                    <a:pt x="8706" y="3872"/>
                  </a:cubicBezTo>
                  <a:cubicBezTo>
                    <a:pt x="8777" y="3871"/>
                    <a:pt x="8845" y="3860"/>
                    <a:pt x="8900" y="3810"/>
                  </a:cubicBezTo>
                  <a:cubicBezTo>
                    <a:pt x="8927" y="3785"/>
                    <a:pt x="8945" y="3753"/>
                    <a:pt x="8955" y="3719"/>
                  </a:cubicBezTo>
                  <a:cubicBezTo>
                    <a:pt x="9073" y="3741"/>
                    <a:pt x="9194" y="3760"/>
                    <a:pt x="9314" y="3771"/>
                  </a:cubicBezTo>
                  <a:cubicBezTo>
                    <a:pt x="9489" y="3789"/>
                    <a:pt x="9664" y="3798"/>
                    <a:pt x="9838" y="3805"/>
                  </a:cubicBezTo>
                  <a:cubicBezTo>
                    <a:pt x="9901" y="3807"/>
                    <a:pt x="9964" y="3810"/>
                    <a:pt x="10028" y="3813"/>
                  </a:cubicBezTo>
                  <a:cubicBezTo>
                    <a:pt x="10067" y="3818"/>
                    <a:pt x="10106" y="3824"/>
                    <a:pt x="10144" y="3829"/>
                  </a:cubicBezTo>
                  <a:lnTo>
                    <a:pt x="10149" y="3829"/>
                  </a:lnTo>
                  <a:cubicBezTo>
                    <a:pt x="10152" y="3830"/>
                    <a:pt x="10154" y="3830"/>
                    <a:pt x="10156" y="3830"/>
                  </a:cubicBezTo>
                  <a:cubicBezTo>
                    <a:pt x="10171" y="3832"/>
                    <a:pt x="10186" y="3834"/>
                    <a:pt x="10200" y="3836"/>
                  </a:cubicBezTo>
                  <a:cubicBezTo>
                    <a:pt x="10204" y="3836"/>
                    <a:pt x="10209" y="3837"/>
                    <a:pt x="10212" y="3837"/>
                  </a:cubicBezTo>
                  <a:cubicBezTo>
                    <a:pt x="10215" y="3837"/>
                    <a:pt x="10216" y="3837"/>
                    <a:pt x="10217" y="3838"/>
                  </a:cubicBezTo>
                  <a:cubicBezTo>
                    <a:pt x="10264" y="3844"/>
                    <a:pt x="10311" y="3848"/>
                    <a:pt x="10358" y="3854"/>
                  </a:cubicBezTo>
                  <a:cubicBezTo>
                    <a:pt x="10449" y="3864"/>
                    <a:pt x="10542" y="3869"/>
                    <a:pt x="10633" y="3870"/>
                  </a:cubicBezTo>
                  <a:cubicBezTo>
                    <a:pt x="10666" y="3871"/>
                    <a:pt x="10698" y="3871"/>
                    <a:pt x="10731" y="3871"/>
                  </a:cubicBezTo>
                  <a:cubicBezTo>
                    <a:pt x="10802" y="3871"/>
                    <a:pt x="10873" y="3869"/>
                    <a:pt x="10943" y="3865"/>
                  </a:cubicBezTo>
                  <a:cubicBezTo>
                    <a:pt x="10988" y="3863"/>
                    <a:pt x="11031" y="3861"/>
                    <a:pt x="11077" y="3857"/>
                  </a:cubicBezTo>
                  <a:cubicBezTo>
                    <a:pt x="11086" y="3857"/>
                    <a:pt x="11096" y="3856"/>
                    <a:pt x="11107" y="3856"/>
                  </a:cubicBezTo>
                  <a:cubicBezTo>
                    <a:pt x="11180" y="3876"/>
                    <a:pt x="11253" y="3896"/>
                    <a:pt x="11325" y="3916"/>
                  </a:cubicBezTo>
                  <a:cubicBezTo>
                    <a:pt x="11404" y="3938"/>
                    <a:pt x="11486" y="3958"/>
                    <a:pt x="11568" y="3958"/>
                  </a:cubicBezTo>
                  <a:cubicBezTo>
                    <a:pt x="11574" y="3958"/>
                    <a:pt x="11581" y="3958"/>
                    <a:pt x="11587" y="3958"/>
                  </a:cubicBezTo>
                  <a:cubicBezTo>
                    <a:pt x="11607" y="3957"/>
                    <a:pt x="11627" y="3954"/>
                    <a:pt x="11647" y="3952"/>
                  </a:cubicBezTo>
                  <a:cubicBezTo>
                    <a:pt x="11747" y="3932"/>
                    <a:pt x="11828" y="3864"/>
                    <a:pt x="11842" y="3760"/>
                  </a:cubicBezTo>
                  <a:cubicBezTo>
                    <a:pt x="11848" y="3713"/>
                    <a:pt x="11841" y="3665"/>
                    <a:pt x="11820" y="3622"/>
                  </a:cubicBezTo>
                  <a:cubicBezTo>
                    <a:pt x="11816" y="3614"/>
                    <a:pt x="11811" y="3606"/>
                    <a:pt x="11805" y="3598"/>
                  </a:cubicBezTo>
                  <a:cubicBezTo>
                    <a:pt x="11828" y="3569"/>
                    <a:pt x="11845" y="3538"/>
                    <a:pt x="11857" y="3503"/>
                  </a:cubicBezTo>
                  <a:cubicBezTo>
                    <a:pt x="11891" y="3398"/>
                    <a:pt x="11877" y="3287"/>
                    <a:pt x="11833" y="3188"/>
                  </a:cubicBezTo>
                  <a:cubicBezTo>
                    <a:pt x="11784" y="3080"/>
                    <a:pt x="11707" y="2988"/>
                    <a:pt x="11622" y="2904"/>
                  </a:cubicBezTo>
                  <a:cubicBezTo>
                    <a:pt x="11525" y="2808"/>
                    <a:pt x="11416" y="2723"/>
                    <a:pt x="11303" y="2646"/>
                  </a:cubicBezTo>
                  <a:cubicBezTo>
                    <a:pt x="11261" y="2618"/>
                    <a:pt x="11215" y="2590"/>
                    <a:pt x="11168" y="2565"/>
                  </a:cubicBezTo>
                  <a:cubicBezTo>
                    <a:pt x="11167" y="2564"/>
                    <a:pt x="11166" y="2564"/>
                    <a:pt x="11165" y="2563"/>
                  </a:cubicBezTo>
                  <a:cubicBezTo>
                    <a:pt x="11105" y="2525"/>
                    <a:pt x="11041" y="2493"/>
                    <a:pt x="10976" y="2468"/>
                  </a:cubicBezTo>
                  <a:cubicBezTo>
                    <a:pt x="10861" y="2422"/>
                    <a:pt x="10742" y="2395"/>
                    <a:pt x="10619" y="2383"/>
                  </a:cubicBezTo>
                  <a:cubicBezTo>
                    <a:pt x="10567" y="2372"/>
                    <a:pt x="10514" y="2365"/>
                    <a:pt x="10462" y="2365"/>
                  </a:cubicBezTo>
                  <a:cubicBezTo>
                    <a:pt x="10391" y="2365"/>
                    <a:pt x="10327" y="2382"/>
                    <a:pt x="10270" y="2415"/>
                  </a:cubicBezTo>
                  <a:cubicBezTo>
                    <a:pt x="10249" y="2421"/>
                    <a:pt x="10230" y="2429"/>
                    <a:pt x="10211" y="2438"/>
                  </a:cubicBezTo>
                  <a:cubicBezTo>
                    <a:pt x="10177" y="2455"/>
                    <a:pt x="10146" y="2475"/>
                    <a:pt x="10119" y="2500"/>
                  </a:cubicBezTo>
                  <a:cubicBezTo>
                    <a:pt x="10112" y="2493"/>
                    <a:pt x="10105" y="2486"/>
                    <a:pt x="10098" y="2480"/>
                  </a:cubicBezTo>
                  <a:cubicBezTo>
                    <a:pt x="10143" y="2450"/>
                    <a:pt x="10177" y="2398"/>
                    <a:pt x="10193" y="2349"/>
                  </a:cubicBezTo>
                  <a:cubicBezTo>
                    <a:pt x="10211" y="2292"/>
                    <a:pt x="10206" y="2235"/>
                    <a:pt x="10198" y="2176"/>
                  </a:cubicBezTo>
                  <a:cubicBezTo>
                    <a:pt x="10187" y="2112"/>
                    <a:pt x="10163" y="2051"/>
                    <a:pt x="10139" y="1991"/>
                  </a:cubicBezTo>
                  <a:cubicBezTo>
                    <a:pt x="10111" y="1922"/>
                    <a:pt x="10077" y="1855"/>
                    <a:pt x="10042" y="1790"/>
                  </a:cubicBezTo>
                  <a:cubicBezTo>
                    <a:pt x="10002" y="1712"/>
                    <a:pt x="9956" y="1639"/>
                    <a:pt x="9911" y="1565"/>
                  </a:cubicBezTo>
                  <a:cubicBezTo>
                    <a:pt x="9869" y="1499"/>
                    <a:pt x="9826" y="1435"/>
                    <a:pt x="9782" y="1372"/>
                  </a:cubicBezTo>
                  <a:cubicBezTo>
                    <a:pt x="9760" y="1289"/>
                    <a:pt x="9729" y="1210"/>
                    <a:pt x="9689" y="1133"/>
                  </a:cubicBezTo>
                  <a:cubicBezTo>
                    <a:pt x="9625" y="1010"/>
                    <a:pt x="9533" y="905"/>
                    <a:pt x="9438" y="804"/>
                  </a:cubicBezTo>
                  <a:cubicBezTo>
                    <a:pt x="9336" y="698"/>
                    <a:pt x="9228" y="593"/>
                    <a:pt x="9116" y="495"/>
                  </a:cubicBezTo>
                  <a:cubicBezTo>
                    <a:pt x="9023" y="414"/>
                    <a:pt x="8923" y="343"/>
                    <a:pt x="8817" y="280"/>
                  </a:cubicBezTo>
                  <a:cubicBezTo>
                    <a:pt x="8733" y="229"/>
                    <a:pt x="8633" y="185"/>
                    <a:pt x="8533" y="185"/>
                  </a:cubicBezTo>
                  <a:cubicBezTo>
                    <a:pt x="8522" y="185"/>
                    <a:pt x="8512" y="186"/>
                    <a:pt x="8502" y="187"/>
                  </a:cubicBezTo>
                  <a:cubicBezTo>
                    <a:pt x="8459" y="190"/>
                    <a:pt x="8417" y="207"/>
                    <a:pt x="8381" y="232"/>
                  </a:cubicBezTo>
                  <a:cubicBezTo>
                    <a:pt x="8358" y="227"/>
                    <a:pt x="8335" y="221"/>
                    <a:pt x="8311" y="216"/>
                  </a:cubicBezTo>
                  <a:cubicBezTo>
                    <a:pt x="8290" y="206"/>
                    <a:pt x="8270" y="197"/>
                    <a:pt x="8248" y="188"/>
                  </a:cubicBezTo>
                  <a:cubicBezTo>
                    <a:pt x="8194" y="165"/>
                    <a:pt x="8142" y="141"/>
                    <a:pt x="8086" y="125"/>
                  </a:cubicBezTo>
                  <a:cubicBezTo>
                    <a:pt x="8052" y="115"/>
                    <a:pt x="8018" y="111"/>
                    <a:pt x="7984" y="111"/>
                  </a:cubicBezTo>
                  <a:cubicBezTo>
                    <a:pt x="7968" y="111"/>
                    <a:pt x="7951" y="112"/>
                    <a:pt x="7935" y="113"/>
                  </a:cubicBezTo>
                  <a:cubicBezTo>
                    <a:pt x="7935" y="113"/>
                    <a:pt x="7933" y="113"/>
                    <a:pt x="7932" y="115"/>
                  </a:cubicBezTo>
                  <a:cubicBezTo>
                    <a:pt x="7917" y="112"/>
                    <a:pt x="7904" y="111"/>
                    <a:pt x="7890" y="110"/>
                  </a:cubicBezTo>
                  <a:cubicBezTo>
                    <a:pt x="7842" y="107"/>
                    <a:pt x="7795" y="101"/>
                    <a:pt x="7747" y="96"/>
                  </a:cubicBezTo>
                  <a:cubicBezTo>
                    <a:pt x="7716" y="69"/>
                    <a:pt x="7677" y="48"/>
                    <a:pt x="7637" y="39"/>
                  </a:cubicBezTo>
                  <a:cubicBezTo>
                    <a:pt x="7585" y="25"/>
                    <a:pt x="7530" y="20"/>
                    <a:pt x="7476" y="14"/>
                  </a:cubicBezTo>
                  <a:cubicBezTo>
                    <a:pt x="7397" y="7"/>
                    <a:pt x="7318" y="0"/>
                    <a:pt x="7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8053875" y="1189375"/>
              <a:ext cx="305075" cy="20500"/>
            </a:xfrm>
            <a:custGeom>
              <a:avLst/>
              <a:gdLst/>
              <a:ahLst/>
              <a:cxnLst/>
              <a:rect l="l" t="t" r="r" b="b"/>
              <a:pathLst>
                <a:path w="12203" h="820" extrusionOk="0">
                  <a:moveTo>
                    <a:pt x="3244" y="25"/>
                  </a:moveTo>
                  <a:cubicBezTo>
                    <a:pt x="3251" y="26"/>
                    <a:pt x="3257" y="26"/>
                    <a:pt x="3264" y="26"/>
                  </a:cubicBezTo>
                  <a:lnTo>
                    <a:pt x="3264" y="26"/>
                  </a:lnTo>
                  <a:cubicBezTo>
                    <a:pt x="3257" y="25"/>
                    <a:pt x="3251" y="25"/>
                    <a:pt x="3244" y="25"/>
                  </a:cubicBezTo>
                  <a:close/>
                  <a:moveTo>
                    <a:pt x="11388" y="118"/>
                  </a:moveTo>
                  <a:cubicBezTo>
                    <a:pt x="11394" y="118"/>
                    <a:pt x="11399" y="118"/>
                    <a:pt x="11405" y="118"/>
                  </a:cubicBezTo>
                  <a:lnTo>
                    <a:pt x="11405" y="118"/>
                  </a:lnTo>
                  <a:cubicBezTo>
                    <a:pt x="11400" y="118"/>
                    <a:pt x="11394" y="118"/>
                    <a:pt x="11388" y="118"/>
                  </a:cubicBezTo>
                  <a:close/>
                  <a:moveTo>
                    <a:pt x="5992" y="674"/>
                  </a:moveTo>
                  <a:lnTo>
                    <a:pt x="5992" y="674"/>
                  </a:lnTo>
                  <a:cubicBezTo>
                    <a:pt x="5997" y="675"/>
                    <a:pt x="6003" y="675"/>
                    <a:pt x="6009" y="675"/>
                  </a:cubicBezTo>
                  <a:cubicBezTo>
                    <a:pt x="6003" y="675"/>
                    <a:pt x="5997" y="675"/>
                    <a:pt x="5992" y="674"/>
                  </a:cubicBezTo>
                  <a:close/>
                  <a:moveTo>
                    <a:pt x="2245" y="0"/>
                  </a:moveTo>
                  <a:cubicBezTo>
                    <a:pt x="2039" y="0"/>
                    <a:pt x="1832" y="6"/>
                    <a:pt x="1627" y="20"/>
                  </a:cubicBezTo>
                  <a:cubicBezTo>
                    <a:pt x="1441" y="31"/>
                    <a:pt x="1256" y="30"/>
                    <a:pt x="1069" y="36"/>
                  </a:cubicBezTo>
                  <a:cubicBezTo>
                    <a:pt x="881" y="41"/>
                    <a:pt x="691" y="57"/>
                    <a:pt x="502" y="76"/>
                  </a:cubicBezTo>
                  <a:cubicBezTo>
                    <a:pt x="480" y="78"/>
                    <a:pt x="459" y="80"/>
                    <a:pt x="436" y="81"/>
                  </a:cubicBezTo>
                  <a:cubicBezTo>
                    <a:pt x="444" y="81"/>
                    <a:pt x="452" y="80"/>
                    <a:pt x="460" y="80"/>
                  </a:cubicBezTo>
                  <a:cubicBezTo>
                    <a:pt x="420" y="82"/>
                    <a:pt x="380" y="86"/>
                    <a:pt x="340" y="89"/>
                  </a:cubicBezTo>
                  <a:cubicBezTo>
                    <a:pt x="276" y="94"/>
                    <a:pt x="217" y="97"/>
                    <a:pt x="160" y="131"/>
                  </a:cubicBezTo>
                  <a:cubicBezTo>
                    <a:pt x="85" y="175"/>
                    <a:pt x="46" y="271"/>
                    <a:pt x="22" y="350"/>
                  </a:cubicBezTo>
                  <a:cubicBezTo>
                    <a:pt x="8" y="399"/>
                    <a:pt x="0" y="448"/>
                    <a:pt x="8" y="500"/>
                  </a:cubicBezTo>
                  <a:cubicBezTo>
                    <a:pt x="16" y="552"/>
                    <a:pt x="47" y="603"/>
                    <a:pt x="86" y="638"/>
                  </a:cubicBezTo>
                  <a:cubicBezTo>
                    <a:pt x="166" y="715"/>
                    <a:pt x="287" y="730"/>
                    <a:pt x="393" y="737"/>
                  </a:cubicBezTo>
                  <a:cubicBezTo>
                    <a:pt x="417" y="738"/>
                    <a:pt x="441" y="738"/>
                    <a:pt x="464" y="738"/>
                  </a:cubicBezTo>
                  <a:cubicBezTo>
                    <a:pt x="533" y="738"/>
                    <a:pt x="601" y="734"/>
                    <a:pt x="669" y="730"/>
                  </a:cubicBezTo>
                  <a:cubicBezTo>
                    <a:pt x="773" y="723"/>
                    <a:pt x="876" y="715"/>
                    <a:pt x="979" y="708"/>
                  </a:cubicBezTo>
                  <a:cubicBezTo>
                    <a:pt x="1139" y="697"/>
                    <a:pt x="1299" y="689"/>
                    <a:pt x="1459" y="682"/>
                  </a:cubicBezTo>
                  <a:cubicBezTo>
                    <a:pt x="1493" y="733"/>
                    <a:pt x="1551" y="766"/>
                    <a:pt x="1615" y="766"/>
                  </a:cubicBezTo>
                  <a:cubicBezTo>
                    <a:pt x="1616" y="766"/>
                    <a:pt x="1617" y="766"/>
                    <a:pt x="1618" y="766"/>
                  </a:cubicBezTo>
                  <a:cubicBezTo>
                    <a:pt x="1674" y="766"/>
                    <a:pt x="1730" y="767"/>
                    <a:pt x="1786" y="770"/>
                  </a:cubicBezTo>
                  <a:cubicBezTo>
                    <a:pt x="1874" y="775"/>
                    <a:pt x="1961" y="786"/>
                    <a:pt x="2049" y="796"/>
                  </a:cubicBezTo>
                  <a:cubicBezTo>
                    <a:pt x="2141" y="805"/>
                    <a:pt x="2236" y="804"/>
                    <a:pt x="2327" y="805"/>
                  </a:cubicBezTo>
                  <a:cubicBezTo>
                    <a:pt x="2424" y="804"/>
                    <a:pt x="2520" y="799"/>
                    <a:pt x="2616" y="795"/>
                  </a:cubicBezTo>
                  <a:cubicBezTo>
                    <a:pt x="2708" y="791"/>
                    <a:pt x="2800" y="786"/>
                    <a:pt x="2891" y="786"/>
                  </a:cubicBezTo>
                  <a:cubicBezTo>
                    <a:pt x="2900" y="786"/>
                    <a:pt x="2908" y="786"/>
                    <a:pt x="2917" y="786"/>
                  </a:cubicBezTo>
                  <a:cubicBezTo>
                    <a:pt x="3058" y="791"/>
                    <a:pt x="3199" y="798"/>
                    <a:pt x="3340" y="798"/>
                  </a:cubicBezTo>
                  <a:cubicBezTo>
                    <a:pt x="3394" y="798"/>
                    <a:pt x="3448" y="797"/>
                    <a:pt x="3503" y="795"/>
                  </a:cubicBezTo>
                  <a:cubicBezTo>
                    <a:pt x="3693" y="785"/>
                    <a:pt x="3883" y="765"/>
                    <a:pt x="4075" y="754"/>
                  </a:cubicBezTo>
                  <a:cubicBezTo>
                    <a:pt x="4170" y="747"/>
                    <a:pt x="4266" y="739"/>
                    <a:pt x="4362" y="734"/>
                  </a:cubicBezTo>
                  <a:cubicBezTo>
                    <a:pt x="4454" y="730"/>
                    <a:pt x="4547" y="730"/>
                    <a:pt x="4638" y="730"/>
                  </a:cubicBezTo>
                  <a:cubicBezTo>
                    <a:pt x="4764" y="729"/>
                    <a:pt x="4888" y="723"/>
                    <a:pt x="5014" y="717"/>
                  </a:cubicBezTo>
                  <a:cubicBezTo>
                    <a:pt x="5092" y="713"/>
                    <a:pt x="5169" y="709"/>
                    <a:pt x="5246" y="707"/>
                  </a:cubicBezTo>
                  <a:cubicBezTo>
                    <a:pt x="5374" y="703"/>
                    <a:pt x="5501" y="694"/>
                    <a:pt x="5629" y="684"/>
                  </a:cubicBezTo>
                  <a:cubicBezTo>
                    <a:pt x="5716" y="676"/>
                    <a:pt x="5802" y="673"/>
                    <a:pt x="5889" y="673"/>
                  </a:cubicBezTo>
                  <a:cubicBezTo>
                    <a:pt x="5923" y="673"/>
                    <a:pt x="5957" y="674"/>
                    <a:pt x="5992" y="674"/>
                  </a:cubicBezTo>
                  <a:lnTo>
                    <a:pt x="5992" y="674"/>
                  </a:lnTo>
                  <a:cubicBezTo>
                    <a:pt x="5989" y="674"/>
                    <a:pt x="5987" y="674"/>
                    <a:pt x="5985" y="674"/>
                  </a:cubicBezTo>
                  <a:lnTo>
                    <a:pt x="5985" y="674"/>
                  </a:lnTo>
                  <a:cubicBezTo>
                    <a:pt x="6162" y="682"/>
                    <a:pt x="6340" y="684"/>
                    <a:pt x="6518" y="684"/>
                  </a:cubicBezTo>
                  <a:cubicBezTo>
                    <a:pt x="6711" y="684"/>
                    <a:pt x="6905" y="682"/>
                    <a:pt x="7099" y="682"/>
                  </a:cubicBezTo>
                  <a:cubicBezTo>
                    <a:pt x="7118" y="682"/>
                    <a:pt x="7138" y="682"/>
                    <a:pt x="7157" y="682"/>
                  </a:cubicBezTo>
                  <a:cubicBezTo>
                    <a:pt x="7176" y="682"/>
                    <a:pt x="7194" y="682"/>
                    <a:pt x="7213" y="682"/>
                  </a:cubicBezTo>
                  <a:cubicBezTo>
                    <a:pt x="7398" y="682"/>
                    <a:pt x="7583" y="677"/>
                    <a:pt x="7767" y="677"/>
                  </a:cubicBezTo>
                  <a:cubicBezTo>
                    <a:pt x="7926" y="678"/>
                    <a:pt x="8087" y="682"/>
                    <a:pt x="8247" y="682"/>
                  </a:cubicBezTo>
                  <a:cubicBezTo>
                    <a:pt x="8278" y="682"/>
                    <a:pt x="8309" y="682"/>
                    <a:pt x="8341" y="682"/>
                  </a:cubicBezTo>
                  <a:cubicBezTo>
                    <a:pt x="8662" y="678"/>
                    <a:pt x="8985" y="670"/>
                    <a:pt x="9307" y="670"/>
                  </a:cubicBezTo>
                  <a:cubicBezTo>
                    <a:pt x="9375" y="670"/>
                    <a:pt x="9443" y="671"/>
                    <a:pt x="9511" y="671"/>
                  </a:cubicBezTo>
                  <a:cubicBezTo>
                    <a:pt x="9700" y="689"/>
                    <a:pt x="9887" y="711"/>
                    <a:pt x="10075" y="721"/>
                  </a:cubicBezTo>
                  <a:cubicBezTo>
                    <a:pt x="10272" y="730"/>
                    <a:pt x="10470" y="738"/>
                    <a:pt x="10666" y="747"/>
                  </a:cubicBezTo>
                  <a:cubicBezTo>
                    <a:pt x="10892" y="758"/>
                    <a:pt x="11117" y="772"/>
                    <a:pt x="11343" y="779"/>
                  </a:cubicBezTo>
                  <a:lnTo>
                    <a:pt x="11336" y="779"/>
                  </a:lnTo>
                  <a:cubicBezTo>
                    <a:pt x="11443" y="783"/>
                    <a:pt x="11547" y="793"/>
                    <a:pt x="11651" y="809"/>
                  </a:cubicBezTo>
                  <a:cubicBezTo>
                    <a:pt x="11684" y="814"/>
                    <a:pt x="11716" y="818"/>
                    <a:pt x="11748" y="819"/>
                  </a:cubicBezTo>
                  <a:cubicBezTo>
                    <a:pt x="11754" y="819"/>
                    <a:pt x="11760" y="820"/>
                    <a:pt x="11766" y="820"/>
                  </a:cubicBezTo>
                  <a:cubicBezTo>
                    <a:pt x="11772" y="820"/>
                    <a:pt x="11778" y="819"/>
                    <a:pt x="11785" y="819"/>
                  </a:cubicBezTo>
                  <a:cubicBezTo>
                    <a:pt x="11818" y="818"/>
                    <a:pt x="11851" y="813"/>
                    <a:pt x="11883" y="807"/>
                  </a:cubicBezTo>
                  <a:cubicBezTo>
                    <a:pt x="11906" y="803"/>
                    <a:pt x="11929" y="799"/>
                    <a:pt x="11952" y="796"/>
                  </a:cubicBezTo>
                  <a:cubicBezTo>
                    <a:pt x="11996" y="795"/>
                    <a:pt x="12040" y="789"/>
                    <a:pt x="12081" y="772"/>
                  </a:cubicBezTo>
                  <a:cubicBezTo>
                    <a:pt x="12157" y="741"/>
                    <a:pt x="12202" y="655"/>
                    <a:pt x="12189" y="574"/>
                  </a:cubicBezTo>
                  <a:cubicBezTo>
                    <a:pt x="12181" y="517"/>
                    <a:pt x="12147" y="472"/>
                    <a:pt x="12101" y="446"/>
                  </a:cubicBezTo>
                  <a:cubicBezTo>
                    <a:pt x="12121" y="430"/>
                    <a:pt x="12138" y="412"/>
                    <a:pt x="12151" y="390"/>
                  </a:cubicBezTo>
                  <a:cubicBezTo>
                    <a:pt x="12199" y="308"/>
                    <a:pt x="12167" y="204"/>
                    <a:pt x="12096" y="149"/>
                  </a:cubicBezTo>
                  <a:cubicBezTo>
                    <a:pt x="12042" y="107"/>
                    <a:pt x="11977" y="95"/>
                    <a:pt x="11910" y="95"/>
                  </a:cubicBezTo>
                  <a:cubicBezTo>
                    <a:pt x="11845" y="95"/>
                    <a:pt x="11778" y="107"/>
                    <a:pt x="11717" y="113"/>
                  </a:cubicBezTo>
                  <a:lnTo>
                    <a:pt x="11545" y="120"/>
                  </a:lnTo>
                  <a:cubicBezTo>
                    <a:pt x="11532" y="121"/>
                    <a:pt x="11519" y="121"/>
                    <a:pt x="11507" y="121"/>
                  </a:cubicBezTo>
                  <a:cubicBezTo>
                    <a:pt x="11473" y="121"/>
                    <a:pt x="11439" y="119"/>
                    <a:pt x="11405" y="118"/>
                  </a:cubicBezTo>
                  <a:lnTo>
                    <a:pt x="11405" y="118"/>
                  </a:lnTo>
                  <a:cubicBezTo>
                    <a:pt x="11407" y="119"/>
                    <a:pt x="11409" y="119"/>
                    <a:pt x="11411" y="119"/>
                  </a:cubicBezTo>
                  <a:cubicBezTo>
                    <a:pt x="11230" y="110"/>
                    <a:pt x="11051" y="109"/>
                    <a:pt x="10870" y="104"/>
                  </a:cubicBezTo>
                  <a:cubicBezTo>
                    <a:pt x="10668" y="90"/>
                    <a:pt x="10466" y="80"/>
                    <a:pt x="10265" y="78"/>
                  </a:cubicBezTo>
                  <a:cubicBezTo>
                    <a:pt x="10065" y="74"/>
                    <a:pt x="9864" y="73"/>
                    <a:pt x="9664" y="68"/>
                  </a:cubicBezTo>
                  <a:cubicBezTo>
                    <a:pt x="9539" y="61"/>
                    <a:pt x="9415" y="50"/>
                    <a:pt x="9291" y="44"/>
                  </a:cubicBezTo>
                  <a:cubicBezTo>
                    <a:pt x="9184" y="37"/>
                    <a:pt x="9078" y="37"/>
                    <a:pt x="8972" y="37"/>
                  </a:cubicBezTo>
                  <a:cubicBezTo>
                    <a:pt x="8941" y="37"/>
                    <a:pt x="8911" y="37"/>
                    <a:pt x="8880" y="37"/>
                  </a:cubicBezTo>
                  <a:cubicBezTo>
                    <a:pt x="8738" y="37"/>
                    <a:pt x="8597" y="32"/>
                    <a:pt x="8455" y="28"/>
                  </a:cubicBezTo>
                  <a:cubicBezTo>
                    <a:pt x="8319" y="23"/>
                    <a:pt x="8184" y="22"/>
                    <a:pt x="8048" y="17"/>
                  </a:cubicBezTo>
                  <a:cubicBezTo>
                    <a:pt x="7900" y="10"/>
                    <a:pt x="7754" y="2"/>
                    <a:pt x="7605" y="2"/>
                  </a:cubicBezTo>
                  <a:cubicBezTo>
                    <a:pt x="7558" y="2"/>
                    <a:pt x="7511" y="3"/>
                    <a:pt x="7464" y="5"/>
                  </a:cubicBezTo>
                  <a:cubicBezTo>
                    <a:pt x="7270" y="10"/>
                    <a:pt x="7076" y="21"/>
                    <a:pt x="6881" y="26"/>
                  </a:cubicBezTo>
                  <a:cubicBezTo>
                    <a:pt x="6680" y="31"/>
                    <a:pt x="6477" y="28"/>
                    <a:pt x="6275" y="40"/>
                  </a:cubicBezTo>
                  <a:cubicBezTo>
                    <a:pt x="6107" y="51"/>
                    <a:pt x="5941" y="66"/>
                    <a:pt x="5773" y="66"/>
                  </a:cubicBezTo>
                  <a:cubicBezTo>
                    <a:pt x="5751" y="66"/>
                    <a:pt x="5730" y="66"/>
                    <a:pt x="5708" y="65"/>
                  </a:cubicBezTo>
                  <a:cubicBezTo>
                    <a:pt x="5512" y="60"/>
                    <a:pt x="5316" y="48"/>
                    <a:pt x="5119" y="48"/>
                  </a:cubicBezTo>
                  <a:cubicBezTo>
                    <a:pt x="4917" y="47"/>
                    <a:pt x="4715" y="47"/>
                    <a:pt x="4512" y="40"/>
                  </a:cubicBezTo>
                  <a:cubicBezTo>
                    <a:pt x="4322" y="34"/>
                    <a:pt x="4133" y="29"/>
                    <a:pt x="3943" y="26"/>
                  </a:cubicBezTo>
                  <a:cubicBezTo>
                    <a:pt x="3921" y="26"/>
                    <a:pt x="3899" y="26"/>
                    <a:pt x="3877" y="26"/>
                  </a:cubicBezTo>
                  <a:cubicBezTo>
                    <a:pt x="3737" y="26"/>
                    <a:pt x="3597" y="31"/>
                    <a:pt x="3456" y="31"/>
                  </a:cubicBezTo>
                  <a:cubicBezTo>
                    <a:pt x="3425" y="31"/>
                    <a:pt x="3394" y="30"/>
                    <a:pt x="3363" y="30"/>
                  </a:cubicBezTo>
                  <a:cubicBezTo>
                    <a:pt x="3331" y="29"/>
                    <a:pt x="3297" y="27"/>
                    <a:pt x="3264" y="26"/>
                  </a:cubicBezTo>
                  <a:lnTo>
                    <a:pt x="3264" y="26"/>
                  </a:lnTo>
                  <a:cubicBezTo>
                    <a:pt x="3265" y="26"/>
                    <a:pt x="3267" y="26"/>
                    <a:pt x="3268" y="26"/>
                  </a:cubicBezTo>
                  <a:cubicBezTo>
                    <a:pt x="3101" y="18"/>
                    <a:pt x="2935" y="17"/>
                    <a:pt x="2768" y="13"/>
                  </a:cubicBezTo>
                  <a:lnTo>
                    <a:pt x="2783" y="13"/>
                  </a:lnTo>
                  <a:cubicBezTo>
                    <a:pt x="2604" y="5"/>
                    <a:pt x="2425" y="0"/>
                    <a:pt x="224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8282450" y="1166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1" y="1"/>
                  </a:moveTo>
                  <a:cubicBezTo>
                    <a:pt x="188" y="1"/>
                    <a:pt x="186" y="1"/>
                    <a:pt x="183" y="1"/>
                  </a:cubicBezTo>
                  <a:cubicBezTo>
                    <a:pt x="83" y="6"/>
                    <a:pt x="0" y="88"/>
                    <a:pt x="3" y="191"/>
                  </a:cubicBezTo>
                  <a:cubicBezTo>
                    <a:pt x="6" y="288"/>
                    <a:pt x="88" y="372"/>
                    <a:pt x="188" y="372"/>
                  </a:cubicBezTo>
                  <a:cubicBezTo>
                    <a:pt x="190" y="372"/>
                    <a:pt x="192" y="372"/>
                    <a:pt x="194" y="372"/>
                  </a:cubicBezTo>
                  <a:cubicBezTo>
                    <a:pt x="293" y="367"/>
                    <a:pt x="376" y="284"/>
                    <a:pt x="373" y="182"/>
                  </a:cubicBezTo>
                  <a:cubicBezTo>
                    <a:pt x="371" y="85"/>
                    <a:pt x="288" y="1"/>
                    <a:pt x="19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8271300" y="1175725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4" y="3"/>
                    <a:pt x="6" y="4"/>
                    <a:pt x="7" y="5"/>
                  </a:cubicBezTo>
                  <a:lnTo>
                    <a:pt x="6" y="5"/>
                  </a:lnTo>
                  <a:cubicBezTo>
                    <a:pt x="13" y="9"/>
                    <a:pt x="21" y="12"/>
                    <a:pt x="28" y="14"/>
                  </a:cubicBezTo>
                  <a:cubicBezTo>
                    <a:pt x="19" y="11"/>
                    <a:pt x="11" y="7"/>
                    <a:pt x="2" y="2"/>
                  </a:cubicBezTo>
                  <a:close/>
                </a:path>
              </a:pathLst>
            </a:custGeom>
            <a:solidFill>
              <a:srgbClr val="EA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8268200" y="1166900"/>
              <a:ext cx="10950" cy="9600"/>
            </a:xfrm>
            <a:custGeom>
              <a:avLst/>
              <a:gdLst/>
              <a:ahLst/>
              <a:cxnLst/>
              <a:rect l="l" t="t" r="r" b="b"/>
              <a:pathLst>
                <a:path w="438" h="384" extrusionOk="0">
                  <a:moveTo>
                    <a:pt x="200" y="0"/>
                  </a:moveTo>
                  <a:cubicBezTo>
                    <a:pt x="183" y="0"/>
                    <a:pt x="167" y="3"/>
                    <a:pt x="151" y="7"/>
                  </a:cubicBezTo>
                  <a:cubicBezTo>
                    <a:pt x="51" y="36"/>
                    <a:pt x="1" y="138"/>
                    <a:pt x="25" y="236"/>
                  </a:cubicBezTo>
                  <a:cubicBezTo>
                    <a:pt x="37" y="290"/>
                    <a:pt x="77" y="329"/>
                    <a:pt x="124" y="354"/>
                  </a:cubicBezTo>
                  <a:lnTo>
                    <a:pt x="120" y="351"/>
                  </a:lnTo>
                  <a:lnTo>
                    <a:pt x="120" y="351"/>
                  </a:lnTo>
                  <a:cubicBezTo>
                    <a:pt x="156" y="371"/>
                    <a:pt x="194" y="384"/>
                    <a:pt x="232" y="384"/>
                  </a:cubicBezTo>
                  <a:cubicBezTo>
                    <a:pt x="234" y="384"/>
                    <a:pt x="236" y="383"/>
                    <a:pt x="238" y="383"/>
                  </a:cubicBezTo>
                  <a:cubicBezTo>
                    <a:pt x="266" y="382"/>
                    <a:pt x="295" y="373"/>
                    <a:pt x="322" y="357"/>
                  </a:cubicBezTo>
                  <a:cubicBezTo>
                    <a:pt x="428" y="293"/>
                    <a:pt x="438" y="149"/>
                    <a:pt x="354" y="63"/>
                  </a:cubicBezTo>
                  <a:cubicBezTo>
                    <a:pt x="336" y="46"/>
                    <a:pt x="315" y="32"/>
                    <a:pt x="292" y="24"/>
                  </a:cubicBezTo>
                  <a:cubicBezTo>
                    <a:pt x="265" y="9"/>
                    <a:pt x="232" y="0"/>
                    <a:pt x="2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8145125" y="1168275"/>
              <a:ext cx="10850" cy="9375"/>
            </a:xfrm>
            <a:custGeom>
              <a:avLst/>
              <a:gdLst/>
              <a:ahLst/>
              <a:cxnLst/>
              <a:rect l="l" t="t" r="r" b="b"/>
              <a:pathLst>
                <a:path w="434" h="375" extrusionOk="0">
                  <a:moveTo>
                    <a:pt x="202" y="1"/>
                  </a:moveTo>
                  <a:cubicBezTo>
                    <a:pt x="120" y="1"/>
                    <a:pt x="42" y="63"/>
                    <a:pt x="23" y="143"/>
                  </a:cubicBezTo>
                  <a:cubicBezTo>
                    <a:pt x="0" y="245"/>
                    <a:pt x="64" y="340"/>
                    <a:pt x="161" y="366"/>
                  </a:cubicBezTo>
                  <a:cubicBezTo>
                    <a:pt x="172" y="370"/>
                    <a:pt x="183" y="371"/>
                    <a:pt x="193" y="371"/>
                  </a:cubicBezTo>
                  <a:cubicBezTo>
                    <a:pt x="204" y="373"/>
                    <a:pt x="213" y="375"/>
                    <a:pt x="223" y="375"/>
                  </a:cubicBezTo>
                  <a:cubicBezTo>
                    <a:pt x="227" y="375"/>
                    <a:pt x="230" y="374"/>
                    <a:pt x="233" y="374"/>
                  </a:cubicBezTo>
                  <a:cubicBezTo>
                    <a:pt x="297" y="372"/>
                    <a:pt x="361" y="332"/>
                    <a:pt x="391" y="276"/>
                  </a:cubicBezTo>
                  <a:cubicBezTo>
                    <a:pt x="433" y="197"/>
                    <a:pt x="413" y="89"/>
                    <a:pt x="336" y="38"/>
                  </a:cubicBezTo>
                  <a:cubicBezTo>
                    <a:pt x="321" y="29"/>
                    <a:pt x="308" y="22"/>
                    <a:pt x="293" y="16"/>
                  </a:cubicBezTo>
                  <a:cubicBezTo>
                    <a:pt x="294" y="16"/>
                    <a:pt x="294" y="15"/>
                    <a:pt x="294" y="15"/>
                  </a:cubicBezTo>
                  <a:lnTo>
                    <a:pt x="293" y="15"/>
                  </a:lnTo>
                  <a:cubicBezTo>
                    <a:pt x="272" y="5"/>
                    <a:pt x="250" y="1"/>
                    <a:pt x="227" y="1"/>
                  </a:cubicBezTo>
                  <a:cubicBezTo>
                    <a:pt x="224" y="1"/>
                    <a:pt x="221" y="1"/>
                    <a:pt x="218" y="1"/>
                  </a:cubicBezTo>
                  <a:cubicBezTo>
                    <a:pt x="213" y="1"/>
                    <a:pt x="207" y="1"/>
                    <a:pt x="20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8047125" y="1102275"/>
              <a:ext cx="318000" cy="114275"/>
            </a:xfrm>
            <a:custGeom>
              <a:avLst/>
              <a:gdLst/>
              <a:ahLst/>
              <a:cxnLst/>
              <a:rect l="l" t="t" r="r" b="b"/>
              <a:pathLst>
                <a:path w="12720" h="4571" extrusionOk="0">
                  <a:moveTo>
                    <a:pt x="7221" y="645"/>
                  </a:moveTo>
                  <a:lnTo>
                    <a:pt x="7221" y="645"/>
                  </a:lnTo>
                  <a:cubicBezTo>
                    <a:pt x="7218" y="646"/>
                    <a:pt x="7215" y="648"/>
                    <a:pt x="7212" y="649"/>
                  </a:cubicBezTo>
                  <a:cubicBezTo>
                    <a:pt x="7215" y="648"/>
                    <a:pt x="7218" y="647"/>
                    <a:pt x="7221" y="645"/>
                  </a:cubicBezTo>
                  <a:close/>
                  <a:moveTo>
                    <a:pt x="5904" y="1329"/>
                  </a:moveTo>
                  <a:cubicBezTo>
                    <a:pt x="5904" y="1329"/>
                    <a:pt x="5903" y="1330"/>
                    <a:pt x="5903" y="1331"/>
                  </a:cubicBezTo>
                  <a:lnTo>
                    <a:pt x="5903" y="1331"/>
                  </a:lnTo>
                  <a:cubicBezTo>
                    <a:pt x="5903" y="1330"/>
                    <a:pt x="5904" y="1329"/>
                    <a:pt x="5904" y="1329"/>
                  </a:cubicBezTo>
                  <a:close/>
                  <a:moveTo>
                    <a:pt x="5923" y="1998"/>
                  </a:moveTo>
                  <a:lnTo>
                    <a:pt x="5923" y="1998"/>
                  </a:lnTo>
                  <a:cubicBezTo>
                    <a:pt x="5922" y="1999"/>
                    <a:pt x="5922" y="2000"/>
                    <a:pt x="5921" y="2001"/>
                  </a:cubicBezTo>
                  <a:cubicBezTo>
                    <a:pt x="5922" y="2000"/>
                    <a:pt x="5922" y="1999"/>
                    <a:pt x="5923" y="1998"/>
                  </a:cubicBezTo>
                  <a:close/>
                  <a:moveTo>
                    <a:pt x="12568" y="3481"/>
                  </a:moveTo>
                  <a:cubicBezTo>
                    <a:pt x="12570" y="3487"/>
                    <a:pt x="12571" y="3493"/>
                    <a:pt x="12573" y="3499"/>
                  </a:cubicBezTo>
                  <a:cubicBezTo>
                    <a:pt x="12572" y="3494"/>
                    <a:pt x="12570" y="3488"/>
                    <a:pt x="12568" y="3481"/>
                  </a:cubicBezTo>
                  <a:close/>
                  <a:moveTo>
                    <a:pt x="718" y="4167"/>
                  </a:moveTo>
                  <a:cubicBezTo>
                    <a:pt x="723" y="4167"/>
                    <a:pt x="727" y="4167"/>
                    <a:pt x="731" y="4167"/>
                  </a:cubicBezTo>
                  <a:lnTo>
                    <a:pt x="731" y="4167"/>
                  </a:lnTo>
                  <a:cubicBezTo>
                    <a:pt x="727" y="4167"/>
                    <a:pt x="723" y="4167"/>
                    <a:pt x="718" y="4167"/>
                  </a:cubicBezTo>
                  <a:close/>
                  <a:moveTo>
                    <a:pt x="8389" y="369"/>
                  </a:moveTo>
                  <a:cubicBezTo>
                    <a:pt x="8402" y="369"/>
                    <a:pt x="8415" y="369"/>
                    <a:pt x="8429" y="369"/>
                  </a:cubicBezTo>
                  <a:cubicBezTo>
                    <a:pt x="8494" y="374"/>
                    <a:pt x="8558" y="381"/>
                    <a:pt x="8623" y="389"/>
                  </a:cubicBezTo>
                  <a:cubicBezTo>
                    <a:pt x="8712" y="407"/>
                    <a:pt x="8799" y="428"/>
                    <a:pt x="8887" y="452"/>
                  </a:cubicBezTo>
                  <a:cubicBezTo>
                    <a:pt x="8972" y="479"/>
                    <a:pt x="9054" y="509"/>
                    <a:pt x="9137" y="543"/>
                  </a:cubicBezTo>
                  <a:cubicBezTo>
                    <a:pt x="9235" y="588"/>
                    <a:pt x="9332" y="635"/>
                    <a:pt x="9426" y="688"/>
                  </a:cubicBezTo>
                  <a:cubicBezTo>
                    <a:pt x="9464" y="710"/>
                    <a:pt x="9499" y="734"/>
                    <a:pt x="9533" y="758"/>
                  </a:cubicBezTo>
                  <a:cubicBezTo>
                    <a:pt x="9588" y="803"/>
                    <a:pt x="9639" y="851"/>
                    <a:pt x="9690" y="900"/>
                  </a:cubicBezTo>
                  <a:cubicBezTo>
                    <a:pt x="9744" y="957"/>
                    <a:pt x="9795" y="1015"/>
                    <a:pt x="9846" y="1076"/>
                  </a:cubicBezTo>
                  <a:cubicBezTo>
                    <a:pt x="9954" y="1227"/>
                    <a:pt x="10048" y="1386"/>
                    <a:pt x="10139" y="1548"/>
                  </a:cubicBezTo>
                  <a:cubicBezTo>
                    <a:pt x="10215" y="1690"/>
                    <a:pt x="10283" y="1833"/>
                    <a:pt x="10345" y="1982"/>
                  </a:cubicBezTo>
                  <a:cubicBezTo>
                    <a:pt x="10386" y="2098"/>
                    <a:pt x="10426" y="2215"/>
                    <a:pt x="10461" y="2334"/>
                  </a:cubicBezTo>
                  <a:cubicBezTo>
                    <a:pt x="10468" y="2366"/>
                    <a:pt x="10473" y="2399"/>
                    <a:pt x="10478" y="2431"/>
                  </a:cubicBezTo>
                  <a:cubicBezTo>
                    <a:pt x="10478" y="2432"/>
                    <a:pt x="10478" y="2434"/>
                    <a:pt x="10478" y="2436"/>
                  </a:cubicBezTo>
                  <a:cubicBezTo>
                    <a:pt x="10485" y="2461"/>
                    <a:pt x="10490" y="2487"/>
                    <a:pt x="10497" y="2512"/>
                  </a:cubicBezTo>
                  <a:lnTo>
                    <a:pt x="10496" y="2512"/>
                  </a:lnTo>
                  <a:cubicBezTo>
                    <a:pt x="10502" y="2532"/>
                    <a:pt x="10506" y="2552"/>
                    <a:pt x="10512" y="2572"/>
                  </a:cubicBezTo>
                  <a:cubicBezTo>
                    <a:pt x="10526" y="2613"/>
                    <a:pt x="10537" y="2654"/>
                    <a:pt x="10550" y="2695"/>
                  </a:cubicBezTo>
                  <a:cubicBezTo>
                    <a:pt x="10554" y="2712"/>
                    <a:pt x="10561" y="2729"/>
                    <a:pt x="10566" y="2748"/>
                  </a:cubicBezTo>
                  <a:cubicBezTo>
                    <a:pt x="10574" y="2787"/>
                    <a:pt x="10583" y="2827"/>
                    <a:pt x="10591" y="2867"/>
                  </a:cubicBezTo>
                  <a:cubicBezTo>
                    <a:pt x="10618" y="2858"/>
                    <a:pt x="10646" y="2847"/>
                    <a:pt x="10675" y="2839"/>
                  </a:cubicBezTo>
                  <a:cubicBezTo>
                    <a:pt x="10691" y="2835"/>
                    <a:pt x="10707" y="2829"/>
                    <a:pt x="10723" y="2824"/>
                  </a:cubicBezTo>
                  <a:cubicBezTo>
                    <a:pt x="10745" y="2816"/>
                    <a:pt x="10767" y="2808"/>
                    <a:pt x="10790" y="2799"/>
                  </a:cubicBezTo>
                  <a:cubicBezTo>
                    <a:pt x="10791" y="2796"/>
                    <a:pt x="10792" y="2791"/>
                    <a:pt x="10792" y="2787"/>
                  </a:cubicBezTo>
                  <a:cubicBezTo>
                    <a:pt x="10794" y="2786"/>
                    <a:pt x="10795" y="2786"/>
                    <a:pt x="10797" y="2785"/>
                  </a:cubicBezTo>
                  <a:lnTo>
                    <a:pt x="10797" y="2785"/>
                  </a:lnTo>
                  <a:cubicBezTo>
                    <a:pt x="10796" y="2786"/>
                    <a:pt x="10794" y="2786"/>
                    <a:pt x="10793" y="2787"/>
                  </a:cubicBezTo>
                  <a:cubicBezTo>
                    <a:pt x="10793" y="2787"/>
                    <a:pt x="10792" y="2788"/>
                    <a:pt x="10792" y="2788"/>
                  </a:cubicBezTo>
                  <a:lnTo>
                    <a:pt x="10800" y="2784"/>
                  </a:lnTo>
                  <a:lnTo>
                    <a:pt x="10800" y="2784"/>
                  </a:lnTo>
                  <a:cubicBezTo>
                    <a:pt x="10799" y="2784"/>
                    <a:pt x="10798" y="2785"/>
                    <a:pt x="10797" y="2785"/>
                  </a:cubicBezTo>
                  <a:lnTo>
                    <a:pt x="10797" y="2785"/>
                  </a:lnTo>
                  <a:cubicBezTo>
                    <a:pt x="10798" y="2784"/>
                    <a:pt x="10800" y="2784"/>
                    <a:pt x="10801" y="2783"/>
                  </a:cubicBezTo>
                  <a:lnTo>
                    <a:pt x="10801" y="2783"/>
                  </a:lnTo>
                  <a:lnTo>
                    <a:pt x="10800" y="2784"/>
                  </a:lnTo>
                  <a:lnTo>
                    <a:pt x="10800" y="2784"/>
                  </a:lnTo>
                  <a:cubicBezTo>
                    <a:pt x="10846" y="2768"/>
                    <a:pt x="10891" y="2753"/>
                    <a:pt x="10938" y="2740"/>
                  </a:cubicBezTo>
                  <a:cubicBezTo>
                    <a:pt x="10976" y="2732"/>
                    <a:pt x="11014" y="2726"/>
                    <a:pt x="11054" y="2719"/>
                  </a:cubicBezTo>
                  <a:cubicBezTo>
                    <a:pt x="11077" y="2718"/>
                    <a:pt x="11100" y="2717"/>
                    <a:pt x="11123" y="2717"/>
                  </a:cubicBezTo>
                  <a:cubicBezTo>
                    <a:pt x="11134" y="2718"/>
                    <a:pt x="11146" y="2719"/>
                    <a:pt x="11156" y="2719"/>
                  </a:cubicBezTo>
                  <a:cubicBezTo>
                    <a:pt x="11263" y="2737"/>
                    <a:pt x="11370" y="2766"/>
                    <a:pt x="11475" y="2795"/>
                  </a:cubicBezTo>
                  <a:cubicBezTo>
                    <a:pt x="11525" y="2811"/>
                    <a:pt x="11574" y="2827"/>
                    <a:pt x="11622" y="2845"/>
                  </a:cubicBezTo>
                  <a:cubicBezTo>
                    <a:pt x="11617" y="2843"/>
                    <a:pt x="11612" y="2840"/>
                    <a:pt x="11607" y="2838"/>
                  </a:cubicBezTo>
                  <a:lnTo>
                    <a:pt x="11607" y="2838"/>
                  </a:lnTo>
                  <a:cubicBezTo>
                    <a:pt x="11612" y="2840"/>
                    <a:pt x="11618" y="2843"/>
                    <a:pt x="11624" y="2845"/>
                  </a:cubicBezTo>
                  <a:cubicBezTo>
                    <a:pt x="11660" y="2862"/>
                    <a:pt x="11696" y="2880"/>
                    <a:pt x="11732" y="2900"/>
                  </a:cubicBezTo>
                  <a:cubicBezTo>
                    <a:pt x="11772" y="2924"/>
                    <a:pt x="11812" y="2951"/>
                    <a:pt x="11850" y="2981"/>
                  </a:cubicBezTo>
                  <a:cubicBezTo>
                    <a:pt x="11895" y="3015"/>
                    <a:pt x="11936" y="3052"/>
                    <a:pt x="11976" y="3092"/>
                  </a:cubicBezTo>
                  <a:cubicBezTo>
                    <a:pt x="12006" y="3123"/>
                    <a:pt x="12033" y="3154"/>
                    <a:pt x="12059" y="3187"/>
                  </a:cubicBezTo>
                  <a:cubicBezTo>
                    <a:pt x="12072" y="3205"/>
                    <a:pt x="12083" y="3225"/>
                    <a:pt x="12096" y="3244"/>
                  </a:cubicBezTo>
                  <a:cubicBezTo>
                    <a:pt x="12121" y="3294"/>
                    <a:pt x="12142" y="3345"/>
                    <a:pt x="12162" y="3396"/>
                  </a:cubicBezTo>
                  <a:cubicBezTo>
                    <a:pt x="12170" y="3424"/>
                    <a:pt x="12180" y="3451"/>
                    <a:pt x="12190" y="3480"/>
                  </a:cubicBezTo>
                  <a:cubicBezTo>
                    <a:pt x="12190" y="3481"/>
                    <a:pt x="12190" y="3482"/>
                    <a:pt x="12190" y="3483"/>
                  </a:cubicBezTo>
                  <a:cubicBezTo>
                    <a:pt x="12191" y="3486"/>
                    <a:pt x="12192" y="3491"/>
                    <a:pt x="12193" y="3494"/>
                  </a:cubicBezTo>
                  <a:cubicBezTo>
                    <a:pt x="12193" y="3492"/>
                    <a:pt x="12192" y="3491"/>
                    <a:pt x="12192" y="3489"/>
                  </a:cubicBezTo>
                  <a:lnTo>
                    <a:pt x="12192" y="3489"/>
                  </a:lnTo>
                  <a:cubicBezTo>
                    <a:pt x="12200" y="3523"/>
                    <a:pt x="12208" y="3556"/>
                    <a:pt x="12216" y="3588"/>
                  </a:cubicBezTo>
                  <a:cubicBezTo>
                    <a:pt x="12214" y="3580"/>
                    <a:pt x="12211" y="3573"/>
                    <a:pt x="12209" y="3565"/>
                  </a:cubicBezTo>
                  <a:lnTo>
                    <a:pt x="12209" y="3565"/>
                  </a:lnTo>
                  <a:cubicBezTo>
                    <a:pt x="12247" y="3743"/>
                    <a:pt x="12285" y="3916"/>
                    <a:pt x="12310" y="4096"/>
                  </a:cubicBezTo>
                  <a:cubicBezTo>
                    <a:pt x="12312" y="4118"/>
                    <a:pt x="12311" y="4141"/>
                    <a:pt x="12312" y="4162"/>
                  </a:cubicBezTo>
                  <a:cubicBezTo>
                    <a:pt x="12296" y="4163"/>
                    <a:pt x="12279" y="4163"/>
                    <a:pt x="12262" y="4165"/>
                  </a:cubicBezTo>
                  <a:cubicBezTo>
                    <a:pt x="12125" y="4172"/>
                    <a:pt x="11988" y="4175"/>
                    <a:pt x="11851" y="4175"/>
                  </a:cubicBezTo>
                  <a:cubicBezTo>
                    <a:pt x="11776" y="4175"/>
                    <a:pt x="11701" y="4174"/>
                    <a:pt x="11626" y="4173"/>
                  </a:cubicBezTo>
                  <a:cubicBezTo>
                    <a:pt x="11370" y="4157"/>
                    <a:pt x="11115" y="4131"/>
                    <a:pt x="10860" y="4111"/>
                  </a:cubicBezTo>
                  <a:cubicBezTo>
                    <a:pt x="10612" y="4089"/>
                    <a:pt x="10360" y="4088"/>
                    <a:pt x="10111" y="4083"/>
                  </a:cubicBezTo>
                  <a:cubicBezTo>
                    <a:pt x="10113" y="4083"/>
                    <a:pt x="10114" y="4083"/>
                    <a:pt x="10117" y="4082"/>
                  </a:cubicBezTo>
                  <a:cubicBezTo>
                    <a:pt x="9910" y="4078"/>
                    <a:pt x="9703" y="4070"/>
                    <a:pt x="9497" y="4070"/>
                  </a:cubicBezTo>
                  <a:cubicBezTo>
                    <a:pt x="9439" y="4070"/>
                    <a:pt x="9381" y="4070"/>
                    <a:pt x="9323" y="4072"/>
                  </a:cubicBezTo>
                  <a:cubicBezTo>
                    <a:pt x="9100" y="4078"/>
                    <a:pt x="8877" y="4083"/>
                    <a:pt x="8653" y="4083"/>
                  </a:cubicBezTo>
                  <a:cubicBezTo>
                    <a:pt x="8603" y="4083"/>
                    <a:pt x="8552" y="4083"/>
                    <a:pt x="8502" y="4082"/>
                  </a:cubicBezTo>
                  <a:cubicBezTo>
                    <a:pt x="8173" y="4073"/>
                    <a:pt x="7844" y="4055"/>
                    <a:pt x="7515" y="4055"/>
                  </a:cubicBezTo>
                  <a:cubicBezTo>
                    <a:pt x="7447" y="4055"/>
                    <a:pt x="7380" y="4055"/>
                    <a:pt x="7313" y="4057"/>
                  </a:cubicBezTo>
                  <a:cubicBezTo>
                    <a:pt x="7119" y="4062"/>
                    <a:pt x="6925" y="4073"/>
                    <a:pt x="6731" y="4074"/>
                  </a:cubicBezTo>
                  <a:cubicBezTo>
                    <a:pt x="6519" y="4076"/>
                    <a:pt x="6306" y="4076"/>
                    <a:pt x="6094" y="4081"/>
                  </a:cubicBezTo>
                  <a:cubicBezTo>
                    <a:pt x="5896" y="4086"/>
                    <a:pt x="5697" y="4096"/>
                    <a:pt x="5498" y="4100"/>
                  </a:cubicBezTo>
                  <a:cubicBezTo>
                    <a:pt x="5299" y="4107"/>
                    <a:pt x="5099" y="4107"/>
                    <a:pt x="4899" y="4108"/>
                  </a:cubicBezTo>
                  <a:cubicBezTo>
                    <a:pt x="4499" y="4111"/>
                    <a:pt x="4097" y="4111"/>
                    <a:pt x="3699" y="4139"/>
                  </a:cubicBezTo>
                  <a:cubicBezTo>
                    <a:pt x="3547" y="4150"/>
                    <a:pt x="3396" y="4167"/>
                    <a:pt x="3245" y="4181"/>
                  </a:cubicBezTo>
                  <a:cubicBezTo>
                    <a:pt x="3156" y="4187"/>
                    <a:pt x="3069" y="4193"/>
                    <a:pt x="2981" y="4197"/>
                  </a:cubicBezTo>
                  <a:cubicBezTo>
                    <a:pt x="2950" y="4198"/>
                    <a:pt x="2919" y="4198"/>
                    <a:pt x="2888" y="4198"/>
                  </a:cubicBezTo>
                  <a:cubicBezTo>
                    <a:pt x="2847" y="4198"/>
                    <a:pt x="2805" y="4198"/>
                    <a:pt x="2764" y="4198"/>
                  </a:cubicBezTo>
                  <a:cubicBezTo>
                    <a:pt x="2603" y="4193"/>
                    <a:pt x="2440" y="4186"/>
                    <a:pt x="2279" y="4177"/>
                  </a:cubicBezTo>
                  <a:cubicBezTo>
                    <a:pt x="2106" y="4168"/>
                    <a:pt x="1934" y="4159"/>
                    <a:pt x="1762" y="4158"/>
                  </a:cubicBezTo>
                  <a:cubicBezTo>
                    <a:pt x="1743" y="4157"/>
                    <a:pt x="1724" y="4157"/>
                    <a:pt x="1704" y="4157"/>
                  </a:cubicBezTo>
                  <a:cubicBezTo>
                    <a:pt x="1547" y="4157"/>
                    <a:pt x="1390" y="4165"/>
                    <a:pt x="1233" y="4168"/>
                  </a:cubicBezTo>
                  <a:cubicBezTo>
                    <a:pt x="1171" y="4170"/>
                    <a:pt x="1110" y="4170"/>
                    <a:pt x="1048" y="4170"/>
                  </a:cubicBezTo>
                  <a:cubicBezTo>
                    <a:pt x="942" y="4170"/>
                    <a:pt x="837" y="4168"/>
                    <a:pt x="731" y="4167"/>
                  </a:cubicBezTo>
                  <a:lnTo>
                    <a:pt x="731" y="4167"/>
                  </a:lnTo>
                  <a:cubicBezTo>
                    <a:pt x="735" y="4167"/>
                    <a:pt x="739" y="4167"/>
                    <a:pt x="742" y="4168"/>
                  </a:cubicBezTo>
                  <a:cubicBezTo>
                    <a:pt x="646" y="4165"/>
                    <a:pt x="549" y="4160"/>
                    <a:pt x="453" y="4155"/>
                  </a:cubicBezTo>
                  <a:cubicBezTo>
                    <a:pt x="458" y="4137"/>
                    <a:pt x="462" y="4118"/>
                    <a:pt x="467" y="4098"/>
                  </a:cubicBezTo>
                  <a:cubicBezTo>
                    <a:pt x="488" y="4025"/>
                    <a:pt x="509" y="3952"/>
                    <a:pt x="525" y="3878"/>
                  </a:cubicBezTo>
                  <a:cubicBezTo>
                    <a:pt x="541" y="3802"/>
                    <a:pt x="556" y="3728"/>
                    <a:pt x="574" y="3653"/>
                  </a:cubicBezTo>
                  <a:cubicBezTo>
                    <a:pt x="586" y="3618"/>
                    <a:pt x="598" y="3584"/>
                    <a:pt x="612" y="3549"/>
                  </a:cubicBezTo>
                  <a:cubicBezTo>
                    <a:pt x="650" y="3468"/>
                    <a:pt x="689" y="3389"/>
                    <a:pt x="733" y="3313"/>
                  </a:cubicBezTo>
                  <a:cubicBezTo>
                    <a:pt x="763" y="3269"/>
                    <a:pt x="794" y="3228"/>
                    <a:pt x="825" y="3187"/>
                  </a:cubicBezTo>
                  <a:cubicBezTo>
                    <a:pt x="857" y="3146"/>
                    <a:pt x="893" y="3107"/>
                    <a:pt x="931" y="3070"/>
                  </a:cubicBezTo>
                  <a:cubicBezTo>
                    <a:pt x="958" y="3045"/>
                    <a:pt x="987" y="3021"/>
                    <a:pt x="1017" y="2997"/>
                  </a:cubicBezTo>
                  <a:cubicBezTo>
                    <a:pt x="1049" y="2976"/>
                    <a:pt x="1080" y="2956"/>
                    <a:pt x="1113" y="2936"/>
                  </a:cubicBezTo>
                  <a:cubicBezTo>
                    <a:pt x="1195" y="2893"/>
                    <a:pt x="1279" y="2855"/>
                    <a:pt x="1364" y="2820"/>
                  </a:cubicBezTo>
                  <a:cubicBezTo>
                    <a:pt x="1457" y="2784"/>
                    <a:pt x="1550" y="2750"/>
                    <a:pt x="1643" y="2721"/>
                  </a:cubicBezTo>
                  <a:cubicBezTo>
                    <a:pt x="1731" y="2703"/>
                    <a:pt x="1816" y="2691"/>
                    <a:pt x="1904" y="2680"/>
                  </a:cubicBezTo>
                  <a:cubicBezTo>
                    <a:pt x="1973" y="2676"/>
                    <a:pt x="2040" y="2672"/>
                    <a:pt x="2109" y="2672"/>
                  </a:cubicBezTo>
                  <a:cubicBezTo>
                    <a:pt x="2118" y="2672"/>
                    <a:pt x="2126" y="2672"/>
                    <a:pt x="2134" y="2672"/>
                  </a:cubicBezTo>
                  <a:cubicBezTo>
                    <a:pt x="2166" y="2675"/>
                    <a:pt x="2199" y="2677"/>
                    <a:pt x="2231" y="2683"/>
                  </a:cubicBezTo>
                  <a:cubicBezTo>
                    <a:pt x="2230" y="2681"/>
                    <a:pt x="2229" y="2681"/>
                    <a:pt x="2227" y="2680"/>
                  </a:cubicBezTo>
                  <a:lnTo>
                    <a:pt x="2227" y="2680"/>
                  </a:lnTo>
                  <a:cubicBezTo>
                    <a:pt x="2304" y="2694"/>
                    <a:pt x="2380" y="2711"/>
                    <a:pt x="2455" y="2731"/>
                  </a:cubicBezTo>
                  <a:cubicBezTo>
                    <a:pt x="2447" y="2728"/>
                    <a:pt x="2439" y="2726"/>
                    <a:pt x="2432" y="2724"/>
                  </a:cubicBezTo>
                  <a:lnTo>
                    <a:pt x="2432" y="2724"/>
                  </a:lnTo>
                  <a:cubicBezTo>
                    <a:pt x="2464" y="2733"/>
                    <a:pt x="2496" y="2742"/>
                    <a:pt x="2528" y="2752"/>
                  </a:cubicBezTo>
                  <a:cubicBezTo>
                    <a:pt x="2552" y="2756"/>
                    <a:pt x="2575" y="2760"/>
                    <a:pt x="2599" y="2765"/>
                  </a:cubicBezTo>
                  <a:cubicBezTo>
                    <a:pt x="2599" y="2765"/>
                    <a:pt x="2599" y="2766"/>
                    <a:pt x="2598" y="2766"/>
                  </a:cubicBezTo>
                  <a:cubicBezTo>
                    <a:pt x="2603" y="2767"/>
                    <a:pt x="2608" y="2767"/>
                    <a:pt x="2613" y="2768"/>
                  </a:cubicBezTo>
                  <a:cubicBezTo>
                    <a:pt x="2648" y="2774"/>
                    <a:pt x="2685" y="2782"/>
                    <a:pt x="2719" y="2792"/>
                  </a:cubicBezTo>
                  <a:cubicBezTo>
                    <a:pt x="2759" y="2803"/>
                    <a:pt x="2798" y="2813"/>
                    <a:pt x="2838" y="2824"/>
                  </a:cubicBezTo>
                  <a:cubicBezTo>
                    <a:pt x="2876" y="2834"/>
                    <a:pt x="2914" y="2840"/>
                    <a:pt x="2944" y="2869"/>
                  </a:cubicBezTo>
                  <a:cubicBezTo>
                    <a:pt x="2947" y="2870"/>
                    <a:pt x="2952" y="2870"/>
                    <a:pt x="2955" y="2871"/>
                  </a:cubicBezTo>
                  <a:cubicBezTo>
                    <a:pt x="2992" y="2802"/>
                    <a:pt x="3029" y="2733"/>
                    <a:pt x="3067" y="2663"/>
                  </a:cubicBezTo>
                  <a:cubicBezTo>
                    <a:pt x="3072" y="2653"/>
                    <a:pt x="3076" y="2643"/>
                    <a:pt x="3081" y="2631"/>
                  </a:cubicBezTo>
                  <a:cubicBezTo>
                    <a:pt x="3083" y="2627"/>
                    <a:pt x="3085" y="2623"/>
                    <a:pt x="3088" y="2619"/>
                  </a:cubicBezTo>
                  <a:cubicBezTo>
                    <a:pt x="3091" y="2611"/>
                    <a:pt x="3096" y="2601"/>
                    <a:pt x="3100" y="2595"/>
                  </a:cubicBezTo>
                  <a:cubicBezTo>
                    <a:pt x="3097" y="2591"/>
                    <a:pt x="3092" y="2590"/>
                    <a:pt x="3088" y="2587"/>
                  </a:cubicBezTo>
                  <a:cubicBezTo>
                    <a:pt x="3141" y="2498"/>
                    <a:pt x="3196" y="2410"/>
                    <a:pt x="3259" y="2327"/>
                  </a:cubicBezTo>
                  <a:cubicBezTo>
                    <a:pt x="3287" y="2294"/>
                    <a:pt x="3315" y="2264"/>
                    <a:pt x="3345" y="2234"/>
                  </a:cubicBezTo>
                  <a:lnTo>
                    <a:pt x="3345" y="2234"/>
                  </a:lnTo>
                  <a:cubicBezTo>
                    <a:pt x="3345" y="2234"/>
                    <a:pt x="3344" y="2235"/>
                    <a:pt x="3344" y="2237"/>
                  </a:cubicBezTo>
                  <a:lnTo>
                    <a:pt x="3344" y="2237"/>
                  </a:lnTo>
                  <a:cubicBezTo>
                    <a:pt x="3344" y="2235"/>
                    <a:pt x="3345" y="2234"/>
                    <a:pt x="3346" y="2233"/>
                  </a:cubicBezTo>
                  <a:cubicBezTo>
                    <a:pt x="3348" y="2231"/>
                    <a:pt x="3352" y="2227"/>
                    <a:pt x="3354" y="2225"/>
                  </a:cubicBezTo>
                  <a:lnTo>
                    <a:pt x="3354" y="2226"/>
                  </a:lnTo>
                  <a:cubicBezTo>
                    <a:pt x="3355" y="2225"/>
                    <a:pt x="3356" y="2223"/>
                    <a:pt x="3357" y="2222"/>
                  </a:cubicBezTo>
                  <a:cubicBezTo>
                    <a:pt x="3358" y="2221"/>
                    <a:pt x="3358" y="2221"/>
                    <a:pt x="3359" y="2221"/>
                  </a:cubicBezTo>
                  <a:lnTo>
                    <a:pt x="3359" y="2221"/>
                  </a:lnTo>
                  <a:cubicBezTo>
                    <a:pt x="3434" y="2149"/>
                    <a:pt x="3508" y="2075"/>
                    <a:pt x="3584" y="2002"/>
                  </a:cubicBezTo>
                  <a:cubicBezTo>
                    <a:pt x="3612" y="1977"/>
                    <a:pt x="3642" y="1954"/>
                    <a:pt x="3672" y="1931"/>
                  </a:cubicBezTo>
                  <a:cubicBezTo>
                    <a:pt x="3700" y="1911"/>
                    <a:pt x="3729" y="1890"/>
                    <a:pt x="3760" y="1872"/>
                  </a:cubicBezTo>
                  <a:cubicBezTo>
                    <a:pt x="3760" y="1871"/>
                    <a:pt x="3760" y="1871"/>
                    <a:pt x="3760" y="1871"/>
                  </a:cubicBezTo>
                  <a:cubicBezTo>
                    <a:pt x="3811" y="1844"/>
                    <a:pt x="3865" y="1820"/>
                    <a:pt x="3919" y="1798"/>
                  </a:cubicBezTo>
                  <a:cubicBezTo>
                    <a:pt x="3950" y="1786"/>
                    <a:pt x="3979" y="1777"/>
                    <a:pt x="4010" y="1769"/>
                  </a:cubicBezTo>
                  <a:cubicBezTo>
                    <a:pt x="4101" y="1747"/>
                    <a:pt x="4193" y="1730"/>
                    <a:pt x="4286" y="1716"/>
                  </a:cubicBezTo>
                  <a:cubicBezTo>
                    <a:pt x="4331" y="1713"/>
                    <a:pt x="4374" y="1712"/>
                    <a:pt x="4417" y="1711"/>
                  </a:cubicBezTo>
                  <a:cubicBezTo>
                    <a:pt x="4502" y="1713"/>
                    <a:pt x="4583" y="1721"/>
                    <a:pt x="4668" y="1731"/>
                  </a:cubicBezTo>
                  <a:cubicBezTo>
                    <a:pt x="4707" y="1738"/>
                    <a:pt x="4746" y="1746"/>
                    <a:pt x="4782" y="1755"/>
                  </a:cubicBezTo>
                  <a:cubicBezTo>
                    <a:pt x="4784" y="1756"/>
                    <a:pt x="4784" y="1756"/>
                    <a:pt x="4786" y="1756"/>
                  </a:cubicBezTo>
                  <a:cubicBezTo>
                    <a:pt x="4790" y="1758"/>
                    <a:pt x="4796" y="1759"/>
                    <a:pt x="4801" y="1760"/>
                  </a:cubicBezTo>
                  <a:cubicBezTo>
                    <a:pt x="4796" y="1759"/>
                    <a:pt x="4791" y="1759"/>
                    <a:pt x="4787" y="1758"/>
                  </a:cubicBezTo>
                  <a:lnTo>
                    <a:pt x="4787" y="1758"/>
                  </a:lnTo>
                  <a:cubicBezTo>
                    <a:pt x="4826" y="1769"/>
                    <a:pt x="4862" y="1782"/>
                    <a:pt x="4899" y="1796"/>
                  </a:cubicBezTo>
                  <a:cubicBezTo>
                    <a:pt x="4945" y="1816"/>
                    <a:pt x="4989" y="1839"/>
                    <a:pt x="5033" y="1863"/>
                  </a:cubicBezTo>
                  <a:cubicBezTo>
                    <a:pt x="5113" y="1912"/>
                    <a:pt x="5192" y="1963"/>
                    <a:pt x="5269" y="2016"/>
                  </a:cubicBezTo>
                  <a:cubicBezTo>
                    <a:pt x="5299" y="2030"/>
                    <a:pt x="5325" y="2049"/>
                    <a:pt x="5353" y="2066"/>
                  </a:cubicBezTo>
                  <a:cubicBezTo>
                    <a:pt x="5378" y="2082"/>
                    <a:pt x="5403" y="2098"/>
                    <a:pt x="5427" y="2114"/>
                  </a:cubicBezTo>
                  <a:cubicBezTo>
                    <a:pt x="5479" y="2147"/>
                    <a:pt x="5529" y="2181"/>
                    <a:pt x="5578" y="2214"/>
                  </a:cubicBezTo>
                  <a:lnTo>
                    <a:pt x="5579" y="2214"/>
                  </a:lnTo>
                  <a:cubicBezTo>
                    <a:pt x="5585" y="2217"/>
                    <a:pt x="5592" y="2221"/>
                    <a:pt x="5598" y="2224"/>
                  </a:cubicBezTo>
                  <a:cubicBezTo>
                    <a:pt x="5603" y="2226"/>
                    <a:pt x="5608" y="2230"/>
                    <a:pt x="5614" y="2232"/>
                  </a:cubicBezTo>
                  <a:cubicBezTo>
                    <a:pt x="5668" y="2261"/>
                    <a:pt x="5721" y="2292"/>
                    <a:pt x="5774" y="2324"/>
                  </a:cubicBezTo>
                  <a:cubicBezTo>
                    <a:pt x="5774" y="2322"/>
                    <a:pt x="5775" y="2321"/>
                    <a:pt x="5775" y="2320"/>
                  </a:cubicBezTo>
                  <a:cubicBezTo>
                    <a:pt x="5790" y="2292"/>
                    <a:pt x="5806" y="2263"/>
                    <a:pt x="5823" y="2237"/>
                  </a:cubicBezTo>
                  <a:cubicBezTo>
                    <a:pt x="5831" y="2218"/>
                    <a:pt x="5839" y="2201"/>
                    <a:pt x="5847" y="2184"/>
                  </a:cubicBezTo>
                  <a:cubicBezTo>
                    <a:pt x="5853" y="2170"/>
                    <a:pt x="5858" y="2157"/>
                    <a:pt x="5864" y="2143"/>
                  </a:cubicBezTo>
                  <a:cubicBezTo>
                    <a:pt x="5877" y="2114"/>
                    <a:pt x="5889" y="2086"/>
                    <a:pt x="5903" y="2057"/>
                  </a:cubicBezTo>
                  <a:cubicBezTo>
                    <a:pt x="5901" y="2055"/>
                    <a:pt x="5898" y="2053"/>
                    <a:pt x="5897" y="2051"/>
                  </a:cubicBezTo>
                  <a:cubicBezTo>
                    <a:pt x="5897" y="2050"/>
                    <a:pt x="5897" y="2050"/>
                    <a:pt x="5897" y="2049"/>
                  </a:cubicBezTo>
                  <a:cubicBezTo>
                    <a:pt x="5904" y="2033"/>
                    <a:pt x="5911" y="2018"/>
                    <a:pt x="5920" y="2003"/>
                  </a:cubicBezTo>
                  <a:cubicBezTo>
                    <a:pt x="5923" y="1999"/>
                    <a:pt x="5925" y="1996"/>
                    <a:pt x="5927" y="1992"/>
                  </a:cubicBezTo>
                  <a:lnTo>
                    <a:pt x="5927" y="1992"/>
                  </a:lnTo>
                  <a:cubicBezTo>
                    <a:pt x="5940" y="1971"/>
                    <a:pt x="5953" y="1951"/>
                    <a:pt x="5967" y="1931"/>
                  </a:cubicBezTo>
                  <a:cubicBezTo>
                    <a:pt x="5975" y="1916"/>
                    <a:pt x="5983" y="1903"/>
                    <a:pt x="5992" y="1888"/>
                  </a:cubicBezTo>
                  <a:cubicBezTo>
                    <a:pt x="5998" y="1879"/>
                    <a:pt x="6006" y="1871"/>
                    <a:pt x="6013" y="1864"/>
                  </a:cubicBezTo>
                  <a:cubicBezTo>
                    <a:pt x="6031" y="1839"/>
                    <a:pt x="6048" y="1815"/>
                    <a:pt x="6065" y="1788"/>
                  </a:cubicBezTo>
                  <a:cubicBezTo>
                    <a:pt x="6116" y="1712"/>
                    <a:pt x="6156" y="1628"/>
                    <a:pt x="6202" y="1548"/>
                  </a:cubicBezTo>
                  <a:lnTo>
                    <a:pt x="6202" y="1548"/>
                  </a:lnTo>
                  <a:cubicBezTo>
                    <a:pt x="6201" y="1551"/>
                    <a:pt x="6200" y="1552"/>
                    <a:pt x="6200" y="1553"/>
                  </a:cubicBezTo>
                  <a:cubicBezTo>
                    <a:pt x="6245" y="1476"/>
                    <a:pt x="6286" y="1397"/>
                    <a:pt x="6329" y="1320"/>
                  </a:cubicBezTo>
                  <a:cubicBezTo>
                    <a:pt x="6338" y="1305"/>
                    <a:pt x="6350" y="1290"/>
                    <a:pt x="6361" y="1275"/>
                  </a:cubicBezTo>
                  <a:cubicBezTo>
                    <a:pt x="6375" y="1257"/>
                    <a:pt x="6391" y="1241"/>
                    <a:pt x="6406" y="1225"/>
                  </a:cubicBezTo>
                  <a:cubicBezTo>
                    <a:pt x="6505" y="1130"/>
                    <a:pt x="6613" y="1043"/>
                    <a:pt x="6723" y="958"/>
                  </a:cubicBezTo>
                  <a:cubicBezTo>
                    <a:pt x="6885" y="844"/>
                    <a:pt x="7054" y="739"/>
                    <a:pt x="7228" y="640"/>
                  </a:cubicBezTo>
                  <a:lnTo>
                    <a:pt x="7228" y="640"/>
                  </a:lnTo>
                  <a:cubicBezTo>
                    <a:pt x="7226" y="642"/>
                    <a:pt x="7223" y="643"/>
                    <a:pt x="7221" y="645"/>
                  </a:cubicBezTo>
                  <a:lnTo>
                    <a:pt x="7221" y="645"/>
                  </a:lnTo>
                  <a:cubicBezTo>
                    <a:pt x="7313" y="596"/>
                    <a:pt x="7407" y="552"/>
                    <a:pt x="7501" y="510"/>
                  </a:cubicBezTo>
                  <a:cubicBezTo>
                    <a:pt x="7581" y="480"/>
                    <a:pt x="7660" y="454"/>
                    <a:pt x="7742" y="430"/>
                  </a:cubicBezTo>
                  <a:cubicBezTo>
                    <a:pt x="7836" y="410"/>
                    <a:pt x="7930" y="396"/>
                    <a:pt x="8026" y="384"/>
                  </a:cubicBezTo>
                  <a:cubicBezTo>
                    <a:pt x="8148" y="374"/>
                    <a:pt x="8268" y="369"/>
                    <a:pt x="8389" y="369"/>
                  </a:cubicBezTo>
                  <a:close/>
                  <a:moveTo>
                    <a:pt x="8313" y="0"/>
                  </a:moveTo>
                  <a:cubicBezTo>
                    <a:pt x="8281" y="0"/>
                    <a:pt x="8250" y="0"/>
                    <a:pt x="8218" y="1"/>
                  </a:cubicBezTo>
                  <a:cubicBezTo>
                    <a:pt x="8122" y="2"/>
                    <a:pt x="8026" y="13"/>
                    <a:pt x="7930" y="24"/>
                  </a:cubicBezTo>
                  <a:cubicBezTo>
                    <a:pt x="7831" y="35"/>
                    <a:pt x="7731" y="50"/>
                    <a:pt x="7634" y="78"/>
                  </a:cubicBezTo>
                  <a:cubicBezTo>
                    <a:pt x="7264" y="178"/>
                    <a:pt x="6929" y="374"/>
                    <a:pt x="6612" y="585"/>
                  </a:cubicBezTo>
                  <a:cubicBezTo>
                    <a:pt x="6465" y="683"/>
                    <a:pt x="6325" y="796"/>
                    <a:pt x="6196" y="916"/>
                  </a:cubicBezTo>
                  <a:cubicBezTo>
                    <a:pt x="6132" y="975"/>
                    <a:pt x="6071" y="1038"/>
                    <a:pt x="6024" y="1113"/>
                  </a:cubicBezTo>
                  <a:cubicBezTo>
                    <a:pt x="5983" y="1177"/>
                    <a:pt x="5951" y="1248"/>
                    <a:pt x="5912" y="1315"/>
                  </a:cubicBezTo>
                  <a:cubicBezTo>
                    <a:pt x="5911" y="1316"/>
                    <a:pt x="5910" y="1320"/>
                    <a:pt x="5907" y="1323"/>
                  </a:cubicBezTo>
                  <a:cubicBezTo>
                    <a:pt x="5906" y="1324"/>
                    <a:pt x="5905" y="1327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3" y="1330"/>
                    <a:pt x="5903" y="1331"/>
                    <a:pt x="5902" y="1332"/>
                  </a:cubicBezTo>
                  <a:lnTo>
                    <a:pt x="5902" y="1332"/>
                  </a:lnTo>
                  <a:cubicBezTo>
                    <a:pt x="5902" y="1332"/>
                    <a:pt x="5902" y="1331"/>
                    <a:pt x="5903" y="1331"/>
                  </a:cubicBezTo>
                  <a:lnTo>
                    <a:pt x="5903" y="1331"/>
                  </a:lnTo>
                  <a:cubicBezTo>
                    <a:pt x="5864" y="1398"/>
                    <a:pt x="5827" y="1467"/>
                    <a:pt x="5788" y="1536"/>
                  </a:cubicBezTo>
                  <a:cubicBezTo>
                    <a:pt x="5732" y="1627"/>
                    <a:pt x="5668" y="1713"/>
                    <a:pt x="5611" y="1804"/>
                  </a:cubicBezTo>
                  <a:cubicBezTo>
                    <a:pt x="5529" y="1744"/>
                    <a:pt x="5444" y="1687"/>
                    <a:pt x="5360" y="1632"/>
                  </a:cubicBezTo>
                  <a:cubicBezTo>
                    <a:pt x="5225" y="1543"/>
                    <a:pt x="5084" y="1465"/>
                    <a:pt x="4930" y="1414"/>
                  </a:cubicBezTo>
                  <a:cubicBezTo>
                    <a:pt x="4796" y="1371"/>
                    <a:pt x="4655" y="1355"/>
                    <a:pt x="4515" y="1344"/>
                  </a:cubicBezTo>
                  <a:cubicBezTo>
                    <a:pt x="4484" y="1341"/>
                    <a:pt x="4454" y="1340"/>
                    <a:pt x="4423" y="1340"/>
                  </a:cubicBezTo>
                  <a:cubicBezTo>
                    <a:pt x="4259" y="1340"/>
                    <a:pt x="4097" y="1370"/>
                    <a:pt x="3937" y="1406"/>
                  </a:cubicBezTo>
                  <a:cubicBezTo>
                    <a:pt x="3794" y="1440"/>
                    <a:pt x="3652" y="1503"/>
                    <a:pt x="3529" y="1580"/>
                  </a:cubicBezTo>
                  <a:cubicBezTo>
                    <a:pt x="3415" y="1652"/>
                    <a:pt x="3319" y="1745"/>
                    <a:pt x="3225" y="1839"/>
                  </a:cubicBezTo>
                  <a:cubicBezTo>
                    <a:pt x="3226" y="1839"/>
                    <a:pt x="3226" y="1839"/>
                    <a:pt x="3227" y="1838"/>
                  </a:cubicBezTo>
                  <a:lnTo>
                    <a:pt x="3227" y="1838"/>
                  </a:lnTo>
                  <a:cubicBezTo>
                    <a:pt x="3225" y="1840"/>
                    <a:pt x="3223" y="1843"/>
                    <a:pt x="3220" y="1844"/>
                  </a:cubicBezTo>
                  <a:cubicBezTo>
                    <a:pt x="3220" y="1846"/>
                    <a:pt x="3219" y="1846"/>
                    <a:pt x="3218" y="1846"/>
                  </a:cubicBezTo>
                  <a:cubicBezTo>
                    <a:pt x="3131" y="1928"/>
                    <a:pt x="3037" y="2008"/>
                    <a:pt x="2964" y="2105"/>
                  </a:cubicBezTo>
                  <a:cubicBezTo>
                    <a:pt x="2891" y="2201"/>
                    <a:pt x="2827" y="2303"/>
                    <a:pt x="2765" y="2407"/>
                  </a:cubicBezTo>
                  <a:cubicBezTo>
                    <a:pt x="2758" y="2416"/>
                    <a:pt x="2755" y="2426"/>
                    <a:pt x="2749" y="2437"/>
                  </a:cubicBezTo>
                  <a:cubicBezTo>
                    <a:pt x="2632" y="2394"/>
                    <a:pt x="2514" y="2359"/>
                    <a:pt x="2392" y="2336"/>
                  </a:cubicBezTo>
                  <a:cubicBezTo>
                    <a:pt x="2285" y="2316"/>
                    <a:pt x="2177" y="2302"/>
                    <a:pt x="2068" y="2302"/>
                  </a:cubicBezTo>
                  <a:cubicBezTo>
                    <a:pt x="2038" y="2302"/>
                    <a:pt x="2008" y="2303"/>
                    <a:pt x="1977" y="2305"/>
                  </a:cubicBezTo>
                  <a:cubicBezTo>
                    <a:pt x="1869" y="2312"/>
                    <a:pt x="1761" y="2324"/>
                    <a:pt x="1655" y="2342"/>
                  </a:cubicBezTo>
                  <a:cubicBezTo>
                    <a:pt x="1574" y="2354"/>
                    <a:pt x="1492" y="2380"/>
                    <a:pt x="1416" y="2407"/>
                  </a:cubicBezTo>
                  <a:cubicBezTo>
                    <a:pt x="1320" y="2441"/>
                    <a:pt x="1224" y="2478"/>
                    <a:pt x="1130" y="2517"/>
                  </a:cubicBezTo>
                  <a:cubicBezTo>
                    <a:pt x="1036" y="2557"/>
                    <a:pt x="945" y="2604"/>
                    <a:pt x="859" y="2657"/>
                  </a:cubicBezTo>
                  <a:cubicBezTo>
                    <a:pt x="725" y="2741"/>
                    <a:pt x="613" y="2858"/>
                    <a:pt x="517" y="2981"/>
                  </a:cubicBezTo>
                  <a:cubicBezTo>
                    <a:pt x="403" y="3126"/>
                    <a:pt x="316" y="3291"/>
                    <a:pt x="248" y="3462"/>
                  </a:cubicBezTo>
                  <a:cubicBezTo>
                    <a:pt x="217" y="3540"/>
                    <a:pt x="199" y="3624"/>
                    <a:pt x="183" y="3706"/>
                  </a:cubicBezTo>
                  <a:cubicBezTo>
                    <a:pt x="167" y="3787"/>
                    <a:pt x="149" y="3866"/>
                    <a:pt x="127" y="3946"/>
                  </a:cubicBezTo>
                  <a:cubicBezTo>
                    <a:pt x="108" y="4012"/>
                    <a:pt x="91" y="4079"/>
                    <a:pt x="75" y="4145"/>
                  </a:cubicBezTo>
                  <a:lnTo>
                    <a:pt x="73" y="4145"/>
                  </a:lnTo>
                  <a:lnTo>
                    <a:pt x="73" y="4147"/>
                  </a:lnTo>
                  <a:cubicBezTo>
                    <a:pt x="67" y="4179"/>
                    <a:pt x="61" y="4210"/>
                    <a:pt x="53" y="4241"/>
                  </a:cubicBezTo>
                  <a:cubicBezTo>
                    <a:pt x="52" y="4246"/>
                    <a:pt x="52" y="4249"/>
                    <a:pt x="51" y="4254"/>
                  </a:cubicBezTo>
                  <a:cubicBezTo>
                    <a:pt x="48" y="4263"/>
                    <a:pt x="47" y="4272"/>
                    <a:pt x="45" y="4282"/>
                  </a:cubicBezTo>
                  <a:cubicBezTo>
                    <a:pt x="44" y="4288"/>
                    <a:pt x="43" y="4294"/>
                    <a:pt x="41" y="4299"/>
                  </a:cubicBezTo>
                  <a:cubicBezTo>
                    <a:pt x="29" y="4357"/>
                    <a:pt x="16" y="4415"/>
                    <a:pt x="7" y="4472"/>
                  </a:cubicBezTo>
                  <a:cubicBezTo>
                    <a:pt x="5" y="4487"/>
                    <a:pt x="2" y="4501"/>
                    <a:pt x="0" y="4514"/>
                  </a:cubicBezTo>
                  <a:lnTo>
                    <a:pt x="11" y="4514"/>
                  </a:lnTo>
                  <a:cubicBezTo>
                    <a:pt x="11" y="4518"/>
                    <a:pt x="9" y="4521"/>
                    <a:pt x="9" y="4525"/>
                  </a:cubicBezTo>
                  <a:cubicBezTo>
                    <a:pt x="73" y="4525"/>
                    <a:pt x="139" y="4527"/>
                    <a:pt x="203" y="4527"/>
                  </a:cubicBezTo>
                  <a:lnTo>
                    <a:pt x="380" y="4527"/>
                  </a:lnTo>
                  <a:cubicBezTo>
                    <a:pt x="381" y="4525"/>
                    <a:pt x="381" y="4524"/>
                    <a:pt x="381" y="4521"/>
                  </a:cubicBezTo>
                  <a:cubicBezTo>
                    <a:pt x="593" y="4529"/>
                    <a:pt x="805" y="4540"/>
                    <a:pt x="1017" y="4540"/>
                  </a:cubicBezTo>
                  <a:cubicBezTo>
                    <a:pt x="1272" y="4540"/>
                    <a:pt x="1526" y="4528"/>
                    <a:pt x="1780" y="4528"/>
                  </a:cubicBezTo>
                  <a:cubicBezTo>
                    <a:pt x="1792" y="4528"/>
                    <a:pt x="1803" y="4528"/>
                    <a:pt x="1815" y="4528"/>
                  </a:cubicBezTo>
                  <a:cubicBezTo>
                    <a:pt x="2008" y="4534"/>
                    <a:pt x="2200" y="4543"/>
                    <a:pt x="2392" y="4554"/>
                  </a:cubicBezTo>
                  <a:cubicBezTo>
                    <a:pt x="2494" y="4561"/>
                    <a:pt x="2597" y="4564"/>
                    <a:pt x="2699" y="4567"/>
                  </a:cubicBezTo>
                  <a:cubicBezTo>
                    <a:pt x="2757" y="4568"/>
                    <a:pt x="2816" y="4570"/>
                    <a:pt x="2875" y="4570"/>
                  </a:cubicBezTo>
                  <a:cubicBezTo>
                    <a:pt x="2908" y="4570"/>
                    <a:pt x="2941" y="4570"/>
                    <a:pt x="2973" y="4568"/>
                  </a:cubicBezTo>
                  <a:cubicBezTo>
                    <a:pt x="3365" y="4549"/>
                    <a:pt x="3754" y="4494"/>
                    <a:pt x="4146" y="4488"/>
                  </a:cubicBezTo>
                  <a:cubicBezTo>
                    <a:pt x="4556" y="4482"/>
                    <a:pt x="4964" y="4481"/>
                    <a:pt x="5373" y="4476"/>
                  </a:cubicBezTo>
                  <a:cubicBezTo>
                    <a:pt x="5577" y="4472"/>
                    <a:pt x="5779" y="4462"/>
                    <a:pt x="5983" y="4455"/>
                  </a:cubicBezTo>
                  <a:cubicBezTo>
                    <a:pt x="6170" y="4448"/>
                    <a:pt x="6358" y="4448"/>
                    <a:pt x="6545" y="4447"/>
                  </a:cubicBezTo>
                  <a:cubicBezTo>
                    <a:pt x="6911" y="4444"/>
                    <a:pt x="7276" y="4425"/>
                    <a:pt x="7643" y="4424"/>
                  </a:cubicBezTo>
                  <a:cubicBezTo>
                    <a:pt x="8008" y="4437"/>
                    <a:pt x="8373" y="4452"/>
                    <a:pt x="8739" y="4456"/>
                  </a:cubicBezTo>
                  <a:cubicBezTo>
                    <a:pt x="8755" y="4456"/>
                    <a:pt x="8772" y="4456"/>
                    <a:pt x="8789" y="4456"/>
                  </a:cubicBezTo>
                  <a:cubicBezTo>
                    <a:pt x="8958" y="4456"/>
                    <a:pt x="9128" y="4447"/>
                    <a:pt x="9298" y="4444"/>
                  </a:cubicBezTo>
                  <a:cubicBezTo>
                    <a:pt x="9356" y="4442"/>
                    <a:pt x="9415" y="4441"/>
                    <a:pt x="9474" y="4441"/>
                  </a:cubicBezTo>
                  <a:cubicBezTo>
                    <a:pt x="9591" y="4441"/>
                    <a:pt x="9709" y="4444"/>
                    <a:pt x="9826" y="4447"/>
                  </a:cubicBezTo>
                  <a:lnTo>
                    <a:pt x="9824" y="4447"/>
                  </a:lnTo>
                  <a:cubicBezTo>
                    <a:pt x="9995" y="4450"/>
                    <a:pt x="10165" y="4454"/>
                    <a:pt x="10335" y="4457"/>
                  </a:cubicBezTo>
                  <a:lnTo>
                    <a:pt x="10353" y="4457"/>
                  </a:lnTo>
                  <a:cubicBezTo>
                    <a:pt x="10527" y="4463"/>
                    <a:pt x="10700" y="4469"/>
                    <a:pt x="10871" y="4484"/>
                  </a:cubicBezTo>
                  <a:cubicBezTo>
                    <a:pt x="11071" y="4500"/>
                    <a:pt x="11270" y="4521"/>
                    <a:pt x="11469" y="4535"/>
                  </a:cubicBezTo>
                  <a:cubicBezTo>
                    <a:pt x="11599" y="4543"/>
                    <a:pt x="11729" y="4548"/>
                    <a:pt x="11859" y="4548"/>
                  </a:cubicBezTo>
                  <a:cubicBezTo>
                    <a:pt x="11920" y="4548"/>
                    <a:pt x="11982" y="4547"/>
                    <a:pt x="12043" y="4544"/>
                  </a:cubicBezTo>
                  <a:cubicBezTo>
                    <a:pt x="12122" y="4542"/>
                    <a:pt x="12201" y="4537"/>
                    <a:pt x="12280" y="4534"/>
                  </a:cubicBezTo>
                  <a:lnTo>
                    <a:pt x="12280" y="4534"/>
                  </a:lnTo>
                  <a:cubicBezTo>
                    <a:pt x="12279" y="4537"/>
                    <a:pt x="12278" y="4542"/>
                    <a:pt x="12277" y="4545"/>
                  </a:cubicBezTo>
                  <a:cubicBezTo>
                    <a:pt x="12303" y="4536"/>
                    <a:pt x="12328" y="4533"/>
                    <a:pt x="12358" y="4532"/>
                  </a:cubicBezTo>
                  <a:cubicBezTo>
                    <a:pt x="12362" y="4530"/>
                    <a:pt x="12368" y="4530"/>
                    <a:pt x="12374" y="4530"/>
                  </a:cubicBezTo>
                  <a:cubicBezTo>
                    <a:pt x="12402" y="4529"/>
                    <a:pt x="12430" y="4528"/>
                    <a:pt x="12458" y="4528"/>
                  </a:cubicBezTo>
                  <a:cubicBezTo>
                    <a:pt x="12481" y="4527"/>
                    <a:pt x="12505" y="4527"/>
                    <a:pt x="12528" y="4527"/>
                  </a:cubicBezTo>
                  <a:cubicBezTo>
                    <a:pt x="12549" y="4526"/>
                    <a:pt x="12569" y="4526"/>
                    <a:pt x="12590" y="4526"/>
                  </a:cubicBezTo>
                  <a:cubicBezTo>
                    <a:pt x="12611" y="4526"/>
                    <a:pt x="12632" y="4526"/>
                    <a:pt x="12653" y="4526"/>
                  </a:cubicBezTo>
                  <a:cubicBezTo>
                    <a:pt x="12655" y="4527"/>
                    <a:pt x="12658" y="4527"/>
                    <a:pt x="12662" y="4527"/>
                  </a:cubicBezTo>
                  <a:lnTo>
                    <a:pt x="12719" y="4527"/>
                  </a:lnTo>
                  <a:cubicBezTo>
                    <a:pt x="12714" y="4486"/>
                    <a:pt x="12711" y="4445"/>
                    <a:pt x="12706" y="4405"/>
                  </a:cubicBezTo>
                  <a:cubicBezTo>
                    <a:pt x="12703" y="4363"/>
                    <a:pt x="12701" y="4322"/>
                    <a:pt x="12700" y="4281"/>
                  </a:cubicBezTo>
                  <a:cubicBezTo>
                    <a:pt x="12696" y="4240"/>
                    <a:pt x="12693" y="4199"/>
                    <a:pt x="12689" y="4159"/>
                  </a:cubicBezTo>
                  <a:lnTo>
                    <a:pt x="12685" y="4159"/>
                  </a:lnTo>
                  <a:cubicBezTo>
                    <a:pt x="12682" y="4111"/>
                    <a:pt x="12678" y="4064"/>
                    <a:pt x="12671" y="4018"/>
                  </a:cubicBezTo>
                  <a:cubicBezTo>
                    <a:pt x="12658" y="3926"/>
                    <a:pt x="12642" y="3834"/>
                    <a:pt x="12623" y="3741"/>
                  </a:cubicBezTo>
                  <a:cubicBezTo>
                    <a:pt x="12605" y="3653"/>
                    <a:pt x="12589" y="3564"/>
                    <a:pt x="12567" y="3476"/>
                  </a:cubicBezTo>
                  <a:lnTo>
                    <a:pt x="12567" y="3476"/>
                  </a:lnTo>
                  <a:cubicBezTo>
                    <a:pt x="12567" y="3478"/>
                    <a:pt x="12568" y="3480"/>
                    <a:pt x="12568" y="3481"/>
                  </a:cubicBezTo>
                  <a:lnTo>
                    <a:pt x="12568" y="3481"/>
                  </a:lnTo>
                  <a:cubicBezTo>
                    <a:pt x="12559" y="3440"/>
                    <a:pt x="12549" y="3397"/>
                    <a:pt x="12536" y="3357"/>
                  </a:cubicBezTo>
                  <a:cubicBezTo>
                    <a:pt x="12518" y="3299"/>
                    <a:pt x="12498" y="3243"/>
                    <a:pt x="12475" y="3186"/>
                  </a:cubicBezTo>
                  <a:cubicBezTo>
                    <a:pt x="12394" y="2979"/>
                    <a:pt x="12239" y="2813"/>
                    <a:pt x="12064" y="2679"/>
                  </a:cubicBezTo>
                  <a:cubicBezTo>
                    <a:pt x="11913" y="2567"/>
                    <a:pt x="11745" y="2486"/>
                    <a:pt x="11563" y="2437"/>
                  </a:cubicBezTo>
                  <a:cubicBezTo>
                    <a:pt x="11467" y="2410"/>
                    <a:pt x="11370" y="2384"/>
                    <a:pt x="11271" y="2366"/>
                  </a:cubicBezTo>
                  <a:cubicBezTo>
                    <a:pt x="11214" y="2355"/>
                    <a:pt x="11157" y="2349"/>
                    <a:pt x="11099" y="2349"/>
                  </a:cubicBezTo>
                  <a:cubicBezTo>
                    <a:pt x="11014" y="2349"/>
                    <a:pt x="10928" y="2361"/>
                    <a:pt x="10845" y="2383"/>
                  </a:cubicBezTo>
                  <a:cubicBezTo>
                    <a:pt x="10831" y="2259"/>
                    <a:pt x="10789" y="2138"/>
                    <a:pt x="10751" y="2022"/>
                  </a:cubicBezTo>
                  <a:cubicBezTo>
                    <a:pt x="10719" y="1926"/>
                    <a:pt x="10684" y="1831"/>
                    <a:pt x="10645" y="1737"/>
                  </a:cubicBezTo>
                  <a:cubicBezTo>
                    <a:pt x="10607" y="1643"/>
                    <a:pt x="10559" y="1553"/>
                    <a:pt x="10512" y="1464"/>
                  </a:cubicBezTo>
                  <a:cubicBezTo>
                    <a:pt x="10466" y="1374"/>
                    <a:pt x="10417" y="1288"/>
                    <a:pt x="10368" y="1202"/>
                  </a:cubicBezTo>
                  <a:cubicBezTo>
                    <a:pt x="10274" y="1041"/>
                    <a:pt x="10174" y="876"/>
                    <a:pt x="10046" y="740"/>
                  </a:cubicBezTo>
                  <a:cubicBezTo>
                    <a:pt x="9947" y="635"/>
                    <a:pt x="9848" y="533"/>
                    <a:pt x="9731" y="446"/>
                  </a:cubicBezTo>
                  <a:cubicBezTo>
                    <a:pt x="9626" y="366"/>
                    <a:pt x="9501" y="308"/>
                    <a:pt x="9382" y="249"/>
                  </a:cubicBezTo>
                  <a:cubicBezTo>
                    <a:pt x="9205" y="162"/>
                    <a:pt x="9016" y="98"/>
                    <a:pt x="8824" y="54"/>
                  </a:cubicBezTo>
                  <a:cubicBezTo>
                    <a:pt x="8727" y="32"/>
                    <a:pt x="8629" y="14"/>
                    <a:pt x="8529" y="7"/>
                  </a:cubicBezTo>
                  <a:cubicBezTo>
                    <a:pt x="8458" y="2"/>
                    <a:pt x="8385" y="0"/>
                    <a:pt x="83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41"/>
          <p:cNvGrpSpPr/>
          <p:nvPr/>
        </p:nvGrpSpPr>
        <p:grpSpPr>
          <a:xfrm>
            <a:off x="163705" y="4419637"/>
            <a:ext cx="554029" cy="187338"/>
            <a:chOff x="7331200" y="1084150"/>
            <a:chExt cx="290600" cy="101925"/>
          </a:xfrm>
        </p:grpSpPr>
        <p:sp>
          <p:nvSpPr>
            <p:cNvPr id="1997" name="Google Shape;1997;p41"/>
            <p:cNvSpPr/>
            <p:nvPr/>
          </p:nvSpPr>
          <p:spPr>
            <a:xfrm>
              <a:off x="7341275" y="1091125"/>
              <a:ext cx="270700" cy="88550"/>
            </a:xfrm>
            <a:custGeom>
              <a:avLst/>
              <a:gdLst/>
              <a:ahLst/>
              <a:cxnLst/>
              <a:rect l="l" t="t" r="r" b="b"/>
              <a:pathLst>
                <a:path w="10828" h="3542" extrusionOk="0">
                  <a:moveTo>
                    <a:pt x="7234" y="1613"/>
                  </a:moveTo>
                  <a:lnTo>
                    <a:pt x="7234" y="1613"/>
                  </a:lnTo>
                  <a:cubicBezTo>
                    <a:pt x="7258" y="1632"/>
                    <a:pt x="7282" y="1650"/>
                    <a:pt x="7305" y="1667"/>
                  </a:cubicBezTo>
                  <a:cubicBezTo>
                    <a:pt x="7305" y="1668"/>
                    <a:pt x="7306" y="1668"/>
                    <a:pt x="7306" y="1670"/>
                  </a:cubicBezTo>
                  <a:cubicBezTo>
                    <a:pt x="7312" y="1678"/>
                    <a:pt x="7319" y="1686"/>
                    <a:pt x="7325" y="1695"/>
                  </a:cubicBezTo>
                  <a:cubicBezTo>
                    <a:pt x="7294" y="1668"/>
                    <a:pt x="7264" y="1641"/>
                    <a:pt x="7234" y="1613"/>
                  </a:cubicBezTo>
                  <a:close/>
                  <a:moveTo>
                    <a:pt x="5757" y="0"/>
                  </a:moveTo>
                  <a:cubicBezTo>
                    <a:pt x="5711" y="0"/>
                    <a:pt x="5665" y="9"/>
                    <a:pt x="5621" y="27"/>
                  </a:cubicBezTo>
                  <a:cubicBezTo>
                    <a:pt x="5545" y="34"/>
                    <a:pt x="5469" y="49"/>
                    <a:pt x="5399" y="80"/>
                  </a:cubicBezTo>
                  <a:cubicBezTo>
                    <a:pt x="5326" y="112"/>
                    <a:pt x="5254" y="164"/>
                    <a:pt x="5224" y="239"/>
                  </a:cubicBezTo>
                  <a:cubicBezTo>
                    <a:pt x="5154" y="231"/>
                    <a:pt x="5084" y="227"/>
                    <a:pt x="5014" y="227"/>
                  </a:cubicBezTo>
                  <a:cubicBezTo>
                    <a:pt x="4862" y="227"/>
                    <a:pt x="4712" y="248"/>
                    <a:pt x="4567" y="302"/>
                  </a:cubicBezTo>
                  <a:cubicBezTo>
                    <a:pt x="4402" y="363"/>
                    <a:pt x="4232" y="483"/>
                    <a:pt x="4149" y="645"/>
                  </a:cubicBezTo>
                  <a:cubicBezTo>
                    <a:pt x="4123" y="660"/>
                    <a:pt x="4098" y="676"/>
                    <a:pt x="4073" y="693"/>
                  </a:cubicBezTo>
                  <a:cubicBezTo>
                    <a:pt x="4059" y="700"/>
                    <a:pt x="4045" y="707"/>
                    <a:pt x="4031" y="715"/>
                  </a:cubicBezTo>
                  <a:cubicBezTo>
                    <a:pt x="3930" y="771"/>
                    <a:pt x="3846" y="846"/>
                    <a:pt x="3775" y="938"/>
                  </a:cubicBezTo>
                  <a:cubicBezTo>
                    <a:pt x="3715" y="1015"/>
                    <a:pt x="3670" y="1116"/>
                    <a:pt x="3661" y="1213"/>
                  </a:cubicBezTo>
                  <a:cubicBezTo>
                    <a:pt x="3660" y="1228"/>
                    <a:pt x="3659" y="1243"/>
                    <a:pt x="3660" y="1258"/>
                  </a:cubicBezTo>
                  <a:cubicBezTo>
                    <a:pt x="3659" y="1258"/>
                    <a:pt x="3659" y="1259"/>
                    <a:pt x="3658" y="1260"/>
                  </a:cubicBezTo>
                  <a:cubicBezTo>
                    <a:pt x="3572" y="1282"/>
                    <a:pt x="3487" y="1312"/>
                    <a:pt x="3406" y="1350"/>
                  </a:cubicBezTo>
                  <a:cubicBezTo>
                    <a:pt x="3355" y="1376"/>
                    <a:pt x="3305" y="1404"/>
                    <a:pt x="3258" y="1436"/>
                  </a:cubicBezTo>
                  <a:cubicBezTo>
                    <a:pt x="3218" y="1464"/>
                    <a:pt x="3177" y="1498"/>
                    <a:pt x="3151" y="1540"/>
                  </a:cubicBezTo>
                  <a:cubicBezTo>
                    <a:pt x="3111" y="1602"/>
                    <a:pt x="3079" y="1675"/>
                    <a:pt x="3082" y="1748"/>
                  </a:cubicBezTo>
                  <a:cubicBezTo>
                    <a:pt x="3072" y="1755"/>
                    <a:pt x="3063" y="1761"/>
                    <a:pt x="3053" y="1768"/>
                  </a:cubicBezTo>
                  <a:cubicBezTo>
                    <a:pt x="2992" y="1808"/>
                    <a:pt x="2938" y="1862"/>
                    <a:pt x="2889" y="1914"/>
                  </a:cubicBezTo>
                  <a:cubicBezTo>
                    <a:pt x="2855" y="1952"/>
                    <a:pt x="2826" y="1990"/>
                    <a:pt x="2803" y="2033"/>
                  </a:cubicBezTo>
                  <a:cubicBezTo>
                    <a:pt x="2721" y="2006"/>
                    <a:pt x="2636" y="1983"/>
                    <a:pt x="2552" y="1959"/>
                  </a:cubicBezTo>
                  <a:cubicBezTo>
                    <a:pt x="2375" y="1908"/>
                    <a:pt x="2195" y="1867"/>
                    <a:pt x="2013" y="1838"/>
                  </a:cubicBezTo>
                  <a:cubicBezTo>
                    <a:pt x="1892" y="1818"/>
                    <a:pt x="1771" y="1808"/>
                    <a:pt x="1647" y="1802"/>
                  </a:cubicBezTo>
                  <a:cubicBezTo>
                    <a:pt x="1621" y="1801"/>
                    <a:pt x="1594" y="1800"/>
                    <a:pt x="1567" y="1800"/>
                  </a:cubicBezTo>
                  <a:cubicBezTo>
                    <a:pt x="1534" y="1800"/>
                    <a:pt x="1501" y="1802"/>
                    <a:pt x="1469" y="1807"/>
                  </a:cubicBezTo>
                  <a:cubicBezTo>
                    <a:pt x="1415" y="1816"/>
                    <a:pt x="1366" y="1831"/>
                    <a:pt x="1318" y="1852"/>
                  </a:cubicBezTo>
                  <a:cubicBezTo>
                    <a:pt x="1267" y="1874"/>
                    <a:pt x="1219" y="1910"/>
                    <a:pt x="1185" y="1955"/>
                  </a:cubicBezTo>
                  <a:cubicBezTo>
                    <a:pt x="1166" y="1955"/>
                    <a:pt x="1147" y="1954"/>
                    <a:pt x="1128" y="1954"/>
                  </a:cubicBezTo>
                  <a:cubicBezTo>
                    <a:pt x="1025" y="1954"/>
                    <a:pt x="917" y="1964"/>
                    <a:pt x="824" y="2006"/>
                  </a:cubicBezTo>
                  <a:cubicBezTo>
                    <a:pt x="735" y="2047"/>
                    <a:pt x="663" y="2109"/>
                    <a:pt x="595" y="2178"/>
                  </a:cubicBezTo>
                  <a:cubicBezTo>
                    <a:pt x="594" y="2179"/>
                    <a:pt x="593" y="2179"/>
                    <a:pt x="592" y="2181"/>
                  </a:cubicBezTo>
                  <a:cubicBezTo>
                    <a:pt x="548" y="2198"/>
                    <a:pt x="506" y="2222"/>
                    <a:pt x="466" y="2246"/>
                  </a:cubicBezTo>
                  <a:cubicBezTo>
                    <a:pt x="450" y="2255"/>
                    <a:pt x="434" y="2265"/>
                    <a:pt x="418" y="2277"/>
                  </a:cubicBezTo>
                  <a:cubicBezTo>
                    <a:pt x="382" y="2298"/>
                    <a:pt x="345" y="2321"/>
                    <a:pt x="311" y="2348"/>
                  </a:cubicBezTo>
                  <a:cubicBezTo>
                    <a:pt x="251" y="2391"/>
                    <a:pt x="199" y="2444"/>
                    <a:pt x="148" y="2496"/>
                  </a:cubicBezTo>
                  <a:cubicBezTo>
                    <a:pt x="109" y="2536"/>
                    <a:pt x="75" y="2581"/>
                    <a:pt x="51" y="2631"/>
                  </a:cubicBezTo>
                  <a:cubicBezTo>
                    <a:pt x="26" y="2683"/>
                    <a:pt x="20" y="2739"/>
                    <a:pt x="21" y="2796"/>
                  </a:cubicBezTo>
                  <a:cubicBezTo>
                    <a:pt x="21" y="2839"/>
                    <a:pt x="32" y="2885"/>
                    <a:pt x="50" y="2928"/>
                  </a:cubicBezTo>
                  <a:cubicBezTo>
                    <a:pt x="45" y="2938"/>
                    <a:pt x="42" y="2947"/>
                    <a:pt x="37" y="2956"/>
                  </a:cubicBezTo>
                  <a:cubicBezTo>
                    <a:pt x="1" y="3044"/>
                    <a:pt x="1" y="3150"/>
                    <a:pt x="49" y="3234"/>
                  </a:cubicBezTo>
                  <a:cubicBezTo>
                    <a:pt x="101" y="3325"/>
                    <a:pt x="199" y="3355"/>
                    <a:pt x="298" y="3364"/>
                  </a:cubicBezTo>
                  <a:cubicBezTo>
                    <a:pt x="317" y="3366"/>
                    <a:pt x="337" y="3367"/>
                    <a:pt x="357" y="3367"/>
                  </a:cubicBezTo>
                  <a:cubicBezTo>
                    <a:pt x="393" y="3367"/>
                    <a:pt x="430" y="3364"/>
                    <a:pt x="465" y="3363"/>
                  </a:cubicBezTo>
                  <a:cubicBezTo>
                    <a:pt x="514" y="3361"/>
                    <a:pt x="563" y="3357"/>
                    <a:pt x="612" y="3352"/>
                  </a:cubicBezTo>
                  <a:cubicBezTo>
                    <a:pt x="642" y="3354"/>
                    <a:pt x="672" y="3355"/>
                    <a:pt x="703" y="3356"/>
                  </a:cubicBezTo>
                  <a:cubicBezTo>
                    <a:pt x="813" y="3362"/>
                    <a:pt x="922" y="3369"/>
                    <a:pt x="1033" y="3372"/>
                  </a:cubicBezTo>
                  <a:cubicBezTo>
                    <a:pt x="1154" y="3376"/>
                    <a:pt x="1275" y="3380"/>
                    <a:pt x="1396" y="3380"/>
                  </a:cubicBezTo>
                  <a:cubicBezTo>
                    <a:pt x="1468" y="3381"/>
                    <a:pt x="1540" y="3381"/>
                    <a:pt x="1612" y="3381"/>
                  </a:cubicBezTo>
                  <a:cubicBezTo>
                    <a:pt x="1669" y="3381"/>
                    <a:pt x="1727" y="3381"/>
                    <a:pt x="1785" y="3379"/>
                  </a:cubicBezTo>
                  <a:cubicBezTo>
                    <a:pt x="1818" y="3378"/>
                    <a:pt x="1850" y="3374"/>
                    <a:pt x="1882" y="3370"/>
                  </a:cubicBezTo>
                  <a:cubicBezTo>
                    <a:pt x="1915" y="3377"/>
                    <a:pt x="1949" y="3382"/>
                    <a:pt x="1984" y="3388"/>
                  </a:cubicBezTo>
                  <a:cubicBezTo>
                    <a:pt x="2181" y="3420"/>
                    <a:pt x="2380" y="3443"/>
                    <a:pt x="2580" y="3461"/>
                  </a:cubicBezTo>
                  <a:cubicBezTo>
                    <a:pt x="2781" y="3481"/>
                    <a:pt x="2981" y="3499"/>
                    <a:pt x="3182" y="3512"/>
                  </a:cubicBezTo>
                  <a:cubicBezTo>
                    <a:pt x="3379" y="3525"/>
                    <a:pt x="3578" y="3530"/>
                    <a:pt x="3774" y="3533"/>
                  </a:cubicBezTo>
                  <a:cubicBezTo>
                    <a:pt x="3876" y="3536"/>
                    <a:pt x="3977" y="3537"/>
                    <a:pt x="4078" y="3538"/>
                  </a:cubicBezTo>
                  <a:cubicBezTo>
                    <a:pt x="4124" y="3539"/>
                    <a:pt x="4171" y="3540"/>
                    <a:pt x="4218" y="3540"/>
                  </a:cubicBezTo>
                  <a:cubicBezTo>
                    <a:pt x="4240" y="3541"/>
                    <a:pt x="4263" y="3541"/>
                    <a:pt x="4286" y="3541"/>
                  </a:cubicBezTo>
                  <a:cubicBezTo>
                    <a:pt x="4331" y="3541"/>
                    <a:pt x="4376" y="3538"/>
                    <a:pt x="4418" y="3524"/>
                  </a:cubicBezTo>
                  <a:cubicBezTo>
                    <a:pt x="4472" y="3505"/>
                    <a:pt x="4514" y="3465"/>
                    <a:pt x="4535" y="3413"/>
                  </a:cubicBezTo>
                  <a:cubicBezTo>
                    <a:pt x="4684" y="3420"/>
                    <a:pt x="4833" y="3424"/>
                    <a:pt x="4983" y="3427"/>
                  </a:cubicBezTo>
                  <a:cubicBezTo>
                    <a:pt x="5054" y="3430"/>
                    <a:pt x="5126" y="3430"/>
                    <a:pt x="5198" y="3430"/>
                  </a:cubicBezTo>
                  <a:cubicBezTo>
                    <a:pt x="5318" y="3430"/>
                    <a:pt x="5438" y="3428"/>
                    <a:pt x="5558" y="3428"/>
                  </a:cubicBezTo>
                  <a:cubicBezTo>
                    <a:pt x="5679" y="3429"/>
                    <a:pt x="5802" y="3429"/>
                    <a:pt x="5924" y="3429"/>
                  </a:cubicBezTo>
                  <a:cubicBezTo>
                    <a:pt x="6016" y="3429"/>
                    <a:pt x="6109" y="3432"/>
                    <a:pt x="6201" y="3432"/>
                  </a:cubicBezTo>
                  <a:cubicBezTo>
                    <a:pt x="6285" y="3432"/>
                    <a:pt x="6368" y="3430"/>
                    <a:pt x="6451" y="3420"/>
                  </a:cubicBezTo>
                  <a:cubicBezTo>
                    <a:pt x="6485" y="3417"/>
                    <a:pt x="6520" y="3410"/>
                    <a:pt x="6553" y="3404"/>
                  </a:cubicBezTo>
                  <a:cubicBezTo>
                    <a:pt x="6561" y="3403"/>
                    <a:pt x="6569" y="3401"/>
                    <a:pt x="6577" y="3398"/>
                  </a:cubicBezTo>
                  <a:cubicBezTo>
                    <a:pt x="6682" y="3403"/>
                    <a:pt x="6786" y="3406"/>
                    <a:pt x="6890" y="3409"/>
                  </a:cubicBezTo>
                  <a:cubicBezTo>
                    <a:pt x="6975" y="3410"/>
                    <a:pt x="7059" y="3412"/>
                    <a:pt x="7144" y="3413"/>
                  </a:cubicBezTo>
                  <a:cubicBezTo>
                    <a:pt x="7162" y="3414"/>
                    <a:pt x="7181" y="3414"/>
                    <a:pt x="7200" y="3414"/>
                  </a:cubicBezTo>
                  <a:cubicBezTo>
                    <a:pt x="7282" y="3414"/>
                    <a:pt x="7366" y="3410"/>
                    <a:pt x="7448" y="3406"/>
                  </a:cubicBezTo>
                  <a:cubicBezTo>
                    <a:pt x="7465" y="3405"/>
                    <a:pt x="7482" y="3402"/>
                    <a:pt x="7498" y="3397"/>
                  </a:cubicBezTo>
                  <a:cubicBezTo>
                    <a:pt x="7534" y="3400"/>
                    <a:pt x="7569" y="3403"/>
                    <a:pt x="7604" y="3405"/>
                  </a:cubicBezTo>
                  <a:cubicBezTo>
                    <a:pt x="7827" y="3422"/>
                    <a:pt x="8050" y="3434"/>
                    <a:pt x="8273" y="3445"/>
                  </a:cubicBezTo>
                  <a:cubicBezTo>
                    <a:pt x="8684" y="3467"/>
                    <a:pt x="9097" y="3473"/>
                    <a:pt x="9510" y="3483"/>
                  </a:cubicBezTo>
                  <a:lnTo>
                    <a:pt x="9513" y="3483"/>
                  </a:lnTo>
                  <a:cubicBezTo>
                    <a:pt x="9701" y="3505"/>
                    <a:pt x="9889" y="3516"/>
                    <a:pt x="10078" y="3516"/>
                  </a:cubicBezTo>
                  <a:cubicBezTo>
                    <a:pt x="10128" y="3515"/>
                    <a:pt x="10180" y="3513"/>
                    <a:pt x="10230" y="3508"/>
                  </a:cubicBezTo>
                  <a:cubicBezTo>
                    <a:pt x="10246" y="3508"/>
                    <a:pt x="10261" y="3509"/>
                    <a:pt x="10276" y="3511"/>
                  </a:cubicBezTo>
                  <a:cubicBezTo>
                    <a:pt x="10311" y="3512"/>
                    <a:pt x="10346" y="3513"/>
                    <a:pt x="10381" y="3513"/>
                  </a:cubicBezTo>
                  <a:cubicBezTo>
                    <a:pt x="10394" y="3513"/>
                    <a:pt x="10407" y="3513"/>
                    <a:pt x="10420" y="3513"/>
                  </a:cubicBezTo>
                  <a:cubicBezTo>
                    <a:pt x="10497" y="3512"/>
                    <a:pt x="10572" y="3504"/>
                    <a:pt x="10646" y="3486"/>
                  </a:cubicBezTo>
                  <a:cubicBezTo>
                    <a:pt x="10713" y="3470"/>
                    <a:pt x="10767" y="3430"/>
                    <a:pt x="10789" y="3366"/>
                  </a:cubicBezTo>
                  <a:cubicBezTo>
                    <a:pt x="10791" y="3364"/>
                    <a:pt x="10791" y="3363"/>
                    <a:pt x="10791" y="3362"/>
                  </a:cubicBezTo>
                  <a:cubicBezTo>
                    <a:pt x="10801" y="3345"/>
                    <a:pt x="10808" y="3328"/>
                    <a:pt x="10811" y="3309"/>
                  </a:cubicBezTo>
                  <a:cubicBezTo>
                    <a:pt x="10827" y="3234"/>
                    <a:pt x="10795" y="3162"/>
                    <a:pt x="10736" y="3117"/>
                  </a:cubicBezTo>
                  <a:cubicBezTo>
                    <a:pt x="10718" y="3105"/>
                    <a:pt x="10701" y="3094"/>
                    <a:pt x="10683" y="3086"/>
                  </a:cubicBezTo>
                  <a:cubicBezTo>
                    <a:pt x="10689" y="3081"/>
                    <a:pt x="10694" y="3075"/>
                    <a:pt x="10700" y="3069"/>
                  </a:cubicBezTo>
                  <a:cubicBezTo>
                    <a:pt x="10747" y="3018"/>
                    <a:pt x="10770" y="2951"/>
                    <a:pt x="10765" y="2885"/>
                  </a:cubicBezTo>
                  <a:cubicBezTo>
                    <a:pt x="10804" y="2837"/>
                    <a:pt x="10824" y="2776"/>
                    <a:pt x="10812" y="2710"/>
                  </a:cubicBezTo>
                  <a:cubicBezTo>
                    <a:pt x="10803" y="2661"/>
                    <a:pt x="10785" y="2611"/>
                    <a:pt x="10765" y="2565"/>
                  </a:cubicBezTo>
                  <a:cubicBezTo>
                    <a:pt x="10741" y="2509"/>
                    <a:pt x="10716" y="2453"/>
                    <a:pt x="10685" y="2399"/>
                  </a:cubicBezTo>
                  <a:cubicBezTo>
                    <a:pt x="10616" y="2277"/>
                    <a:pt x="10523" y="2173"/>
                    <a:pt x="10419" y="2078"/>
                  </a:cubicBezTo>
                  <a:cubicBezTo>
                    <a:pt x="10227" y="1899"/>
                    <a:pt x="9989" y="1752"/>
                    <a:pt x="9728" y="1710"/>
                  </a:cubicBezTo>
                  <a:cubicBezTo>
                    <a:pt x="9684" y="1703"/>
                    <a:pt x="9637" y="1698"/>
                    <a:pt x="9589" y="1698"/>
                  </a:cubicBezTo>
                  <a:cubicBezTo>
                    <a:pt x="9518" y="1698"/>
                    <a:pt x="9447" y="1708"/>
                    <a:pt x="9385" y="1737"/>
                  </a:cubicBezTo>
                  <a:cubicBezTo>
                    <a:pt x="9376" y="1740"/>
                    <a:pt x="9367" y="1746"/>
                    <a:pt x="9358" y="1752"/>
                  </a:cubicBezTo>
                  <a:cubicBezTo>
                    <a:pt x="9336" y="1748"/>
                    <a:pt x="9313" y="1746"/>
                    <a:pt x="9290" y="1744"/>
                  </a:cubicBezTo>
                  <a:cubicBezTo>
                    <a:pt x="9277" y="1743"/>
                    <a:pt x="9263" y="1742"/>
                    <a:pt x="9249" y="1742"/>
                  </a:cubicBezTo>
                  <a:cubicBezTo>
                    <a:pt x="9209" y="1742"/>
                    <a:pt x="9167" y="1746"/>
                    <a:pt x="9128" y="1751"/>
                  </a:cubicBezTo>
                  <a:cubicBezTo>
                    <a:pt x="9052" y="1761"/>
                    <a:pt x="8977" y="1776"/>
                    <a:pt x="8903" y="1794"/>
                  </a:cubicBezTo>
                  <a:cubicBezTo>
                    <a:pt x="8801" y="1795"/>
                    <a:pt x="8698" y="1806"/>
                    <a:pt x="8602" y="1833"/>
                  </a:cubicBezTo>
                  <a:cubicBezTo>
                    <a:pt x="8542" y="1850"/>
                    <a:pt x="8484" y="1870"/>
                    <a:pt x="8428" y="1894"/>
                  </a:cubicBezTo>
                  <a:cubicBezTo>
                    <a:pt x="8373" y="1827"/>
                    <a:pt x="8311" y="1764"/>
                    <a:pt x="8252" y="1703"/>
                  </a:cubicBezTo>
                  <a:cubicBezTo>
                    <a:pt x="8217" y="1666"/>
                    <a:pt x="8182" y="1628"/>
                    <a:pt x="8147" y="1592"/>
                  </a:cubicBezTo>
                  <a:cubicBezTo>
                    <a:pt x="8134" y="1559"/>
                    <a:pt x="8115" y="1529"/>
                    <a:pt x="8094" y="1497"/>
                  </a:cubicBezTo>
                  <a:cubicBezTo>
                    <a:pt x="8064" y="1448"/>
                    <a:pt x="8032" y="1400"/>
                    <a:pt x="7999" y="1352"/>
                  </a:cubicBezTo>
                  <a:cubicBezTo>
                    <a:pt x="7947" y="1273"/>
                    <a:pt x="7890" y="1195"/>
                    <a:pt x="7827" y="1122"/>
                  </a:cubicBezTo>
                  <a:cubicBezTo>
                    <a:pt x="7840" y="1074"/>
                    <a:pt x="7834" y="1021"/>
                    <a:pt x="7806" y="975"/>
                  </a:cubicBezTo>
                  <a:cubicBezTo>
                    <a:pt x="7790" y="950"/>
                    <a:pt x="7775" y="926"/>
                    <a:pt x="7758" y="902"/>
                  </a:cubicBezTo>
                  <a:cubicBezTo>
                    <a:pt x="7735" y="871"/>
                    <a:pt x="7708" y="845"/>
                    <a:pt x="7679" y="819"/>
                  </a:cubicBezTo>
                  <a:cubicBezTo>
                    <a:pt x="7648" y="792"/>
                    <a:pt x="7616" y="768"/>
                    <a:pt x="7584" y="744"/>
                  </a:cubicBezTo>
                  <a:cubicBezTo>
                    <a:pt x="7529" y="702"/>
                    <a:pt x="7474" y="658"/>
                    <a:pt x="7418" y="616"/>
                  </a:cubicBezTo>
                  <a:cubicBezTo>
                    <a:pt x="7358" y="574"/>
                    <a:pt x="7297" y="533"/>
                    <a:pt x="7237" y="493"/>
                  </a:cubicBezTo>
                  <a:cubicBezTo>
                    <a:pt x="7207" y="468"/>
                    <a:pt x="7177" y="443"/>
                    <a:pt x="7145" y="421"/>
                  </a:cubicBezTo>
                  <a:cubicBezTo>
                    <a:pt x="7123" y="405"/>
                    <a:pt x="7097" y="396"/>
                    <a:pt x="7071" y="391"/>
                  </a:cubicBezTo>
                  <a:lnTo>
                    <a:pt x="7039" y="372"/>
                  </a:lnTo>
                  <a:cubicBezTo>
                    <a:pt x="6914" y="300"/>
                    <a:pt x="6779" y="225"/>
                    <a:pt x="6633" y="212"/>
                  </a:cubicBezTo>
                  <a:cubicBezTo>
                    <a:pt x="6628" y="211"/>
                    <a:pt x="6623" y="211"/>
                    <a:pt x="6618" y="211"/>
                  </a:cubicBezTo>
                  <a:cubicBezTo>
                    <a:pt x="6592" y="211"/>
                    <a:pt x="6568" y="216"/>
                    <a:pt x="6545" y="225"/>
                  </a:cubicBezTo>
                  <a:cubicBezTo>
                    <a:pt x="6538" y="223"/>
                    <a:pt x="6531" y="220"/>
                    <a:pt x="6524" y="217"/>
                  </a:cubicBezTo>
                  <a:lnTo>
                    <a:pt x="6524" y="217"/>
                  </a:lnTo>
                  <a:cubicBezTo>
                    <a:pt x="6526" y="217"/>
                    <a:pt x="6527" y="218"/>
                    <a:pt x="6529" y="218"/>
                  </a:cubicBezTo>
                  <a:cubicBezTo>
                    <a:pt x="6522" y="215"/>
                    <a:pt x="6515" y="212"/>
                    <a:pt x="6507" y="209"/>
                  </a:cubicBezTo>
                  <a:lnTo>
                    <a:pt x="6507" y="209"/>
                  </a:lnTo>
                  <a:cubicBezTo>
                    <a:pt x="6507" y="209"/>
                    <a:pt x="6507" y="209"/>
                    <a:pt x="6507" y="209"/>
                  </a:cubicBezTo>
                  <a:lnTo>
                    <a:pt x="6507" y="209"/>
                  </a:lnTo>
                  <a:cubicBezTo>
                    <a:pt x="6507" y="209"/>
                    <a:pt x="6507" y="209"/>
                    <a:pt x="6507" y="209"/>
                  </a:cubicBezTo>
                  <a:lnTo>
                    <a:pt x="6507" y="209"/>
                  </a:lnTo>
                  <a:cubicBezTo>
                    <a:pt x="6363" y="149"/>
                    <a:pt x="6214" y="98"/>
                    <a:pt x="6060" y="64"/>
                  </a:cubicBezTo>
                  <a:cubicBezTo>
                    <a:pt x="5993" y="43"/>
                    <a:pt x="5925" y="26"/>
                    <a:pt x="5855" y="11"/>
                  </a:cubicBezTo>
                  <a:cubicBezTo>
                    <a:pt x="5822" y="4"/>
                    <a:pt x="5790" y="0"/>
                    <a:pt x="5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7338850" y="1159775"/>
              <a:ext cx="278500" cy="18200"/>
            </a:xfrm>
            <a:custGeom>
              <a:avLst/>
              <a:gdLst/>
              <a:ahLst/>
              <a:cxnLst/>
              <a:rect l="l" t="t" r="r" b="b"/>
              <a:pathLst>
                <a:path w="11140" h="728" extrusionOk="0">
                  <a:moveTo>
                    <a:pt x="4861" y="115"/>
                  </a:moveTo>
                  <a:cubicBezTo>
                    <a:pt x="4861" y="115"/>
                    <a:pt x="4861" y="115"/>
                    <a:pt x="4860" y="115"/>
                  </a:cubicBezTo>
                  <a:lnTo>
                    <a:pt x="4860" y="115"/>
                  </a:lnTo>
                  <a:cubicBezTo>
                    <a:pt x="4861" y="115"/>
                    <a:pt x="4861" y="115"/>
                    <a:pt x="4861" y="115"/>
                  </a:cubicBezTo>
                  <a:close/>
                  <a:moveTo>
                    <a:pt x="523" y="1"/>
                  </a:moveTo>
                  <a:cubicBezTo>
                    <a:pt x="488" y="1"/>
                    <a:pt x="453" y="1"/>
                    <a:pt x="418" y="2"/>
                  </a:cubicBezTo>
                  <a:cubicBezTo>
                    <a:pt x="354" y="4"/>
                    <a:pt x="296" y="18"/>
                    <a:pt x="238" y="45"/>
                  </a:cubicBezTo>
                  <a:cubicBezTo>
                    <a:pt x="198" y="64"/>
                    <a:pt x="163" y="94"/>
                    <a:pt x="129" y="122"/>
                  </a:cubicBezTo>
                  <a:cubicBezTo>
                    <a:pt x="98" y="146"/>
                    <a:pt x="67" y="170"/>
                    <a:pt x="45" y="203"/>
                  </a:cubicBezTo>
                  <a:cubicBezTo>
                    <a:pt x="21" y="239"/>
                    <a:pt x="5" y="279"/>
                    <a:pt x="3" y="323"/>
                  </a:cubicBezTo>
                  <a:cubicBezTo>
                    <a:pt x="1" y="372"/>
                    <a:pt x="20" y="412"/>
                    <a:pt x="45" y="453"/>
                  </a:cubicBezTo>
                  <a:cubicBezTo>
                    <a:pt x="71" y="495"/>
                    <a:pt x="118" y="522"/>
                    <a:pt x="161" y="542"/>
                  </a:cubicBezTo>
                  <a:cubicBezTo>
                    <a:pt x="214" y="566"/>
                    <a:pt x="280" y="574"/>
                    <a:pt x="337" y="579"/>
                  </a:cubicBezTo>
                  <a:cubicBezTo>
                    <a:pt x="453" y="591"/>
                    <a:pt x="569" y="596"/>
                    <a:pt x="685" y="599"/>
                  </a:cubicBezTo>
                  <a:cubicBezTo>
                    <a:pt x="780" y="602"/>
                    <a:pt x="875" y="604"/>
                    <a:pt x="971" y="609"/>
                  </a:cubicBezTo>
                  <a:cubicBezTo>
                    <a:pt x="1066" y="612"/>
                    <a:pt x="1162" y="620"/>
                    <a:pt x="1258" y="626"/>
                  </a:cubicBezTo>
                  <a:cubicBezTo>
                    <a:pt x="1324" y="630"/>
                    <a:pt x="1390" y="632"/>
                    <a:pt x="1456" y="632"/>
                  </a:cubicBezTo>
                  <a:cubicBezTo>
                    <a:pt x="1656" y="632"/>
                    <a:pt x="1856" y="616"/>
                    <a:pt x="2055" y="600"/>
                  </a:cubicBezTo>
                  <a:cubicBezTo>
                    <a:pt x="2306" y="578"/>
                    <a:pt x="2557" y="568"/>
                    <a:pt x="2810" y="566"/>
                  </a:cubicBezTo>
                  <a:cubicBezTo>
                    <a:pt x="2803" y="566"/>
                    <a:pt x="2797" y="566"/>
                    <a:pt x="2793" y="564"/>
                  </a:cubicBezTo>
                  <a:lnTo>
                    <a:pt x="2793" y="564"/>
                  </a:lnTo>
                  <a:cubicBezTo>
                    <a:pt x="2986" y="566"/>
                    <a:pt x="3179" y="567"/>
                    <a:pt x="3371" y="577"/>
                  </a:cubicBezTo>
                  <a:cubicBezTo>
                    <a:pt x="3573" y="587"/>
                    <a:pt x="3775" y="595"/>
                    <a:pt x="3978" y="600"/>
                  </a:cubicBezTo>
                  <a:cubicBezTo>
                    <a:pt x="4175" y="606"/>
                    <a:pt x="4372" y="623"/>
                    <a:pt x="4570" y="631"/>
                  </a:cubicBezTo>
                  <a:cubicBezTo>
                    <a:pt x="4662" y="634"/>
                    <a:pt x="4754" y="636"/>
                    <a:pt x="4846" y="636"/>
                  </a:cubicBezTo>
                  <a:cubicBezTo>
                    <a:pt x="4966" y="636"/>
                    <a:pt x="5086" y="633"/>
                    <a:pt x="5206" y="631"/>
                  </a:cubicBezTo>
                  <a:cubicBezTo>
                    <a:pt x="5507" y="624"/>
                    <a:pt x="5809" y="622"/>
                    <a:pt x="6111" y="618"/>
                  </a:cubicBezTo>
                  <a:cubicBezTo>
                    <a:pt x="6109" y="618"/>
                    <a:pt x="6107" y="618"/>
                    <a:pt x="6106" y="618"/>
                  </a:cubicBezTo>
                  <a:lnTo>
                    <a:pt x="6106" y="618"/>
                  </a:lnTo>
                  <a:cubicBezTo>
                    <a:pt x="6176" y="617"/>
                    <a:pt x="6247" y="617"/>
                    <a:pt x="6317" y="617"/>
                  </a:cubicBezTo>
                  <a:cubicBezTo>
                    <a:pt x="6501" y="617"/>
                    <a:pt x="6685" y="619"/>
                    <a:pt x="6869" y="620"/>
                  </a:cubicBezTo>
                  <a:cubicBezTo>
                    <a:pt x="6904" y="621"/>
                    <a:pt x="6938" y="621"/>
                    <a:pt x="6972" y="621"/>
                  </a:cubicBezTo>
                  <a:cubicBezTo>
                    <a:pt x="7187" y="621"/>
                    <a:pt x="7400" y="613"/>
                    <a:pt x="7614" y="608"/>
                  </a:cubicBezTo>
                  <a:cubicBezTo>
                    <a:pt x="7815" y="610"/>
                    <a:pt x="8016" y="615"/>
                    <a:pt x="8218" y="615"/>
                  </a:cubicBezTo>
                  <a:cubicBezTo>
                    <a:pt x="8413" y="614"/>
                    <a:pt x="8609" y="603"/>
                    <a:pt x="8804" y="599"/>
                  </a:cubicBezTo>
                  <a:cubicBezTo>
                    <a:pt x="8813" y="599"/>
                    <a:pt x="8823" y="599"/>
                    <a:pt x="8832" y="599"/>
                  </a:cubicBezTo>
                  <a:cubicBezTo>
                    <a:pt x="9158" y="599"/>
                    <a:pt x="9483" y="618"/>
                    <a:pt x="9807" y="650"/>
                  </a:cubicBezTo>
                  <a:cubicBezTo>
                    <a:pt x="9972" y="667"/>
                    <a:pt x="10136" y="694"/>
                    <a:pt x="10302" y="699"/>
                  </a:cubicBezTo>
                  <a:cubicBezTo>
                    <a:pt x="10452" y="706"/>
                    <a:pt x="10601" y="698"/>
                    <a:pt x="10750" y="713"/>
                  </a:cubicBezTo>
                  <a:cubicBezTo>
                    <a:pt x="10777" y="716"/>
                    <a:pt x="10802" y="719"/>
                    <a:pt x="10828" y="724"/>
                  </a:cubicBezTo>
                  <a:cubicBezTo>
                    <a:pt x="10841" y="727"/>
                    <a:pt x="10853" y="728"/>
                    <a:pt x="10865" y="728"/>
                  </a:cubicBezTo>
                  <a:cubicBezTo>
                    <a:pt x="10950" y="726"/>
                    <a:pt x="11028" y="662"/>
                    <a:pt x="11044" y="576"/>
                  </a:cubicBezTo>
                  <a:cubicBezTo>
                    <a:pt x="11053" y="522"/>
                    <a:pt x="11038" y="468"/>
                    <a:pt x="11006" y="428"/>
                  </a:cubicBezTo>
                  <a:cubicBezTo>
                    <a:pt x="11092" y="388"/>
                    <a:pt x="11139" y="291"/>
                    <a:pt x="11107" y="198"/>
                  </a:cubicBezTo>
                  <a:cubicBezTo>
                    <a:pt x="11082" y="124"/>
                    <a:pt x="11008" y="73"/>
                    <a:pt x="10932" y="73"/>
                  </a:cubicBezTo>
                  <a:cubicBezTo>
                    <a:pt x="10912" y="73"/>
                    <a:pt x="10892" y="77"/>
                    <a:pt x="10873" y="84"/>
                  </a:cubicBezTo>
                  <a:lnTo>
                    <a:pt x="10869" y="85"/>
                  </a:lnTo>
                  <a:cubicBezTo>
                    <a:pt x="10858" y="88"/>
                    <a:pt x="10846" y="90"/>
                    <a:pt x="10835" y="92"/>
                  </a:cubicBezTo>
                  <a:cubicBezTo>
                    <a:pt x="10810" y="94"/>
                    <a:pt x="10786" y="97"/>
                    <a:pt x="10761" y="98"/>
                  </a:cubicBezTo>
                  <a:cubicBezTo>
                    <a:pt x="10635" y="97"/>
                    <a:pt x="10508" y="81"/>
                    <a:pt x="10382" y="70"/>
                  </a:cubicBezTo>
                  <a:cubicBezTo>
                    <a:pt x="10286" y="61"/>
                    <a:pt x="10189" y="55"/>
                    <a:pt x="10092" y="55"/>
                  </a:cubicBezTo>
                  <a:cubicBezTo>
                    <a:pt x="10072" y="55"/>
                    <a:pt x="10052" y="55"/>
                    <a:pt x="10031" y="56"/>
                  </a:cubicBezTo>
                  <a:cubicBezTo>
                    <a:pt x="9807" y="60"/>
                    <a:pt x="9584" y="68"/>
                    <a:pt x="9360" y="73"/>
                  </a:cubicBezTo>
                  <a:cubicBezTo>
                    <a:pt x="9226" y="73"/>
                    <a:pt x="9093" y="69"/>
                    <a:pt x="8960" y="64"/>
                  </a:cubicBezTo>
                  <a:cubicBezTo>
                    <a:pt x="8907" y="62"/>
                    <a:pt x="8855" y="61"/>
                    <a:pt x="8803" y="61"/>
                  </a:cubicBezTo>
                  <a:cubicBezTo>
                    <a:pt x="8717" y="61"/>
                    <a:pt x="8631" y="63"/>
                    <a:pt x="8545" y="64"/>
                  </a:cubicBezTo>
                  <a:cubicBezTo>
                    <a:pt x="8375" y="62"/>
                    <a:pt x="8204" y="56"/>
                    <a:pt x="8035" y="54"/>
                  </a:cubicBezTo>
                  <a:cubicBezTo>
                    <a:pt x="7855" y="54"/>
                    <a:pt x="7676" y="74"/>
                    <a:pt x="7496" y="82"/>
                  </a:cubicBezTo>
                  <a:cubicBezTo>
                    <a:pt x="7302" y="80"/>
                    <a:pt x="7107" y="69"/>
                    <a:pt x="6914" y="62"/>
                  </a:cubicBezTo>
                  <a:cubicBezTo>
                    <a:pt x="6852" y="60"/>
                    <a:pt x="6789" y="59"/>
                    <a:pt x="6727" y="59"/>
                  </a:cubicBezTo>
                  <a:cubicBezTo>
                    <a:pt x="6597" y="59"/>
                    <a:pt x="6467" y="63"/>
                    <a:pt x="6338" y="64"/>
                  </a:cubicBezTo>
                  <a:cubicBezTo>
                    <a:pt x="6134" y="65"/>
                    <a:pt x="5929" y="67"/>
                    <a:pt x="5726" y="81"/>
                  </a:cubicBezTo>
                  <a:cubicBezTo>
                    <a:pt x="5528" y="94"/>
                    <a:pt x="5331" y="108"/>
                    <a:pt x="5132" y="113"/>
                  </a:cubicBezTo>
                  <a:lnTo>
                    <a:pt x="5123" y="113"/>
                  </a:lnTo>
                  <a:cubicBezTo>
                    <a:pt x="5029" y="114"/>
                    <a:pt x="4934" y="115"/>
                    <a:pt x="4841" y="116"/>
                  </a:cubicBezTo>
                  <a:lnTo>
                    <a:pt x="4841" y="116"/>
                  </a:lnTo>
                  <a:cubicBezTo>
                    <a:pt x="4847" y="116"/>
                    <a:pt x="4854" y="115"/>
                    <a:pt x="4860" y="115"/>
                  </a:cubicBezTo>
                  <a:lnTo>
                    <a:pt x="4860" y="115"/>
                  </a:lnTo>
                  <a:cubicBezTo>
                    <a:pt x="4834" y="115"/>
                    <a:pt x="4807" y="115"/>
                    <a:pt x="4781" y="115"/>
                  </a:cubicBezTo>
                  <a:cubicBezTo>
                    <a:pt x="4608" y="115"/>
                    <a:pt x="4434" y="112"/>
                    <a:pt x="4260" y="109"/>
                  </a:cubicBezTo>
                  <a:cubicBezTo>
                    <a:pt x="4066" y="107"/>
                    <a:pt x="3873" y="89"/>
                    <a:pt x="3680" y="74"/>
                  </a:cubicBezTo>
                  <a:cubicBezTo>
                    <a:pt x="3493" y="58"/>
                    <a:pt x="3304" y="64"/>
                    <a:pt x="3115" y="58"/>
                  </a:cubicBezTo>
                  <a:cubicBezTo>
                    <a:pt x="2920" y="51"/>
                    <a:pt x="2724" y="51"/>
                    <a:pt x="2529" y="34"/>
                  </a:cubicBezTo>
                  <a:cubicBezTo>
                    <a:pt x="2319" y="14"/>
                    <a:pt x="2109" y="9"/>
                    <a:pt x="1899" y="5"/>
                  </a:cubicBezTo>
                  <a:cubicBezTo>
                    <a:pt x="1862" y="4"/>
                    <a:pt x="1825" y="4"/>
                    <a:pt x="1788" y="4"/>
                  </a:cubicBezTo>
                  <a:cubicBezTo>
                    <a:pt x="1714" y="4"/>
                    <a:pt x="1640" y="6"/>
                    <a:pt x="1565" y="9"/>
                  </a:cubicBezTo>
                  <a:cubicBezTo>
                    <a:pt x="1465" y="13"/>
                    <a:pt x="1366" y="19"/>
                    <a:pt x="1266" y="21"/>
                  </a:cubicBezTo>
                  <a:cubicBezTo>
                    <a:pt x="1082" y="19"/>
                    <a:pt x="898" y="10"/>
                    <a:pt x="715" y="4"/>
                  </a:cubicBezTo>
                  <a:cubicBezTo>
                    <a:pt x="651" y="2"/>
                    <a:pt x="587" y="1"/>
                    <a:pt x="52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1"/>
            <p:cNvSpPr/>
            <p:nvPr/>
          </p:nvSpPr>
          <p:spPr>
            <a:xfrm>
              <a:off x="7527850" y="11402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0"/>
                  </a:moveTo>
                  <a:cubicBezTo>
                    <a:pt x="197" y="0"/>
                    <a:pt x="196" y="0"/>
                    <a:pt x="194" y="1"/>
                  </a:cubicBezTo>
                  <a:cubicBezTo>
                    <a:pt x="95" y="3"/>
                    <a:pt x="7" y="75"/>
                    <a:pt x="3" y="180"/>
                  </a:cubicBezTo>
                  <a:cubicBezTo>
                    <a:pt x="0" y="275"/>
                    <a:pt x="79" y="371"/>
                    <a:pt x="178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2" y="369"/>
                    <a:pt x="371" y="297"/>
                    <a:pt x="374" y="193"/>
                  </a:cubicBezTo>
                  <a:cubicBezTo>
                    <a:pt x="376" y="97"/>
                    <a:pt x="298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1"/>
            <p:cNvSpPr/>
            <p:nvPr/>
          </p:nvSpPr>
          <p:spPr>
            <a:xfrm>
              <a:off x="7513750" y="114100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94" y="3"/>
                    <a:pt x="7" y="75"/>
                    <a:pt x="4" y="180"/>
                  </a:cubicBezTo>
                  <a:cubicBezTo>
                    <a:pt x="0" y="275"/>
                    <a:pt x="80" y="371"/>
                    <a:pt x="179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3" y="369"/>
                    <a:pt x="370" y="297"/>
                    <a:pt x="373" y="191"/>
                  </a:cubicBezTo>
                  <a:cubicBezTo>
                    <a:pt x="376" y="9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7520350" y="1129350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1"/>
                  </a:moveTo>
                  <a:cubicBezTo>
                    <a:pt x="197" y="1"/>
                    <a:pt x="196" y="1"/>
                    <a:pt x="195" y="1"/>
                  </a:cubicBezTo>
                  <a:cubicBezTo>
                    <a:pt x="94" y="3"/>
                    <a:pt x="7" y="75"/>
                    <a:pt x="4" y="181"/>
                  </a:cubicBezTo>
                  <a:cubicBezTo>
                    <a:pt x="0" y="275"/>
                    <a:pt x="80" y="372"/>
                    <a:pt x="179" y="372"/>
                  </a:cubicBezTo>
                  <a:cubicBezTo>
                    <a:pt x="180" y="372"/>
                    <a:pt x="181" y="372"/>
                    <a:pt x="182" y="371"/>
                  </a:cubicBezTo>
                  <a:cubicBezTo>
                    <a:pt x="283" y="369"/>
                    <a:pt x="370" y="297"/>
                    <a:pt x="373" y="193"/>
                  </a:cubicBezTo>
                  <a:cubicBezTo>
                    <a:pt x="377" y="98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7433275" y="1138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94" y="3"/>
                    <a:pt x="7" y="75"/>
                    <a:pt x="4" y="179"/>
                  </a:cubicBezTo>
                  <a:cubicBezTo>
                    <a:pt x="0" y="275"/>
                    <a:pt x="80" y="371"/>
                    <a:pt x="179" y="371"/>
                  </a:cubicBezTo>
                  <a:cubicBezTo>
                    <a:pt x="180" y="371"/>
                    <a:pt x="181" y="371"/>
                    <a:pt x="182" y="371"/>
                  </a:cubicBezTo>
                  <a:cubicBezTo>
                    <a:pt x="283" y="369"/>
                    <a:pt x="370" y="297"/>
                    <a:pt x="373" y="191"/>
                  </a:cubicBezTo>
                  <a:cubicBezTo>
                    <a:pt x="377" y="97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7558600" y="115947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96" y="0"/>
                  </a:moveTo>
                  <a:cubicBezTo>
                    <a:pt x="64" y="15"/>
                    <a:pt x="32" y="30"/>
                    <a:pt x="0" y="45"/>
                  </a:cubicBezTo>
                  <a:cubicBezTo>
                    <a:pt x="23" y="41"/>
                    <a:pt x="47" y="33"/>
                    <a:pt x="68" y="21"/>
                  </a:cubicBezTo>
                  <a:cubicBezTo>
                    <a:pt x="78" y="14"/>
                    <a:pt x="87" y="7"/>
                    <a:pt x="96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7331200" y="1084150"/>
              <a:ext cx="290600" cy="101925"/>
            </a:xfrm>
            <a:custGeom>
              <a:avLst/>
              <a:gdLst/>
              <a:ahLst/>
              <a:cxnLst/>
              <a:rect l="l" t="t" r="r" b="b"/>
              <a:pathLst>
                <a:path w="11624" h="4077" extrusionOk="0">
                  <a:moveTo>
                    <a:pt x="4513" y="1013"/>
                  </a:moveTo>
                  <a:cubicBezTo>
                    <a:pt x="4510" y="1016"/>
                    <a:pt x="4506" y="1020"/>
                    <a:pt x="4503" y="1023"/>
                  </a:cubicBezTo>
                  <a:lnTo>
                    <a:pt x="4503" y="1023"/>
                  </a:lnTo>
                  <a:cubicBezTo>
                    <a:pt x="4507" y="1020"/>
                    <a:pt x="4510" y="1016"/>
                    <a:pt x="4513" y="1013"/>
                  </a:cubicBezTo>
                  <a:close/>
                  <a:moveTo>
                    <a:pt x="8945" y="2584"/>
                  </a:moveTo>
                  <a:cubicBezTo>
                    <a:pt x="8944" y="2584"/>
                    <a:pt x="8944" y="2585"/>
                    <a:pt x="8944" y="2585"/>
                  </a:cubicBezTo>
                  <a:cubicBezTo>
                    <a:pt x="8945" y="2585"/>
                    <a:pt x="8945" y="2585"/>
                    <a:pt x="8945" y="2584"/>
                  </a:cubicBezTo>
                  <a:close/>
                  <a:moveTo>
                    <a:pt x="6188" y="370"/>
                  </a:moveTo>
                  <a:cubicBezTo>
                    <a:pt x="6205" y="370"/>
                    <a:pt x="6221" y="370"/>
                    <a:pt x="6238" y="371"/>
                  </a:cubicBezTo>
                  <a:lnTo>
                    <a:pt x="6234" y="371"/>
                  </a:lnTo>
                  <a:cubicBezTo>
                    <a:pt x="6235" y="371"/>
                    <a:pt x="6238" y="371"/>
                    <a:pt x="6240" y="372"/>
                  </a:cubicBezTo>
                  <a:cubicBezTo>
                    <a:pt x="6242" y="372"/>
                    <a:pt x="6245" y="371"/>
                    <a:pt x="6248" y="371"/>
                  </a:cubicBezTo>
                  <a:cubicBezTo>
                    <a:pt x="6251" y="371"/>
                    <a:pt x="6254" y="371"/>
                    <a:pt x="6257" y="372"/>
                  </a:cubicBezTo>
                  <a:lnTo>
                    <a:pt x="6255" y="372"/>
                  </a:lnTo>
                  <a:cubicBezTo>
                    <a:pt x="6393" y="381"/>
                    <a:pt x="6532" y="398"/>
                    <a:pt x="6668" y="421"/>
                  </a:cubicBezTo>
                  <a:cubicBezTo>
                    <a:pt x="6765" y="439"/>
                    <a:pt x="6861" y="463"/>
                    <a:pt x="6956" y="491"/>
                  </a:cubicBezTo>
                  <a:cubicBezTo>
                    <a:pt x="7043" y="519"/>
                    <a:pt x="7128" y="549"/>
                    <a:pt x="7213" y="585"/>
                  </a:cubicBezTo>
                  <a:cubicBezTo>
                    <a:pt x="7266" y="611"/>
                    <a:pt x="7317" y="637"/>
                    <a:pt x="7367" y="667"/>
                  </a:cubicBezTo>
                  <a:cubicBezTo>
                    <a:pt x="7499" y="750"/>
                    <a:pt x="7627" y="843"/>
                    <a:pt x="7748" y="939"/>
                  </a:cubicBezTo>
                  <a:cubicBezTo>
                    <a:pt x="7748" y="938"/>
                    <a:pt x="7748" y="938"/>
                    <a:pt x="7747" y="937"/>
                  </a:cubicBezTo>
                  <a:lnTo>
                    <a:pt x="7747" y="937"/>
                  </a:lnTo>
                  <a:cubicBezTo>
                    <a:pt x="7842" y="1016"/>
                    <a:pt x="7933" y="1095"/>
                    <a:pt x="8020" y="1182"/>
                  </a:cubicBezTo>
                  <a:cubicBezTo>
                    <a:pt x="8103" y="1276"/>
                    <a:pt x="8177" y="1373"/>
                    <a:pt x="8249" y="1474"/>
                  </a:cubicBezTo>
                  <a:cubicBezTo>
                    <a:pt x="8309" y="1568"/>
                    <a:pt x="8365" y="1662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0"/>
                    <a:pt x="8419" y="1760"/>
                    <a:pt x="8419" y="1760"/>
                  </a:cubicBezTo>
                  <a:lnTo>
                    <a:pt x="8419" y="1760"/>
                  </a:lnTo>
                  <a:cubicBezTo>
                    <a:pt x="8419" y="1761"/>
                    <a:pt x="8420" y="1761"/>
                    <a:pt x="8420" y="1761"/>
                  </a:cubicBezTo>
                  <a:lnTo>
                    <a:pt x="8420" y="1761"/>
                  </a:lnTo>
                  <a:cubicBezTo>
                    <a:pt x="8420" y="1761"/>
                    <a:pt x="8420" y="1760"/>
                    <a:pt x="8419" y="1760"/>
                  </a:cubicBezTo>
                  <a:lnTo>
                    <a:pt x="8419" y="1760"/>
                  </a:lnTo>
                  <a:cubicBezTo>
                    <a:pt x="8420" y="1761"/>
                    <a:pt x="8420" y="1761"/>
                    <a:pt x="8421" y="1762"/>
                  </a:cubicBezTo>
                  <a:cubicBezTo>
                    <a:pt x="8420" y="1762"/>
                    <a:pt x="8420" y="1762"/>
                    <a:pt x="8420" y="1761"/>
                  </a:cubicBezTo>
                  <a:lnTo>
                    <a:pt x="8420" y="1761"/>
                  </a:lnTo>
                  <a:cubicBezTo>
                    <a:pt x="8420" y="1762"/>
                    <a:pt x="8421" y="1763"/>
                    <a:pt x="8422" y="1763"/>
                  </a:cubicBezTo>
                  <a:cubicBezTo>
                    <a:pt x="8424" y="1768"/>
                    <a:pt x="8426" y="1772"/>
                    <a:pt x="8428" y="1776"/>
                  </a:cubicBezTo>
                  <a:lnTo>
                    <a:pt x="8428" y="1776"/>
                  </a:lnTo>
                  <a:cubicBezTo>
                    <a:pt x="8427" y="1775"/>
                    <a:pt x="8427" y="1775"/>
                    <a:pt x="8426" y="1775"/>
                  </a:cubicBezTo>
                  <a:lnTo>
                    <a:pt x="8426" y="1775"/>
                  </a:lnTo>
                  <a:cubicBezTo>
                    <a:pt x="8473" y="1864"/>
                    <a:pt x="8518" y="1954"/>
                    <a:pt x="8564" y="2045"/>
                  </a:cubicBezTo>
                  <a:cubicBezTo>
                    <a:pt x="8569" y="2053"/>
                    <a:pt x="8576" y="2062"/>
                    <a:pt x="8582" y="2071"/>
                  </a:cubicBezTo>
                  <a:cubicBezTo>
                    <a:pt x="8601" y="2098"/>
                    <a:pt x="8622" y="2127"/>
                    <a:pt x="8642" y="2154"/>
                  </a:cubicBezTo>
                  <a:cubicBezTo>
                    <a:pt x="8694" y="2226"/>
                    <a:pt x="8745" y="2298"/>
                    <a:pt x="8796" y="2370"/>
                  </a:cubicBezTo>
                  <a:cubicBezTo>
                    <a:pt x="8796" y="2372"/>
                    <a:pt x="8796" y="2372"/>
                    <a:pt x="8796" y="2372"/>
                  </a:cubicBezTo>
                  <a:cubicBezTo>
                    <a:pt x="8841" y="2438"/>
                    <a:pt x="8884" y="2508"/>
                    <a:pt x="8924" y="2576"/>
                  </a:cubicBezTo>
                  <a:cubicBezTo>
                    <a:pt x="8927" y="2582"/>
                    <a:pt x="8931" y="2589"/>
                    <a:pt x="8934" y="2595"/>
                  </a:cubicBezTo>
                  <a:cubicBezTo>
                    <a:pt x="8936" y="2592"/>
                    <a:pt x="8939" y="2590"/>
                    <a:pt x="8942" y="2588"/>
                  </a:cubicBezTo>
                  <a:cubicBezTo>
                    <a:pt x="8943" y="2587"/>
                    <a:pt x="8944" y="2586"/>
                    <a:pt x="8944" y="2585"/>
                  </a:cubicBezTo>
                  <a:lnTo>
                    <a:pt x="8944" y="2584"/>
                  </a:lnTo>
                  <a:cubicBezTo>
                    <a:pt x="8948" y="2581"/>
                    <a:pt x="8952" y="2577"/>
                    <a:pt x="8957" y="2574"/>
                  </a:cubicBezTo>
                  <a:cubicBezTo>
                    <a:pt x="9011" y="2525"/>
                    <a:pt x="9066" y="2477"/>
                    <a:pt x="9119" y="2429"/>
                  </a:cubicBezTo>
                  <a:cubicBezTo>
                    <a:pt x="9126" y="2422"/>
                    <a:pt x="9132" y="2417"/>
                    <a:pt x="9138" y="2412"/>
                  </a:cubicBezTo>
                  <a:cubicBezTo>
                    <a:pt x="9136" y="2408"/>
                    <a:pt x="9135" y="2404"/>
                    <a:pt x="9134" y="2400"/>
                  </a:cubicBezTo>
                  <a:cubicBezTo>
                    <a:pt x="9149" y="2383"/>
                    <a:pt x="9164" y="2365"/>
                    <a:pt x="9181" y="2349"/>
                  </a:cubicBezTo>
                  <a:cubicBezTo>
                    <a:pt x="9195" y="2336"/>
                    <a:pt x="9208" y="2325"/>
                    <a:pt x="9223" y="2313"/>
                  </a:cubicBezTo>
                  <a:cubicBezTo>
                    <a:pt x="9263" y="2287"/>
                    <a:pt x="9305" y="2264"/>
                    <a:pt x="9346" y="2242"/>
                  </a:cubicBezTo>
                  <a:cubicBezTo>
                    <a:pt x="9404" y="2213"/>
                    <a:pt x="9462" y="2186"/>
                    <a:pt x="9524" y="2162"/>
                  </a:cubicBezTo>
                  <a:cubicBezTo>
                    <a:pt x="9587" y="2142"/>
                    <a:pt x="9649" y="2122"/>
                    <a:pt x="9712" y="2105"/>
                  </a:cubicBezTo>
                  <a:cubicBezTo>
                    <a:pt x="9766" y="2094"/>
                    <a:pt x="9821" y="2087"/>
                    <a:pt x="9876" y="2081"/>
                  </a:cubicBezTo>
                  <a:cubicBezTo>
                    <a:pt x="9902" y="2080"/>
                    <a:pt x="9927" y="2079"/>
                    <a:pt x="9953" y="2079"/>
                  </a:cubicBezTo>
                  <a:cubicBezTo>
                    <a:pt x="9971" y="2079"/>
                    <a:pt x="9989" y="2080"/>
                    <a:pt x="10007" y="2080"/>
                  </a:cubicBezTo>
                  <a:cubicBezTo>
                    <a:pt x="10082" y="2086"/>
                    <a:pt x="10158" y="2093"/>
                    <a:pt x="10232" y="2105"/>
                  </a:cubicBezTo>
                  <a:cubicBezTo>
                    <a:pt x="10257" y="2111"/>
                    <a:pt x="10281" y="2117"/>
                    <a:pt x="10306" y="2123"/>
                  </a:cubicBezTo>
                  <a:cubicBezTo>
                    <a:pt x="10330" y="2131"/>
                    <a:pt x="10354" y="2141"/>
                    <a:pt x="10378" y="2150"/>
                  </a:cubicBezTo>
                  <a:cubicBezTo>
                    <a:pt x="10424" y="2171"/>
                    <a:pt x="10466" y="2194"/>
                    <a:pt x="10510" y="2220"/>
                  </a:cubicBezTo>
                  <a:cubicBezTo>
                    <a:pt x="10553" y="2247"/>
                    <a:pt x="10597" y="2276"/>
                    <a:pt x="10638" y="2308"/>
                  </a:cubicBezTo>
                  <a:cubicBezTo>
                    <a:pt x="10686" y="2351"/>
                    <a:pt x="10733" y="2396"/>
                    <a:pt x="10778" y="2441"/>
                  </a:cubicBezTo>
                  <a:cubicBezTo>
                    <a:pt x="10821" y="2491"/>
                    <a:pt x="10861" y="2541"/>
                    <a:pt x="10901" y="2592"/>
                  </a:cubicBezTo>
                  <a:cubicBezTo>
                    <a:pt x="10947" y="2661"/>
                    <a:pt x="10989" y="2732"/>
                    <a:pt x="11029" y="2805"/>
                  </a:cubicBezTo>
                  <a:cubicBezTo>
                    <a:pt x="11069" y="2884"/>
                    <a:pt x="11104" y="2964"/>
                    <a:pt x="11138" y="3045"/>
                  </a:cubicBezTo>
                  <a:cubicBezTo>
                    <a:pt x="11158" y="3107"/>
                    <a:pt x="11176" y="3169"/>
                    <a:pt x="11192" y="3231"/>
                  </a:cubicBezTo>
                  <a:cubicBezTo>
                    <a:pt x="11212" y="3334"/>
                    <a:pt x="11226" y="3436"/>
                    <a:pt x="11236" y="3539"/>
                  </a:cubicBezTo>
                  <a:cubicBezTo>
                    <a:pt x="11239" y="3592"/>
                    <a:pt x="11242" y="3644"/>
                    <a:pt x="11243" y="3696"/>
                  </a:cubicBezTo>
                  <a:cubicBezTo>
                    <a:pt x="11228" y="3692"/>
                    <a:pt x="11213" y="3688"/>
                    <a:pt x="11198" y="3684"/>
                  </a:cubicBezTo>
                  <a:cubicBezTo>
                    <a:pt x="11079" y="3655"/>
                    <a:pt x="10953" y="3650"/>
                    <a:pt x="10830" y="3650"/>
                  </a:cubicBezTo>
                  <a:cubicBezTo>
                    <a:pt x="10729" y="3651"/>
                    <a:pt x="10628" y="3658"/>
                    <a:pt x="10526" y="3661"/>
                  </a:cubicBezTo>
                  <a:cubicBezTo>
                    <a:pt x="10470" y="3664"/>
                    <a:pt x="10414" y="3665"/>
                    <a:pt x="10358" y="3665"/>
                  </a:cubicBezTo>
                  <a:cubicBezTo>
                    <a:pt x="10243" y="3665"/>
                    <a:pt x="10128" y="3661"/>
                    <a:pt x="10012" y="3657"/>
                  </a:cubicBezTo>
                  <a:cubicBezTo>
                    <a:pt x="9817" y="3645"/>
                    <a:pt x="9619" y="3634"/>
                    <a:pt x="9422" y="3620"/>
                  </a:cubicBezTo>
                  <a:cubicBezTo>
                    <a:pt x="9220" y="3607"/>
                    <a:pt x="9016" y="3600"/>
                    <a:pt x="8813" y="3599"/>
                  </a:cubicBezTo>
                  <a:cubicBezTo>
                    <a:pt x="8614" y="3599"/>
                    <a:pt x="8414" y="3610"/>
                    <a:pt x="8215" y="3619"/>
                  </a:cubicBezTo>
                  <a:cubicBezTo>
                    <a:pt x="8025" y="3628"/>
                    <a:pt x="7836" y="3634"/>
                    <a:pt x="7645" y="3635"/>
                  </a:cubicBezTo>
                  <a:cubicBezTo>
                    <a:pt x="7442" y="3636"/>
                    <a:pt x="7238" y="3637"/>
                    <a:pt x="7035" y="3640"/>
                  </a:cubicBezTo>
                  <a:cubicBezTo>
                    <a:pt x="7010" y="3640"/>
                    <a:pt x="6985" y="3640"/>
                    <a:pt x="6960" y="3640"/>
                  </a:cubicBezTo>
                  <a:cubicBezTo>
                    <a:pt x="6776" y="3640"/>
                    <a:pt x="6591" y="3633"/>
                    <a:pt x="6408" y="3627"/>
                  </a:cubicBezTo>
                  <a:cubicBezTo>
                    <a:pt x="6208" y="3620"/>
                    <a:pt x="6008" y="3616"/>
                    <a:pt x="5809" y="3613"/>
                  </a:cubicBezTo>
                  <a:cubicBezTo>
                    <a:pt x="5789" y="3613"/>
                    <a:pt x="5769" y="3613"/>
                    <a:pt x="5749" y="3613"/>
                  </a:cubicBezTo>
                  <a:cubicBezTo>
                    <a:pt x="5581" y="3613"/>
                    <a:pt x="5413" y="3617"/>
                    <a:pt x="5244" y="3620"/>
                  </a:cubicBezTo>
                  <a:cubicBezTo>
                    <a:pt x="5085" y="3624"/>
                    <a:pt x="4926" y="3625"/>
                    <a:pt x="4767" y="3625"/>
                  </a:cubicBezTo>
                  <a:cubicBezTo>
                    <a:pt x="4718" y="3625"/>
                    <a:pt x="4669" y="3625"/>
                    <a:pt x="4620" y="3625"/>
                  </a:cubicBezTo>
                  <a:cubicBezTo>
                    <a:pt x="4465" y="3624"/>
                    <a:pt x="4309" y="3619"/>
                    <a:pt x="4152" y="3619"/>
                  </a:cubicBezTo>
                  <a:cubicBezTo>
                    <a:pt x="4127" y="3619"/>
                    <a:pt x="4101" y="3619"/>
                    <a:pt x="4075" y="3619"/>
                  </a:cubicBezTo>
                  <a:cubicBezTo>
                    <a:pt x="3721" y="3621"/>
                    <a:pt x="3367" y="3634"/>
                    <a:pt x="3013" y="3634"/>
                  </a:cubicBezTo>
                  <a:cubicBezTo>
                    <a:pt x="2962" y="3634"/>
                    <a:pt x="2912" y="3633"/>
                    <a:pt x="2862" y="3633"/>
                  </a:cubicBezTo>
                  <a:cubicBezTo>
                    <a:pt x="2678" y="3623"/>
                    <a:pt x="2495" y="3605"/>
                    <a:pt x="2313" y="3583"/>
                  </a:cubicBezTo>
                  <a:cubicBezTo>
                    <a:pt x="2109" y="3559"/>
                    <a:pt x="1904" y="3537"/>
                    <a:pt x="1697" y="3529"/>
                  </a:cubicBezTo>
                  <a:cubicBezTo>
                    <a:pt x="1496" y="3521"/>
                    <a:pt x="1293" y="3513"/>
                    <a:pt x="1091" y="3508"/>
                  </a:cubicBezTo>
                  <a:cubicBezTo>
                    <a:pt x="1018" y="3507"/>
                    <a:pt x="945" y="3506"/>
                    <a:pt x="872" y="3506"/>
                  </a:cubicBezTo>
                  <a:cubicBezTo>
                    <a:pt x="747" y="3506"/>
                    <a:pt x="621" y="3508"/>
                    <a:pt x="496" y="3509"/>
                  </a:cubicBezTo>
                  <a:cubicBezTo>
                    <a:pt x="526" y="3443"/>
                    <a:pt x="557" y="3377"/>
                    <a:pt x="582" y="3309"/>
                  </a:cubicBezTo>
                  <a:cubicBezTo>
                    <a:pt x="615" y="3221"/>
                    <a:pt x="640" y="3129"/>
                    <a:pt x="667" y="3037"/>
                  </a:cubicBezTo>
                  <a:cubicBezTo>
                    <a:pt x="677" y="3007"/>
                    <a:pt x="686" y="2978"/>
                    <a:pt x="698" y="2949"/>
                  </a:cubicBezTo>
                  <a:cubicBezTo>
                    <a:pt x="706" y="2933"/>
                    <a:pt x="714" y="2917"/>
                    <a:pt x="723" y="2901"/>
                  </a:cubicBezTo>
                  <a:cubicBezTo>
                    <a:pt x="746" y="2867"/>
                    <a:pt x="770" y="2834"/>
                    <a:pt x="795" y="2802"/>
                  </a:cubicBezTo>
                  <a:cubicBezTo>
                    <a:pt x="841" y="2750"/>
                    <a:pt x="889" y="2702"/>
                    <a:pt x="939" y="2654"/>
                  </a:cubicBezTo>
                  <a:cubicBezTo>
                    <a:pt x="982" y="2614"/>
                    <a:pt x="1027" y="2577"/>
                    <a:pt x="1074" y="2543"/>
                  </a:cubicBezTo>
                  <a:cubicBezTo>
                    <a:pt x="1235" y="2438"/>
                    <a:pt x="1402" y="2342"/>
                    <a:pt x="1570" y="2250"/>
                  </a:cubicBezTo>
                  <a:cubicBezTo>
                    <a:pt x="1627" y="2222"/>
                    <a:pt x="1684" y="2194"/>
                    <a:pt x="1744" y="2171"/>
                  </a:cubicBezTo>
                  <a:cubicBezTo>
                    <a:pt x="1774" y="2161"/>
                    <a:pt x="1803" y="2153"/>
                    <a:pt x="1834" y="2145"/>
                  </a:cubicBezTo>
                  <a:cubicBezTo>
                    <a:pt x="1877" y="2137"/>
                    <a:pt x="1920" y="2133"/>
                    <a:pt x="1962" y="2128"/>
                  </a:cubicBezTo>
                  <a:cubicBezTo>
                    <a:pt x="2006" y="2126"/>
                    <a:pt x="2047" y="2125"/>
                    <a:pt x="2090" y="2125"/>
                  </a:cubicBezTo>
                  <a:cubicBezTo>
                    <a:pt x="2160" y="2130"/>
                    <a:pt x="2230" y="2141"/>
                    <a:pt x="2300" y="2153"/>
                  </a:cubicBezTo>
                  <a:cubicBezTo>
                    <a:pt x="2446" y="2181"/>
                    <a:pt x="2589" y="2215"/>
                    <a:pt x="2733" y="2257"/>
                  </a:cubicBezTo>
                  <a:cubicBezTo>
                    <a:pt x="2796" y="2278"/>
                    <a:pt x="2859" y="2300"/>
                    <a:pt x="2919" y="2325"/>
                  </a:cubicBezTo>
                  <a:cubicBezTo>
                    <a:pt x="2948" y="2337"/>
                    <a:pt x="2974" y="2352"/>
                    <a:pt x="3001" y="2367"/>
                  </a:cubicBezTo>
                  <a:cubicBezTo>
                    <a:pt x="2999" y="2369"/>
                    <a:pt x="2998" y="2372"/>
                    <a:pt x="2996" y="2375"/>
                  </a:cubicBezTo>
                  <a:cubicBezTo>
                    <a:pt x="3033" y="2391"/>
                    <a:pt x="3068" y="2409"/>
                    <a:pt x="3101" y="2430"/>
                  </a:cubicBezTo>
                  <a:lnTo>
                    <a:pt x="3102" y="2430"/>
                  </a:lnTo>
                  <a:cubicBezTo>
                    <a:pt x="3119" y="2440"/>
                    <a:pt x="3135" y="2449"/>
                    <a:pt x="3151" y="2460"/>
                  </a:cubicBezTo>
                  <a:cubicBezTo>
                    <a:pt x="3157" y="2462"/>
                    <a:pt x="3161" y="2465"/>
                    <a:pt x="3165" y="2468"/>
                  </a:cubicBezTo>
                  <a:cubicBezTo>
                    <a:pt x="3167" y="2470"/>
                    <a:pt x="3171" y="2471"/>
                    <a:pt x="3173" y="2472"/>
                  </a:cubicBezTo>
                  <a:cubicBezTo>
                    <a:pt x="3186" y="2480"/>
                    <a:pt x="3197" y="2488"/>
                    <a:pt x="3210" y="2496"/>
                  </a:cubicBezTo>
                  <a:cubicBezTo>
                    <a:pt x="3248" y="2463"/>
                    <a:pt x="3286" y="2432"/>
                    <a:pt x="3325" y="2401"/>
                  </a:cubicBezTo>
                  <a:cubicBezTo>
                    <a:pt x="3344" y="2388"/>
                    <a:pt x="3361" y="2373"/>
                    <a:pt x="3379" y="2359"/>
                  </a:cubicBezTo>
                  <a:cubicBezTo>
                    <a:pt x="3390" y="2350"/>
                    <a:pt x="3401" y="2342"/>
                    <a:pt x="3412" y="2333"/>
                  </a:cubicBezTo>
                  <a:cubicBezTo>
                    <a:pt x="3426" y="2322"/>
                    <a:pt x="3440" y="2311"/>
                    <a:pt x="3455" y="2300"/>
                  </a:cubicBezTo>
                  <a:cubicBezTo>
                    <a:pt x="3465" y="2292"/>
                    <a:pt x="3475" y="2284"/>
                    <a:pt x="3485" y="2276"/>
                  </a:cubicBezTo>
                  <a:cubicBezTo>
                    <a:pt x="3487" y="2274"/>
                    <a:pt x="3487" y="2273"/>
                    <a:pt x="3488" y="2273"/>
                  </a:cubicBezTo>
                  <a:cubicBezTo>
                    <a:pt x="3491" y="2271"/>
                    <a:pt x="3493" y="2269"/>
                    <a:pt x="3497" y="2266"/>
                  </a:cubicBezTo>
                  <a:cubicBezTo>
                    <a:pt x="3501" y="2260"/>
                    <a:pt x="3507" y="2253"/>
                    <a:pt x="3513" y="2246"/>
                  </a:cubicBezTo>
                  <a:cubicBezTo>
                    <a:pt x="3551" y="2202"/>
                    <a:pt x="3591" y="2160"/>
                    <a:pt x="3624" y="2114"/>
                  </a:cubicBezTo>
                  <a:cubicBezTo>
                    <a:pt x="3659" y="2066"/>
                    <a:pt x="3690" y="2018"/>
                    <a:pt x="3720" y="1967"/>
                  </a:cubicBezTo>
                  <a:cubicBezTo>
                    <a:pt x="3774" y="1875"/>
                    <a:pt x="3819" y="1780"/>
                    <a:pt x="3874" y="1690"/>
                  </a:cubicBezTo>
                  <a:cubicBezTo>
                    <a:pt x="3895" y="1657"/>
                    <a:pt x="3915" y="1626"/>
                    <a:pt x="3940" y="1595"/>
                  </a:cubicBezTo>
                  <a:cubicBezTo>
                    <a:pt x="3969" y="1562"/>
                    <a:pt x="4000" y="1531"/>
                    <a:pt x="4031" y="1500"/>
                  </a:cubicBezTo>
                  <a:cubicBezTo>
                    <a:pt x="4118" y="1419"/>
                    <a:pt x="4209" y="1342"/>
                    <a:pt x="4290" y="1256"/>
                  </a:cubicBezTo>
                  <a:cubicBezTo>
                    <a:pt x="4363" y="1179"/>
                    <a:pt x="4427" y="1096"/>
                    <a:pt x="4503" y="1023"/>
                  </a:cubicBezTo>
                  <a:lnTo>
                    <a:pt x="4503" y="1023"/>
                  </a:lnTo>
                  <a:cubicBezTo>
                    <a:pt x="4501" y="1025"/>
                    <a:pt x="4498" y="1027"/>
                    <a:pt x="4495" y="1029"/>
                  </a:cubicBezTo>
                  <a:cubicBezTo>
                    <a:pt x="4547" y="983"/>
                    <a:pt x="4597" y="935"/>
                    <a:pt x="4653" y="894"/>
                  </a:cubicBezTo>
                  <a:cubicBezTo>
                    <a:pt x="4693" y="867"/>
                    <a:pt x="4735" y="843"/>
                    <a:pt x="4776" y="819"/>
                  </a:cubicBezTo>
                  <a:cubicBezTo>
                    <a:pt x="4829" y="787"/>
                    <a:pt x="4882" y="755"/>
                    <a:pt x="4934" y="726"/>
                  </a:cubicBezTo>
                  <a:cubicBezTo>
                    <a:pt x="5010" y="690"/>
                    <a:pt x="5086" y="659"/>
                    <a:pt x="5164" y="627"/>
                  </a:cubicBezTo>
                  <a:cubicBezTo>
                    <a:pt x="5253" y="590"/>
                    <a:pt x="5340" y="548"/>
                    <a:pt x="5430" y="511"/>
                  </a:cubicBezTo>
                  <a:cubicBezTo>
                    <a:pt x="5467" y="500"/>
                    <a:pt x="5502" y="489"/>
                    <a:pt x="5540" y="479"/>
                  </a:cubicBezTo>
                  <a:cubicBezTo>
                    <a:pt x="5612" y="463"/>
                    <a:pt x="5685" y="449"/>
                    <a:pt x="5759" y="433"/>
                  </a:cubicBezTo>
                  <a:cubicBezTo>
                    <a:pt x="5792" y="427"/>
                    <a:pt x="5826" y="422"/>
                    <a:pt x="5859" y="413"/>
                  </a:cubicBezTo>
                  <a:cubicBezTo>
                    <a:pt x="5892" y="408"/>
                    <a:pt x="5924" y="398"/>
                    <a:pt x="5955" y="391"/>
                  </a:cubicBezTo>
                  <a:cubicBezTo>
                    <a:pt x="5993" y="383"/>
                    <a:pt x="6030" y="377"/>
                    <a:pt x="6068" y="373"/>
                  </a:cubicBezTo>
                  <a:cubicBezTo>
                    <a:pt x="6109" y="371"/>
                    <a:pt x="6149" y="370"/>
                    <a:pt x="6188" y="370"/>
                  </a:cubicBezTo>
                  <a:close/>
                  <a:moveTo>
                    <a:pt x="6165" y="0"/>
                  </a:moveTo>
                  <a:cubicBezTo>
                    <a:pt x="6113" y="0"/>
                    <a:pt x="6060" y="3"/>
                    <a:pt x="6008" y="8"/>
                  </a:cubicBezTo>
                  <a:cubicBezTo>
                    <a:pt x="5966" y="13"/>
                    <a:pt x="5926" y="21"/>
                    <a:pt x="5884" y="29"/>
                  </a:cubicBezTo>
                  <a:cubicBezTo>
                    <a:pt x="5855" y="34"/>
                    <a:pt x="5823" y="40"/>
                    <a:pt x="5793" y="49"/>
                  </a:cubicBezTo>
                  <a:lnTo>
                    <a:pt x="5788" y="49"/>
                  </a:lnTo>
                  <a:cubicBezTo>
                    <a:pt x="5786" y="49"/>
                    <a:pt x="5784" y="50"/>
                    <a:pt x="5783" y="51"/>
                  </a:cubicBezTo>
                  <a:cubicBezTo>
                    <a:pt x="5780" y="51"/>
                    <a:pt x="5778" y="53"/>
                    <a:pt x="5776" y="53"/>
                  </a:cubicBezTo>
                  <a:lnTo>
                    <a:pt x="5775" y="53"/>
                  </a:lnTo>
                  <a:cubicBezTo>
                    <a:pt x="5692" y="71"/>
                    <a:pt x="5609" y="87"/>
                    <a:pt x="5525" y="105"/>
                  </a:cubicBezTo>
                  <a:cubicBezTo>
                    <a:pt x="5481" y="114"/>
                    <a:pt x="5435" y="124"/>
                    <a:pt x="5390" y="136"/>
                  </a:cubicBezTo>
                  <a:cubicBezTo>
                    <a:pt x="5340" y="151"/>
                    <a:pt x="5291" y="169"/>
                    <a:pt x="5242" y="189"/>
                  </a:cubicBezTo>
                  <a:cubicBezTo>
                    <a:pt x="5165" y="221"/>
                    <a:pt x="5091" y="256"/>
                    <a:pt x="5014" y="288"/>
                  </a:cubicBezTo>
                  <a:cubicBezTo>
                    <a:pt x="4941" y="319"/>
                    <a:pt x="4868" y="348"/>
                    <a:pt x="4796" y="383"/>
                  </a:cubicBezTo>
                  <a:cubicBezTo>
                    <a:pt x="4723" y="420"/>
                    <a:pt x="4653" y="462"/>
                    <a:pt x="4583" y="503"/>
                  </a:cubicBezTo>
                  <a:cubicBezTo>
                    <a:pt x="4516" y="544"/>
                    <a:pt x="4447" y="582"/>
                    <a:pt x="4386" y="632"/>
                  </a:cubicBezTo>
                  <a:cubicBezTo>
                    <a:pt x="4326" y="683"/>
                    <a:pt x="4266" y="735"/>
                    <a:pt x="4211" y="791"/>
                  </a:cubicBezTo>
                  <a:cubicBezTo>
                    <a:pt x="4155" y="848"/>
                    <a:pt x="4104" y="910"/>
                    <a:pt x="4050" y="970"/>
                  </a:cubicBezTo>
                  <a:cubicBezTo>
                    <a:pt x="4012" y="1013"/>
                    <a:pt x="3973" y="1053"/>
                    <a:pt x="3931" y="1093"/>
                  </a:cubicBezTo>
                  <a:lnTo>
                    <a:pt x="3931" y="1093"/>
                  </a:lnTo>
                  <a:cubicBezTo>
                    <a:pt x="3932" y="1092"/>
                    <a:pt x="3934" y="1091"/>
                    <a:pt x="3935" y="1090"/>
                  </a:cubicBezTo>
                  <a:lnTo>
                    <a:pt x="3935" y="1090"/>
                  </a:lnTo>
                  <a:cubicBezTo>
                    <a:pt x="3933" y="1092"/>
                    <a:pt x="3931" y="1093"/>
                    <a:pt x="3929" y="1095"/>
                  </a:cubicBezTo>
                  <a:lnTo>
                    <a:pt x="3929" y="1095"/>
                  </a:lnTo>
                  <a:cubicBezTo>
                    <a:pt x="3930" y="1094"/>
                    <a:pt x="3930" y="1094"/>
                    <a:pt x="3931" y="1093"/>
                  </a:cubicBezTo>
                  <a:lnTo>
                    <a:pt x="3931" y="1093"/>
                  </a:lnTo>
                  <a:cubicBezTo>
                    <a:pt x="3929" y="1095"/>
                    <a:pt x="3927" y="1097"/>
                    <a:pt x="3924" y="1099"/>
                  </a:cubicBezTo>
                  <a:lnTo>
                    <a:pt x="3924" y="1099"/>
                  </a:lnTo>
                  <a:cubicBezTo>
                    <a:pt x="3926" y="1098"/>
                    <a:pt x="3927" y="1097"/>
                    <a:pt x="3929" y="1095"/>
                  </a:cubicBezTo>
                  <a:lnTo>
                    <a:pt x="3929" y="1095"/>
                  </a:lnTo>
                  <a:cubicBezTo>
                    <a:pt x="3925" y="1099"/>
                    <a:pt x="3921" y="1103"/>
                    <a:pt x="3916" y="1107"/>
                  </a:cubicBezTo>
                  <a:cubicBezTo>
                    <a:pt x="3919" y="1104"/>
                    <a:pt x="3922" y="1102"/>
                    <a:pt x="3924" y="1099"/>
                  </a:cubicBezTo>
                  <a:lnTo>
                    <a:pt x="3924" y="1099"/>
                  </a:lnTo>
                  <a:cubicBezTo>
                    <a:pt x="3810" y="1202"/>
                    <a:pt x="3692" y="1302"/>
                    <a:pt x="3603" y="1428"/>
                  </a:cubicBezTo>
                  <a:cubicBezTo>
                    <a:pt x="3516" y="1552"/>
                    <a:pt x="3456" y="1690"/>
                    <a:pt x="3378" y="1819"/>
                  </a:cubicBezTo>
                  <a:cubicBezTo>
                    <a:pt x="3361" y="1846"/>
                    <a:pt x="3344" y="1872"/>
                    <a:pt x="3324" y="1897"/>
                  </a:cubicBezTo>
                  <a:cubicBezTo>
                    <a:pt x="3281" y="1949"/>
                    <a:pt x="3236" y="2001"/>
                    <a:pt x="3195" y="2055"/>
                  </a:cubicBezTo>
                  <a:cubicBezTo>
                    <a:pt x="3182" y="2047"/>
                    <a:pt x="3172" y="2038"/>
                    <a:pt x="3159" y="2031"/>
                  </a:cubicBezTo>
                  <a:cubicBezTo>
                    <a:pt x="3031" y="1960"/>
                    <a:pt x="2888" y="1918"/>
                    <a:pt x="2748" y="1878"/>
                  </a:cubicBezTo>
                  <a:cubicBezTo>
                    <a:pt x="2654" y="1850"/>
                    <a:pt x="2559" y="1828"/>
                    <a:pt x="2464" y="1808"/>
                  </a:cubicBezTo>
                  <a:cubicBezTo>
                    <a:pt x="2368" y="1788"/>
                    <a:pt x="2271" y="1769"/>
                    <a:pt x="2174" y="1761"/>
                  </a:cubicBezTo>
                  <a:cubicBezTo>
                    <a:pt x="2134" y="1758"/>
                    <a:pt x="2095" y="1757"/>
                    <a:pt x="2056" y="1757"/>
                  </a:cubicBezTo>
                  <a:cubicBezTo>
                    <a:pt x="1988" y="1757"/>
                    <a:pt x="1921" y="1761"/>
                    <a:pt x="1851" y="1769"/>
                  </a:cubicBezTo>
                  <a:cubicBezTo>
                    <a:pt x="1702" y="1786"/>
                    <a:pt x="1562" y="1842"/>
                    <a:pt x="1428" y="1910"/>
                  </a:cubicBezTo>
                  <a:cubicBezTo>
                    <a:pt x="1306" y="1971"/>
                    <a:pt x="1187" y="2041"/>
                    <a:pt x="1069" y="2112"/>
                  </a:cubicBezTo>
                  <a:cubicBezTo>
                    <a:pt x="946" y="2184"/>
                    <a:pt x="826" y="2258"/>
                    <a:pt x="719" y="2354"/>
                  </a:cubicBezTo>
                  <a:cubicBezTo>
                    <a:pt x="612" y="2452"/>
                    <a:pt x="510" y="2555"/>
                    <a:pt x="429" y="2677"/>
                  </a:cubicBezTo>
                  <a:cubicBezTo>
                    <a:pt x="379" y="2754"/>
                    <a:pt x="343" y="2835"/>
                    <a:pt x="316" y="2923"/>
                  </a:cubicBezTo>
                  <a:cubicBezTo>
                    <a:pt x="297" y="2984"/>
                    <a:pt x="279" y="3049"/>
                    <a:pt x="260" y="3113"/>
                  </a:cubicBezTo>
                  <a:lnTo>
                    <a:pt x="260" y="3114"/>
                  </a:lnTo>
                  <a:cubicBezTo>
                    <a:pt x="260" y="3114"/>
                    <a:pt x="260" y="3115"/>
                    <a:pt x="260" y="3115"/>
                  </a:cubicBezTo>
                  <a:cubicBezTo>
                    <a:pt x="240" y="3170"/>
                    <a:pt x="220" y="3222"/>
                    <a:pt x="198" y="3275"/>
                  </a:cubicBezTo>
                  <a:cubicBezTo>
                    <a:pt x="183" y="3306"/>
                    <a:pt x="169" y="3334"/>
                    <a:pt x="157" y="3364"/>
                  </a:cubicBezTo>
                  <a:cubicBezTo>
                    <a:pt x="156" y="3366"/>
                    <a:pt x="156" y="3368"/>
                    <a:pt x="156" y="3369"/>
                  </a:cubicBezTo>
                  <a:cubicBezTo>
                    <a:pt x="148" y="3413"/>
                    <a:pt x="135" y="3458"/>
                    <a:pt x="121" y="3501"/>
                  </a:cubicBezTo>
                  <a:cubicBezTo>
                    <a:pt x="117" y="3516"/>
                    <a:pt x="112" y="3530"/>
                    <a:pt x="108" y="3544"/>
                  </a:cubicBezTo>
                  <a:cubicBezTo>
                    <a:pt x="97" y="3578"/>
                    <a:pt x="87" y="3612"/>
                    <a:pt x="76" y="3645"/>
                  </a:cubicBezTo>
                  <a:cubicBezTo>
                    <a:pt x="53" y="3715"/>
                    <a:pt x="29" y="3783"/>
                    <a:pt x="6" y="3852"/>
                  </a:cubicBezTo>
                  <a:lnTo>
                    <a:pt x="7" y="3852"/>
                  </a:lnTo>
                  <a:cubicBezTo>
                    <a:pt x="4" y="3858"/>
                    <a:pt x="2" y="3864"/>
                    <a:pt x="0" y="3870"/>
                  </a:cubicBezTo>
                  <a:cubicBezTo>
                    <a:pt x="17" y="3871"/>
                    <a:pt x="34" y="3872"/>
                    <a:pt x="52" y="3873"/>
                  </a:cubicBezTo>
                  <a:cubicBezTo>
                    <a:pt x="73" y="3875"/>
                    <a:pt x="95" y="3876"/>
                    <a:pt x="118" y="3878"/>
                  </a:cubicBezTo>
                  <a:lnTo>
                    <a:pt x="234" y="3878"/>
                  </a:lnTo>
                  <a:cubicBezTo>
                    <a:pt x="271" y="3878"/>
                    <a:pt x="308" y="3878"/>
                    <a:pt x="344" y="3880"/>
                  </a:cubicBezTo>
                  <a:cubicBezTo>
                    <a:pt x="382" y="3880"/>
                    <a:pt x="420" y="3879"/>
                    <a:pt x="456" y="3879"/>
                  </a:cubicBezTo>
                  <a:cubicBezTo>
                    <a:pt x="591" y="3878"/>
                    <a:pt x="727" y="3876"/>
                    <a:pt x="863" y="3876"/>
                  </a:cubicBezTo>
                  <a:cubicBezTo>
                    <a:pt x="1140" y="3876"/>
                    <a:pt x="1417" y="3886"/>
                    <a:pt x="1691" y="3898"/>
                  </a:cubicBezTo>
                  <a:lnTo>
                    <a:pt x="1690" y="3898"/>
                  </a:lnTo>
                  <a:cubicBezTo>
                    <a:pt x="1894" y="3911"/>
                    <a:pt x="2097" y="3930"/>
                    <a:pt x="2298" y="3954"/>
                  </a:cubicBezTo>
                  <a:cubicBezTo>
                    <a:pt x="2489" y="3977"/>
                    <a:pt x="2682" y="3999"/>
                    <a:pt x="2872" y="4002"/>
                  </a:cubicBezTo>
                  <a:cubicBezTo>
                    <a:pt x="2934" y="4003"/>
                    <a:pt x="2995" y="4003"/>
                    <a:pt x="3056" y="4003"/>
                  </a:cubicBezTo>
                  <a:cubicBezTo>
                    <a:pt x="3404" y="4003"/>
                    <a:pt x="3751" y="3991"/>
                    <a:pt x="4099" y="3988"/>
                  </a:cubicBezTo>
                  <a:cubicBezTo>
                    <a:pt x="4127" y="3988"/>
                    <a:pt x="4155" y="3988"/>
                    <a:pt x="4183" y="3988"/>
                  </a:cubicBezTo>
                  <a:cubicBezTo>
                    <a:pt x="4354" y="3988"/>
                    <a:pt x="4525" y="3993"/>
                    <a:pt x="4697" y="3995"/>
                  </a:cubicBezTo>
                  <a:cubicBezTo>
                    <a:pt x="4725" y="3995"/>
                    <a:pt x="4752" y="3996"/>
                    <a:pt x="4779" y="3996"/>
                  </a:cubicBezTo>
                  <a:cubicBezTo>
                    <a:pt x="4956" y="3996"/>
                    <a:pt x="5133" y="3993"/>
                    <a:pt x="5310" y="3990"/>
                  </a:cubicBezTo>
                  <a:cubicBezTo>
                    <a:pt x="5465" y="3986"/>
                    <a:pt x="5620" y="3983"/>
                    <a:pt x="5775" y="3983"/>
                  </a:cubicBezTo>
                  <a:cubicBezTo>
                    <a:pt x="5818" y="3983"/>
                    <a:pt x="5862" y="3983"/>
                    <a:pt x="5905" y="3984"/>
                  </a:cubicBezTo>
                  <a:cubicBezTo>
                    <a:pt x="6104" y="3987"/>
                    <a:pt x="6301" y="3993"/>
                    <a:pt x="6498" y="4000"/>
                  </a:cubicBezTo>
                  <a:cubicBezTo>
                    <a:pt x="6703" y="4006"/>
                    <a:pt x="6906" y="4008"/>
                    <a:pt x="7110" y="4008"/>
                  </a:cubicBezTo>
                  <a:cubicBezTo>
                    <a:pt x="7314" y="4008"/>
                    <a:pt x="7518" y="4006"/>
                    <a:pt x="7722" y="4006"/>
                  </a:cubicBezTo>
                  <a:cubicBezTo>
                    <a:pt x="7909" y="4003"/>
                    <a:pt x="8097" y="3995"/>
                    <a:pt x="8283" y="3986"/>
                  </a:cubicBezTo>
                  <a:cubicBezTo>
                    <a:pt x="8475" y="3978"/>
                    <a:pt x="8667" y="3969"/>
                    <a:pt x="8859" y="3969"/>
                  </a:cubicBezTo>
                  <a:cubicBezTo>
                    <a:pt x="8871" y="3969"/>
                    <a:pt x="8882" y="3969"/>
                    <a:pt x="8894" y="3969"/>
                  </a:cubicBezTo>
                  <a:cubicBezTo>
                    <a:pt x="8981" y="3969"/>
                    <a:pt x="9069" y="3972"/>
                    <a:pt x="9156" y="3974"/>
                  </a:cubicBezTo>
                  <a:cubicBezTo>
                    <a:pt x="9437" y="3991"/>
                    <a:pt x="9720" y="4015"/>
                    <a:pt x="10002" y="4025"/>
                  </a:cubicBezTo>
                  <a:cubicBezTo>
                    <a:pt x="10150" y="4031"/>
                    <a:pt x="10297" y="4034"/>
                    <a:pt x="10446" y="4034"/>
                  </a:cubicBezTo>
                  <a:cubicBezTo>
                    <a:pt x="10522" y="4034"/>
                    <a:pt x="10598" y="4031"/>
                    <a:pt x="10673" y="4027"/>
                  </a:cubicBezTo>
                  <a:cubicBezTo>
                    <a:pt x="10747" y="4025"/>
                    <a:pt x="10819" y="4021"/>
                    <a:pt x="10891" y="4021"/>
                  </a:cubicBezTo>
                  <a:cubicBezTo>
                    <a:pt x="10907" y="4021"/>
                    <a:pt x="10924" y="4021"/>
                    <a:pt x="10941" y="4022"/>
                  </a:cubicBezTo>
                  <a:cubicBezTo>
                    <a:pt x="10984" y="4024"/>
                    <a:pt x="11027" y="4028"/>
                    <a:pt x="11069" y="4034"/>
                  </a:cubicBezTo>
                  <a:cubicBezTo>
                    <a:pt x="11113" y="4043"/>
                    <a:pt x="11157" y="4056"/>
                    <a:pt x="11202" y="4069"/>
                  </a:cubicBezTo>
                  <a:cubicBezTo>
                    <a:pt x="11205" y="4070"/>
                    <a:pt x="11208" y="4071"/>
                    <a:pt x="11213" y="4073"/>
                  </a:cubicBezTo>
                  <a:cubicBezTo>
                    <a:pt x="11219" y="4073"/>
                    <a:pt x="11224" y="4073"/>
                    <a:pt x="11230" y="4074"/>
                  </a:cubicBezTo>
                  <a:cubicBezTo>
                    <a:pt x="11262" y="4073"/>
                    <a:pt x="11293" y="4072"/>
                    <a:pt x="11325" y="4072"/>
                  </a:cubicBezTo>
                  <a:cubicBezTo>
                    <a:pt x="11347" y="4072"/>
                    <a:pt x="11369" y="4073"/>
                    <a:pt x="11391" y="4073"/>
                  </a:cubicBezTo>
                  <a:cubicBezTo>
                    <a:pt x="11418" y="4074"/>
                    <a:pt x="11444" y="4074"/>
                    <a:pt x="11470" y="4075"/>
                  </a:cubicBezTo>
                  <a:lnTo>
                    <a:pt x="11470" y="4074"/>
                  </a:lnTo>
                  <a:cubicBezTo>
                    <a:pt x="11489" y="4075"/>
                    <a:pt x="11508" y="4075"/>
                    <a:pt x="11526" y="4077"/>
                  </a:cubicBezTo>
                  <a:cubicBezTo>
                    <a:pt x="11555" y="4077"/>
                    <a:pt x="11583" y="4074"/>
                    <a:pt x="11613" y="4073"/>
                  </a:cubicBezTo>
                  <a:cubicBezTo>
                    <a:pt x="11613" y="4069"/>
                    <a:pt x="11614" y="4064"/>
                    <a:pt x="11614" y="4059"/>
                  </a:cubicBezTo>
                  <a:cubicBezTo>
                    <a:pt x="11623" y="3958"/>
                    <a:pt x="11620" y="3856"/>
                    <a:pt x="11617" y="3754"/>
                  </a:cubicBezTo>
                  <a:cubicBezTo>
                    <a:pt x="11614" y="3660"/>
                    <a:pt x="11610" y="3565"/>
                    <a:pt x="11601" y="3472"/>
                  </a:cubicBezTo>
                  <a:cubicBezTo>
                    <a:pt x="11581" y="3266"/>
                    <a:pt x="11542" y="3063"/>
                    <a:pt x="11466" y="2869"/>
                  </a:cubicBezTo>
                  <a:cubicBezTo>
                    <a:pt x="11390" y="2679"/>
                    <a:pt x="11291" y="2497"/>
                    <a:pt x="11168" y="2334"/>
                  </a:cubicBezTo>
                  <a:cubicBezTo>
                    <a:pt x="11055" y="2182"/>
                    <a:pt x="10915" y="2038"/>
                    <a:pt x="10753" y="1936"/>
                  </a:cubicBezTo>
                  <a:cubicBezTo>
                    <a:pt x="10665" y="1880"/>
                    <a:pt x="10576" y="1831"/>
                    <a:pt x="10479" y="1792"/>
                  </a:cubicBezTo>
                  <a:cubicBezTo>
                    <a:pt x="10383" y="1754"/>
                    <a:pt x="10280" y="1737"/>
                    <a:pt x="10178" y="1724"/>
                  </a:cubicBezTo>
                  <a:cubicBezTo>
                    <a:pt x="10102" y="1715"/>
                    <a:pt x="10024" y="1709"/>
                    <a:pt x="9946" y="1709"/>
                  </a:cubicBezTo>
                  <a:cubicBezTo>
                    <a:pt x="9834" y="1709"/>
                    <a:pt x="9723" y="1721"/>
                    <a:pt x="9616" y="1748"/>
                  </a:cubicBezTo>
                  <a:cubicBezTo>
                    <a:pt x="9429" y="1798"/>
                    <a:pt x="9246" y="1866"/>
                    <a:pt x="9080" y="1966"/>
                  </a:cubicBezTo>
                  <a:cubicBezTo>
                    <a:pt x="9044" y="1989"/>
                    <a:pt x="9008" y="2014"/>
                    <a:pt x="8974" y="2040"/>
                  </a:cubicBezTo>
                  <a:cubicBezTo>
                    <a:pt x="8937" y="1968"/>
                    <a:pt x="8900" y="1895"/>
                    <a:pt x="8864" y="1822"/>
                  </a:cubicBezTo>
                  <a:cubicBezTo>
                    <a:pt x="8779" y="1652"/>
                    <a:pt x="8695" y="1481"/>
                    <a:pt x="8590" y="1321"/>
                  </a:cubicBezTo>
                  <a:cubicBezTo>
                    <a:pt x="8538" y="1241"/>
                    <a:pt x="8482" y="1162"/>
                    <a:pt x="8423" y="1087"/>
                  </a:cubicBezTo>
                  <a:cubicBezTo>
                    <a:pt x="8357" y="1004"/>
                    <a:pt x="8287" y="926"/>
                    <a:pt x="8213" y="851"/>
                  </a:cubicBezTo>
                  <a:cubicBezTo>
                    <a:pt x="8144" y="783"/>
                    <a:pt x="8068" y="723"/>
                    <a:pt x="7994" y="662"/>
                  </a:cubicBezTo>
                  <a:cubicBezTo>
                    <a:pt x="7919" y="599"/>
                    <a:pt x="7839" y="541"/>
                    <a:pt x="7759" y="484"/>
                  </a:cubicBezTo>
                  <a:cubicBezTo>
                    <a:pt x="7682" y="430"/>
                    <a:pt x="7603" y="377"/>
                    <a:pt x="7523" y="328"/>
                  </a:cubicBezTo>
                  <a:cubicBezTo>
                    <a:pt x="7445" y="281"/>
                    <a:pt x="7361" y="246"/>
                    <a:pt x="7276" y="212"/>
                  </a:cubicBezTo>
                  <a:cubicBezTo>
                    <a:pt x="7119" y="145"/>
                    <a:pt x="6950" y="100"/>
                    <a:pt x="6783" y="66"/>
                  </a:cubicBezTo>
                  <a:cubicBezTo>
                    <a:pt x="6608" y="31"/>
                    <a:pt x="6428" y="9"/>
                    <a:pt x="6249" y="2"/>
                  </a:cubicBezTo>
                  <a:cubicBezTo>
                    <a:pt x="6221" y="1"/>
                    <a:pt x="6193" y="0"/>
                    <a:pt x="6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5" name="Google Shape;2005;p41"/>
          <p:cNvGrpSpPr/>
          <p:nvPr/>
        </p:nvGrpSpPr>
        <p:grpSpPr>
          <a:xfrm>
            <a:off x="872686" y="4577321"/>
            <a:ext cx="606267" cy="210037"/>
            <a:chOff x="8047125" y="1102275"/>
            <a:chExt cx="318000" cy="114275"/>
          </a:xfrm>
        </p:grpSpPr>
        <p:sp>
          <p:nvSpPr>
            <p:cNvPr id="2006" name="Google Shape;2006;p41"/>
            <p:cNvSpPr/>
            <p:nvPr/>
          </p:nvSpPr>
          <p:spPr>
            <a:xfrm>
              <a:off x="8058450" y="1109700"/>
              <a:ext cx="297275" cy="101625"/>
            </a:xfrm>
            <a:custGeom>
              <a:avLst/>
              <a:gdLst/>
              <a:ahLst/>
              <a:cxnLst/>
              <a:rect l="l" t="t" r="r" b="b"/>
              <a:pathLst>
                <a:path w="11891" h="4065" extrusionOk="0">
                  <a:moveTo>
                    <a:pt x="7525" y="816"/>
                  </a:moveTo>
                  <a:cubicBezTo>
                    <a:pt x="7546" y="820"/>
                    <a:pt x="7565" y="824"/>
                    <a:pt x="7585" y="827"/>
                  </a:cubicBezTo>
                  <a:cubicBezTo>
                    <a:pt x="7581" y="832"/>
                    <a:pt x="7577" y="837"/>
                    <a:pt x="7573" y="843"/>
                  </a:cubicBezTo>
                  <a:cubicBezTo>
                    <a:pt x="7568" y="852"/>
                    <a:pt x="7562" y="861"/>
                    <a:pt x="7558" y="870"/>
                  </a:cubicBezTo>
                  <a:cubicBezTo>
                    <a:pt x="7546" y="859"/>
                    <a:pt x="7531" y="849"/>
                    <a:pt x="7516" y="840"/>
                  </a:cubicBezTo>
                  <a:cubicBezTo>
                    <a:pt x="7520" y="833"/>
                    <a:pt x="7523" y="825"/>
                    <a:pt x="7525" y="816"/>
                  </a:cubicBezTo>
                  <a:close/>
                  <a:moveTo>
                    <a:pt x="7981" y="1921"/>
                  </a:moveTo>
                  <a:cubicBezTo>
                    <a:pt x="8034" y="1941"/>
                    <a:pt x="8086" y="1961"/>
                    <a:pt x="8137" y="1982"/>
                  </a:cubicBezTo>
                  <a:cubicBezTo>
                    <a:pt x="8130" y="1980"/>
                    <a:pt x="8122" y="1976"/>
                    <a:pt x="8115" y="1974"/>
                  </a:cubicBezTo>
                  <a:lnTo>
                    <a:pt x="8115" y="1974"/>
                  </a:lnTo>
                  <a:cubicBezTo>
                    <a:pt x="8151" y="1989"/>
                    <a:pt x="8186" y="2004"/>
                    <a:pt x="8222" y="2019"/>
                  </a:cubicBezTo>
                  <a:cubicBezTo>
                    <a:pt x="8159" y="1998"/>
                    <a:pt x="8095" y="1980"/>
                    <a:pt x="8029" y="1962"/>
                  </a:cubicBezTo>
                  <a:cubicBezTo>
                    <a:pt x="8011" y="1950"/>
                    <a:pt x="7993" y="1937"/>
                    <a:pt x="7975" y="1926"/>
                  </a:cubicBezTo>
                  <a:cubicBezTo>
                    <a:pt x="7977" y="1924"/>
                    <a:pt x="7979" y="1922"/>
                    <a:pt x="7981" y="1921"/>
                  </a:cubicBezTo>
                  <a:close/>
                  <a:moveTo>
                    <a:pt x="7239" y="0"/>
                  </a:moveTo>
                  <a:cubicBezTo>
                    <a:pt x="7219" y="0"/>
                    <a:pt x="7200" y="1"/>
                    <a:pt x="7180" y="1"/>
                  </a:cubicBezTo>
                  <a:cubicBezTo>
                    <a:pt x="7074" y="5"/>
                    <a:pt x="6966" y="16"/>
                    <a:pt x="6863" y="46"/>
                  </a:cubicBezTo>
                  <a:cubicBezTo>
                    <a:pt x="6760" y="77"/>
                    <a:pt x="6669" y="124"/>
                    <a:pt x="6584" y="190"/>
                  </a:cubicBezTo>
                  <a:cubicBezTo>
                    <a:pt x="6509" y="248"/>
                    <a:pt x="6457" y="334"/>
                    <a:pt x="6423" y="422"/>
                  </a:cubicBezTo>
                  <a:cubicBezTo>
                    <a:pt x="6414" y="446"/>
                    <a:pt x="6410" y="471"/>
                    <a:pt x="6410" y="498"/>
                  </a:cubicBezTo>
                  <a:cubicBezTo>
                    <a:pt x="6331" y="506"/>
                    <a:pt x="6255" y="522"/>
                    <a:pt x="6177" y="539"/>
                  </a:cubicBezTo>
                  <a:cubicBezTo>
                    <a:pt x="6094" y="557"/>
                    <a:pt x="6010" y="580"/>
                    <a:pt x="5943" y="634"/>
                  </a:cubicBezTo>
                  <a:cubicBezTo>
                    <a:pt x="5882" y="683"/>
                    <a:pt x="5867" y="766"/>
                    <a:pt x="5892" y="836"/>
                  </a:cubicBezTo>
                  <a:cubicBezTo>
                    <a:pt x="5824" y="873"/>
                    <a:pt x="5771" y="928"/>
                    <a:pt x="5767" y="1017"/>
                  </a:cubicBezTo>
                  <a:cubicBezTo>
                    <a:pt x="5765" y="1035"/>
                    <a:pt x="5767" y="1052"/>
                    <a:pt x="5771" y="1069"/>
                  </a:cubicBezTo>
                  <a:cubicBezTo>
                    <a:pt x="5768" y="1071"/>
                    <a:pt x="5764" y="1072"/>
                    <a:pt x="5761" y="1073"/>
                  </a:cubicBezTo>
                  <a:cubicBezTo>
                    <a:pt x="5682" y="1100"/>
                    <a:pt x="5604" y="1130"/>
                    <a:pt x="5557" y="1202"/>
                  </a:cubicBezTo>
                  <a:cubicBezTo>
                    <a:pt x="5525" y="1254"/>
                    <a:pt x="5517" y="1321"/>
                    <a:pt x="5542" y="1377"/>
                  </a:cubicBezTo>
                  <a:cubicBezTo>
                    <a:pt x="5477" y="1412"/>
                    <a:pt x="5417" y="1462"/>
                    <a:pt x="5385" y="1528"/>
                  </a:cubicBezTo>
                  <a:cubicBezTo>
                    <a:pt x="5381" y="1536"/>
                    <a:pt x="5378" y="1544"/>
                    <a:pt x="5374" y="1552"/>
                  </a:cubicBezTo>
                  <a:cubicBezTo>
                    <a:pt x="5307" y="1587"/>
                    <a:pt x="5247" y="1634"/>
                    <a:pt x="5212" y="1698"/>
                  </a:cubicBezTo>
                  <a:cubicBezTo>
                    <a:pt x="5210" y="1699"/>
                    <a:pt x="5207" y="1701"/>
                    <a:pt x="5205" y="1701"/>
                  </a:cubicBezTo>
                  <a:cubicBezTo>
                    <a:pt x="5203" y="1703"/>
                    <a:pt x="5199" y="1704"/>
                    <a:pt x="5197" y="1705"/>
                  </a:cubicBezTo>
                  <a:cubicBezTo>
                    <a:pt x="5181" y="1687"/>
                    <a:pt x="5163" y="1670"/>
                    <a:pt x="5142" y="1657"/>
                  </a:cubicBezTo>
                  <a:cubicBezTo>
                    <a:pt x="5043" y="1594"/>
                    <a:pt x="4931" y="1552"/>
                    <a:pt x="4821" y="1510"/>
                  </a:cubicBezTo>
                  <a:cubicBezTo>
                    <a:pt x="4689" y="1461"/>
                    <a:pt x="4551" y="1423"/>
                    <a:pt x="4413" y="1395"/>
                  </a:cubicBezTo>
                  <a:cubicBezTo>
                    <a:pt x="4311" y="1375"/>
                    <a:pt x="4205" y="1361"/>
                    <a:pt x="4100" y="1361"/>
                  </a:cubicBezTo>
                  <a:cubicBezTo>
                    <a:pt x="4002" y="1361"/>
                    <a:pt x="3906" y="1373"/>
                    <a:pt x="3815" y="1406"/>
                  </a:cubicBezTo>
                  <a:cubicBezTo>
                    <a:pt x="3796" y="1402"/>
                    <a:pt x="3778" y="1400"/>
                    <a:pt x="3760" y="1398"/>
                  </a:cubicBezTo>
                  <a:cubicBezTo>
                    <a:pt x="3739" y="1394"/>
                    <a:pt x="3718" y="1393"/>
                    <a:pt x="3697" y="1393"/>
                  </a:cubicBezTo>
                  <a:cubicBezTo>
                    <a:pt x="3666" y="1393"/>
                    <a:pt x="3636" y="1396"/>
                    <a:pt x="3605" y="1398"/>
                  </a:cubicBezTo>
                  <a:cubicBezTo>
                    <a:pt x="3512" y="1403"/>
                    <a:pt x="3441" y="1479"/>
                    <a:pt x="3433" y="1571"/>
                  </a:cubicBezTo>
                  <a:cubicBezTo>
                    <a:pt x="3430" y="1593"/>
                    <a:pt x="3430" y="1614"/>
                    <a:pt x="3433" y="1635"/>
                  </a:cubicBezTo>
                  <a:cubicBezTo>
                    <a:pt x="3329" y="1624"/>
                    <a:pt x="3225" y="1614"/>
                    <a:pt x="3121" y="1605"/>
                  </a:cubicBezTo>
                  <a:cubicBezTo>
                    <a:pt x="3090" y="1602"/>
                    <a:pt x="3060" y="1600"/>
                    <a:pt x="3029" y="1598"/>
                  </a:cubicBezTo>
                  <a:cubicBezTo>
                    <a:pt x="2997" y="1596"/>
                    <a:pt x="2964" y="1593"/>
                    <a:pt x="2931" y="1593"/>
                  </a:cubicBezTo>
                  <a:cubicBezTo>
                    <a:pt x="2900" y="1593"/>
                    <a:pt x="2869" y="1596"/>
                    <a:pt x="2839" y="1606"/>
                  </a:cubicBezTo>
                  <a:cubicBezTo>
                    <a:pt x="2743" y="1638"/>
                    <a:pt x="2679" y="1738"/>
                    <a:pt x="2616" y="1813"/>
                  </a:cubicBezTo>
                  <a:cubicBezTo>
                    <a:pt x="2568" y="1872"/>
                    <a:pt x="2519" y="1930"/>
                    <a:pt x="2472" y="1990"/>
                  </a:cubicBezTo>
                  <a:cubicBezTo>
                    <a:pt x="2448" y="2019"/>
                    <a:pt x="2425" y="2047"/>
                    <a:pt x="2404" y="2077"/>
                  </a:cubicBezTo>
                  <a:cubicBezTo>
                    <a:pt x="2375" y="2111"/>
                    <a:pt x="2345" y="2145"/>
                    <a:pt x="2324" y="2183"/>
                  </a:cubicBezTo>
                  <a:cubicBezTo>
                    <a:pt x="2300" y="2225"/>
                    <a:pt x="2289" y="2275"/>
                    <a:pt x="2297" y="2320"/>
                  </a:cubicBezTo>
                  <a:cubicBezTo>
                    <a:pt x="2240" y="2322"/>
                    <a:pt x="2183" y="2324"/>
                    <a:pt x="2127" y="2327"/>
                  </a:cubicBezTo>
                  <a:cubicBezTo>
                    <a:pt x="2061" y="2332"/>
                    <a:pt x="1994" y="2341"/>
                    <a:pt x="1929" y="2354"/>
                  </a:cubicBezTo>
                  <a:cubicBezTo>
                    <a:pt x="1906" y="2357"/>
                    <a:pt x="1886" y="2363"/>
                    <a:pt x="1864" y="2370"/>
                  </a:cubicBezTo>
                  <a:cubicBezTo>
                    <a:pt x="1851" y="2368"/>
                    <a:pt x="1839" y="2367"/>
                    <a:pt x="1826" y="2367"/>
                  </a:cubicBezTo>
                  <a:cubicBezTo>
                    <a:pt x="1783" y="2364"/>
                    <a:pt x="1738" y="2363"/>
                    <a:pt x="1694" y="2363"/>
                  </a:cubicBezTo>
                  <a:cubicBezTo>
                    <a:pt x="1659" y="2358"/>
                    <a:pt x="1625" y="2356"/>
                    <a:pt x="1592" y="2352"/>
                  </a:cubicBezTo>
                  <a:cubicBezTo>
                    <a:pt x="1568" y="2350"/>
                    <a:pt x="1545" y="2349"/>
                    <a:pt x="1521" y="2349"/>
                  </a:cubicBezTo>
                  <a:cubicBezTo>
                    <a:pt x="1470" y="2349"/>
                    <a:pt x="1419" y="2354"/>
                    <a:pt x="1366" y="2364"/>
                  </a:cubicBezTo>
                  <a:cubicBezTo>
                    <a:pt x="1353" y="2366"/>
                    <a:pt x="1340" y="2371"/>
                    <a:pt x="1328" y="2376"/>
                  </a:cubicBezTo>
                  <a:cubicBezTo>
                    <a:pt x="1272" y="2381"/>
                    <a:pt x="1217" y="2389"/>
                    <a:pt x="1162" y="2398"/>
                  </a:cubicBezTo>
                  <a:cubicBezTo>
                    <a:pt x="1109" y="2406"/>
                    <a:pt x="1058" y="2420"/>
                    <a:pt x="1007" y="2434"/>
                  </a:cubicBezTo>
                  <a:cubicBezTo>
                    <a:pt x="970" y="2444"/>
                    <a:pt x="927" y="2460"/>
                    <a:pt x="891" y="2479"/>
                  </a:cubicBezTo>
                  <a:cubicBezTo>
                    <a:pt x="842" y="2487"/>
                    <a:pt x="794" y="2499"/>
                    <a:pt x="744" y="2511"/>
                  </a:cubicBezTo>
                  <a:cubicBezTo>
                    <a:pt x="668" y="2533"/>
                    <a:pt x="590" y="2569"/>
                    <a:pt x="544" y="2638"/>
                  </a:cubicBezTo>
                  <a:cubicBezTo>
                    <a:pt x="519" y="2677"/>
                    <a:pt x="505" y="2724"/>
                    <a:pt x="504" y="2771"/>
                  </a:cubicBezTo>
                  <a:cubicBezTo>
                    <a:pt x="452" y="2784"/>
                    <a:pt x="401" y="2801"/>
                    <a:pt x="350" y="2821"/>
                  </a:cubicBezTo>
                  <a:cubicBezTo>
                    <a:pt x="297" y="2843"/>
                    <a:pt x="257" y="2884"/>
                    <a:pt x="218" y="2925"/>
                  </a:cubicBezTo>
                  <a:cubicBezTo>
                    <a:pt x="167" y="2978"/>
                    <a:pt x="162" y="3055"/>
                    <a:pt x="190" y="3117"/>
                  </a:cubicBezTo>
                  <a:cubicBezTo>
                    <a:pt x="166" y="3132"/>
                    <a:pt x="144" y="3147"/>
                    <a:pt x="121" y="3161"/>
                  </a:cubicBezTo>
                  <a:cubicBezTo>
                    <a:pt x="80" y="3187"/>
                    <a:pt x="50" y="3234"/>
                    <a:pt x="42" y="3280"/>
                  </a:cubicBezTo>
                  <a:cubicBezTo>
                    <a:pt x="31" y="3338"/>
                    <a:pt x="49" y="3393"/>
                    <a:pt x="86" y="3439"/>
                  </a:cubicBezTo>
                  <a:cubicBezTo>
                    <a:pt x="98" y="3455"/>
                    <a:pt x="112" y="3471"/>
                    <a:pt x="127" y="3486"/>
                  </a:cubicBezTo>
                  <a:cubicBezTo>
                    <a:pt x="90" y="3505"/>
                    <a:pt x="64" y="3536"/>
                    <a:pt x="48" y="3573"/>
                  </a:cubicBezTo>
                  <a:cubicBezTo>
                    <a:pt x="35" y="3594"/>
                    <a:pt x="27" y="3618"/>
                    <a:pt x="23" y="3645"/>
                  </a:cubicBezTo>
                  <a:cubicBezTo>
                    <a:pt x="0" y="3755"/>
                    <a:pt x="86" y="3852"/>
                    <a:pt x="193" y="3863"/>
                  </a:cubicBezTo>
                  <a:cubicBezTo>
                    <a:pt x="590" y="3905"/>
                    <a:pt x="988" y="3920"/>
                    <a:pt x="1385" y="3958"/>
                  </a:cubicBezTo>
                  <a:cubicBezTo>
                    <a:pt x="1594" y="3977"/>
                    <a:pt x="1802" y="3997"/>
                    <a:pt x="2010" y="4017"/>
                  </a:cubicBezTo>
                  <a:cubicBezTo>
                    <a:pt x="2099" y="4026"/>
                    <a:pt x="2190" y="4033"/>
                    <a:pt x="2279" y="4041"/>
                  </a:cubicBezTo>
                  <a:cubicBezTo>
                    <a:pt x="2407" y="4052"/>
                    <a:pt x="2536" y="4065"/>
                    <a:pt x="2665" y="4065"/>
                  </a:cubicBezTo>
                  <a:cubicBezTo>
                    <a:pt x="2708" y="4065"/>
                    <a:pt x="2752" y="4063"/>
                    <a:pt x="2796" y="4060"/>
                  </a:cubicBezTo>
                  <a:cubicBezTo>
                    <a:pt x="2887" y="4052"/>
                    <a:pt x="2963" y="3980"/>
                    <a:pt x="2968" y="3887"/>
                  </a:cubicBezTo>
                  <a:cubicBezTo>
                    <a:pt x="2970" y="3864"/>
                    <a:pt x="2967" y="3842"/>
                    <a:pt x="2962" y="3823"/>
                  </a:cubicBezTo>
                  <a:lnTo>
                    <a:pt x="3129" y="3823"/>
                  </a:lnTo>
                  <a:cubicBezTo>
                    <a:pt x="3194" y="3826"/>
                    <a:pt x="3258" y="3831"/>
                    <a:pt x="3322" y="3834"/>
                  </a:cubicBezTo>
                  <a:cubicBezTo>
                    <a:pt x="3482" y="3845"/>
                    <a:pt x="3643" y="3860"/>
                    <a:pt x="3803" y="3864"/>
                  </a:cubicBezTo>
                  <a:cubicBezTo>
                    <a:pt x="3813" y="3864"/>
                    <a:pt x="3823" y="3865"/>
                    <a:pt x="3833" y="3865"/>
                  </a:cubicBezTo>
                  <a:cubicBezTo>
                    <a:pt x="3887" y="3865"/>
                    <a:pt x="3940" y="3860"/>
                    <a:pt x="3994" y="3855"/>
                  </a:cubicBezTo>
                  <a:cubicBezTo>
                    <a:pt x="4047" y="3852"/>
                    <a:pt x="4095" y="3825"/>
                    <a:pt x="4127" y="3784"/>
                  </a:cubicBezTo>
                  <a:cubicBezTo>
                    <a:pt x="4149" y="3786"/>
                    <a:pt x="4169" y="3789"/>
                    <a:pt x="4191" y="3790"/>
                  </a:cubicBezTo>
                  <a:cubicBezTo>
                    <a:pt x="4216" y="3795"/>
                    <a:pt x="4241" y="3800"/>
                    <a:pt x="4266" y="3806"/>
                  </a:cubicBezTo>
                  <a:cubicBezTo>
                    <a:pt x="4312" y="3816"/>
                    <a:pt x="4357" y="3825"/>
                    <a:pt x="4404" y="3833"/>
                  </a:cubicBezTo>
                  <a:cubicBezTo>
                    <a:pt x="4512" y="3849"/>
                    <a:pt x="4621" y="3861"/>
                    <a:pt x="4731" y="3870"/>
                  </a:cubicBezTo>
                  <a:cubicBezTo>
                    <a:pt x="4939" y="3886"/>
                    <a:pt x="5148" y="3892"/>
                    <a:pt x="5355" y="3900"/>
                  </a:cubicBezTo>
                  <a:cubicBezTo>
                    <a:pt x="5449" y="3902"/>
                    <a:pt x="5542" y="3902"/>
                    <a:pt x="5635" y="3903"/>
                  </a:cubicBezTo>
                  <a:cubicBezTo>
                    <a:pt x="5729" y="3904"/>
                    <a:pt x="5823" y="3906"/>
                    <a:pt x="5915" y="3906"/>
                  </a:cubicBezTo>
                  <a:cubicBezTo>
                    <a:pt x="6118" y="3904"/>
                    <a:pt x="6320" y="3898"/>
                    <a:pt x="6524" y="3892"/>
                  </a:cubicBezTo>
                  <a:cubicBezTo>
                    <a:pt x="6626" y="3888"/>
                    <a:pt x="6731" y="3884"/>
                    <a:pt x="6835" y="3880"/>
                  </a:cubicBezTo>
                  <a:cubicBezTo>
                    <a:pt x="6913" y="3878"/>
                    <a:pt x="7018" y="3876"/>
                    <a:pt x="7100" y="3845"/>
                  </a:cubicBezTo>
                  <a:cubicBezTo>
                    <a:pt x="7364" y="3857"/>
                    <a:pt x="7628" y="3868"/>
                    <a:pt x="7892" y="3876"/>
                  </a:cubicBezTo>
                  <a:cubicBezTo>
                    <a:pt x="8020" y="3880"/>
                    <a:pt x="8148" y="3888"/>
                    <a:pt x="8276" y="3892"/>
                  </a:cubicBezTo>
                  <a:cubicBezTo>
                    <a:pt x="8319" y="3894"/>
                    <a:pt x="8361" y="3895"/>
                    <a:pt x="8403" y="3895"/>
                  </a:cubicBezTo>
                  <a:cubicBezTo>
                    <a:pt x="8427" y="3895"/>
                    <a:pt x="8452" y="3894"/>
                    <a:pt x="8477" y="3894"/>
                  </a:cubicBezTo>
                  <a:cubicBezTo>
                    <a:pt x="8519" y="3893"/>
                    <a:pt x="8561" y="3893"/>
                    <a:pt x="8602" y="3890"/>
                  </a:cubicBezTo>
                  <a:cubicBezTo>
                    <a:pt x="8639" y="3888"/>
                    <a:pt x="8674" y="3884"/>
                    <a:pt x="8706" y="3872"/>
                  </a:cubicBezTo>
                  <a:cubicBezTo>
                    <a:pt x="8777" y="3871"/>
                    <a:pt x="8845" y="3860"/>
                    <a:pt x="8900" y="3810"/>
                  </a:cubicBezTo>
                  <a:cubicBezTo>
                    <a:pt x="8927" y="3785"/>
                    <a:pt x="8945" y="3753"/>
                    <a:pt x="8955" y="3719"/>
                  </a:cubicBezTo>
                  <a:cubicBezTo>
                    <a:pt x="9073" y="3741"/>
                    <a:pt x="9194" y="3760"/>
                    <a:pt x="9314" y="3771"/>
                  </a:cubicBezTo>
                  <a:cubicBezTo>
                    <a:pt x="9489" y="3789"/>
                    <a:pt x="9664" y="3798"/>
                    <a:pt x="9838" y="3805"/>
                  </a:cubicBezTo>
                  <a:cubicBezTo>
                    <a:pt x="9901" y="3807"/>
                    <a:pt x="9964" y="3810"/>
                    <a:pt x="10028" y="3813"/>
                  </a:cubicBezTo>
                  <a:cubicBezTo>
                    <a:pt x="10067" y="3818"/>
                    <a:pt x="10106" y="3824"/>
                    <a:pt x="10144" y="3829"/>
                  </a:cubicBezTo>
                  <a:lnTo>
                    <a:pt x="10149" y="3829"/>
                  </a:lnTo>
                  <a:cubicBezTo>
                    <a:pt x="10152" y="3830"/>
                    <a:pt x="10154" y="3830"/>
                    <a:pt x="10156" y="3830"/>
                  </a:cubicBezTo>
                  <a:cubicBezTo>
                    <a:pt x="10171" y="3832"/>
                    <a:pt x="10186" y="3834"/>
                    <a:pt x="10200" y="3836"/>
                  </a:cubicBezTo>
                  <a:cubicBezTo>
                    <a:pt x="10204" y="3836"/>
                    <a:pt x="10209" y="3837"/>
                    <a:pt x="10212" y="3837"/>
                  </a:cubicBezTo>
                  <a:cubicBezTo>
                    <a:pt x="10215" y="3837"/>
                    <a:pt x="10216" y="3837"/>
                    <a:pt x="10217" y="3838"/>
                  </a:cubicBezTo>
                  <a:cubicBezTo>
                    <a:pt x="10264" y="3844"/>
                    <a:pt x="10311" y="3848"/>
                    <a:pt x="10358" y="3854"/>
                  </a:cubicBezTo>
                  <a:cubicBezTo>
                    <a:pt x="10449" y="3864"/>
                    <a:pt x="10542" y="3869"/>
                    <a:pt x="10633" y="3870"/>
                  </a:cubicBezTo>
                  <a:cubicBezTo>
                    <a:pt x="10666" y="3871"/>
                    <a:pt x="10698" y="3871"/>
                    <a:pt x="10731" y="3871"/>
                  </a:cubicBezTo>
                  <a:cubicBezTo>
                    <a:pt x="10802" y="3871"/>
                    <a:pt x="10873" y="3869"/>
                    <a:pt x="10943" y="3865"/>
                  </a:cubicBezTo>
                  <a:cubicBezTo>
                    <a:pt x="10988" y="3863"/>
                    <a:pt x="11031" y="3861"/>
                    <a:pt x="11077" y="3857"/>
                  </a:cubicBezTo>
                  <a:cubicBezTo>
                    <a:pt x="11086" y="3857"/>
                    <a:pt x="11096" y="3856"/>
                    <a:pt x="11107" y="3856"/>
                  </a:cubicBezTo>
                  <a:cubicBezTo>
                    <a:pt x="11180" y="3876"/>
                    <a:pt x="11253" y="3896"/>
                    <a:pt x="11325" y="3916"/>
                  </a:cubicBezTo>
                  <a:cubicBezTo>
                    <a:pt x="11404" y="3938"/>
                    <a:pt x="11486" y="3958"/>
                    <a:pt x="11568" y="3958"/>
                  </a:cubicBezTo>
                  <a:cubicBezTo>
                    <a:pt x="11574" y="3958"/>
                    <a:pt x="11581" y="3958"/>
                    <a:pt x="11587" y="3958"/>
                  </a:cubicBezTo>
                  <a:cubicBezTo>
                    <a:pt x="11607" y="3957"/>
                    <a:pt x="11627" y="3954"/>
                    <a:pt x="11647" y="3952"/>
                  </a:cubicBezTo>
                  <a:cubicBezTo>
                    <a:pt x="11747" y="3932"/>
                    <a:pt x="11828" y="3864"/>
                    <a:pt x="11842" y="3760"/>
                  </a:cubicBezTo>
                  <a:cubicBezTo>
                    <a:pt x="11848" y="3713"/>
                    <a:pt x="11841" y="3665"/>
                    <a:pt x="11820" y="3622"/>
                  </a:cubicBezTo>
                  <a:cubicBezTo>
                    <a:pt x="11816" y="3614"/>
                    <a:pt x="11811" y="3606"/>
                    <a:pt x="11805" y="3598"/>
                  </a:cubicBezTo>
                  <a:cubicBezTo>
                    <a:pt x="11828" y="3569"/>
                    <a:pt x="11845" y="3538"/>
                    <a:pt x="11857" y="3503"/>
                  </a:cubicBezTo>
                  <a:cubicBezTo>
                    <a:pt x="11891" y="3398"/>
                    <a:pt x="11877" y="3287"/>
                    <a:pt x="11833" y="3188"/>
                  </a:cubicBezTo>
                  <a:cubicBezTo>
                    <a:pt x="11784" y="3080"/>
                    <a:pt x="11707" y="2988"/>
                    <a:pt x="11622" y="2904"/>
                  </a:cubicBezTo>
                  <a:cubicBezTo>
                    <a:pt x="11525" y="2808"/>
                    <a:pt x="11416" y="2723"/>
                    <a:pt x="11303" y="2646"/>
                  </a:cubicBezTo>
                  <a:cubicBezTo>
                    <a:pt x="11261" y="2618"/>
                    <a:pt x="11215" y="2590"/>
                    <a:pt x="11168" y="2565"/>
                  </a:cubicBezTo>
                  <a:cubicBezTo>
                    <a:pt x="11167" y="2564"/>
                    <a:pt x="11166" y="2564"/>
                    <a:pt x="11165" y="2563"/>
                  </a:cubicBezTo>
                  <a:cubicBezTo>
                    <a:pt x="11105" y="2525"/>
                    <a:pt x="11041" y="2493"/>
                    <a:pt x="10976" y="2468"/>
                  </a:cubicBezTo>
                  <a:cubicBezTo>
                    <a:pt x="10861" y="2422"/>
                    <a:pt x="10742" y="2395"/>
                    <a:pt x="10619" y="2383"/>
                  </a:cubicBezTo>
                  <a:cubicBezTo>
                    <a:pt x="10567" y="2372"/>
                    <a:pt x="10514" y="2365"/>
                    <a:pt x="10462" y="2365"/>
                  </a:cubicBezTo>
                  <a:cubicBezTo>
                    <a:pt x="10391" y="2365"/>
                    <a:pt x="10327" y="2382"/>
                    <a:pt x="10270" y="2415"/>
                  </a:cubicBezTo>
                  <a:cubicBezTo>
                    <a:pt x="10249" y="2421"/>
                    <a:pt x="10230" y="2429"/>
                    <a:pt x="10211" y="2438"/>
                  </a:cubicBezTo>
                  <a:cubicBezTo>
                    <a:pt x="10177" y="2455"/>
                    <a:pt x="10146" y="2475"/>
                    <a:pt x="10119" y="2500"/>
                  </a:cubicBezTo>
                  <a:cubicBezTo>
                    <a:pt x="10112" y="2493"/>
                    <a:pt x="10105" y="2486"/>
                    <a:pt x="10098" y="2480"/>
                  </a:cubicBezTo>
                  <a:cubicBezTo>
                    <a:pt x="10143" y="2450"/>
                    <a:pt x="10177" y="2398"/>
                    <a:pt x="10193" y="2349"/>
                  </a:cubicBezTo>
                  <a:cubicBezTo>
                    <a:pt x="10211" y="2292"/>
                    <a:pt x="10206" y="2235"/>
                    <a:pt x="10198" y="2176"/>
                  </a:cubicBezTo>
                  <a:cubicBezTo>
                    <a:pt x="10187" y="2112"/>
                    <a:pt x="10163" y="2051"/>
                    <a:pt x="10139" y="1991"/>
                  </a:cubicBezTo>
                  <a:cubicBezTo>
                    <a:pt x="10111" y="1922"/>
                    <a:pt x="10077" y="1855"/>
                    <a:pt x="10042" y="1790"/>
                  </a:cubicBezTo>
                  <a:cubicBezTo>
                    <a:pt x="10002" y="1712"/>
                    <a:pt x="9956" y="1639"/>
                    <a:pt x="9911" y="1565"/>
                  </a:cubicBezTo>
                  <a:cubicBezTo>
                    <a:pt x="9869" y="1499"/>
                    <a:pt x="9826" y="1435"/>
                    <a:pt x="9782" y="1372"/>
                  </a:cubicBezTo>
                  <a:cubicBezTo>
                    <a:pt x="9760" y="1289"/>
                    <a:pt x="9729" y="1210"/>
                    <a:pt x="9689" y="1133"/>
                  </a:cubicBezTo>
                  <a:cubicBezTo>
                    <a:pt x="9625" y="1010"/>
                    <a:pt x="9533" y="905"/>
                    <a:pt x="9438" y="804"/>
                  </a:cubicBezTo>
                  <a:cubicBezTo>
                    <a:pt x="9336" y="698"/>
                    <a:pt x="9228" y="593"/>
                    <a:pt x="9116" y="495"/>
                  </a:cubicBezTo>
                  <a:cubicBezTo>
                    <a:pt x="9023" y="414"/>
                    <a:pt x="8923" y="343"/>
                    <a:pt x="8817" y="280"/>
                  </a:cubicBezTo>
                  <a:cubicBezTo>
                    <a:pt x="8733" y="229"/>
                    <a:pt x="8633" y="185"/>
                    <a:pt x="8533" y="185"/>
                  </a:cubicBezTo>
                  <a:cubicBezTo>
                    <a:pt x="8522" y="185"/>
                    <a:pt x="8512" y="186"/>
                    <a:pt x="8502" y="187"/>
                  </a:cubicBezTo>
                  <a:cubicBezTo>
                    <a:pt x="8459" y="190"/>
                    <a:pt x="8417" y="207"/>
                    <a:pt x="8381" y="232"/>
                  </a:cubicBezTo>
                  <a:cubicBezTo>
                    <a:pt x="8358" y="227"/>
                    <a:pt x="8335" y="221"/>
                    <a:pt x="8311" y="216"/>
                  </a:cubicBezTo>
                  <a:cubicBezTo>
                    <a:pt x="8290" y="206"/>
                    <a:pt x="8270" y="197"/>
                    <a:pt x="8248" y="188"/>
                  </a:cubicBezTo>
                  <a:cubicBezTo>
                    <a:pt x="8194" y="165"/>
                    <a:pt x="8142" y="141"/>
                    <a:pt x="8086" y="125"/>
                  </a:cubicBezTo>
                  <a:cubicBezTo>
                    <a:pt x="8052" y="115"/>
                    <a:pt x="8018" y="111"/>
                    <a:pt x="7984" y="111"/>
                  </a:cubicBezTo>
                  <a:cubicBezTo>
                    <a:pt x="7968" y="111"/>
                    <a:pt x="7951" y="112"/>
                    <a:pt x="7935" y="113"/>
                  </a:cubicBezTo>
                  <a:cubicBezTo>
                    <a:pt x="7935" y="113"/>
                    <a:pt x="7933" y="113"/>
                    <a:pt x="7932" y="115"/>
                  </a:cubicBezTo>
                  <a:cubicBezTo>
                    <a:pt x="7917" y="112"/>
                    <a:pt x="7904" y="111"/>
                    <a:pt x="7890" y="110"/>
                  </a:cubicBezTo>
                  <a:cubicBezTo>
                    <a:pt x="7842" y="107"/>
                    <a:pt x="7795" y="101"/>
                    <a:pt x="7747" y="96"/>
                  </a:cubicBezTo>
                  <a:cubicBezTo>
                    <a:pt x="7716" y="69"/>
                    <a:pt x="7677" y="48"/>
                    <a:pt x="7637" y="39"/>
                  </a:cubicBezTo>
                  <a:cubicBezTo>
                    <a:pt x="7585" y="25"/>
                    <a:pt x="7530" y="20"/>
                    <a:pt x="7476" y="14"/>
                  </a:cubicBezTo>
                  <a:cubicBezTo>
                    <a:pt x="7397" y="7"/>
                    <a:pt x="7318" y="0"/>
                    <a:pt x="7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8053875" y="1189375"/>
              <a:ext cx="305075" cy="20500"/>
            </a:xfrm>
            <a:custGeom>
              <a:avLst/>
              <a:gdLst/>
              <a:ahLst/>
              <a:cxnLst/>
              <a:rect l="l" t="t" r="r" b="b"/>
              <a:pathLst>
                <a:path w="12203" h="820" extrusionOk="0">
                  <a:moveTo>
                    <a:pt x="3244" y="25"/>
                  </a:moveTo>
                  <a:cubicBezTo>
                    <a:pt x="3251" y="26"/>
                    <a:pt x="3257" y="26"/>
                    <a:pt x="3264" y="26"/>
                  </a:cubicBezTo>
                  <a:lnTo>
                    <a:pt x="3264" y="26"/>
                  </a:lnTo>
                  <a:cubicBezTo>
                    <a:pt x="3257" y="25"/>
                    <a:pt x="3251" y="25"/>
                    <a:pt x="3244" y="25"/>
                  </a:cubicBezTo>
                  <a:close/>
                  <a:moveTo>
                    <a:pt x="11388" y="118"/>
                  </a:moveTo>
                  <a:cubicBezTo>
                    <a:pt x="11394" y="118"/>
                    <a:pt x="11399" y="118"/>
                    <a:pt x="11405" y="118"/>
                  </a:cubicBezTo>
                  <a:lnTo>
                    <a:pt x="11405" y="118"/>
                  </a:lnTo>
                  <a:cubicBezTo>
                    <a:pt x="11400" y="118"/>
                    <a:pt x="11394" y="118"/>
                    <a:pt x="11388" y="118"/>
                  </a:cubicBezTo>
                  <a:close/>
                  <a:moveTo>
                    <a:pt x="5992" y="674"/>
                  </a:moveTo>
                  <a:lnTo>
                    <a:pt x="5992" y="674"/>
                  </a:lnTo>
                  <a:cubicBezTo>
                    <a:pt x="5997" y="675"/>
                    <a:pt x="6003" y="675"/>
                    <a:pt x="6009" y="675"/>
                  </a:cubicBezTo>
                  <a:cubicBezTo>
                    <a:pt x="6003" y="675"/>
                    <a:pt x="5997" y="675"/>
                    <a:pt x="5992" y="674"/>
                  </a:cubicBezTo>
                  <a:close/>
                  <a:moveTo>
                    <a:pt x="2245" y="0"/>
                  </a:moveTo>
                  <a:cubicBezTo>
                    <a:pt x="2039" y="0"/>
                    <a:pt x="1832" y="6"/>
                    <a:pt x="1627" y="20"/>
                  </a:cubicBezTo>
                  <a:cubicBezTo>
                    <a:pt x="1441" y="31"/>
                    <a:pt x="1256" y="30"/>
                    <a:pt x="1069" y="36"/>
                  </a:cubicBezTo>
                  <a:cubicBezTo>
                    <a:pt x="881" y="41"/>
                    <a:pt x="691" y="57"/>
                    <a:pt x="502" y="76"/>
                  </a:cubicBezTo>
                  <a:cubicBezTo>
                    <a:pt x="480" y="78"/>
                    <a:pt x="459" y="80"/>
                    <a:pt x="436" y="81"/>
                  </a:cubicBezTo>
                  <a:cubicBezTo>
                    <a:pt x="444" y="81"/>
                    <a:pt x="452" y="80"/>
                    <a:pt x="460" y="80"/>
                  </a:cubicBezTo>
                  <a:cubicBezTo>
                    <a:pt x="420" y="82"/>
                    <a:pt x="380" y="86"/>
                    <a:pt x="340" y="89"/>
                  </a:cubicBezTo>
                  <a:cubicBezTo>
                    <a:pt x="276" y="94"/>
                    <a:pt x="217" y="97"/>
                    <a:pt x="160" y="131"/>
                  </a:cubicBezTo>
                  <a:cubicBezTo>
                    <a:pt x="85" y="175"/>
                    <a:pt x="46" y="271"/>
                    <a:pt x="22" y="350"/>
                  </a:cubicBezTo>
                  <a:cubicBezTo>
                    <a:pt x="8" y="399"/>
                    <a:pt x="0" y="448"/>
                    <a:pt x="8" y="500"/>
                  </a:cubicBezTo>
                  <a:cubicBezTo>
                    <a:pt x="16" y="552"/>
                    <a:pt x="47" y="603"/>
                    <a:pt x="86" y="638"/>
                  </a:cubicBezTo>
                  <a:cubicBezTo>
                    <a:pt x="166" y="715"/>
                    <a:pt x="287" y="730"/>
                    <a:pt x="393" y="737"/>
                  </a:cubicBezTo>
                  <a:cubicBezTo>
                    <a:pt x="417" y="738"/>
                    <a:pt x="441" y="738"/>
                    <a:pt x="464" y="738"/>
                  </a:cubicBezTo>
                  <a:cubicBezTo>
                    <a:pt x="533" y="738"/>
                    <a:pt x="601" y="734"/>
                    <a:pt x="669" y="730"/>
                  </a:cubicBezTo>
                  <a:cubicBezTo>
                    <a:pt x="773" y="723"/>
                    <a:pt x="876" y="715"/>
                    <a:pt x="979" y="708"/>
                  </a:cubicBezTo>
                  <a:cubicBezTo>
                    <a:pt x="1139" y="697"/>
                    <a:pt x="1299" y="689"/>
                    <a:pt x="1459" y="682"/>
                  </a:cubicBezTo>
                  <a:cubicBezTo>
                    <a:pt x="1493" y="733"/>
                    <a:pt x="1551" y="766"/>
                    <a:pt x="1615" y="766"/>
                  </a:cubicBezTo>
                  <a:cubicBezTo>
                    <a:pt x="1616" y="766"/>
                    <a:pt x="1617" y="766"/>
                    <a:pt x="1618" y="766"/>
                  </a:cubicBezTo>
                  <a:cubicBezTo>
                    <a:pt x="1674" y="766"/>
                    <a:pt x="1730" y="767"/>
                    <a:pt x="1786" y="770"/>
                  </a:cubicBezTo>
                  <a:cubicBezTo>
                    <a:pt x="1874" y="775"/>
                    <a:pt x="1961" y="786"/>
                    <a:pt x="2049" y="796"/>
                  </a:cubicBezTo>
                  <a:cubicBezTo>
                    <a:pt x="2141" y="805"/>
                    <a:pt x="2236" y="804"/>
                    <a:pt x="2327" y="805"/>
                  </a:cubicBezTo>
                  <a:cubicBezTo>
                    <a:pt x="2424" y="804"/>
                    <a:pt x="2520" y="799"/>
                    <a:pt x="2616" y="795"/>
                  </a:cubicBezTo>
                  <a:cubicBezTo>
                    <a:pt x="2708" y="791"/>
                    <a:pt x="2800" y="786"/>
                    <a:pt x="2891" y="786"/>
                  </a:cubicBezTo>
                  <a:cubicBezTo>
                    <a:pt x="2900" y="786"/>
                    <a:pt x="2908" y="786"/>
                    <a:pt x="2917" y="786"/>
                  </a:cubicBezTo>
                  <a:cubicBezTo>
                    <a:pt x="3058" y="791"/>
                    <a:pt x="3199" y="798"/>
                    <a:pt x="3340" y="798"/>
                  </a:cubicBezTo>
                  <a:cubicBezTo>
                    <a:pt x="3394" y="798"/>
                    <a:pt x="3448" y="797"/>
                    <a:pt x="3503" y="795"/>
                  </a:cubicBezTo>
                  <a:cubicBezTo>
                    <a:pt x="3693" y="785"/>
                    <a:pt x="3883" y="765"/>
                    <a:pt x="4075" y="754"/>
                  </a:cubicBezTo>
                  <a:cubicBezTo>
                    <a:pt x="4170" y="747"/>
                    <a:pt x="4266" y="739"/>
                    <a:pt x="4362" y="734"/>
                  </a:cubicBezTo>
                  <a:cubicBezTo>
                    <a:pt x="4454" y="730"/>
                    <a:pt x="4547" y="730"/>
                    <a:pt x="4638" y="730"/>
                  </a:cubicBezTo>
                  <a:cubicBezTo>
                    <a:pt x="4764" y="729"/>
                    <a:pt x="4888" y="723"/>
                    <a:pt x="5014" y="717"/>
                  </a:cubicBezTo>
                  <a:cubicBezTo>
                    <a:pt x="5092" y="713"/>
                    <a:pt x="5169" y="709"/>
                    <a:pt x="5246" y="707"/>
                  </a:cubicBezTo>
                  <a:cubicBezTo>
                    <a:pt x="5374" y="703"/>
                    <a:pt x="5501" y="694"/>
                    <a:pt x="5629" y="684"/>
                  </a:cubicBezTo>
                  <a:cubicBezTo>
                    <a:pt x="5716" y="676"/>
                    <a:pt x="5802" y="673"/>
                    <a:pt x="5889" y="673"/>
                  </a:cubicBezTo>
                  <a:cubicBezTo>
                    <a:pt x="5923" y="673"/>
                    <a:pt x="5957" y="674"/>
                    <a:pt x="5992" y="674"/>
                  </a:cubicBezTo>
                  <a:lnTo>
                    <a:pt x="5992" y="674"/>
                  </a:lnTo>
                  <a:cubicBezTo>
                    <a:pt x="5989" y="674"/>
                    <a:pt x="5987" y="674"/>
                    <a:pt x="5985" y="674"/>
                  </a:cubicBezTo>
                  <a:lnTo>
                    <a:pt x="5985" y="674"/>
                  </a:lnTo>
                  <a:cubicBezTo>
                    <a:pt x="6162" y="682"/>
                    <a:pt x="6340" y="684"/>
                    <a:pt x="6518" y="684"/>
                  </a:cubicBezTo>
                  <a:cubicBezTo>
                    <a:pt x="6711" y="684"/>
                    <a:pt x="6905" y="682"/>
                    <a:pt x="7099" y="682"/>
                  </a:cubicBezTo>
                  <a:cubicBezTo>
                    <a:pt x="7118" y="682"/>
                    <a:pt x="7138" y="682"/>
                    <a:pt x="7157" y="682"/>
                  </a:cubicBezTo>
                  <a:cubicBezTo>
                    <a:pt x="7176" y="682"/>
                    <a:pt x="7194" y="682"/>
                    <a:pt x="7213" y="682"/>
                  </a:cubicBezTo>
                  <a:cubicBezTo>
                    <a:pt x="7398" y="682"/>
                    <a:pt x="7583" y="677"/>
                    <a:pt x="7767" y="677"/>
                  </a:cubicBezTo>
                  <a:cubicBezTo>
                    <a:pt x="7926" y="678"/>
                    <a:pt x="8087" y="682"/>
                    <a:pt x="8247" y="682"/>
                  </a:cubicBezTo>
                  <a:cubicBezTo>
                    <a:pt x="8278" y="682"/>
                    <a:pt x="8309" y="682"/>
                    <a:pt x="8341" y="682"/>
                  </a:cubicBezTo>
                  <a:cubicBezTo>
                    <a:pt x="8662" y="678"/>
                    <a:pt x="8985" y="670"/>
                    <a:pt x="9307" y="670"/>
                  </a:cubicBezTo>
                  <a:cubicBezTo>
                    <a:pt x="9375" y="670"/>
                    <a:pt x="9443" y="671"/>
                    <a:pt x="9511" y="671"/>
                  </a:cubicBezTo>
                  <a:cubicBezTo>
                    <a:pt x="9700" y="689"/>
                    <a:pt x="9887" y="711"/>
                    <a:pt x="10075" y="721"/>
                  </a:cubicBezTo>
                  <a:cubicBezTo>
                    <a:pt x="10272" y="730"/>
                    <a:pt x="10470" y="738"/>
                    <a:pt x="10666" y="747"/>
                  </a:cubicBezTo>
                  <a:cubicBezTo>
                    <a:pt x="10892" y="758"/>
                    <a:pt x="11117" y="772"/>
                    <a:pt x="11343" y="779"/>
                  </a:cubicBezTo>
                  <a:lnTo>
                    <a:pt x="11336" y="779"/>
                  </a:lnTo>
                  <a:cubicBezTo>
                    <a:pt x="11443" y="783"/>
                    <a:pt x="11547" y="793"/>
                    <a:pt x="11651" y="809"/>
                  </a:cubicBezTo>
                  <a:cubicBezTo>
                    <a:pt x="11684" y="814"/>
                    <a:pt x="11716" y="818"/>
                    <a:pt x="11748" y="819"/>
                  </a:cubicBezTo>
                  <a:cubicBezTo>
                    <a:pt x="11754" y="819"/>
                    <a:pt x="11760" y="820"/>
                    <a:pt x="11766" y="820"/>
                  </a:cubicBezTo>
                  <a:cubicBezTo>
                    <a:pt x="11772" y="820"/>
                    <a:pt x="11778" y="819"/>
                    <a:pt x="11785" y="819"/>
                  </a:cubicBezTo>
                  <a:cubicBezTo>
                    <a:pt x="11818" y="818"/>
                    <a:pt x="11851" y="813"/>
                    <a:pt x="11883" y="807"/>
                  </a:cubicBezTo>
                  <a:cubicBezTo>
                    <a:pt x="11906" y="803"/>
                    <a:pt x="11929" y="799"/>
                    <a:pt x="11952" y="796"/>
                  </a:cubicBezTo>
                  <a:cubicBezTo>
                    <a:pt x="11996" y="795"/>
                    <a:pt x="12040" y="789"/>
                    <a:pt x="12081" y="772"/>
                  </a:cubicBezTo>
                  <a:cubicBezTo>
                    <a:pt x="12157" y="741"/>
                    <a:pt x="12202" y="655"/>
                    <a:pt x="12189" y="574"/>
                  </a:cubicBezTo>
                  <a:cubicBezTo>
                    <a:pt x="12181" y="517"/>
                    <a:pt x="12147" y="472"/>
                    <a:pt x="12101" y="446"/>
                  </a:cubicBezTo>
                  <a:cubicBezTo>
                    <a:pt x="12121" y="430"/>
                    <a:pt x="12138" y="412"/>
                    <a:pt x="12151" y="390"/>
                  </a:cubicBezTo>
                  <a:cubicBezTo>
                    <a:pt x="12199" y="308"/>
                    <a:pt x="12167" y="204"/>
                    <a:pt x="12096" y="149"/>
                  </a:cubicBezTo>
                  <a:cubicBezTo>
                    <a:pt x="12042" y="107"/>
                    <a:pt x="11977" y="95"/>
                    <a:pt x="11910" y="95"/>
                  </a:cubicBezTo>
                  <a:cubicBezTo>
                    <a:pt x="11845" y="95"/>
                    <a:pt x="11778" y="107"/>
                    <a:pt x="11717" y="113"/>
                  </a:cubicBezTo>
                  <a:lnTo>
                    <a:pt x="11545" y="120"/>
                  </a:lnTo>
                  <a:cubicBezTo>
                    <a:pt x="11532" y="121"/>
                    <a:pt x="11519" y="121"/>
                    <a:pt x="11507" y="121"/>
                  </a:cubicBezTo>
                  <a:cubicBezTo>
                    <a:pt x="11473" y="121"/>
                    <a:pt x="11439" y="119"/>
                    <a:pt x="11405" y="118"/>
                  </a:cubicBezTo>
                  <a:lnTo>
                    <a:pt x="11405" y="118"/>
                  </a:lnTo>
                  <a:cubicBezTo>
                    <a:pt x="11407" y="119"/>
                    <a:pt x="11409" y="119"/>
                    <a:pt x="11411" y="119"/>
                  </a:cubicBezTo>
                  <a:cubicBezTo>
                    <a:pt x="11230" y="110"/>
                    <a:pt x="11051" y="109"/>
                    <a:pt x="10870" y="104"/>
                  </a:cubicBezTo>
                  <a:cubicBezTo>
                    <a:pt x="10668" y="90"/>
                    <a:pt x="10466" y="80"/>
                    <a:pt x="10265" y="78"/>
                  </a:cubicBezTo>
                  <a:cubicBezTo>
                    <a:pt x="10065" y="74"/>
                    <a:pt x="9864" y="73"/>
                    <a:pt x="9664" y="68"/>
                  </a:cubicBezTo>
                  <a:cubicBezTo>
                    <a:pt x="9539" y="61"/>
                    <a:pt x="9415" y="50"/>
                    <a:pt x="9291" y="44"/>
                  </a:cubicBezTo>
                  <a:cubicBezTo>
                    <a:pt x="9184" y="37"/>
                    <a:pt x="9078" y="37"/>
                    <a:pt x="8972" y="37"/>
                  </a:cubicBezTo>
                  <a:cubicBezTo>
                    <a:pt x="8941" y="37"/>
                    <a:pt x="8911" y="37"/>
                    <a:pt x="8880" y="37"/>
                  </a:cubicBezTo>
                  <a:cubicBezTo>
                    <a:pt x="8738" y="37"/>
                    <a:pt x="8597" y="32"/>
                    <a:pt x="8455" y="28"/>
                  </a:cubicBezTo>
                  <a:cubicBezTo>
                    <a:pt x="8319" y="23"/>
                    <a:pt x="8184" y="22"/>
                    <a:pt x="8048" y="17"/>
                  </a:cubicBezTo>
                  <a:cubicBezTo>
                    <a:pt x="7900" y="10"/>
                    <a:pt x="7754" y="2"/>
                    <a:pt x="7605" y="2"/>
                  </a:cubicBezTo>
                  <a:cubicBezTo>
                    <a:pt x="7558" y="2"/>
                    <a:pt x="7511" y="3"/>
                    <a:pt x="7464" y="5"/>
                  </a:cubicBezTo>
                  <a:cubicBezTo>
                    <a:pt x="7270" y="10"/>
                    <a:pt x="7076" y="21"/>
                    <a:pt x="6881" y="26"/>
                  </a:cubicBezTo>
                  <a:cubicBezTo>
                    <a:pt x="6680" y="31"/>
                    <a:pt x="6477" y="28"/>
                    <a:pt x="6275" y="40"/>
                  </a:cubicBezTo>
                  <a:cubicBezTo>
                    <a:pt x="6107" y="51"/>
                    <a:pt x="5941" y="66"/>
                    <a:pt x="5773" y="66"/>
                  </a:cubicBezTo>
                  <a:cubicBezTo>
                    <a:pt x="5751" y="66"/>
                    <a:pt x="5730" y="66"/>
                    <a:pt x="5708" y="65"/>
                  </a:cubicBezTo>
                  <a:cubicBezTo>
                    <a:pt x="5512" y="60"/>
                    <a:pt x="5316" y="48"/>
                    <a:pt x="5119" y="48"/>
                  </a:cubicBezTo>
                  <a:cubicBezTo>
                    <a:pt x="4917" y="47"/>
                    <a:pt x="4715" y="47"/>
                    <a:pt x="4512" y="40"/>
                  </a:cubicBezTo>
                  <a:cubicBezTo>
                    <a:pt x="4322" y="34"/>
                    <a:pt x="4133" y="29"/>
                    <a:pt x="3943" y="26"/>
                  </a:cubicBezTo>
                  <a:cubicBezTo>
                    <a:pt x="3921" y="26"/>
                    <a:pt x="3899" y="26"/>
                    <a:pt x="3877" y="26"/>
                  </a:cubicBezTo>
                  <a:cubicBezTo>
                    <a:pt x="3737" y="26"/>
                    <a:pt x="3597" y="31"/>
                    <a:pt x="3456" y="31"/>
                  </a:cubicBezTo>
                  <a:cubicBezTo>
                    <a:pt x="3425" y="31"/>
                    <a:pt x="3394" y="30"/>
                    <a:pt x="3363" y="30"/>
                  </a:cubicBezTo>
                  <a:cubicBezTo>
                    <a:pt x="3331" y="29"/>
                    <a:pt x="3297" y="27"/>
                    <a:pt x="3264" y="26"/>
                  </a:cubicBezTo>
                  <a:lnTo>
                    <a:pt x="3264" y="26"/>
                  </a:lnTo>
                  <a:cubicBezTo>
                    <a:pt x="3265" y="26"/>
                    <a:pt x="3267" y="26"/>
                    <a:pt x="3268" y="26"/>
                  </a:cubicBezTo>
                  <a:cubicBezTo>
                    <a:pt x="3101" y="18"/>
                    <a:pt x="2935" y="17"/>
                    <a:pt x="2768" y="13"/>
                  </a:cubicBezTo>
                  <a:lnTo>
                    <a:pt x="2783" y="13"/>
                  </a:lnTo>
                  <a:cubicBezTo>
                    <a:pt x="2604" y="5"/>
                    <a:pt x="2425" y="0"/>
                    <a:pt x="224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8282450" y="1166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1" y="1"/>
                  </a:moveTo>
                  <a:cubicBezTo>
                    <a:pt x="188" y="1"/>
                    <a:pt x="186" y="1"/>
                    <a:pt x="183" y="1"/>
                  </a:cubicBezTo>
                  <a:cubicBezTo>
                    <a:pt x="83" y="6"/>
                    <a:pt x="0" y="88"/>
                    <a:pt x="3" y="191"/>
                  </a:cubicBezTo>
                  <a:cubicBezTo>
                    <a:pt x="6" y="288"/>
                    <a:pt x="88" y="372"/>
                    <a:pt x="188" y="372"/>
                  </a:cubicBezTo>
                  <a:cubicBezTo>
                    <a:pt x="190" y="372"/>
                    <a:pt x="192" y="372"/>
                    <a:pt x="194" y="372"/>
                  </a:cubicBezTo>
                  <a:cubicBezTo>
                    <a:pt x="293" y="367"/>
                    <a:pt x="376" y="284"/>
                    <a:pt x="373" y="182"/>
                  </a:cubicBezTo>
                  <a:cubicBezTo>
                    <a:pt x="371" y="85"/>
                    <a:pt x="288" y="1"/>
                    <a:pt x="19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8271300" y="1175725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4" y="3"/>
                    <a:pt x="6" y="4"/>
                    <a:pt x="7" y="5"/>
                  </a:cubicBezTo>
                  <a:lnTo>
                    <a:pt x="6" y="5"/>
                  </a:lnTo>
                  <a:cubicBezTo>
                    <a:pt x="13" y="9"/>
                    <a:pt x="21" y="12"/>
                    <a:pt x="28" y="14"/>
                  </a:cubicBezTo>
                  <a:cubicBezTo>
                    <a:pt x="19" y="11"/>
                    <a:pt x="11" y="7"/>
                    <a:pt x="2" y="2"/>
                  </a:cubicBezTo>
                  <a:close/>
                </a:path>
              </a:pathLst>
            </a:custGeom>
            <a:solidFill>
              <a:srgbClr val="EA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8268200" y="1166900"/>
              <a:ext cx="10950" cy="9600"/>
            </a:xfrm>
            <a:custGeom>
              <a:avLst/>
              <a:gdLst/>
              <a:ahLst/>
              <a:cxnLst/>
              <a:rect l="l" t="t" r="r" b="b"/>
              <a:pathLst>
                <a:path w="438" h="384" extrusionOk="0">
                  <a:moveTo>
                    <a:pt x="200" y="0"/>
                  </a:moveTo>
                  <a:cubicBezTo>
                    <a:pt x="183" y="0"/>
                    <a:pt x="167" y="3"/>
                    <a:pt x="151" y="7"/>
                  </a:cubicBezTo>
                  <a:cubicBezTo>
                    <a:pt x="51" y="36"/>
                    <a:pt x="1" y="138"/>
                    <a:pt x="25" y="236"/>
                  </a:cubicBezTo>
                  <a:cubicBezTo>
                    <a:pt x="37" y="290"/>
                    <a:pt x="77" y="329"/>
                    <a:pt x="124" y="354"/>
                  </a:cubicBezTo>
                  <a:lnTo>
                    <a:pt x="120" y="351"/>
                  </a:lnTo>
                  <a:lnTo>
                    <a:pt x="120" y="351"/>
                  </a:lnTo>
                  <a:cubicBezTo>
                    <a:pt x="156" y="371"/>
                    <a:pt x="194" y="384"/>
                    <a:pt x="232" y="384"/>
                  </a:cubicBezTo>
                  <a:cubicBezTo>
                    <a:pt x="234" y="384"/>
                    <a:pt x="236" y="383"/>
                    <a:pt x="238" y="383"/>
                  </a:cubicBezTo>
                  <a:cubicBezTo>
                    <a:pt x="266" y="382"/>
                    <a:pt x="295" y="373"/>
                    <a:pt x="322" y="357"/>
                  </a:cubicBezTo>
                  <a:cubicBezTo>
                    <a:pt x="428" y="293"/>
                    <a:pt x="438" y="149"/>
                    <a:pt x="354" y="63"/>
                  </a:cubicBezTo>
                  <a:cubicBezTo>
                    <a:pt x="336" y="46"/>
                    <a:pt x="315" y="32"/>
                    <a:pt x="292" y="24"/>
                  </a:cubicBezTo>
                  <a:cubicBezTo>
                    <a:pt x="265" y="9"/>
                    <a:pt x="232" y="0"/>
                    <a:pt x="2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8145125" y="1168275"/>
              <a:ext cx="10850" cy="9375"/>
            </a:xfrm>
            <a:custGeom>
              <a:avLst/>
              <a:gdLst/>
              <a:ahLst/>
              <a:cxnLst/>
              <a:rect l="l" t="t" r="r" b="b"/>
              <a:pathLst>
                <a:path w="434" h="375" extrusionOk="0">
                  <a:moveTo>
                    <a:pt x="202" y="1"/>
                  </a:moveTo>
                  <a:cubicBezTo>
                    <a:pt x="120" y="1"/>
                    <a:pt x="42" y="63"/>
                    <a:pt x="23" y="143"/>
                  </a:cubicBezTo>
                  <a:cubicBezTo>
                    <a:pt x="0" y="245"/>
                    <a:pt x="64" y="340"/>
                    <a:pt x="161" y="366"/>
                  </a:cubicBezTo>
                  <a:cubicBezTo>
                    <a:pt x="172" y="370"/>
                    <a:pt x="183" y="371"/>
                    <a:pt x="193" y="371"/>
                  </a:cubicBezTo>
                  <a:cubicBezTo>
                    <a:pt x="204" y="373"/>
                    <a:pt x="213" y="375"/>
                    <a:pt x="223" y="375"/>
                  </a:cubicBezTo>
                  <a:cubicBezTo>
                    <a:pt x="227" y="375"/>
                    <a:pt x="230" y="374"/>
                    <a:pt x="233" y="374"/>
                  </a:cubicBezTo>
                  <a:cubicBezTo>
                    <a:pt x="297" y="372"/>
                    <a:pt x="361" y="332"/>
                    <a:pt x="391" y="276"/>
                  </a:cubicBezTo>
                  <a:cubicBezTo>
                    <a:pt x="433" y="197"/>
                    <a:pt x="413" y="89"/>
                    <a:pt x="336" y="38"/>
                  </a:cubicBezTo>
                  <a:cubicBezTo>
                    <a:pt x="321" y="29"/>
                    <a:pt x="308" y="22"/>
                    <a:pt x="293" y="16"/>
                  </a:cubicBezTo>
                  <a:cubicBezTo>
                    <a:pt x="294" y="16"/>
                    <a:pt x="294" y="15"/>
                    <a:pt x="294" y="15"/>
                  </a:cubicBezTo>
                  <a:lnTo>
                    <a:pt x="293" y="15"/>
                  </a:lnTo>
                  <a:cubicBezTo>
                    <a:pt x="272" y="5"/>
                    <a:pt x="250" y="1"/>
                    <a:pt x="227" y="1"/>
                  </a:cubicBezTo>
                  <a:cubicBezTo>
                    <a:pt x="224" y="1"/>
                    <a:pt x="221" y="1"/>
                    <a:pt x="218" y="1"/>
                  </a:cubicBezTo>
                  <a:cubicBezTo>
                    <a:pt x="213" y="1"/>
                    <a:pt x="207" y="1"/>
                    <a:pt x="20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8047125" y="1102275"/>
              <a:ext cx="318000" cy="114275"/>
            </a:xfrm>
            <a:custGeom>
              <a:avLst/>
              <a:gdLst/>
              <a:ahLst/>
              <a:cxnLst/>
              <a:rect l="l" t="t" r="r" b="b"/>
              <a:pathLst>
                <a:path w="12720" h="4571" extrusionOk="0">
                  <a:moveTo>
                    <a:pt x="7221" y="645"/>
                  </a:moveTo>
                  <a:lnTo>
                    <a:pt x="7221" y="645"/>
                  </a:lnTo>
                  <a:cubicBezTo>
                    <a:pt x="7218" y="646"/>
                    <a:pt x="7215" y="648"/>
                    <a:pt x="7212" y="649"/>
                  </a:cubicBezTo>
                  <a:cubicBezTo>
                    <a:pt x="7215" y="648"/>
                    <a:pt x="7218" y="647"/>
                    <a:pt x="7221" y="645"/>
                  </a:cubicBezTo>
                  <a:close/>
                  <a:moveTo>
                    <a:pt x="5904" y="1329"/>
                  </a:moveTo>
                  <a:cubicBezTo>
                    <a:pt x="5904" y="1329"/>
                    <a:pt x="5903" y="1330"/>
                    <a:pt x="5903" y="1331"/>
                  </a:cubicBezTo>
                  <a:lnTo>
                    <a:pt x="5903" y="1331"/>
                  </a:lnTo>
                  <a:cubicBezTo>
                    <a:pt x="5903" y="1330"/>
                    <a:pt x="5904" y="1329"/>
                    <a:pt x="5904" y="1329"/>
                  </a:cubicBezTo>
                  <a:close/>
                  <a:moveTo>
                    <a:pt x="5923" y="1998"/>
                  </a:moveTo>
                  <a:lnTo>
                    <a:pt x="5923" y="1998"/>
                  </a:lnTo>
                  <a:cubicBezTo>
                    <a:pt x="5922" y="1999"/>
                    <a:pt x="5922" y="2000"/>
                    <a:pt x="5921" y="2001"/>
                  </a:cubicBezTo>
                  <a:cubicBezTo>
                    <a:pt x="5922" y="2000"/>
                    <a:pt x="5922" y="1999"/>
                    <a:pt x="5923" y="1998"/>
                  </a:cubicBezTo>
                  <a:close/>
                  <a:moveTo>
                    <a:pt x="12568" y="3481"/>
                  </a:moveTo>
                  <a:cubicBezTo>
                    <a:pt x="12570" y="3487"/>
                    <a:pt x="12571" y="3493"/>
                    <a:pt x="12573" y="3499"/>
                  </a:cubicBezTo>
                  <a:cubicBezTo>
                    <a:pt x="12572" y="3494"/>
                    <a:pt x="12570" y="3488"/>
                    <a:pt x="12568" y="3481"/>
                  </a:cubicBezTo>
                  <a:close/>
                  <a:moveTo>
                    <a:pt x="718" y="4167"/>
                  </a:moveTo>
                  <a:cubicBezTo>
                    <a:pt x="723" y="4167"/>
                    <a:pt x="727" y="4167"/>
                    <a:pt x="731" y="4167"/>
                  </a:cubicBezTo>
                  <a:lnTo>
                    <a:pt x="731" y="4167"/>
                  </a:lnTo>
                  <a:cubicBezTo>
                    <a:pt x="727" y="4167"/>
                    <a:pt x="723" y="4167"/>
                    <a:pt x="718" y="4167"/>
                  </a:cubicBezTo>
                  <a:close/>
                  <a:moveTo>
                    <a:pt x="8389" y="369"/>
                  </a:moveTo>
                  <a:cubicBezTo>
                    <a:pt x="8402" y="369"/>
                    <a:pt x="8415" y="369"/>
                    <a:pt x="8429" y="369"/>
                  </a:cubicBezTo>
                  <a:cubicBezTo>
                    <a:pt x="8494" y="374"/>
                    <a:pt x="8558" y="381"/>
                    <a:pt x="8623" y="389"/>
                  </a:cubicBezTo>
                  <a:cubicBezTo>
                    <a:pt x="8712" y="407"/>
                    <a:pt x="8799" y="428"/>
                    <a:pt x="8887" y="452"/>
                  </a:cubicBezTo>
                  <a:cubicBezTo>
                    <a:pt x="8972" y="479"/>
                    <a:pt x="9054" y="509"/>
                    <a:pt x="9137" y="543"/>
                  </a:cubicBezTo>
                  <a:cubicBezTo>
                    <a:pt x="9235" y="588"/>
                    <a:pt x="9332" y="635"/>
                    <a:pt x="9426" y="688"/>
                  </a:cubicBezTo>
                  <a:cubicBezTo>
                    <a:pt x="9464" y="710"/>
                    <a:pt x="9499" y="734"/>
                    <a:pt x="9533" y="758"/>
                  </a:cubicBezTo>
                  <a:cubicBezTo>
                    <a:pt x="9588" y="803"/>
                    <a:pt x="9639" y="851"/>
                    <a:pt x="9690" y="900"/>
                  </a:cubicBezTo>
                  <a:cubicBezTo>
                    <a:pt x="9744" y="957"/>
                    <a:pt x="9795" y="1015"/>
                    <a:pt x="9846" y="1076"/>
                  </a:cubicBezTo>
                  <a:cubicBezTo>
                    <a:pt x="9954" y="1227"/>
                    <a:pt x="10048" y="1386"/>
                    <a:pt x="10139" y="1548"/>
                  </a:cubicBezTo>
                  <a:cubicBezTo>
                    <a:pt x="10215" y="1690"/>
                    <a:pt x="10283" y="1833"/>
                    <a:pt x="10345" y="1982"/>
                  </a:cubicBezTo>
                  <a:cubicBezTo>
                    <a:pt x="10386" y="2098"/>
                    <a:pt x="10426" y="2215"/>
                    <a:pt x="10461" y="2334"/>
                  </a:cubicBezTo>
                  <a:cubicBezTo>
                    <a:pt x="10468" y="2366"/>
                    <a:pt x="10473" y="2399"/>
                    <a:pt x="10478" y="2431"/>
                  </a:cubicBezTo>
                  <a:cubicBezTo>
                    <a:pt x="10478" y="2432"/>
                    <a:pt x="10478" y="2434"/>
                    <a:pt x="10478" y="2436"/>
                  </a:cubicBezTo>
                  <a:cubicBezTo>
                    <a:pt x="10485" y="2461"/>
                    <a:pt x="10490" y="2487"/>
                    <a:pt x="10497" y="2512"/>
                  </a:cubicBezTo>
                  <a:lnTo>
                    <a:pt x="10496" y="2512"/>
                  </a:lnTo>
                  <a:cubicBezTo>
                    <a:pt x="10502" y="2532"/>
                    <a:pt x="10506" y="2552"/>
                    <a:pt x="10512" y="2572"/>
                  </a:cubicBezTo>
                  <a:cubicBezTo>
                    <a:pt x="10526" y="2613"/>
                    <a:pt x="10537" y="2654"/>
                    <a:pt x="10550" y="2695"/>
                  </a:cubicBezTo>
                  <a:cubicBezTo>
                    <a:pt x="10554" y="2712"/>
                    <a:pt x="10561" y="2729"/>
                    <a:pt x="10566" y="2748"/>
                  </a:cubicBezTo>
                  <a:cubicBezTo>
                    <a:pt x="10574" y="2787"/>
                    <a:pt x="10583" y="2827"/>
                    <a:pt x="10591" y="2867"/>
                  </a:cubicBezTo>
                  <a:cubicBezTo>
                    <a:pt x="10618" y="2858"/>
                    <a:pt x="10646" y="2847"/>
                    <a:pt x="10675" y="2839"/>
                  </a:cubicBezTo>
                  <a:cubicBezTo>
                    <a:pt x="10691" y="2835"/>
                    <a:pt x="10707" y="2829"/>
                    <a:pt x="10723" y="2824"/>
                  </a:cubicBezTo>
                  <a:cubicBezTo>
                    <a:pt x="10745" y="2816"/>
                    <a:pt x="10767" y="2808"/>
                    <a:pt x="10790" y="2799"/>
                  </a:cubicBezTo>
                  <a:cubicBezTo>
                    <a:pt x="10791" y="2796"/>
                    <a:pt x="10792" y="2791"/>
                    <a:pt x="10792" y="2787"/>
                  </a:cubicBezTo>
                  <a:cubicBezTo>
                    <a:pt x="10794" y="2786"/>
                    <a:pt x="10795" y="2786"/>
                    <a:pt x="10797" y="2785"/>
                  </a:cubicBezTo>
                  <a:lnTo>
                    <a:pt x="10797" y="2785"/>
                  </a:lnTo>
                  <a:cubicBezTo>
                    <a:pt x="10796" y="2786"/>
                    <a:pt x="10794" y="2786"/>
                    <a:pt x="10793" y="2787"/>
                  </a:cubicBezTo>
                  <a:cubicBezTo>
                    <a:pt x="10793" y="2787"/>
                    <a:pt x="10792" y="2788"/>
                    <a:pt x="10792" y="2788"/>
                  </a:cubicBezTo>
                  <a:lnTo>
                    <a:pt x="10800" y="2784"/>
                  </a:lnTo>
                  <a:lnTo>
                    <a:pt x="10800" y="2784"/>
                  </a:lnTo>
                  <a:cubicBezTo>
                    <a:pt x="10799" y="2784"/>
                    <a:pt x="10798" y="2785"/>
                    <a:pt x="10797" y="2785"/>
                  </a:cubicBezTo>
                  <a:lnTo>
                    <a:pt x="10797" y="2785"/>
                  </a:lnTo>
                  <a:cubicBezTo>
                    <a:pt x="10798" y="2784"/>
                    <a:pt x="10800" y="2784"/>
                    <a:pt x="10801" y="2783"/>
                  </a:cubicBezTo>
                  <a:lnTo>
                    <a:pt x="10801" y="2783"/>
                  </a:lnTo>
                  <a:lnTo>
                    <a:pt x="10800" y="2784"/>
                  </a:lnTo>
                  <a:lnTo>
                    <a:pt x="10800" y="2784"/>
                  </a:lnTo>
                  <a:cubicBezTo>
                    <a:pt x="10846" y="2768"/>
                    <a:pt x="10891" y="2753"/>
                    <a:pt x="10938" y="2740"/>
                  </a:cubicBezTo>
                  <a:cubicBezTo>
                    <a:pt x="10976" y="2732"/>
                    <a:pt x="11014" y="2726"/>
                    <a:pt x="11054" y="2719"/>
                  </a:cubicBezTo>
                  <a:cubicBezTo>
                    <a:pt x="11077" y="2718"/>
                    <a:pt x="11100" y="2717"/>
                    <a:pt x="11123" y="2717"/>
                  </a:cubicBezTo>
                  <a:cubicBezTo>
                    <a:pt x="11134" y="2718"/>
                    <a:pt x="11146" y="2719"/>
                    <a:pt x="11156" y="2719"/>
                  </a:cubicBezTo>
                  <a:cubicBezTo>
                    <a:pt x="11263" y="2737"/>
                    <a:pt x="11370" y="2766"/>
                    <a:pt x="11475" y="2795"/>
                  </a:cubicBezTo>
                  <a:cubicBezTo>
                    <a:pt x="11525" y="2811"/>
                    <a:pt x="11574" y="2827"/>
                    <a:pt x="11622" y="2845"/>
                  </a:cubicBezTo>
                  <a:cubicBezTo>
                    <a:pt x="11617" y="2843"/>
                    <a:pt x="11612" y="2840"/>
                    <a:pt x="11607" y="2838"/>
                  </a:cubicBezTo>
                  <a:lnTo>
                    <a:pt x="11607" y="2838"/>
                  </a:lnTo>
                  <a:cubicBezTo>
                    <a:pt x="11612" y="2840"/>
                    <a:pt x="11618" y="2843"/>
                    <a:pt x="11624" y="2845"/>
                  </a:cubicBezTo>
                  <a:cubicBezTo>
                    <a:pt x="11660" y="2862"/>
                    <a:pt x="11696" y="2880"/>
                    <a:pt x="11732" y="2900"/>
                  </a:cubicBezTo>
                  <a:cubicBezTo>
                    <a:pt x="11772" y="2924"/>
                    <a:pt x="11812" y="2951"/>
                    <a:pt x="11850" y="2981"/>
                  </a:cubicBezTo>
                  <a:cubicBezTo>
                    <a:pt x="11895" y="3015"/>
                    <a:pt x="11936" y="3052"/>
                    <a:pt x="11976" y="3092"/>
                  </a:cubicBezTo>
                  <a:cubicBezTo>
                    <a:pt x="12006" y="3123"/>
                    <a:pt x="12033" y="3154"/>
                    <a:pt x="12059" y="3187"/>
                  </a:cubicBezTo>
                  <a:cubicBezTo>
                    <a:pt x="12072" y="3205"/>
                    <a:pt x="12083" y="3225"/>
                    <a:pt x="12096" y="3244"/>
                  </a:cubicBezTo>
                  <a:cubicBezTo>
                    <a:pt x="12121" y="3294"/>
                    <a:pt x="12142" y="3345"/>
                    <a:pt x="12162" y="3396"/>
                  </a:cubicBezTo>
                  <a:cubicBezTo>
                    <a:pt x="12170" y="3424"/>
                    <a:pt x="12180" y="3451"/>
                    <a:pt x="12190" y="3480"/>
                  </a:cubicBezTo>
                  <a:cubicBezTo>
                    <a:pt x="12190" y="3481"/>
                    <a:pt x="12190" y="3482"/>
                    <a:pt x="12190" y="3483"/>
                  </a:cubicBezTo>
                  <a:cubicBezTo>
                    <a:pt x="12191" y="3486"/>
                    <a:pt x="12192" y="3491"/>
                    <a:pt x="12193" y="3494"/>
                  </a:cubicBezTo>
                  <a:cubicBezTo>
                    <a:pt x="12193" y="3492"/>
                    <a:pt x="12192" y="3491"/>
                    <a:pt x="12192" y="3489"/>
                  </a:cubicBezTo>
                  <a:lnTo>
                    <a:pt x="12192" y="3489"/>
                  </a:lnTo>
                  <a:cubicBezTo>
                    <a:pt x="12200" y="3523"/>
                    <a:pt x="12208" y="3556"/>
                    <a:pt x="12216" y="3588"/>
                  </a:cubicBezTo>
                  <a:cubicBezTo>
                    <a:pt x="12214" y="3580"/>
                    <a:pt x="12211" y="3573"/>
                    <a:pt x="12209" y="3565"/>
                  </a:cubicBezTo>
                  <a:lnTo>
                    <a:pt x="12209" y="3565"/>
                  </a:lnTo>
                  <a:cubicBezTo>
                    <a:pt x="12247" y="3743"/>
                    <a:pt x="12285" y="3916"/>
                    <a:pt x="12310" y="4096"/>
                  </a:cubicBezTo>
                  <a:cubicBezTo>
                    <a:pt x="12312" y="4118"/>
                    <a:pt x="12311" y="4141"/>
                    <a:pt x="12312" y="4162"/>
                  </a:cubicBezTo>
                  <a:cubicBezTo>
                    <a:pt x="12296" y="4163"/>
                    <a:pt x="12279" y="4163"/>
                    <a:pt x="12262" y="4165"/>
                  </a:cubicBezTo>
                  <a:cubicBezTo>
                    <a:pt x="12125" y="4172"/>
                    <a:pt x="11988" y="4175"/>
                    <a:pt x="11851" y="4175"/>
                  </a:cubicBezTo>
                  <a:cubicBezTo>
                    <a:pt x="11776" y="4175"/>
                    <a:pt x="11701" y="4174"/>
                    <a:pt x="11626" y="4173"/>
                  </a:cubicBezTo>
                  <a:cubicBezTo>
                    <a:pt x="11370" y="4157"/>
                    <a:pt x="11115" y="4131"/>
                    <a:pt x="10860" y="4111"/>
                  </a:cubicBezTo>
                  <a:cubicBezTo>
                    <a:pt x="10612" y="4089"/>
                    <a:pt x="10360" y="4088"/>
                    <a:pt x="10111" y="4083"/>
                  </a:cubicBezTo>
                  <a:cubicBezTo>
                    <a:pt x="10113" y="4083"/>
                    <a:pt x="10114" y="4083"/>
                    <a:pt x="10117" y="4082"/>
                  </a:cubicBezTo>
                  <a:cubicBezTo>
                    <a:pt x="9910" y="4078"/>
                    <a:pt x="9703" y="4070"/>
                    <a:pt x="9497" y="4070"/>
                  </a:cubicBezTo>
                  <a:cubicBezTo>
                    <a:pt x="9439" y="4070"/>
                    <a:pt x="9381" y="4070"/>
                    <a:pt x="9323" y="4072"/>
                  </a:cubicBezTo>
                  <a:cubicBezTo>
                    <a:pt x="9100" y="4078"/>
                    <a:pt x="8877" y="4083"/>
                    <a:pt x="8653" y="4083"/>
                  </a:cubicBezTo>
                  <a:cubicBezTo>
                    <a:pt x="8603" y="4083"/>
                    <a:pt x="8552" y="4083"/>
                    <a:pt x="8502" y="4082"/>
                  </a:cubicBezTo>
                  <a:cubicBezTo>
                    <a:pt x="8173" y="4073"/>
                    <a:pt x="7844" y="4055"/>
                    <a:pt x="7515" y="4055"/>
                  </a:cubicBezTo>
                  <a:cubicBezTo>
                    <a:pt x="7447" y="4055"/>
                    <a:pt x="7380" y="4055"/>
                    <a:pt x="7313" y="4057"/>
                  </a:cubicBezTo>
                  <a:cubicBezTo>
                    <a:pt x="7119" y="4062"/>
                    <a:pt x="6925" y="4073"/>
                    <a:pt x="6731" y="4074"/>
                  </a:cubicBezTo>
                  <a:cubicBezTo>
                    <a:pt x="6519" y="4076"/>
                    <a:pt x="6306" y="4076"/>
                    <a:pt x="6094" y="4081"/>
                  </a:cubicBezTo>
                  <a:cubicBezTo>
                    <a:pt x="5896" y="4086"/>
                    <a:pt x="5697" y="4096"/>
                    <a:pt x="5498" y="4100"/>
                  </a:cubicBezTo>
                  <a:cubicBezTo>
                    <a:pt x="5299" y="4107"/>
                    <a:pt x="5099" y="4107"/>
                    <a:pt x="4899" y="4108"/>
                  </a:cubicBezTo>
                  <a:cubicBezTo>
                    <a:pt x="4499" y="4111"/>
                    <a:pt x="4097" y="4111"/>
                    <a:pt x="3699" y="4139"/>
                  </a:cubicBezTo>
                  <a:cubicBezTo>
                    <a:pt x="3547" y="4150"/>
                    <a:pt x="3396" y="4167"/>
                    <a:pt x="3245" y="4181"/>
                  </a:cubicBezTo>
                  <a:cubicBezTo>
                    <a:pt x="3156" y="4187"/>
                    <a:pt x="3069" y="4193"/>
                    <a:pt x="2981" y="4197"/>
                  </a:cubicBezTo>
                  <a:cubicBezTo>
                    <a:pt x="2950" y="4198"/>
                    <a:pt x="2919" y="4198"/>
                    <a:pt x="2888" y="4198"/>
                  </a:cubicBezTo>
                  <a:cubicBezTo>
                    <a:pt x="2847" y="4198"/>
                    <a:pt x="2805" y="4198"/>
                    <a:pt x="2764" y="4198"/>
                  </a:cubicBezTo>
                  <a:cubicBezTo>
                    <a:pt x="2603" y="4193"/>
                    <a:pt x="2440" y="4186"/>
                    <a:pt x="2279" y="4177"/>
                  </a:cubicBezTo>
                  <a:cubicBezTo>
                    <a:pt x="2106" y="4168"/>
                    <a:pt x="1934" y="4159"/>
                    <a:pt x="1762" y="4158"/>
                  </a:cubicBezTo>
                  <a:cubicBezTo>
                    <a:pt x="1743" y="4157"/>
                    <a:pt x="1724" y="4157"/>
                    <a:pt x="1704" y="4157"/>
                  </a:cubicBezTo>
                  <a:cubicBezTo>
                    <a:pt x="1547" y="4157"/>
                    <a:pt x="1390" y="4165"/>
                    <a:pt x="1233" y="4168"/>
                  </a:cubicBezTo>
                  <a:cubicBezTo>
                    <a:pt x="1171" y="4170"/>
                    <a:pt x="1110" y="4170"/>
                    <a:pt x="1048" y="4170"/>
                  </a:cubicBezTo>
                  <a:cubicBezTo>
                    <a:pt x="942" y="4170"/>
                    <a:pt x="837" y="4168"/>
                    <a:pt x="731" y="4167"/>
                  </a:cubicBezTo>
                  <a:lnTo>
                    <a:pt x="731" y="4167"/>
                  </a:lnTo>
                  <a:cubicBezTo>
                    <a:pt x="735" y="4167"/>
                    <a:pt x="739" y="4167"/>
                    <a:pt x="742" y="4168"/>
                  </a:cubicBezTo>
                  <a:cubicBezTo>
                    <a:pt x="646" y="4165"/>
                    <a:pt x="549" y="4160"/>
                    <a:pt x="453" y="4155"/>
                  </a:cubicBezTo>
                  <a:cubicBezTo>
                    <a:pt x="458" y="4137"/>
                    <a:pt x="462" y="4118"/>
                    <a:pt x="467" y="4098"/>
                  </a:cubicBezTo>
                  <a:cubicBezTo>
                    <a:pt x="488" y="4025"/>
                    <a:pt x="509" y="3952"/>
                    <a:pt x="525" y="3878"/>
                  </a:cubicBezTo>
                  <a:cubicBezTo>
                    <a:pt x="541" y="3802"/>
                    <a:pt x="556" y="3728"/>
                    <a:pt x="574" y="3653"/>
                  </a:cubicBezTo>
                  <a:cubicBezTo>
                    <a:pt x="586" y="3618"/>
                    <a:pt x="598" y="3584"/>
                    <a:pt x="612" y="3549"/>
                  </a:cubicBezTo>
                  <a:cubicBezTo>
                    <a:pt x="650" y="3468"/>
                    <a:pt x="689" y="3389"/>
                    <a:pt x="733" y="3313"/>
                  </a:cubicBezTo>
                  <a:cubicBezTo>
                    <a:pt x="763" y="3269"/>
                    <a:pt x="794" y="3228"/>
                    <a:pt x="825" y="3187"/>
                  </a:cubicBezTo>
                  <a:cubicBezTo>
                    <a:pt x="857" y="3146"/>
                    <a:pt x="893" y="3107"/>
                    <a:pt x="931" y="3070"/>
                  </a:cubicBezTo>
                  <a:cubicBezTo>
                    <a:pt x="958" y="3045"/>
                    <a:pt x="987" y="3021"/>
                    <a:pt x="1017" y="2997"/>
                  </a:cubicBezTo>
                  <a:cubicBezTo>
                    <a:pt x="1049" y="2976"/>
                    <a:pt x="1080" y="2956"/>
                    <a:pt x="1113" y="2936"/>
                  </a:cubicBezTo>
                  <a:cubicBezTo>
                    <a:pt x="1195" y="2893"/>
                    <a:pt x="1279" y="2855"/>
                    <a:pt x="1364" y="2820"/>
                  </a:cubicBezTo>
                  <a:cubicBezTo>
                    <a:pt x="1457" y="2784"/>
                    <a:pt x="1550" y="2750"/>
                    <a:pt x="1643" y="2721"/>
                  </a:cubicBezTo>
                  <a:cubicBezTo>
                    <a:pt x="1731" y="2703"/>
                    <a:pt x="1816" y="2691"/>
                    <a:pt x="1904" y="2680"/>
                  </a:cubicBezTo>
                  <a:cubicBezTo>
                    <a:pt x="1973" y="2676"/>
                    <a:pt x="2040" y="2672"/>
                    <a:pt x="2109" y="2672"/>
                  </a:cubicBezTo>
                  <a:cubicBezTo>
                    <a:pt x="2118" y="2672"/>
                    <a:pt x="2126" y="2672"/>
                    <a:pt x="2134" y="2672"/>
                  </a:cubicBezTo>
                  <a:cubicBezTo>
                    <a:pt x="2166" y="2675"/>
                    <a:pt x="2199" y="2677"/>
                    <a:pt x="2231" y="2683"/>
                  </a:cubicBezTo>
                  <a:cubicBezTo>
                    <a:pt x="2230" y="2681"/>
                    <a:pt x="2229" y="2681"/>
                    <a:pt x="2227" y="2680"/>
                  </a:cubicBezTo>
                  <a:lnTo>
                    <a:pt x="2227" y="2680"/>
                  </a:lnTo>
                  <a:cubicBezTo>
                    <a:pt x="2304" y="2694"/>
                    <a:pt x="2380" y="2711"/>
                    <a:pt x="2455" y="2731"/>
                  </a:cubicBezTo>
                  <a:cubicBezTo>
                    <a:pt x="2447" y="2728"/>
                    <a:pt x="2439" y="2726"/>
                    <a:pt x="2432" y="2724"/>
                  </a:cubicBezTo>
                  <a:lnTo>
                    <a:pt x="2432" y="2724"/>
                  </a:lnTo>
                  <a:cubicBezTo>
                    <a:pt x="2464" y="2733"/>
                    <a:pt x="2496" y="2742"/>
                    <a:pt x="2528" y="2752"/>
                  </a:cubicBezTo>
                  <a:cubicBezTo>
                    <a:pt x="2552" y="2756"/>
                    <a:pt x="2575" y="2760"/>
                    <a:pt x="2599" y="2765"/>
                  </a:cubicBezTo>
                  <a:cubicBezTo>
                    <a:pt x="2599" y="2765"/>
                    <a:pt x="2599" y="2766"/>
                    <a:pt x="2598" y="2766"/>
                  </a:cubicBezTo>
                  <a:cubicBezTo>
                    <a:pt x="2603" y="2767"/>
                    <a:pt x="2608" y="2767"/>
                    <a:pt x="2613" y="2768"/>
                  </a:cubicBezTo>
                  <a:cubicBezTo>
                    <a:pt x="2648" y="2774"/>
                    <a:pt x="2685" y="2782"/>
                    <a:pt x="2719" y="2792"/>
                  </a:cubicBezTo>
                  <a:cubicBezTo>
                    <a:pt x="2759" y="2803"/>
                    <a:pt x="2798" y="2813"/>
                    <a:pt x="2838" y="2824"/>
                  </a:cubicBezTo>
                  <a:cubicBezTo>
                    <a:pt x="2876" y="2834"/>
                    <a:pt x="2914" y="2840"/>
                    <a:pt x="2944" y="2869"/>
                  </a:cubicBezTo>
                  <a:cubicBezTo>
                    <a:pt x="2947" y="2870"/>
                    <a:pt x="2952" y="2870"/>
                    <a:pt x="2955" y="2871"/>
                  </a:cubicBezTo>
                  <a:cubicBezTo>
                    <a:pt x="2992" y="2802"/>
                    <a:pt x="3029" y="2733"/>
                    <a:pt x="3067" y="2663"/>
                  </a:cubicBezTo>
                  <a:cubicBezTo>
                    <a:pt x="3072" y="2653"/>
                    <a:pt x="3076" y="2643"/>
                    <a:pt x="3081" y="2631"/>
                  </a:cubicBezTo>
                  <a:cubicBezTo>
                    <a:pt x="3083" y="2627"/>
                    <a:pt x="3085" y="2623"/>
                    <a:pt x="3088" y="2619"/>
                  </a:cubicBezTo>
                  <a:cubicBezTo>
                    <a:pt x="3091" y="2611"/>
                    <a:pt x="3096" y="2601"/>
                    <a:pt x="3100" y="2595"/>
                  </a:cubicBezTo>
                  <a:cubicBezTo>
                    <a:pt x="3097" y="2591"/>
                    <a:pt x="3092" y="2590"/>
                    <a:pt x="3088" y="2587"/>
                  </a:cubicBezTo>
                  <a:cubicBezTo>
                    <a:pt x="3141" y="2498"/>
                    <a:pt x="3196" y="2410"/>
                    <a:pt x="3259" y="2327"/>
                  </a:cubicBezTo>
                  <a:cubicBezTo>
                    <a:pt x="3287" y="2294"/>
                    <a:pt x="3315" y="2264"/>
                    <a:pt x="3345" y="2234"/>
                  </a:cubicBezTo>
                  <a:lnTo>
                    <a:pt x="3345" y="2234"/>
                  </a:lnTo>
                  <a:cubicBezTo>
                    <a:pt x="3345" y="2234"/>
                    <a:pt x="3344" y="2235"/>
                    <a:pt x="3344" y="2237"/>
                  </a:cubicBezTo>
                  <a:lnTo>
                    <a:pt x="3344" y="2237"/>
                  </a:lnTo>
                  <a:cubicBezTo>
                    <a:pt x="3344" y="2235"/>
                    <a:pt x="3345" y="2234"/>
                    <a:pt x="3346" y="2233"/>
                  </a:cubicBezTo>
                  <a:cubicBezTo>
                    <a:pt x="3348" y="2231"/>
                    <a:pt x="3352" y="2227"/>
                    <a:pt x="3354" y="2225"/>
                  </a:cubicBezTo>
                  <a:lnTo>
                    <a:pt x="3354" y="2226"/>
                  </a:lnTo>
                  <a:cubicBezTo>
                    <a:pt x="3355" y="2225"/>
                    <a:pt x="3356" y="2223"/>
                    <a:pt x="3357" y="2222"/>
                  </a:cubicBezTo>
                  <a:cubicBezTo>
                    <a:pt x="3358" y="2221"/>
                    <a:pt x="3358" y="2221"/>
                    <a:pt x="3359" y="2221"/>
                  </a:cubicBezTo>
                  <a:lnTo>
                    <a:pt x="3359" y="2221"/>
                  </a:lnTo>
                  <a:cubicBezTo>
                    <a:pt x="3434" y="2149"/>
                    <a:pt x="3508" y="2075"/>
                    <a:pt x="3584" y="2002"/>
                  </a:cubicBezTo>
                  <a:cubicBezTo>
                    <a:pt x="3612" y="1977"/>
                    <a:pt x="3642" y="1954"/>
                    <a:pt x="3672" y="1931"/>
                  </a:cubicBezTo>
                  <a:cubicBezTo>
                    <a:pt x="3700" y="1911"/>
                    <a:pt x="3729" y="1890"/>
                    <a:pt x="3760" y="1872"/>
                  </a:cubicBezTo>
                  <a:cubicBezTo>
                    <a:pt x="3760" y="1871"/>
                    <a:pt x="3760" y="1871"/>
                    <a:pt x="3760" y="1871"/>
                  </a:cubicBezTo>
                  <a:cubicBezTo>
                    <a:pt x="3811" y="1844"/>
                    <a:pt x="3865" y="1820"/>
                    <a:pt x="3919" y="1798"/>
                  </a:cubicBezTo>
                  <a:cubicBezTo>
                    <a:pt x="3950" y="1786"/>
                    <a:pt x="3979" y="1777"/>
                    <a:pt x="4010" y="1769"/>
                  </a:cubicBezTo>
                  <a:cubicBezTo>
                    <a:pt x="4101" y="1747"/>
                    <a:pt x="4193" y="1730"/>
                    <a:pt x="4286" y="1716"/>
                  </a:cubicBezTo>
                  <a:cubicBezTo>
                    <a:pt x="4331" y="1713"/>
                    <a:pt x="4374" y="1712"/>
                    <a:pt x="4417" y="1711"/>
                  </a:cubicBezTo>
                  <a:cubicBezTo>
                    <a:pt x="4502" y="1713"/>
                    <a:pt x="4583" y="1721"/>
                    <a:pt x="4668" y="1731"/>
                  </a:cubicBezTo>
                  <a:cubicBezTo>
                    <a:pt x="4707" y="1738"/>
                    <a:pt x="4746" y="1746"/>
                    <a:pt x="4782" y="1755"/>
                  </a:cubicBezTo>
                  <a:cubicBezTo>
                    <a:pt x="4784" y="1756"/>
                    <a:pt x="4784" y="1756"/>
                    <a:pt x="4786" y="1756"/>
                  </a:cubicBezTo>
                  <a:cubicBezTo>
                    <a:pt x="4790" y="1758"/>
                    <a:pt x="4796" y="1759"/>
                    <a:pt x="4801" y="1760"/>
                  </a:cubicBezTo>
                  <a:cubicBezTo>
                    <a:pt x="4796" y="1759"/>
                    <a:pt x="4791" y="1759"/>
                    <a:pt x="4787" y="1758"/>
                  </a:cubicBezTo>
                  <a:lnTo>
                    <a:pt x="4787" y="1758"/>
                  </a:lnTo>
                  <a:cubicBezTo>
                    <a:pt x="4826" y="1769"/>
                    <a:pt x="4862" y="1782"/>
                    <a:pt x="4899" y="1796"/>
                  </a:cubicBezTo>
                  <a:cubicBezTo>
                    <a:pt x="4945" y="1816"/>
                    <a:pt x="4989" y="1839"/>
                    <a:pt x="5033" y="1863"/>
                  </a:cubicBezTo>
                  <a:cubicBezTo>
                    <a:pt x="5113" y="1912"/>
                    <a:pt x="5192" y="1963"/>
                    <a:pt x="5269" y="2016"/>
                  </a:cubicBezTo>
                  <a:cubicBezTo>
                    <a:pt x="5299" y="2030"/>
                    <a:pt x="5325" y="2049"/>
                    <a:pt x="5353" y="2066"/>
                  </a:cubicBezTo>
                  <a:cubicBezTo>
                    <a:pt x="5378" y="2082"/>
                    <a:pt x="5403" y="2098"/>
                    <a:pt x="5427" y="2114"/>
                  </a:cubicBezTo>
                  <a:cubicBezTo>
                    <a:pt x="5479" y="2147"/>
                    <a:pt x="5529" y="2181"/>
                    <a:pt x="5578" y="2214"/>
                  </a:cubicBezTo>
                  <a:lnTo>
                    <a:pt x="5579" y="2214"/>
                  </a:lnTo>
                  <a:cubicBezTo>
                    <a:pt x="5585" y="2217"/>
                    <a:pt x="5592" y="2221"/>
                    <a:pt x="5598" y="2224"/>
                  </a:cubicBezTo>
                  <a:cubicBezTo>
                    <a:pt x="5603" y="2226"/>
                    <a:pt x="5608" y="2230"/>
                    <a:pt x="5614" y="2232"/>
                  </a:cubicBezTo>
                  <a:cubicBezTo>
                    <a:pt x="5668" y="2261"/>
                    <a:pt x="5721" y="2292"/>
                    <a:pt x="5774" y="2324"/>
                  </a:cubicBezTo>
                  <a:cubicBezTo>
                    <a:pt x="5774" y="2322"/>
                    <a:pt x="5775" y="2321"/>
                    <a:pt x="5775" y="2320"/>
                  </a:cubicBezTo>
                  <a:cubicBezTo>
                    <a:pt x="5790" y="2292"/>
                    <a:pt x="5806" y="2263"/>
                    <a:pt x="5823" y="2237"/>
                  </a:cubicBezTo>
                  <a:cubicBezTo>
                    <a:pt x="5831" y="2218"/>
                    <a:pt x="5839" y="2201"/>
                    <a:pt x="5847" y="2184"/>
                  </a:cubicBezTo>
                  <a:cubicBezTo>
                    <a:pt x="5853" y="2170"/>
                    <a:pt x="5858" y="2157"/>
                    <a:pt x="5864" y="2143"/>
                  </a:cubicBezTo>
                  <a:cubicBezTo>
                    <a:pt x="5877" y="2114"/>
                    <a:pt x="5889" y="2086"/>
                    <a:pt x="5903" y="2057"/>
                  </a:cubicBezTo>
                  <a:cubicBezTo>
                    <a:pt x="5901" y="2055"/>
                    <a:pt x="5898" y="2053"/>
                    <a:pt x="5897" y="2051"/>
                  </a:cubicBezTo>
                  <a:cubicBezTo>
                    <a:pt x="5897" y="2050"/>
                    <a:pt x="5897" y="2050"/>
                    <a:pt x="5897" y="2049"/>
                  </a:cubicBezTo>
                  <a:cubicBezTo>
                    <a:pt x="5904" y="2033"/>
                    <a:pt x="5911" y="2018"/>
                    <a:pt x="5920" y="2003"/>
                  </a:cubicBezTo>
                  <a:cubicBezTo>
                    <a:pt x="5923" y="1999"/>
                    <a:pt x="5925" y="1996"/>
                    <a:pt x="5927" y="1992"/>
                  </a:cubicBezTo>
                  <a:lnTo>
                    <a:pt x="5927" y="1992"/>
                  </a:lnTo>
                  <a:cubicBezTo>
                    <a:pt x="5940" y="1971"/>
                    <a:pt x="5953" y="1951"/>
                    <a:pt x="5967" y="1931"/>
                  </a:cubicBezTo>
                  <a:cubicBezTo>
                    <a:pt x="5975" y="1916"/>
                    <a:pt x="5983" y="1903"/>
                    <a:pt x="5992" y="1888"/>
                  </a:cubicBezTo>
                  <a:cubicBezTo>
                    <a:pt x="5998" y="1879"/>
                    <a:pt x="6006" y="1871"/>
                    <a:pt x="6013" y="1864"/>
                  </a:cubicBezTo>
                  <a:cubicBezTo>
                    <a:pt x="6031" y="1839"/>
                    <a:pt x="6048" y="1815"/>
                    <a:pt x="6065" y="1788"/>
                  </a:cubicBezTo>
                  <a:cubicBezTo>
                    <a:pt x="6116" y="1712"/>
                    <a:pt x="6156" y="1628"/>
                    <a:pt x="6202" y="1548"/>
                  </a:cubicBezTo>
                  <a:lnTo>
                    <a:pt x="6202" y="1548"/>
                  </a:lnTo>
                  <a:cubicBezTo>
                    <a:pt x="6201" y="1551"/>
                    <a:pt x="6200" y="1552"/>
                    <a:pt x="6200" y="1553"/>
                  </a:cubicBezTo>
                  <a:cubicBezTo>
                    <a:pt x="6245" y="1476"/>
                    <a:pt x="6286" y="1397"/>
                    <a:pt x="6329" y="1320"/>
                  </a:cubicBezTo>
                  <a:cubicBezTo>
                    <a:pt x="6338" y="1305"/>
                    <a:pt x="6350" y="1290"/>
                    <a:pt x="6361" y="1275"/>
                  </a:cubicBezTo>
                  <a:cubicBezTo>
                    <a:pt x="6375" y="1257"/>
                    <a:pt x="6391" y="1241"/>
                    <a:pt x="6406" y="1225"/>
                  </a:cubicBezTo>
                  <a:cubicBezTo>
                    <a:pt x="6505" y="1130"/>
                    <a:pt x="6613" y="1043"/>
                    <a:pt x="6723" y="958"/>
                  </a:cubicBezTo>
                  <a:cubicBezTo>
                    <a:pt x="6885" y="844"/>
                    <a:pt x="7054" y="739"/>
                    <a:pt x="7228" y="640"/>
                  </a:cubicBezTo>
                  <a:lnTo>
                    <a:pt x="7228" y="640"/>
                  </a:lnTo>
                  <a:cubicBezTo>
                    <a:pt x="7226" y="642"/>
                    <a:pt x="7223" y="643"/>
                    <a:pt x="7221" y="645"/>
                  </a:cubicBezTo>
                  <a:lnTo>
                    <a:pt x="7221" y="645"/>
                  </a:lnTo>
                  <a:cubicBezTo>
                    <a:pt x="7313" y="596"/>
                    <a:pt x="7407" y="552"/>
                    <a:pt x="7501" y="510"/>
                  </a:cubicBezTo>
                  <a:cubicBezTo>
                    <a:pt x="7581" y="480"/>
                    <a:pt x="7660" y="454"/>
                    <a:pt x="7742" y="430"/>
                  </a:cubicBezTo>
                  <a:cubicBezTo>
                    <a:pt x="7836" y="410"/>
                    <a:pt x="7930" y="396"/>
                    <a:pt x="8026" y="384"/>
                  </a:cubicBezTo>
                  <a:cubicBezTo>
                    <a:pt x="8148" y="374"/>
                    <a:pt x="8268" y="369"/>
                    <a:pt x="8389" y="369"/>
                  </a:cubicBezTo>
                  <a:close/>
                  <a:moveTo>
                    <a:pt x="8313" y="0"/>
                  </a:moveTo>
                  <a:cubicBezTo>
                    <a:pt x="8281" y="0"/>
                    <a:pt x="8250" y="0"/>
                    <a:pt x="8218" y="1"/>
                  </a:cubicBezTo>
                  <a:cubicBezTo>
                    <a:pt x="8122" y="2"/>
                    <a:pt x="8026" y="13"/>
                    <a:pt x="7930" y="24"/>
                  </a:cubicBezTo>
                  <a:cubicBezTo>
                    <a:pt x="7831" y="35"/>
                    <a:pt x="7731" y="50"/>
                    <a:pt x="7634" y="78"/>
                  </a:cubicBezTo>
                  <a:cubicBezTo>
                    <a:pt x="7264" y="178"/>
                    <a:pt x="6929" y="374"/>
                    <a:pt x="6612" y="585"/>
                  </a:cubicBezTo>
                  <a:cubicBezTo>
                    <a:pt x="6465" y="683"/>
                    <a:pt x="6325" y="796"/>
                    <a:pt x="6196" y="916"/>
                  </a:cubicBezTo>
                  <a:cubicBezTo>
                    <a:pt x="6132" y="975"/>
                    <a:pt x="6071" y="1038"/>
                    <a:pt x="6024" y="1113"/>
                  </a:cubicBezTo>
                  <a:cubicBezTo>
                    <a:pt x="5983" y="1177"/>
                    <a:pt x="5951" y="1248"/>
                    <a:pt x="5912" y="1315"/>
                  </a:cubicBezTo>
                  <a:cubicBezTo>
                    <a:pt x="5911" y="1316"/>
                    <a:pt x="5910" y="1320"/>
                    <a:pt x="5907" y="1323"/>
                  </a:cubicBezTo>
                  <a:cubicBezTo>
                    <a:pt x="5906" y="1324"/>
                    <a:pt x="5905" y="1327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3" y="1330"/>
                    <a:pt x="5903" y="1331"/>
                    <a:pt x="5902" y="1332"/>
                  </a:cubicBezTo>
                  <a:lnTo>
                    <a:pt x="5902" y="1332"/>
                  </a:lnTo>
                  <a:cubicBezTo>
                    <a:pt x="5902" y="1332"/>
                    <a:pt x="5902" y="1331"/>
                    <a:pt x="5903" y="1331"/>
                  </a:cubicBezTo>
                  <a:lnTo>
                    <a:pt x="5903" y="1331"/>
                  </a:lnTo>
                  <a:cubicBezTo>
                    <a:pt x="5864" y="1398"/>
                    <a:pt x="5827" y="1467"/>
                    <a:pt x="5788" y="1536"/>
                  </a:cubicBezTo>
                  <a:cubicBezTo>
                    <a:pt x="5732" y="1627"/>
                    <a:pt x="5668" y="1713"/>
                    <a:pt x="5611" y="1804"/>
                  </a:cubicBezTo>
                  <a:cubicBezTo>
                    <a:pt x="5529" y="1744"/>
                    <a:pt x="5444" y="1687"/>
                    <a:pt x="5360" y="1632"/>
                  </a:cubicBezTo>
                  <a:cubicBezTo>
                    <a:pt x="5225" y="1543"/>
                    <a:pt x="5084" y="1465"/>
                    <a:pt x="4930" y="1414"/>
                  </a:cubicBezTo>
                  <a:cubicBezTo>
                    <a:pt x="4796" y="1371"/>
                    <a:pt x="4655" y="1355"/>
                    <a:pt x="4515" y="1344"/>
                  </a:cubicBezTo>
                  <a:cubicBezTo>
                    <a:pt x="4484" y="1341"/>
                    <a:pt x="4454" y="1340"/>
                    <a:pt x="4423" y="1340"/>
                  </a:cubicBezTo>
                  <a:cubicBezTo>
                    <a:pt x="4259" y="1340"/>
                    <a:pt x="4097" y="1370"/>
                    <a:pt x="3937" y="1406"/>
                  </a:cubicBezTo>
                  <a:cubicBezTo>
                    <a:pt x="3794" y="1440"/>
                    <a:pt x="3652" y="1503"/>
                    <a:pt x="3529" y="1580"/>
                  </a:cubicBezTo>
                  <a:cubicBezTo>
                    <a:pt x="3415" y="1652"/>
                    <a:pt x="3319" y="1745"/>
                    <a:pt x="3225" y="1839"/>
                  </a:cubicBezTo>
                  <a:cubicBezTo>
                    <a:pt x="3226" y="1839"/>
                    <a:pt x="3226" y="1839"/>
                    <a:pt x="3227" y="1838"/>
                  </a:cubicBezTo>
                  <a:lnTo>
                    <a:pt x="3227" y="1838"/>
                  </a:lnTo>
                  <a:cubicBezTo>
                    <a:pt x="3225" y="1840"/>
                    <a:pt x="3223" y="1843"/>
                    <a:pt x="3220" y="1844"/>
                  </a:cubicBezTo>
                  <a:cubicBezTo>
                    <a:pt x="3220" y="1846"/>
                    <a:pt x="3219" y="1846"/>
                    <a:pt x="3218" y="1846"/>
                  </a:cubicBezTo>
                  <a:cubicBezTo>
                    <a:pt x="3131" y="1928"/>
                    <a:pt x="3037" y="2008"/>
                    <a:pt x="2964" y="2105"/>
                  </a:cubicBezTo>
                  <a:cubicBezTo>
                    <a:pt x="2891" y="2201"/>
                    <a:pt x="2827" y="2303"/>
                    <a:pt x="2765" y="2407"/>
                  </a:cubicBezTo>
                  <a:cubicBezTo>
                    <a:pt x="2758" y="2416"/>
                    <a:pt x="2755" y="2426"/>
                    <a:pt x="2749" y="2437"/>
                  </a:cubicBezTo>
                  <a:cubicBezTo>
                    <a:pt x="2632" y="2394"/>
                    <a:pt x="2514" y="2359"/>
                    <a:pt x="2392" y="2336"/>
                  </a:cubicBezTo>
                  <a:cubicBezTo>
                    <a:pt x="2285" y="2316"/>
                    <a:pt x="2177" y="2302"/>
                    <a:pt x="2068" y="2302"/>
                  </a:cubicBezTo>
                  <a:cubicBezTo>
                    <a:pt x="2038" y="2302"/>
                    <a:pt x="2008" y="2303"/>
                    <a:pt x="1977" y="2305"/>
                  </a:cubicBezTo>
                  <a:cubicBezTo>
                    <a:pt x="1869" y="2312"/>
                    <a:pt x="1761" y="2324"/>
                    <a:pt x="1655" y="2342"/>
                  </a:cubicBezTo>
                  <a:cubicBezTo>
                    <a:pt x="1574" y="2354"/>
                    <a:pt x="1492" y="2380"/>
                    <a:pt x="1416" y="2407"/>
                  </a:cubicBezTo>
                  <a:cubicBezTo>
                    <a:pt x="1320" y="2441"/>
                    <a:pt x="1224" y="2478"/>
                    <a:pt x="1130" y="2517"/>
                  </a:cubicBezTo>
                  <a:cubicBezTo>
                    <a:pt x="1036" y="2557"/>
                    <a:pt x="945" y="2604"/>
                    <a:pt x="859" y="2657"/>
                  </a:cubicBezTo>
                  <a:cubicBezTo>
                    <a:pt x="725" y="2741"/>
                    <a:pt x="613" y="2858"/>
                    <a:pt x="517" y="2981"/>
                  </a:cubicBezTo>
                  <a:cubicBezTo>
                    <a:pt x="403" y="3126"/>
                    <a:pt x="316" y="3291"/>
                    <a:pt x="248" y="3462"/>
                  </a:cubicBezTo>
                  <a:cubicBezTo>
                    <a:pt x="217" y="3540"/>
                    <a:pt x="199" y="3624"/>
                    <a:pt x="183" y="3706"/>
                  </a:cubicBezTo>
                  <a:cubicBezTo>
                    <a:pt x="167" y="3787"/>
                    <a:pt x="149" y="3866"/>
                    <a:pt x="127" y="3946"/>
                  </a:cubicBezTo>
                  <a:cubicBezTo>
                    <a:pt x="108" y="4012"/>
                    <a:pt x="91" y="4079"/>
                    <a:pt x="75" y="4145"/>
                  </a:cubicBezTo>
                  <a:lnTo>
                    <a:pt x="73" y="4145"/>
                  </a:lnTo>
                  <a:lnTo>
                    <a:pt x="73" y="4147"/>
                  </a:lnTo>
                  <a:cubicBezTo>
                    <a:pt x="67" y="4179"/>
                    <a:pt x="61" y="4210"/>
                    <a:pt x="53" y="4241"/>
                  </a:cubicBezTo>
                  <a:cubicBezTo>
                    <a:pt x="52" y="4246"/>
                    <a:pt x="52" y="4249"/>
                    <a:pt x="51" y="4254"/>
                  </a:cubicBezTo>
                  <a:cubicBezTo>
                    <a:pt x="48" y="4263"/>
                    <a:pt x="47" y="4272"/>
                    <a:pt x="45" y="4282"/>
                  </a:cubicBezTo>
                  <a:cubicBezTo>
                    <a:pt x="44" y="4288"/>
                    <a:pt x="43" y="4294"/>
                    <a:pt x="41" y="4299"/>
                  </a:cubicBezTo>
                  <a:cubicBezTo>
                    <a:pt x="29" y="4357"/>
                    <a:pt x="16" y="4415"/>
                    <a:pt x="7" y="4472"/>
                  </a:cubicBezTo>
                  <a:cubicBezTo>
                    <a:pt x="5" y="4487"/>
                    <a:pt x="2" y="4501"/>
                    <a:pt x="0" y="4514"/>
                  </a:cubicBezTo>
                  <a:lnTo>
                    <a:pt x="11" y="4514"/>
                  </a:lnTo>
                  <a:cubicBezTo>
                    <a:pt x="11" y="4518"/>
                    <a:pt x="9" y="4521"/>
                    <a:pt x="9" y="4525"/>
                  </a:cubicBezTo>
                  <a:cubicBezTo>
                    <a:pt x="73" y="4525"/>
                    <a:pt x="139" y="4527"/>
                    <a:pt x="203" y="4527"/>
                  </a:cubicBezTo>
                  <a:lnTo>
                    <a:pt x="380" y="4527"/>
                  </a:lnTo>
                  <a:cubicBezTo>
                    <a:pt x="381" y="4525"/>
                    <a:pt x="381" y="4524"/>
                    <a:pt x="381" y="4521"/>
                  </a:cubicBezTo>
                  <a:cubicBezTo>
                    <a:pt x="593" y="4529"/>
                    <a:pt x="805" y="4540"/>
                    <a:pt x="1017" y="4540"/>
                  </a:cubicBezTo>
                  <a:cubicBezTo>
                    <a:pt x="1272" y="4540"/>
                    <a:pt x="1526" y="4528"/>
                    <a:pt x="1780" y="4528"/>
                  </a:cubicBezTo>
                  <a:cubicBezTo>
                    <a:pt x="1792" y="4528"/>
                    <a:pt x="1803" y="4528"/>
                    <a:pt x="1815" y="4528"/>
                  </a:cubicBezTo>
                  <a:cubicBezTo>
                    <a:pt x="2008" y="4534"/>
                    <a:pt x="2200" y="4543"/>
                    <a:pt x="2392" y="4554"/>
                  </a:cubicBezTo>
                  <a:cubicBezTo>
                    <a:pt x="2494" y="4561"/>
                    <a:pt x="2597" y="4564"/>
                    <a:pt x="2699" y="4567"/>
                  </a:cubicBezTo>
                  <a:cubicBezTo>
                    <a:pt x="2757" y="4568"/>
                    <a:pt x="2816" y="4570"/>
                    <a:pt x="2875" y="4570"/>
                  </a:cubicBezTo>
                  <a:cubicBezTo>
                    <a:pt x="2908" y="4570"/>
                    <a:pt x="2941" y="4570"/>
                    <a:pt x="2973" y="4568"/>
                  </a:cubicBezTo>
                  <a:cubicBezTo>
                    <a:pt x="3365" y="4549"/>
                    <a:pt x="3754" y="4494"/>
                    <a:pt x="4146" y="4488"/>
                  </a:cubicBezTo>
                  <a:cubicBezTo>
                    <a:pt x="4556" y="4482"/>
                    <a:pt x="4964" y="4481"/>
                    <a:pt x="5373" y="4476"/>
                  </a:cubicBezTo>
                  <a:cubicBezTo>
                    <a:pt x="5577" y="4472"/>
                    <a:pt x="5779" y="4462"/>
                    <a:pt x="5983" y="4455"/>
                  </a:cubicBezTo>
                  <a:cubicBezTo>
                    <a:pt x="6170" y="4448"/>
                    <a:pt x="6358" y="4448"/>
                    <a:pt x="6545" y="4447"/>
                  </a:cubicBezTo>
                  <a:cubicBezTo>
                    <a:pt x="6911" y="4444"/>
                    <a:pt x="7276" y="4425"/>
                    <a:pt x="7643" y="4424"/>
                  </a:cubicBezTo>
                  <a:cubicBezTo>
                    <a:pt x="8008" y="4437"/>
                    <a:pt x="8373" y="4452"/>
                    <a:pt x="8739" y="4456"/>
                  </a:cubicBezTo>
                  <a:cubicBezTo>
                    <a:pt x="8755" y="4456"/>
                    <a:pt x="8772" y="4456"/>
                    <a:pt x="8789" y="4456"/>
                  </a:cubicBezTo>
                  <a:cubicBezTo>
                    <a:pt x="8958" y="4456"/>
                    <a:pt x="9128" y="4447"/>
                    <a:pt x="9298" y="4444"/>
                  </a:cubicBezTo>
                  <a:cubicBezTo>
                    <a:pt x="9356" y="4442"/>
                    <a:pt x="9415" y="4441"/>
                    <a:pt x="9474" y="4441"/>
                  </a:cubicBezTo>
                  <a:cubicBezTo>
                    <a:pt x="9591" y="4441"/>
                    <a:pt x="9709" y="4444"/>
                    <a:pt x="9826" y="4447"/>
                  </a:cubicBezTo>
                  <a:lnTo>
                    <a:pt x="9824" y="4447"/>
                  </a:lnTo>
                  <a:cubicBezTo>
                    <a:pt x="9995" y="4450"/>
                    <a:pt x="10165" y="4454"/>
                    <a:pt x="10335" y="4457"/>
                  </a:cubicBezTo>
                  <a:lnTo>
                    <a:pt x="10353" y="4457"/>
                  </a:lnTo>
                  <a:cubicBezTo>
                    <a:pt x="10527" y="4463"/>
                    <a:pt x="10700" y="4469"/>
                    <a:pt x="10871" y="4484"/>
                  </a:cubicBezTo>
                  <a:cubicBezTo>
                    <a:pt x="11071" y="4500"/>
                    <a:pt x="11270" y="4521"/>
                    <a:pt x="11469" y="4535"/>
                  </a:cubicBezTo>
                  <a:cubicBezTo>
                    <a:pt x="11599" y="4543"/>
                    <a:pt x="11729" y="4548"/>
                    <a:pt x="11859" y="4548"/>
                  </a:cubicBezTo>
                  <a:cubicBezTo>
                    <a:pt x="11920" y="4548"/>
                    <a:pt x="11982" y="4547"/>
                    <a:pt x="12043" y="4544"/>
                  </a:cubicBezTo>
                  <a:cubicBezTo>
                    <a:pt x="12122" y="4542"/>
                    <a:pt x="12201" y="4537"/>
                    <a:pt x="12280" y="4534"/>
                  </a:cubicBezTo>
                  <a:lnTo>
                    <a:pt x="12280" y="4534"/>
                  </a:lnTo>
                  <a:cubicBezTo>
                    <a:pt x="12279" y="4537"/>
                    <a:pt x="12278" y="4542"/>
                    <a:pt x="12277" y="4545"/>
                  </a:cubicBezTo>
                  <a:cubicBezTo>
                    <a:pt x="12303" y="4536"/>
                    <a:pt x="12328" y="4533"/>
                    <a:pt x="12358" y="4532"/>
                  </a:cubicBezTo>
                  <a:cubicBezTo>
                    <a:pt x="12362" y="4530"/>
                    <a:pt x="12368" y="4530"/>
                    <a:pt x="12374" y="4530"/>
                  </a:cubicBezTo>
                  <a:cubicBezTo>
                    <a:pt x="12402" y="4529"/>
                    <a:pt x="12430" y="4528"/>
                    <a:pt x="12458" y="4528"/>
                  </a:cubicBezTo>
                  <a:cubicBezTo>
                    <a:pt x="12481" y="4527"/>
                    <a:pt x="12505" y="4527"/>
                    <a:pt x="12528" y="4527"/>
                  </a:cubicBezTo>
                  <a:cubicBezTo>
                    <a:pt x="12549" y="4526"/>
                    <a:pt x="12569" y="4526"/>
                    <a:pt x="12590" y="4526"/>
                  </a:cubicBezTo>
                  <a:cubicBezTo>
                    <a:pt x="12611" y="4526"/>
                    <a:pt x="12632" y="4526"/>
                    <a:pt x="12653" y="4526"/>
                  </a:cubicBezTo>
                  <a:cubicBezTo>
                    <a:pt x="12655" y="4527"/>
                    <a:pt x="12658" y="4527"/>
                    <a:pt x="12662" y="4527"/>
                  </a:cubicBezTo>
                  <a:lnTo>
                    <a:pt x="12719" y="4527"/>
                  </a:lnTo>
                  <a:cubicBezTo>
                    <a:pt x="12714" y="4486"/>
                    <a:pt x="12711" y="4445"/>
                    <a:pt x="12706" y="4405"/>
                  </a:cubicBezTo>
                  <a:cubicBezTo>
                    <a:pt x="12703" y="4363"/>
                    <a:pt x="12701" y="4322"/>
                    <a:pt x="12700" y="4281"/>
                  </a:cubicBezTo>
                  <a:cubicBezTo>
                    <a:pt x="12696" y="4240"/>
                    <a:pt x="12693" y="4199"/>
                    <a:pt x="12689" y="4159"/>
                  </a:cubicBezTo>
                  <a:lnTo>
                    <a:pt x="12685" y="4159"/>
                  </a:lnTo>
                  <a:cubicBezTo>
                    <a:pt x="12682" y="4111"/>
                    <a:pt x="12678" y="4064"/>
                    <a:pt x="12671" y="4018"/>
                  </a:cubicBezTo>
                  <a:cubicBezTo>
                    <a:pt x="12658" y="3926"/>
                    <a:pt x="12642" y="3834"/>
                    <a:pt x="12623" y="3741"/>
                  </a:cubicBezTo>
                  <a:cubicBezTo>
                    <a:pt x="12605" y="3653"/>
                    <a:pt x="12589" y="3564"/>
                    <a:pt x="12567" y="3476"/>
                  </a:cubicBezTo>
                  <a:lnTo>
                    <a:pt x="12567" y="3476"/>
                  </a:lnTo>
                  <a:cubicBezTo>
                    <a:pt x="12567" y="3478"/>
                    <a:pt x="12568" y="3480"/>
                    <a:pt x="12568" y="3481"/>
                  </a:cubicBezTo>
                  <a:lnTo>
                    <a:pt x="12568" y="3481"/>
                  </a:lnTo>
                  <a:cubicBezTo>
                    <a:pt x="12559" y="3440"/>
                    <a:pt x="12549" y="3397"/>
                    <a:pt x="12536" y="3357"/>
                  </a:cubicBezTo>
                  <a:cubicBezTo>
                    <a:pt x="12518" y="3299"/>
                    <a:pt x="12498" y="3243"/>
                    <a:pt x="12475" y="3186"/>
                  </a:cubicBezTo>
                  <a:cubicBezTo>
                    <a:pt x="12394" y="2979"/>
                    <a:pt x="12239" y="2813"/>
                    <a:pt x="12064" y="2679"/>
                  </a:cubicBezTo>
                  <a:cubicBezTo>
                    <a:pt x="11913" y="2567"/>
                    <a:pt x="11745" y="2486"/>
                    <a:pt x="11563" y="2437"/>
                  </a:cubicBezTo>
                  <a:cubicBezTo>
                    <a:pt x="11467" y="2410"/>
                    <a:pt x="11370" y="2384"/>
                    <a:pt x="11271" y="2366"/>
                  </a:cubicBezTo>
                  <a:cubicBezTo>
                    <a:pt x="11214" y="2355"/>
                    <a:pt x="11157" y="2349"/>
                    <a:pt x="11099" y="2349"/>
                  </a:cubicBezTo>
                  <a:cubicBezTo>
                    <a:pt x="11014" y="2349"/>
                    <a:pt x="10928" y="2361"/>
                    <a:pt x="10845" y="2383"/>
                  </a:cubicBezTo>
                  <a:cubicBezTo>
                    <a:pt x="10831" y="2259"/>
                    <a:pt x="10789" y="2138"/>
                    <a:pt x="10751" y="2022"/>
                  </a:cubicBezTo>
                  <a:cubicBezTo>
                    <a:pt x="10719" y="1926"/>
                    <a:pt x="10684" y="1831"/>
                    <a:pt x="10645" y="1737"/>
                  </a:cubicBezTo>
                  <a:cubicBezTo>
                    <a:pt x="10607" y="1643"/>
                    <a:pt x="10559" y="1553"/>
                    <a:pt x="10512" y="1464"/>
                  </a:cubicBezTo>
                  <a:cubicBezTo>
                    <a:pt x="10466" y="1374"/>
                    <a:pt x="10417" y="1288"/>
                    <a:pt x="10368" y="1202"/>
                  </a:cubicBezTo>
                  <a:cubicBezTo>
                    <a:pt x="10274" y="1041"/>
                    <a:pt x="10174" y="876"/>
                    <a:pt x="10046" y="740"/>
                  </a:cubicBezTo>
                  <a:cubicBezTo>
                    <a:pt x="9947" y="635"/>
                    <a:pt x="9848" y="533"/>
                    <a:pt x="9731" y="446"/>
                  </a:cubicBezTo>
                  <a:cubicBezTo>
                    <a:pt x="9626" y="366"/>
                    <a:pt x="9501" y="308"/>
                    <a:pt x="9382" y="249"/>
                  </a:cubicBezTo>
                  <a:cubicBezTo>
                    <a:pt x="9205" y="162"/>
                    <a:pt x="9016" y="98"/>
                    <a:pt x="8824" y="54"/>
                  </a:cubicBezTo>
                  <a:cubicBezTo>
                    <a:pt x="8727" y="32"/>
                    <a:pt x="8629" y="14"/>
                    <a:pt x="8529" y="7"/>
                  </a:cubicBezTo>
                  <a:cubicBezTo>
                    <a:pt x="8458" y="2"/>
                    <a:pt x="8385" y="0"/>
                    <a:pt x="83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00587" y="2834581"/>
            <a:ext cx="1836421" cy="13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202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" name="Google Shape;2856;p48"/>
          <p:cNvGrpSpPr/>
          <p:nvPr/>
        </p:nvGrpSpPr>
        <p:grpSpPr>
          <a:xfrm flipH="1">
            <a:off x="8527790" y="2341967"/>
            <a:ext cx="740145" cy="260673"/>
            <a:chOff x="8047125" y="1102275"/>
            <a:chExt cx="318000" cy="114275"/>
          </a:xfrm>
        </p:grpSpPr>
        <p:sp>
          <p:nvSpPr>
            <p:cNvPr id="2857" name="Google Shape;2857;p48"/>
            <p:cNvSpPr/>
            <p:nvPr/>
          </p:nvSpPr>
          <p:spPr>
            <a:xfrm>
              <a:off x="8058450" y="1109700"/>
              <a:ext cx="297275" cy="101625"/>
            </a:xfrm>
            <a:custGeom>
              <a:avLst/>
              <a:gdLst/>
              <a:ahLst/>
              <a:cxnLst/>
              <a:rect l="l" t="t" r="r" b="b"/>
              <a:pathLst>
                <a:path w="11891" h="4065" extrusionOk="0">
                  <a:moveTo>
                    <a:pt x="7525" y="816"/>
                  </a:moveTo>
                  <a:cubicBezTo>
                    <a:pt x="7546" y="820"/>
                    <a:pt x="7565" y="824"/>
                    <a:pt x="7585" y="827"/>
                  </a:cubicBezTo>
                  <a:cubicBezTo>
                    <a:pt x="7581" y="832"/>
                    <a:pt x="7577" y="837"/>
                    <a:pt x="7573" y="843"/>
                  </a:cubicBezTo>
                  <a:cubicBezTo>
                    <a:pt x="7568" y="852"/>
                    <a:pt x="7562" y="861"/>
                    <a:pt x="7558" y="870"/>
                  </a:cubicBezTo>
                  <a:cubicBezTo>
                    <a:pt x="7546" y="859"/>
                    <a:pt x="7531" y="849"/>
                    <a:pt x="7516" y="840"/>
                  </a:cubicBezTo>
                  <a:cubicBezTo>
                    <a:pt x="7520" y="833"/>
                    <a:pt x="7523" y="825"/>
                    <a:pt x="7525" y="816"/>
                  </a:cubicBezTo>
                  <a:close/>
                  <a:moveTo>
                    <a:pt x="7981" y="1921"/>
                  </a:moveTo>
                  <a:cubicBezTo>
                    <a:pt x="8034" y="1941"/>
                    <a:pt x="8086" y="1961"/>
                    <a:pt x="8137" y="1982"/>
                  </a:cubicBezTo>
                  <a:cubicBezTo>
                    <a:pt x="8130" y="1980"/>
                    <a:pt x="8122" y="1976"/>
                    <a:pt x="8115" y="1974"/>
                  </a:cubicBezTo>
                  <a:lnTo>
                    <a:pt x="8115" y="1974"/>
                  </a:lnTo>
                  <a:cubicBezTo>
                    <a:pt x="8151" y="1989"/>
                    <a:pt x="8186" y="2004"/>
                    <a:pt x="8222" y="2019"/>
                  </a:cubicBezTo>
                  <a:cubicBezTo>
                    <a:pt x="8159" y="1998"/>
                    <a:pt x="8095" y="1980"/>
                    <a:pt x="8029" y="1962"/>
                  </a:cubicBezTo>
                  <a:cubicBezTo>
                    <a:pt x="8011" y="1950"/>
                    <a:pt x="7993" y="1937"/>
                    <a:pt x="7975" y="1926"/>
                  </a:cubicBezTo>
                  <a:cubicBezTo>
                    <a:pt x="7977" y="1924"/>
                    <a:pt x="7979" y="1922"/>
                    <a:pt x="7981" y="1921"/>
                  </a:cubicBezTo>
                  <a:close/>
                  <a:moveTo>
                    <a:pt x="7239" y="0"/>
                  </a:moveTo>
                  <a:cubicBezTo>
                    <a:pt x="7219" y="0"/>
                    <a:pt x="7200" y="1"/>
                    <a:pt x="7180" y="1"/>
                  </a:cubicBezTo>
                  <a:cubicBezTo>
                    <a:pt x="7074" y="5"/>
                    <a:pt x="6966" y="16"/>
                    <a:pt x="6863" y="46"/>
                  </a:cubicBezTo>
                  <a:cubicBezTo>
                    <a:pt x="6760" y="77"/>
                    <a:pt x="6669" y="124"/>
                    <a:pt x="6584" y="190"/>
                  </a:cubicBezTo>
                  <a:cubicBezTo>
                    <a:pt x="6509" y="248"/>
                    <a:pt x="6457" y="334"/>
                    <a:pt x="6423" y="422"/>
                  </a:cubicBezTo>
                  <a:cubicBezTo>
                    <a:pt x="6414" y="446"/>
                    <a:pt x="6410" y="471"/>
                    <a:pt x="6410" y="498"/>
                  </a:cubicBezTo>
                  <a:cubicBezTo>
                    <a:pt x="6331" y="506"/>
                    <a:pt x="6255" y="522"/>
                    <a:pt x="6177" y="539"/>
                  </a:cubicBezTo>
                  <a:cubicBezTo>
                    <a:pt x="6094" y="557"/>
                    <a:pt x="6010" y="580"/>
                    <a:pt x="5943" y="634"/>
                  </a:cubicBezTo>
                  <a:cubicBezTo>
                    <a:pt x="5882" y="683"/>
                    <a:pt x="5867" y="766"/>
                    <a:pt x="5892" y="836"/>
                  </a:cubicBezTo>
                  <a:cubicBezTo>
                    <a:pt x="5824" y="873"/>
                    <a:pt x="5771" y="928"/>
                    <a:pt x="5767" y="1017"/>
                  </a:cubicBezTo>
                  <a:cubicBezTo>
                    <a:pt x="5765" y="1035"/>
                    <a:pt x="5767" y="1052"/>
                    <a:pt x="5771" y="1069"/>
                  </a:cubicBezTo>
                  <a:cubicBezTo>
                    <a:pt x="5768" y="1071"/>
                    <a:pt x="5764" y="1072"/>
                    <a:pt x="5761" y="1073"/>
                  </a:cubicBezTo>
                  <a:cubicBezTo>
                    <a:pt x="5682" y="1100"/>
                    <a:pt x="5604" y="1130"/>
                    <a:pt x="5557" y="1202"/>
                  </a:cubicBezTo>
                  <a:cubicBezTo>
                    <a:pt x="5525" y="1254"/>
                    <a:pt x="5517" y="1321"/>
                    <a:pt x="5542" y="1377"/>
                  </a:cubicBezTo>
                  <a:cubicBezTo>
                    <a:pt x="5477" y="1412"/>
                    <a:pt x="5417" y="1462"/>
                    <a:pt x="5385" y="1528"/>
                  </a:cubicBezTo>
                  <a:cubicBezTo>
                    <a:pt x="5381" y="1536"/>
                    <a:pt x="5378" y="1544"/>
                    <a:pt x="5374" y="1552"/>
                  </a:cubicBezTo>
                  <a:cubicBezTo>
                    <a:pt x="5307" y="1587"/>
                    <a:pt x="5247" y="1634"/>
                    <a:pt x="5212" y="1698"/>
                  </a:cubicBezTo>
                  <a:cubicBezTo>
                    <a:pt x="5210" y="1699"/>
                    <a:pt x="5207" y="1701"/>
                    <a:pt x="5205" y="1701"/>
                  </a:cubicBezTo>
                  <a:cubicBezTo>
                    <a:pt x="5203" y="1703"/>
                    <a:pt x="5199" y="1704"/>
                    <a:pt x="5197" y="1705"/>
                  </a:cubicBezTo>
                  <a:cubicBezTo>
                    <a:pt x="5181" y="1687"/>
                    <a:pt x="5163" y="1670"/>
                    <a:pt x="5142" y="1657"/>
                  </a:cubicBezTo>
                  <a:cubicBezTo>
                    <a:pt x="5043" y="1594"/>
                    <a:pt x="4931" y="1552"/>
                    <a:pt x="4821" y="1510"/>
                  </a:cubicBezTo>
                  <a:cubicBezTo>
                    <a:pt x="4689" y="1461"/>
                    <a:pt x="4551" y="1423"/>
                    <a:pt x="4413" y="1395"/>
                  </a:cubicBezTo>
                  <a:cubicBezTo>
                    <a:pt x="4311" y="1375"/>
                    <a:pt x="4205" y="1361"/>
                    <a:pt x="4100" y="1361"/>
                  </a:cubicBezTo>
                  <a:cubicBezTo>
                    <a:pt x="4002" y="1361"/>
                    <a:pt x="3906" y="1373"/>
                    <a:pt x="3815" y="1406"/>
                  </a:cubicBezTo>
                  <a:cubicBezTo>
                    <a:pt x="3796" y="1402"/>
                    <a:pt x="3778" y="1400"/>
                    <a:pt x="3760" y="1398"/>
                  </a:cubicBezTo>
                  <a:cubicBezTo>
                    <a:pt x="3739" y="1394"/>
                    <a:pt x="3718" y="1393"/>
                    <a:pt x="3697" y="1393"/>
                  </a:cubicBezTo>
                  <a:cubicBezTo>
                    <a:pt x="3666" y="1393"/>
                    <a:pt x="3636" y="1396"/>
                    <a:pt x="3605" y="1398"/>
                  </a:cubicBezTo>
                  <a:cubicBezTo>
                    <a:pt x="3512" y="1403"/>
                    <a:pt x="3441" y="1479"/>
                    <a:pt x="3433" y="1571"/>
                  </a:cubicBezTo>
                  <a:cubicBezTo>
                    <a:pt x="3430" y="1593"/>
                    <a:pt x="3430" y="1614"/>
                    <a:pt x="3433" y="1635"/>
                  </a:cubicBezTo>
                  <a:cubicBezTo>
                    <a:pt x="3329" y="1624"/>
                    <a:pt x="3225" y="1614"/>
                    <a:pt x="3121" y="1605"/>
                  </a:cubicBezTo>
                  <a:cubicBezTo>
                    <a:pt x="3090" y="1602"/>
                    <a:pt x="3060" y="1600"/>
                    <a:pt x="3029" y="1598"/>
                  </a:cubicBezTo>
                  <a:cubicBezTo>
                    <a:pt x="2997" y="1596"/>
                    <a:pt x="2964" y="1593"/>
                    <a:pt x="2931" y="1593"/>
                  </a:cubicBezTo>
                  <a:cubicBezTo>
                    <a:pt x="2900" y="1593"/>
                    <a:pt x="2869" y="1596"/>
                    <a:pt x="2839" y="1606"/>
                  </a:cubicBezTo>
                  <a:cubicBezTo>
                    <a:pt x="2743" y="1638"/>
                    <a:pt x="2679" y="1738"/>
                    <a:pt x="2616" y="1813"/>
                  </a:cubicBezTo>
                  <a:cubicBezTo>
                    <a:pt x="2568" y="1872"/>
                    <a:pt x="2519" y="1930"/>
                    <a:pt x="2472" y="1990"/>
                  </a:cubicBezTo>
                  <a:cubicBezTo>
                    <a:pt x="2448" y="2019"/>
                    <a:pt x="2425" y="2047"/>
                    <a:pt x="2404" y="2077"/>
                  </a:cubicBezTo>
                  <a:cubicBezTo>
                    <a:pt x="2375" y="2111"/>
                    <a:pt x="2345" y="2145"/>
                    <a:pt x="2324" y="2183"/>
                  </a:cubicBezTo>
                  <a:cubicBezTo>
                    <a:pt x="2300" y="2225"/>
                    <a:pt x="2289" y="2275"/>
                    <a:pt x="2297" y="2320"/>
                  </a:cubicBezTo>
                  <a:cubicBezTo>
                    <a:pt x="2240" y="2322"/>
                    <a:pt x="2183" y="2324"/>
                    <a:pt x="2127" y="2327"/>
                  </a:cubicBezTo>
                  <a:cubicBezTo>
                    <a:pt x="2061" y="2332"/>
                    <a:pt x="1994" y="2341"/>
                    <a:pt x="1929" y="2354"/>
                  </a:cubicBezTo>
                  <a:cubicBezTo>
                    <a:pt x="1906" y="2357"/>
                    <a:pt x="1886" y="2363"/>
                    <a:pt x="1864" y="2370"/>
                  </a:cubicBezTo>
                  <a:cubicBezTo>
                    <a:pt x="1851" y="2368"/>
                    <a:pt x="1839" y="2367"/>
                    <a:pt x="1826" y="2367"/>
                  </a:cubicBezTo>
                  <a:cubicBezTo>
                    <a:pt x="1783" y="2364"/>
                    <a:pt x="1738" y="2363"/>
                    <a:pt x="1694" y="2363"/>
                  </a:cubicBezTo>
                  <a:cubicBezTo>
                    <a:pt x="1659" y="2358"/>
                    <a:pt x="1625" y="2356"/>
                    <a:pt x="1592" y="2352"/>
                  </a:cubicBezTo>
                  <a:cubicBezTo>
                    <a:pt x="1568" y="2350"/>
                    <a:pt x="1545" y="2349"/>
                    <a:pt x="1521" y="2349"/>
                  </a:cubicBezTo>
                  <a:cubicBezTo>
                    <a:pt x="1470" y="2349"/>
                    <a:pt x="1419" y="2354"/>
                    <a:pt x="1366" y="2364"/>
                  </a:cubicBezTo>
                  <a:cubicBezTo>
                    <a:pt x="1353" y="2366"/>
                    <a:pt x="1340" y="2371"/>
                    <a:pt x="1328" y="2376"/>
                  </a:cubicBezTo>
                  <a:cubicBezTo>
                    <a:pt x="1272" y="2381"/>
                    <a:pt x="1217" y="2389"/>
                    <a:pt x="1162" y="2398"/>
                  </a:cubicBezTo>
                  <a:cubicBezTo>
                    <a:pt x="1109" y="2406"/>
                    <a:pt x="1058" y="2420"/>
                    <a:pt x="1007" y="2434"/>
                  </a:cubicBezTo>
                  <a:cubicBezTo>
                    <a:pt x="970" y="2444"/>
                    <a:pt x="927" y="2460"/>
                    <a:pt x="891" y="2479"/>
                  </a:cubicBezTo>
                  <a:cubicBezTo>
                    <a:pt x="842" y="2487"/>
                    <a:pt x="794" y="2499"/>
                    <a:pt x="744" y="2511"/>
                  </a:cubicBezTo>
                  <a:cubicBezTo>
                    <a:pt x="668" y="2533"/>
                    <a:pt x="590" y="2569"/>
                    <a:pt x="544" y="2638"/>
                  </a:cubicBezTo>
                  <a:cubicBezTo>
                    <a:pt x="519" y="2677"/>
                    <a:pt x="505" y="2724"/>
                    <a:pt x="504" y="2771"/>
                  </a:cubicBezTo>
                  <a:cubicBezTo>
                    <a:pt x="452" y="2784"/>
                    <a:pt x="401" y="2801"/>
                    <a:pt x="350" y="2821"/>
                  </a:cubicBezTo>
                  <a:cubicBezTo>
                    <a:pt x="297" y="2843"/>
                    <a:pt x="257" y="2884"/>
                    <a:pt x="218" y="2925"/>
                  </a:cubicBezTo>
                  <a:cubicBezTo>
                    <a:pt x="167" y="2978"/>
                    <a:pt x="162" y="3055"/>
                    <a:pt x="190" y="3117"/>
                  </a:cubicBezTo>
                  <a:cubicBezTo>
                    <a:pt x="166" y="3132"/>
                    <a:pt x="144" y="3147"/>
                    <a:pt x="121" y="3161"/>
                  </a:cubicBezTo>
                  <a:cubicBezTo>
                    <a:pt x="80" y="3187"/>
                    <a:pt x="50" y="3234"/>
                    <a:pt x="42" y="3280"/>
                  </a:cubicBezTo>
                  <a:cubicBezTo>
                    <a:pt x="31" y="3338"/>
                    <a:pt x="49" y="3393"/>
                    <a:pt x="86" y="3439"/>
                  </a:cubicBezTo>
                  <a:cubicBezTo>
                    <a:pt x="98" y="3455"/>
                    <a:pt x="112" y="3471"/>
                    <a:pt x="127" y="3486"/>
                  </a:cubicBezTo>
                  <a:cubicBezTo>
                    <a:pt x="90" y="3505"/>
                    <a:pt x="64" y="3536"/>
                    <a:pt x="48" y="3573"/>
                  </a:cubicBezTo>
                  <a:cubicBezTo>
                    <a:pt x="35" y="3594"/>
                    <a:pt x="27" y="3618"/>
                    <a:pt x="23" y="3645"/>
                  </a:cubicBezTo>
                  <a:cubicBezTo>
                    <a:pt x="0" y="3755"/>
                    <a:pt x="86" y="3852"/>
                    <a:pt x="193" y="3863"/>
                  </a:cubicBezTo>
                  <a:cubicBezTo>
                    <a:pt x="590" y="3905"/>
                    <a:pt x="988" y="3920"/>
                    <a:pt x="1385" y="3958"/>
                  </a:cubicBezTo>
                  <a:cubicBezTo>
                    <a:pt x="1594" y="3977"/>
                    <a:pt x="1802" y="3997"/>
                    <a:pt x="2010" y="4017"/>
                  </a:cubicBezTo>
                  <a:cubicBezTo>
                    <a:pt x="2099" y="4026"/>
                    <a:pt x="2190" y="4033"/>
                    <a:pt x="2279" y="4041"/>
                  </a:cubicBezTo>
                  <a:cubicBezTo>
                    <a:pt x="2407" y="4052"/>
                    <a:pt x="2536" y="4065"/>
                    <a:pt x="2665" y="4065"/>
                  </a:cubicBezTo>
                  <a:cubicBezTo>
                    <a:pt x="2708" y="4065"/>
                    <a:pt x="2752" y="4063"/>
                    <a:pt x="2796" y="4060"/>
                  </a:cubicBezTo>
                  <a:cubicBezTo>
                    <a:pt x="2887" y="4052"/>
                    <a:pt x="2963" y="3980"/>
                    <a:pt x="2968" y="3887"/>
                  </a:cubicBezTo>
                  <a:cubicBezTo>
                    <a:pt x="2970" y="3864"/>
                    <a:pt x="2967" y="3842"/>
                    <a:pt x="2962" y="3823"/>
                  </a:cubicBezTo>
                  <a:lnTo>
                    <a:pt x="3129" y="3823"/>
                  </a:lnTo>
                  <a:cubicBezTo>
                    <a:pt x="3194" y="3826"/>
                    <a:pt x="3258" y="3831"/>
                    <a:pt x="3322" y="3834"/>
                  </a:cubicBezTo>
                  <a:cubicBezTo>
                    <a:pt x="3482" y="3845"/>
                    <a:pt x="3643" y="3860"/>
                    <a:pt x="3803" y="3864"/>
                  </a:cubicBezTo>
                  <a:cubicBezTo>
                    <a:pt x="3813" y="3864"/>
                    <a:pt x="3823" y="3865"/>
                    <a:pt x="3833" y="3865"/>
                  </a:cubicBezTo>
                  <a:cubicBezTo>
                    <a:pt x="3887" y="3865"/>
                    <a:pt x="3940" y="3860"/>
                    <a:pt x="3994" y="3855"/>
                  </a:cubicBezTo>
                  <a:cubicBezTo>
                    <a:pt x="4047" y="3852"/>
                    <a:pt x="4095" y="3825"/>
                    <a:pt x="4127" y="3784"/>
                  </a:cubicBezTo>
                  <a:cubicBezTo>
                    <a:pt x="4149" y="3786"/>
                    <a:pt x="4169" y="3789"/>
                    <a:pt x="4191" y="3790"/>
                  </a:cubicBezTo>
                  <a:cubicBezTo>
                    <a:pt x="4216" y="3795"/>
                    <a:pt x="4241" y="3800"/>
                    <a:pt x="4266" y="3806"/>
                  </a:cubicBezTo>
                  <a:cubicBezTo>
                    <a:pt x="4312" y="3816"/>
                    <a:pt x="4357" y="3825"/>
                    <a:pt x="4404" y="3833"/>
                  </a:cubicBezTo>
                  <a:cubicBezTo>
                    <a:pt x="4512" y="3849"/>
                    <a:pt x="4621" y="3861"/>
                    <a:pt x="4731" y="3870"/>
                  </a:cubicBezTo>
                  <a:cubicBezTo>
                    <a:pt x="4939" y="3886"/>
                    <a:pt x="5148" y="3892"/>
                    <a:pt x="5355" y="3900"/>
                  </a:cubicBezTo>
                  <a:cubicBezTo>
                    <a:pt x="5449" y="3902"/>
                    <a:pt x="5542" y="3902"/>
                    <a:pt x="5635" y="3903"/>
                  </a:cubicBezTo>
                  <a:cubicBezTo>
                    <a:pt x="5729" y="3904"/>
                    <a:pt x="5823" y="3906"/>
                    <a:pt x="5915" y="3906"/>
                  </a:cubicBezTo>
                  <a:cubicBezTo>
                    <a:pt x="6118" y="3904"/>
                    <a:pt x="6320" y="3898"/>
                    <a:pt x="6524" y="3892"/>
                  </a:cubicBezTo>
                  <a:cubicBezTo>
                    <a:pt x="6626" y="3888"/>
                    <a:pt x="6731" y="3884"/>
                    <a:pt x="6835" y="3880"/>
                  </a:cubicBezTo>
                  <a:cubicBezTo>
                    <a:pt x="6913" y="3878"/>
                    <a:pt x="7018" y="3876"/>
                    <a:pt x="7100" y="3845"/>
                  </a:cubicBezTo>
                  <a:cubicBezTo>
                    <a:pt x="7364" y="3857"/>
                    <a:pt x="7628" y="3868"/>
                    <a:pt x="7892" y="3876"/>
                  </a:cubicBezTo>
                  <a:cubicBezTo>
                    <a:pt x="8020" y="3880"/>
                    <a:pt x="8148" y="3888"/>
                    <a:pt x="8276" y="3892"/>
                  </a:cubicBezTo>
                  <a:cubicBezTo>
                    <a:pt x="8319" y="3894"/>
                    <a:pt x="8361" y="3895"/>
                    <a:pt x="8403" y="3895"/>
                  </a:cubicBezTo>
                  <a:cubicBezTo>
                    <a:pt x="8427" y="3895"/>
                    <a:pt x="8452" y="3894"/>
                    <a:pt x="8477" y="3894"/>
                  </a:cubicBezTo>
                  <a:cubicBezTo>
                    <a:pt x="8519" y="3893"/>
                    <a:pt x="8561" y="3893"/>
                    <a:pt x="8602" y="3890"/>
                  </a:cubicBezTo>
                  <a:cubicBezTo>
                    <a:pt x="8639" y="3888"/>
                    <a:pt x="8674" y="3884"/>
                    <a:pt x="8706" y="3872"/>
                  </a:cubicBezTo>
                  <a:cubicBezTo>
                    <a:pt x="8777" y="3871"/>
                    <a:pt x="8845" y="3860"/>
                    <a:pt x="8900" y="3810"/>
                  </a:cubicBezTo>
                  <a:cubicBezTo>
                    <a:pt x="8927" y="3785"/>
                    <a:pt x="8945" y="3753"/>
                    <a:pt x="8955" y="3719"/>
                  </a:cubicBezTo>
                  <a:cubicBezTo>
                    <a:pt x="9073" y="3741"/>
                    <a:pt x="9194" y="3760"/>
                    <a:pt x="9314" y="3771"/>
                  </a:cubicBezTo>
                  <a:cubicBezTo>
                    <a:pt x="9489" y="3789"/>
                    <a:pt x="9664" y="3798"/>
                    <a:pt x="9838" y="3805"/>
                  </a:cubicBezTo>
                  <a:cubicBezTo>
                    <a:pt x="9901" y="3807"/>
                    <a:pt x="9964" y="3810"/>
                    <a:pt x="10028" y="3813"/>
                  </a:cubicBezTo>
                  <a:cubicBezTo>
                    <a:pt x="10067" y="3818"/>
                    <a:pt x="10106" y="3824"/>
                    <a:pt x="10144" y="3829"/>
                  </a:cubicBezTo>
                  <a:lnTo>
                    <a:pt x="10149" y="3829"/>
                  </a:lnTo>
                  <a:cubicBezTo>
                    <a:pt x="10152" y="3830"/>
                    <a:pt x="10154" y="3830"/>
                    <a:pt x="10156" y="3830"/>
                  </a:cubicBezTo>
                  <a:cubicBezTo>
                    <a:pt x="10171" y="3832"/>
                    <a:pt x="10186" y="3834"/>
                    <a:pt x="10200" y="3836"/>
                  </a:cubicBezTo>
                  <a:cubicBezTo>
                    <a:pt x="10204" y="3836"/>
                    <a:pt x="10209" y="3837"/>
                    <a:pt x="10212" y="3837"/>
                  </a:cubicBezTo>
                  <a:cubicBezTo>
                    <a:pt x="10215" y="3837"/>
                    <a:pt x="10216" y="3837"/>
                    <a:pt x="10217" y="3838"/>
                  </a:cubicBezTo>
                  <a:cubicBezTo>
                    <a:pt x="10264" y="3844"/>
                    <a:pt x="10311" y="3848"/>
                    <a:pt x="10358" y="3854"/>
                  </a:cubicBezTo>
                  <a:cubicBezTo>
                    <a:pt x="10449" y="3864"/>
                    <a:pt x="10542" y="3869"/>
                    <a:pt x="10633" y="3870"/>
                  </a:cubicBezTo>
                  <a:cubicBezTo>
                    <a:pt x="10666" y="3871"/>
                    <a:pt x="10698" y="3871"/>
                    <a:pt x="10731" y="3871"/>
                  </a:cubicBezTo>
                  <a:cubicBezTo>
                    <a:pt x="10802" y="3871"/>
                    <a:pt x="10873" y="3869"/>
                    <a:pt x="10943" y="3865"/>
                  </a:cubicBezTo>
                  <a:cubicBezTo>
                    <a:pt x="10988" y="3863"/>
                    <a:pt x="11031" y="3861"/>
                    <a:pt x="11077" y="3857"/>
                  </a:cubicBezTo>
                  <a:cubicBezTo>
                    <a:pt x="11086" y="3857"/>
                    <a:pt x="11096" y="3856"/>
                    <a:pt x="11107" y="3856"/>
                  </a:cubicBezTo>
                  <a:cubicBezTo>
                    <a:pt x="11180" y="3876"/>
                    <a:pt x="11253" y="3896"/>
                    <a:pt x="11325" y="3916"/>
                  </a:cubicBezTo>
                  <a:cubicBezTo>
                    <a:pt x="11404" y="3938"/>
                    <a:pt x="11486" y="3958"/>
                    <a:pt x="11568" y="3958"/>
                  </a:cubicBezTo>
                  <a:cubicBezTo>
                    <a:pt x="11574" y="3958"/>
                    <a:pt x="11581" y="3958"/>
                    <a:pt x="11587" y="3958"/>
                  </a:cubicBezTo>
                  <a:cubicBezTo>
                    <a:pt x="11607" y="3957"/>
                    <a:pt x="11627" y="3954"/>
                    <a:pt x="11647" y="3952"/>
                  </a:cubicBezTo>
                  <a:cubicBezTo>
                    <a:pt x="11747" y="3932"/>
                    <a:pt x="11828" y="3864"/>
                    <a:pt x="11842" y="3760"/>
                  </a:cubicBezTo>
                  <a:cubicBezTo>
                    <a:pt x="11848" y="3713"/>
                    <a:pt x="11841" y="3665"/>
                    <a:pt x="11820" y="3622"/>
                  </a:cubicBezTo>
                  <a:cubicBezTo>
                    <a:pt x="11816" y="3614"/>
                    <a:pt x="11811" y="3606"/>
                    <a:pt x="11805" y="3598"/>
                  </a:cubicBezTo>
                  <a:cubicBezTo>
                    <a:pt x="11828" y="3569"/>
                    <a:pt x="11845" y="3538"/>
                    <a:pt x="11857" y="3503"/>
                  </a:cubicBezTo>
                  <a:cubicBezTo>
                    <a:pt x="11891" y="3398"/>
                    <a:pt x="11877" y="3287"/>
                    <a:pt x="11833" y="3188"/>
                  </a:cubicBezTo>
                  <a:cubicBezTo>
                    <a:pt x="11784" y="3080"/>
                    <a:pt x="11707" y="2988"/>
                    <a:pt x="11622" y="2904"/>
                  </a:cubicBezTo>
                  <a:cubicBezTo>
                    <a:pt x="11525" y="2808"/>
                    <a:pt x="11416" y="2723"/>
                    <a:pt x="11303" y="2646"/>
                  </a:cubicBezTo>
                  <a:cubicBezTo>
                    <a:pt x="11261" y="2618"/>
                    <a:pt x="11215" y="2590"/>
                    <a:pt x="11168" y="2565"/>
                  </a:cubicBezTo>
                  <a:cubicBezTo>
                    <a:pt x="11167" y="2564"/>
                    <a:pt x="11166" y="2564"/>
                    <a:pt x="11165" y="2563"/>
                  </a:cubicBezTo>
                  <a:cubicBezTo>
                    <a:pt x="11105" y="2525"/>
                    <a:pt x="11041" y="2493"/>
                    <a:pt x="10976" y="2468"/>
                  </a:cubicBezTo>
                  <a:cubicBezTo>
                    <a:pt x="10861" y="2422"/>
                    <a:pt x="10742" y="2395"/>
                    <a:pt x="10619" y="2383"/>
                  </a:cubicBezTo>
                  <a:cubicBezTo>
                    <a:pt x="10567" y="2372"/>
                    <a:pt x="10514" y="2365"/>
                    <a:pt x="10462" y="2365"/>
                  </a:cubicBezTo>
                  <a:cubicBezTo>
                    <a:pt x="10391" y="2365"/>
                    <a:pt x="10327" y="2382"/>
                    <a:pt x="10270" y="2415"/>
                  </a:cubicBezTo>
                  <a:cubicBezTo>
                    <a:pt x="10249" y="2421"/>
                    <a:pt x="10230" y="2429"/>
                    <a:pt x="10211" y="2438"/>
                  </a:cubicBezTo>
                  <a:cubicBezTo>
                    <a:pt x="10177" y="2455"/>
                    <a:pt x="10146" y="2475"/>
                    <a:pt x="10119" y="2500"/>
                  </a:cubicBezTo>
                  <a:cubicBezTo>
                    <a:pt x="10112" y="2493"/>
                    <a:pt x="10105" y="2486"/>
                    <a:pt x="10098" y="2480"/>
                  </a:cubicBezTo>
                  <a:cubicBezTo>
                    <a:pt x="10143" y="2450"/>
                    <a:pt x="10177" y="2398"/>
                    <a:pt x="10193" y="2349"/>
                  </a:cubicBezTo>
                  <a:cubicBezTo>
                    <a:pt x="10211" y="2292"/>
                    <a:pt x="10206" y="2235"/>
                    <a:pt x="10198" y="2176"/>
                  </a:cubicBezTo>
                  <a:cubicBezTo>
                    <a:pt x="10187" y="2112"/>
                    <a:pt x="10163" y="2051"/>
                    <a:pt x="10139" y="1991"/>
                  </a:cubicBezTo>
                  <a:cubicBezTo>
                    <a:pt x="10111" y="1922"/>
                    <a:pt x="10077" y="1855"/>
                    <a:pt x="10042" y="1790"/>
                  </a:cubicBezTo>
                  <a:cubicBezTo>
                    <a:pt x="10002" y="1712"/>
                    <a:pt x="9956" y="1639"/>
                    <a:pt x="9911" y="1565"/>
                  </a:cubicBezTo>
                  <a:cubicBezTo>
                    <a:pt x="9869" y="1499"/>
                    <a:pt x="9826" y="1435"/>
                    <a:pt x="9782" y="1372"/>
                  </a:cubicBezTo>
                  <a:cubicBezTo>
                    <a:pt x="9760" y="1289"/>
                    <a:pt x="9729" y="1210"/>
                    <a:pt x="9689" y="1133"/>
                  </a:cubicBezTo>
                  <a:cubicBezTo>
                    <a:pt x="9625" y="1010"/>
                    <a:pt x="9533" y="905"/>
                    <a:pt x="9438" y="804"/>
                  </a:cubicBezTo>
                  <a:cubicBezTo>
                    <a:pt x="9336" y="698"/>
                    <a:pt x="9228" y="593"/>
                    <a:pt x="9116" y="495"/>
                  </a:cubicBezTo>
                  <a:cubicBezTo>
                    <a:pt x="9023" y="414"/>
                    <a:pt x="8923" y="343"/>
                    <a:pt x="8817" y="280"/>
                  </a:cubicBezTo>
                  <a:cubicBezTo>
                    <a:pt x="8733" y="229"/>
                    <a:pt x="8633" y="185"/>
                    <a:pt x="8533" y="185"/>
                  </a:cubicBezTo>
                  <a:cubicBezTo>
                    <a:pt x="8522" y="185"/>
                    <a:pt x="8512" y="186"/>
                    <a:pt x="8502" y="187"/>
                  </a:cubicBezTo>
                  <a:cubicBezTo>
                    <a:pt x="8459" y="190"/>
                    <a:pt x="8417" y="207"/>
                    <a:pt x="8381" y="232"/>
                  </a:cubicBezTo>
                  <a:cubicBezTo>
                    <a:pt x="8358" y="227"/>
                    <a:pt x="8335" y="221"/>
                    <a:pt x="8311" y="216"/>
                  </a:cubicBezTo>
                  <a:cubicBezTo>
                    <a:pt x="8290" y="206"/>
                    <a:pt x="8270" y="197"/>
                    <a:pt x="8248" y="188"/>
                  </a:cubicBezTo>
                  <a:cubicBezTo>
                    <a:pt x="8194" y="165"/>
                    <a:pt x="8142" y="141"/>
                    <a:pt x="8086" y="125"/>
                  </a:cubicBezTo>
                  <a:cubicBezTo>
                    <a:pt x="8052" y="115"/>
                    <a:pt x="8018" y="111"/>
                    <a:pt x="7984" y="111"/>
                  </a:cubicBezTo>
                  <a:cubicBezTo>
                    <a:pt x="7968" y="111"/>
                    <a:pt x="7951" y="112"/>
                    <a:pt x="7935" y="113"/>
                  </a:cubicBezTo>
                  <a:cubicBezTo>
                    <a:pt x="7935" y="113"/>
                    <a:pt x="7933" y="113"/>
                    <a:pt x="7932" y="115"/>
                  </a:cubicBezTo>
                  <a:cubicBezTo>
                    <a:pt x="7917" y="112"/>
                    <a:pt x="7904" y="111"/>
                    <a:pt x="7890" y="110"/>
                  </a:cubicBezTo>
                  <a:cubicBezTo>
                    <a:pt x="7842" y="107"/>
                    <a:pt x="7795" y="101"/>
                    <a:pt x="7747" y="96"/>
                  </a:cubicBezTo>
                  <a:cubicBezTo>
                    <a:pt x="7716" y="69"/>
                    <a:pt x="7677" y="48"/>
                    <a:pt x="7637" y="39"/>
                  </a:cubicBezTo>
                  <a:cubicBezTo>
                    <a:pt x="7585" y="25"/>
                    <a:pt x="7530" y="20"/>
                    <a:pt x="7476" y="14"/>
                  </a:cubicBezTo>
                  <a:cubicBezTo>
                    <a:pt x="7397" y="7"/>
                    <a:pt x="7318" y="0"/>
                    <a:pt x="7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8"/>
            <p:cNvSpPr/>
            <p:nvPr/>
          </p:nvSpPr>
          <p:spPr>
            <a:xfrm>
              <a:off x="8053875" y="1189375"/>
              <a:ext cx="305075" cy="20500"/>
            </a:xfrm>
            <a:custGeom>
              <a:avLst/>
              <a:gdLst/>
              <a:ahLst/>
              <a:cxnLst/>
              <a:rect l="l" t="t" r="r" b="b"/>
              <a:pathLst>
                <a:path w="12203" h="820" extrusionOk="0">
                  <a:moveTo>
                    <a:pt x="3244" y="25"/>
                  </a:moveTo>
                  <a:cubicBezTo>
                    <a:pt x="3251" y="26"/>
                    <a:pt x="3257" y="26"/>
                    <a:pt x="3264" y="26"/>
                  </a:cubicBezTo>
                  <a:lnTo>
                    <a:pt x="3264" y="26"/>
                  </a:lnTo>
                  <a:cubicBezTo>
                    <a:pt x="3257" y="25"/>
                    <a:pt x="3251" y="25"/>
                    <a:pt x="3244" y="25"/>
                  </a:cubicBezTo>
                  <a:close/>
                  <a:moveTo>
                    <a:pt x="11388" y="118"/>
                  </a:moveTo>
                  <a:cubicBezTo>
                    <a:pt x="11394" y="118"/>
                    <a:pt x="11399" y="118"/>
                    <a:pt x="11405" y="118"/>
                  </a:cubicBezTo>
                  <a:lnTo>
                    <a:pt x="11405" y="118"/>
                  </a:lnTo>
                  <a:cubicBezTo>
                    <a:pt x="11400" y="118"/>
                    <a:pt x="11394" y="118"/>
                    <a:pt x="11388" y="118"/>
                  </a:cubicBezTo>
                  <a:close/>
                  <a:moveTo>
                    <a:pt x="5992" y="674"/>
                  </a:moveTo>
                  <a:lnTo>
                    <a:pt x="5992" y="674"/>
                  </a:lnTo>
                  <a:cubicBezTo>
                    <a:pt x="5997" y="675"/>
                    <a:pt x="6003" y="675"/>
                    <a:pt x="6009" y="675"/>
                  </a:cubicBezTo>
                  <a:cubicBezTo>
                    <a:pt x="6003" y="675"/>
                    <a:pt x="5997" y="675"/>
                    <a:pt x="5992" y="674"/>
                  </a:cubicBezTo>
                  <a:close/>
                  <a:moveTo>
                    <a:pt x="2245" y="0"/>
                  </a:moveTo>
                  <a:cubicBezTo>
                    <a:pt x="2039" y="0"/>
                    <a:pt x="1832" y="6"/>
                    <a:pt x="1627" y="20"/>
                  </a:cubicBezTo>
                  <a:cubicBezTo>
                    <a:pt x="1441" y="31"/>
                    <a:pt x="1256" y="30"/>
                    <a:pt x="1069" y="36"/>
                  </a:cubicBezTo>
                  <a:cubicBezTo>
                    <a:pt x="881" y="41"/>
                    <a:pt x="691" y="57"/>
                    <a:pt x="502" y="76"/>
                  </a:cubicBezTo>
                  <a:cubicBezTo>
                    <a:pt x="480" y="78"/>
                    <a:pt x="459" y="80"/>
                    <a:pt x="436" y="81"/>
                  </a:cubicBezTo>
                  <a:cubicBezTo>
                    <a:pt x="444" y="81"/>
                    <a:pt x="452" y="80"/>
                    <a:pt x="460" y="80"/>
                  </a:cubicBezTo>
                  <a:cubicBezTo>
                    <a:pt x="420" y="82"/>
                    <a:pt x="380" y="86"/>
                    <a:pt x="340" y="89"/>
                  </a:cubicBezTo>
                  <a:cubicBezTo>
                    <a:pt x="276" y="94"/>
                    <a:pt x="217" y="97"/>
                    <a:pt x="160" y="131"/>
                  </a:cubicBezTo>
                  <a:cubicBezTo>
                    <a:pt x="85" y="175"/>
                    <a:pt x="46" y="271"/>
                    <a:pt x="22" y="350"/>
                  </a:cubicBezTo>
                  <a:cubicBezTo>
                    <a:pt x="8" y="399"/>
                    <a:pt x="0" y="448"/>
                    <a:pt x="8" y="500"/>
                  </a:cubicBezTo>
                  <a:cubicBezTo>
                    <a:pt x="16" y="552"/>
                    <a:pt x="47" y="603"/>
                    <a:pt x="86" y="638"/>
                  </a:cubicBezTo>
                  <a:cubicBezTo>
                    <a:pt x="166" y="715"/>
                    <a:pt x="287" y="730"/>
                    <a:pt x="393" y="737"/>
                  </a:cubicBezTo>
                  <a:cubicBezTo>
                    <a:pt x="417" y="738"/>
                    <a:pt x="441" y="738"/>
                    <a:pt x="464" y="738"/>
                  </a:cubicBezTo>
                  <a:cubicBezTo>
                    <a:pt x="533" y="738"/>
                    <a:pt x="601" y="734"/>
                    <a:pt x="669" y="730"/>
                  </a:cubicBezTo>
                  <a:cubicBezTo>
                    <a:pt x="773" y="723"/>
                    <a:pt x="876" y="715"/>
                    <a:pt x="979" y="708"/>
                  </a:cubicBezTo>
                  <a:cubicBezTo>
                    <a:pt x="1139" y="697"/>
                    <a:pt x="1299" y="689"/>
                    <a:pt x="1459" y="682"/>
                  </a:cubicBezTo>
                  <a:cubicBezTo>
                    <a:pt x="1493" y="733"/>
                    <a:pt x="1551" y="766"/>
                    <a:pt x="1615" y="766"/>
                  </a:cubicBezTo>
                  <a:cubicBezTo>
                    <a:pt x="1616" y="766"/>
                    <a:pt x="1617" y="766"/>
                    <a:pt x="1618" y="766"/>
                  </a:cubicBezTo>
                  <a:cubicBezTo>
                    <a:pt x="1674" y="766"/>
                    <a:pt x="1730" y="767"/>
                    <a:pt x="1786" y="770"/>
                  </a:cubicBezTo>
                  <a:cubicBezTo>
                    <a:pt x="1874" y="775"/>
                    <a:pt x="1961" y="786"/>
                    <a:pt x="2049" y="796"/>
                  </a:cubicBezTo>
                  <a:cubicBezTo>
                    <a:pt x="2141" y="805"/>
                    <a:pt x="2236" y="804"/>
                    <a:pt x="2327" y="805"/>
                  </a:cubicBezTo>
                  <a:cubicBezTo>
                    <a:pt x="2424" y="804"/>
                    <a:pt x="2520" y="799"/>
                    <a:pt x="2616" y="795"/>
                  </a:cubicBezTo>
                  <a:cubicBezTo>
                    <a:pt x="2708" y="791"/>
                    <a:pt x="2800" y="786"/>
                    <a:pt x="2891" y="786"/>
                  </a:cubicBezTo>
                  <a:cubicBezTo>
                    <a:pt x="2900" y="786"/>
                    <a:pt x="2908" y="786"/>
                    <a:pt x="2917" y="786"/>
                  </a:cubicBezTo>
                  <a:cubicBezTo>
                    <a:pt x="3058" y="791"/>
                    <a:pt x="3199" y="798"/>
                    <a:pt x="3340" y="798"/>
                  </a:cubicBezTo>
                  <a:cubicBezTo>
                    <a:pt x="3394" y="798"/>
                    <a:pt x="3448" y="797"/>
                    <a:pt x="3503" y="795"/>
                  </a:cubicBezTo>
                  <a:cubicBezTo>
                    <a:pt x="3693" y="785"/>
                    <a:pt x="3883" y="765"/>
                    <a:pt x="4075" y="754"/>
                  </a:cubicBezTo>
                  <a:cubicBezTo>
                    <a:pt x="4170" y="747"/>
                    <a:pt x="4266" y="739"/>
                    <a:pt x="4362" y="734"/>
                  </a:cubicBezTo>
                  <a:cubicBezTo>
                    <a:pt x="4454" y="730"/>
                    <a:pt x="4547" y="730"/>
                    <a:pt x="4638" y="730"/>
                  </a:cubicBezTo>
                  <a:cubicBezTo>
                    <a:pt x="4764" y="729"/>
                    <a:pt x="4888" y="723"/>
                    <a:pt x="5014" y="717"/>
                  </a:cubicBezTo>
                  <a:cubicBezTo>
                    <a:pt x="5092" y="713"/>
                    <a:pt x="5169" y="709"/>
                    <a:pt x="5246" y="707"/>
                  </a:cubicBezTo>
                  <a:cubicBezTo>
                    <a:pt x="5374" y="703"/>
                    <a:pt x="5501" y="694"/>
                    <a:pt x="5629" y="684"/>
                  </a:cubicBezTo>
                  <a:cubicBezTo>
                    <a:pt x="5716" y="676"/>
                    <a:pt x="5802" y="673"/>
                    <a:pt x="5889" y="673"/>
                  </a:cubicBezTo>
                  <a:cubicBezTo>
                    <a:pt x="5923" y="673"/>
                    <a:pt x="5957" y="674"/>
                    <a:pt x="5992" y="674"/>
                  </a:cubicBezTo>
                  <a:lnTo>
                    <a:pt x="5992" y="674"/>
                  </a:lnTo>
                  <a:cubicBezTo>
                    <a:pt x="5989" y="674"/>
                    <a:pt x="5987" y="674"/>
                    <a:pt x="5985" y="674"/>
                  </a:cubicBezTo>
                  <a:lnTo>
                    <a:pt x="5985" y="674"/>
                  </a:lnTo>
                  <a:cubicBezTo>
                    <a:pt x="6162" y="682"/>
                    <a:pt x="6340" y="684"/>
                    <a:pt x="6518" y="684"/>
                  </a:cubicBezTo>
                  <a:cubicBezTo>
                    <a:pt x="6711" y="684"/>
                    <a:pt x="6905" y="682"/>
                    <a:pt x="7099" y="682"/>
                  </a:cubicBezTo>
                  <a:cubicBezTo>
                    <a:pt x="7118" y="682"/>
                    <a:pt x="7138" y="682"/>
                    <a:pt x="7157" y="682"/>
                  </a:cubicBezTo>
                  <a:cubicBezTo>
                    <a:pt x="7176" y="682"/>
                    <a:pt x="7194" y="682"/>
                    <a:pt x="7213" y="682"/>
                  </a:cubicBezTo>
                  <a:cubicBezTo>
                    <a:pt x="7398" y="682"/>
                    <a:pt x="7583" y="677"/>
                    <a:pt x="7767" y="677"/>
                  </a:cubicBezTo>
                  <a:cubicBezTo>
                    <a:pt x="7926" y="678"/>
                    <a:pt x="8087" y="682"/>
                    <a:pt x="8247" y="682"/>
                  </a:cubicBezTo>
                  <a:cubicBezTo>
                    <a:pt x="8278" y="682"/>
                    <a:pt x="8309" y="682"/>
                    <a:pt x="8341" y="682"/>
                  </a:cubicBezTo>
                  <a:cubicBezTo>
                    <a:pt x="8662" y="678"/>
                    <a:pt x="8985" y="670"/>
                    <a:pt x="9307" y="670"/>
                  </a:cubicBezTo>
                  <a:cubicBezTo>
                    <a:pt x="9375" y="670"/>
                    <a:pt x="9443" y="671"/>
                    <a:pt x="9511" y="671"/>
                  </a:cubicBezTo>
                  <a:cubicBezTo>
                    <a:pt x="9700" y="689"/>
                    <a:pt x="9887" y="711"/>
                    <a:pt x="10075" y="721"/>
                  </a:cubicBezTo>
                  <a:cubicBezTo>
                    <a:pt x="10272" y="730"/>
                    <a:pt x="10470" y="738"/>
                    <a:pt x="10666" y="747"/>
                  </a:cubicBezTo>
                  <a:cubicBezTo>
                    <a:pt x="10892" y="758"/>
                    <a:pt x="11117" y="772"/>
                    <a:pt x="11343" y="779"/>
                  </a:cubicBezTo>
                  <a:lnTo>
                    <a:pt x="11336" y="779"/>
                  </a:lnTo>
                  <a:cubicBezTo>
                    <a:pt x="11443" y="783"/>
                    <a:pt x="11547" y="793"/>
                    <a:pt x="11651" y="809"/>
                  </a:cubicBezTo>
                  <a:cubicBezTo>
                    <a:pt x="11684" y="814"/>
                    <a:pt x="11716" y="818"/>
                    <a:pt x="11748" y="819"/>
                  </a:cubicBezTo>
                  <a:cubicBezTo>
                    <a:pt x="11754" y="819"/>
                    <a:pt x="11760" y="820"/>
                    <a:pt x="11766" y="820"/>
                  </a:cubicBezTo>
                  <a:cubicBezTo>
                    <a:pt x="11772" y="820"/>
                    <a:pt x="11778" y="819"/>
                    <a:pt x="11785" y="819"/>
                  </a:cubicBezTo>
                  <a:cubicBezTo>
                    <a:pt x="11818" y="818"/>
                    <a:pt x="11851" y="813"/>
                    <a:pt x="11883" y="807"/>
                  </a:cubicBezTo>
                  <a:cubicBezTo>
                    <a:pt x="11906" y="803"/>
                    <a:pt x="11929" y="799"/>
                    <a:pt x="11952" y="796"/>
                  </a:cubicBezTo>
                  <a:cubicBezTo>
                    <a:pt x="11996" y="795"/>
                    <a:pt x="12040" y="789"/>
                    <a:pt x="12081" y="772"/>
                  </a:cubicBezTo>
                  <a:cubicBezTo>
                    <a:pt x="12157" y="741"/>
                    <a:pt x="12202" y="655"/>
                    <a:pt x="12189" y="574"/>
                  </a:cubicBezTo>
                  <a:cubicBezTo>
                    <a:pt x="12181" y="517"/>
                    <a:pt x="12147" y="472"/>
                    <a:pt x="12101" y="446"/>
                  </a:cubicBezTo>
                  <a:cubicBezTo>
                    <a:pt x="12121" y="430"/>
                    <a:pt x="12138" y="412"/>
                    <a:pt x="12151" y="390"/>
                  </a:cubicBezTo>
                  <a:cubicBezTo>
                    <a:pt x="12199" y="308"/>
                    <a:pt x="12167" y="204"/>
                    <a:pt x="12096" y="149"/>
                  </a:cubicBezTo>
                  <a:cubicBezTo>
                    <a:pt x="12042" y="107"/>
                    <a:pt x="11977" y="95"/>
                    <a:pt x="11910" y="95"/>
                  </a:cubicBezTo>
                  <a:cubicBezTo>
                    <a:pt x="11845" y="95"/>
                    <a:pt x="11778" y="107"/>
                    <a:pt x="11717" y="113"/>
                  </a:cubicBezTo>
                  <a:lnTo>
                    <a:pt x="11545" y="120"/>
                  </a:lnTo>
                  <a:cubicBezTo>
                    <a:pt x="11532" y="121"/>
                    <a:pt x="11519" y="121"/>
                    <a:pt x="11507" y="121"/>
                  </a:cubicBezTo>
                  <a:cubicBezTo>
                    <a:pt x="11473" y="121"/>
                    <a:pt x="11439" y="119"/>
                    <a:pt x="11405" y="118"/>
                  </a:cubicBezTo>
                  <a:lnTo>
                    <a:pt x="11405" y="118"/>
                  </a:lnTo>
                  <a:cubicBezTo>
                    <a:pt x="11407" y="119"/>
                    <a:pt x="11409" y="119"/>
                    <a:pt x="11411" y="119"/>
                  </a:cubicBezTo>
                  <a:cubicBezTo>
                    <a:pt x="11230" y="110"/>
                    <a:pt x="11051" y="109"/>
                    <a:pt x="10870" y="104"/>
                  </a:cubicBezTo>
                  <a:cubicBezTo>
                    <a:pt x="10668" y="90"/>
                    <a:pt x="10466" y="80"/>
                    <a:pt x="10265" y="78"/>
                  </a:cubicBezTo>
                  <a:cubicBezTo>
                    <a:pt x="10065" y="74"/>
                    <a:pt x="9864" y="73"/>
                    <a:pt x="9664" y="68"/>
                  </a:cubicBezTo>
                  <a:cubicBezTo>
                    <a:pt x="9539" y="61"/>
                    <a:pt x="9415" y="50"/>
                    <a:pt x="9291" y="44"/>
                  </a:cubicBezTo>
                  <a:cubicBezTo>
                    <a:pt x="9184" y="37"/>
                    <a:pt x="9078" y="37"/>
                    <a:pt x="8972" y="37"/>
                  </a:cubicBezTo>
                  <a:cubicBezTo>
                    <a:pt x="8941" y="37"/>
                    <a:pt x="8911" y="37"/>
                    <a:pt x="8880" y="37"/>
                  </a:cubicBezTo>
                  <a:cubicBezTo>
                    <a:pt x="8738" y="37"/>
                    <a:pt x="8597" y="32"/>
                    <a:pt x="8455" y="28"/>
                  </a:cubicBezTo>
                  <a:cubicBezTo>
                    <a:pt x="8319" y="23"/>
                    <a:pt x="8184" y="22"/>
                    <a:pt x="8048" y="17"/>
                  </a:cubicBezTo>
                  <a:cubicBezTo>
                    <a:pt x="7900" y="10"/>
                    <a:pt x="7754" y="2"/>
                    <a:pt x="7605" y="2"/>
                  </a:cubicBezTo>
                  <a:cubicBezTo>
                    <a:pt x="7558" y="2"/>
                    <a:pt x="7511" y="3"/>
                    <a:pt x="7464" y="5"/>
                  </a:cubicBezTo>
                  <a:cubicBezTo>
                    <a:pt x="7270" y="10"/>
                    <a:pt x="7076" y="21"/>
                    <a:pt x="6881" y="26"/>
                  </a:cubicBezTo>
                  <a:cubicBezTo>
                    <a:pt x="6680" y="31"/>
                    <a:pt x="6477" y="28"/>
                    <a:pt x="6275" y="40"/>
                  </a:cubicBezTo>
                  <a:cubicBezTo>
                    <a:pt x="6107" y="51"/>
                    <a:pt x="5941" y="66"/>
                    <a:pt x="5773" y="66"/>
                  </a:cubicBezTo>
                  <a:cubicBezTo>
                    <a:pt x="5751" y="66"/>
                    <a:pt x="5730" y="66"/>
                    <a:pt x="5708" y="65"/>
                  </a:cubicBezTo>
                  <a:cubicBezTo>
                    <a:pt x="5512" y="60"/>
                    <a:pt x="5316" y="48"/>
                    <a:pt x="5119" y="48"/>
                  </a:cubicBezTo>
                  <a:cubicBezTo>
                    <a:pt x="4917" y="47"/>
                    <a:pt x="4715" y="47"/>
                    <a:pt x="4512" y="40"/>
                  </a:cubicBezTo>
                  <a:cubicBezTo>
                    <a:pt x="4322" y="34"/>
                    <a:pt x="4133" y="29"/>
                    <a:pt x="3943" y="26"/>
                  </a:cubicBezTo>
                  <a:cubicBezTo>
                    <a:pt x="3921" y="26"/>
                    <a:pt x="3899" y="26"/>
                    <a:pt x="3877" y="26"/>
                  </a:cubicBezTo>
                  <a:cubicBezTo>
                    <a:pt x="3737" y="26"/>
                    <a:pt x="3597" y="31"/>
                    <a:pt x="3456" y="31"/>
                  </a:cubicBezTo>
                  <a:cubicBezTo>
                    <a:pt x="3425" y="31"/>
                    <a:pt x="3394" y="30"/>
                    <a:pt x="3363" y="30"/>
                  </a:cubicBezTo>
                  <a:cubicBezTo>
                    <a:pt x="3331" y="29"/>
                    <a:pt x="3297" y="27"/>
                    <a:pt x="3264" y="26"/>
                  </a:cubicBezTo>
                  <a:lnTo>
                    <a:pt x="3264" y="26"/>
                  </a:lnTo>
                  <a:cubicBezTo>
                    <a:pt x="3265" y="26"/>
                    <a:pt x="3267" y="26"/>
                    <a:pt x="3268" y="26"/>
                  </a:cubicBezTo>
                  <a:cubicBezTo>
                    <a:pt x="3101" y="18"/>
                    <a:pt x="2935" y="17"/>
                    <a:pt x="2768" y="13"/>
                  </a:cubicBezTo>
                  <a:lnTo>
                    <a:pt x="2783" y="13"/>
                  </a:lnTo>
                  <a:cubicBezTo>
                    <a:pt x="2604" y="5"/>
                    <a:pt x="2425" y="0"/>
                    <a:pt x="2245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8"/>
            <p:cNvSpPr/>
            <p:nvPr/>
          </p:nvSpPr>
          <p:spPr>
            <a:xfrm>
              <a:off x="8282450" y="116682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1" y="1"/>
                  </a:moveTo>
                  <a:cubicBezTo>
                    <a:pt x="188" y="1"/>
                    <a:pt x="186" y="1"/>
                    <a:pt x="183" y="1"/>
                  </a:cubicBezTo>
                  <a:cubicBezTo>
                    <a:pt x="83" y="6"/>
                    <a:pt x="0" y="88"/>
                    <a:pt x="3" y="191"/>
                  </a:cubicBezTo>
                  <a:cubicBezTo>
                    <a:pt x="6" y="288"/>
                    <a:pt x="88" y="372"/>
                    <a:pt x="188" y="372"/>
                  </a:cubicBezTo>
                  <a:cubicBezTo>
                    <a:pt x="190" y="372"/>
                    <a:pt x="192" y="372"/>
                    <a:pt x="194" y="372"/>
                  </a:cubicBezTo>
                  <a:cubicBezTo>
                    <a:pt x="293" y="367"/>
                    <a:pt x="376" y="284"/>
                    <a:pt x="373" y="182"/>
                  </a:cubicBezTo>
                  <a:cubicBezTo>
                    <a:pt x="371" y="85"/>
                    <a:pt x="288" y="1"/>
                    <a:pt x="191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8"/>
            <p:cNvSpPr/>
            <p:nvPr/>
          </p:nvSpPr>
          <p:spPr>
            <a:xfrm>
              <a:off x="8271300" y="1175725"/>
              <a:ext cx="700" cy="375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4" y="3"/>
                    <a:pt x="6" y="4"/>
                    <a:pt x="7" y="5"/>
                  </a:cubicBezTo>
                  <a:lnTo>
                    <a:pt x="6" y="5"/>
                  </a:lnTo>
                  <a:cubicBezTo>
                    <a:pt x="13" y="9"/>
                    <a:pt x="21" y="12"/>
                    <a:pt x="28" y="14"/>
                  </a:cubicBezTo>
                  <a:cubicBezTo>
                    <a:pt x="19" y="11"/>
                    <a:pt x="11" y="7"/>
                    <a:pt x="2" y="2"/>
                  </a:cubicBezTo>
                  <a:close/>
                </a:path>
              </a:pathLst>
            </a:custGeom>
            <a:solidFill>
              <a:srgbClr val="EA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8"/>
            <p:cNvSpPr/>
            <p:nvPr/>
          </p:nvSpPr>
          <p:spPr>
            <a:xfrm>
              <a:off x="8268200" y="1166900"/>
              <a:ext cx="10950" cy="9600"/>
            </a:xfrm>
            <a:custGeom>
              <a:avLst/>
              <a:gdLst/>
              <a:ahLst/>
              <a:cxnLst/>
              <a:rect l="l" t="t" r="r" b="b"/>
              <a:pathLst>
                <a:path w="438" h="384" extrusionOk="0">
                  <a:moveTo>
                    <a:pt x="200" y="0"/>
                  </a:moveTo>
                  <a:cubicBezTo>
                    <a:pt x="183" y="0"/>
                    <a:pt x="167" y="3"/>
                    <a:pt x="151" y="7"/>
                  </a:cubicBezTo>
                  <a:cubicBezTo>
                    <a:pt x="51" y="36"/>
                    <a:pt x="1" y="138"/>
                    <a:pt x="25" y="236"/>
                  </a:cubicBezTo>
                  <a:cubicBezTo>
                    <a:pt x="37" y="290"/>
                    <a:pt x="77" y="329"/>
                    <a:pt x="124" y="354"/>
                  </a:cubicBezTo>
                  <a:lnTo>
                    <a:pt x="120" y="351"/>
                  </a:lnTo>
                  <a:lnTo>
                    <a:pt x="120" y="351"/>
                  </a:lnTo>
                  <a:cubicBezTo>
                    <a:pt x="156" y="371"/>
                    <a:pt x="194" y="384"/>
                    <a:pt x="232" y="384"/>
                  </a:cubicBezTo>
                  <a:cubicBezTo>
                    <a:pt x="234" y="384"/>
                    <a:pt x="236" y="383"/>
                    <a:pt x="238" y="383"/>
                  </a:cubicBezTo>
                  <a:cubicBezTo>
                    <a:pt x="266" y="382"/>
                    <a:pt x="295" y="373"/>
                    <a:pt x="322" y="357"/>
                  </a:cubicBezTo>
                  <a:cubicBezTo>
                    <a:pt x="428" y="293"/>
                    <a:pt x="438" y="149"/>
                    <a:pt x="354" y="63"/>
                  </a:cubicBezTo>
                  <a:cubicBezTo>
                    <a:pt x="336" y="46"/>
                    <a:pt x="315" y="32"/>
                    <a:pt x="292" y="24"/>
                  </a:cubicBezTo>
                  <a:cubicBezTo>
                    <a:pt x="265" y="9"/>
                    <a:pt x="232" y="0"/>
                    <a:pt x="20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8"/>
            <p:cNvSpPr/>
            <p:nvPr/>
          </p:nvSpPr>
          <p:spPr>
            <a:xfrm>
              <a:off x="8145125" y="1168275"/>
              <a:ext cx="10850" cy="9375"/>
            </a:xfrm>
            <a:custGeom>
              <a:avLst/>
              <a:gdLst/>
              <a:ahLst/>
              <a:cxnLst/>
              <a:rect l="l" t="t" r="r" b="b"/>
              <a:pathLst>
                <a:path w="434" h="375" extrusionOk="0">
                  <a:moveTo>
                    <a:pt x="202" y="1"/>
                  </a:moveTo>
                  <a:cubicBezTo>
                    <a:pt x="120" y="1"/>
                    <a:pt x="42" y="63"/>
                    <a:pt x="23" y="143"/>
                  </a:cubicBezTo>
                  <a:cubicBezTo>
                    <a:pt x="0" y="245"/>
                    <a:pt x="64" y="340"/>
                    <a:pt x="161" y="366"/>
                  </a:cubicBezTo>
                  <a:cubicBezTo>
                    <a:pt x="172" y="370"/>
                    <a:pt x="183" y="371"/>
                    <a:pt x="193" y="371"/>
                  </a:cubicBezTo>
                  <a:cubicBezTo>
                    <a:pt x="204" y="373"/>
                    <a:pt x="213" y="375"/>
                    <a:pt x="223" y="375"/>
                  </a:cubicBezTo>
                  <a:cubicBezTo>
                    <a:pt x="227" y="375"/>
                    <a:pt x="230" y="374"/>
                    <a:pt x="233" y="374"/>
                  </a:cubicBezTo>
                  <a:cubicBezTo>
                    <a:pt x="297" y="372"/>
                    <a:pt x="361" y="332"/>
                    <a:pt x="391" y="276"/>
                  </a:cubicBezTo>
                  <a:cubicBezTo>
                    <a:pt x="433" y="197"/>
                    <a:pt x="413" y="89"/>
                    <a:pt x="336" y="38"/>
                  </a:cubicBezTo>
                  <a:cubicBezTo>
                    <a:pt x="321" y="29"/>
                    <a:pt x="308" y="22"/>
                    <a:pt x="293" y="16"/>
                  </a:cubicBezTo>
                  <a:cubicBezTo>
                    <a:pt x="294" y="16"/>
                    <a:pt x="294" y="15"/>
                    <a:pt x="294" y="15"/>
                  </a:cubicBezTo>
                  <a:lnTo>
                    <a:pt x="293" y="15"/>
                  </a:lnTo>
                  <a:cubicBezTo>
                    <a:pt x="272" y="5"/>
                    <a:pt x="250" y="1"/>
                    <a:pt x="227" y="1"/>
                  </a:cubicBezTo>
                  <a:cubicBezTo>
                    <a:pt x="224" y="1"/>
                    <a:pt x="221" y="1"/>
                    <a:pt x="218" y="1"/>
                  </a:cubicBezTo>
                  <a:cubicBezTo>
                    <a:pt x="213" y="1"/>
                    <a:pt x="207" y="1"/>
                    <a:pt x="202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8"/>
            <p:cNvSpPr/>
            <p:nvPr/>
          </p:nvSpPr>
          <p:spPr>
            <a:xfrm>
              <a:off x="8047125" y="1102275"/>
              <a:ext cx="318000" cy="114275"/>
            </a:xfrm>
            <a:custGeom>
              <a:avLst/>
              <a:gdLst/>
              <a:ahLst/>
              <a:cxnLst/>
              <a:rect l="l" t="t" r="r" b="b"/>
              <a:pathLst>
                <a:path w="12720" h="4571" extrusionOk="0">
                  <a:moveTo>
                    <a:pt x="7221" y="645"/>
                  </a:moveTo>
                  <a:lnTo>
                    <a:pt x="7221" y="645"/>
                  </a:lnTo>
                  <a:cubicBezTo>
                    <a:pt x="7218" y="646"/>
                    <a:pt x="7215" y="648"/>
                    <a:pt x="7212" y="649"/>
                  </a:cubicBezTo>
                  <a:cubicBezTo>
                    <a:pt x="7215" y="648"/>
                    <a:pt x="7218" y="647"/>
                    <a:pt x="7221" y="645"/>
                  </a:cubicBezTo>
                  <a:close/>
                  <a:moveTo>
                    <a:pt x="5904" y="1329"/>
                  </a:moveTo>
                  <a:cubicBezTo>
                    <a:pt x="5904" y="1329"/>
                    <a:pt x="5903" y="1330"/>
                    <a:pt x="5903" y="1331"/>
                  </a:cubicBezTo>
                  <a:lnTo>
                    <a:pt x="5903" y="1331"/>
                  </a:lnTo>
                  <a:cubicBezTo>
                    <a:pt x="5903" y="1330"/>
                    <a:pt x="5904" y="1329"/>
                    <a:pt x="5904" y="1329"/>
                  </a:cubicBezTo>
                  <a:close/>
                  <a:moveTo>
                    <a:pt x="5923" y="1998"/>
                  </a:moveTo>
                  <a:lnTo>
                    <a:pt x="5923" y="1998"/>
                  </a:lnTo>
                  <a:cubicBezTo>
                    <a:pt x="5922" y="1999"/>
                    <a:pt x="5922" y="2000"/>
                    <a:pt x="5921" y="2001"/>
                  </a:cubicBezTo>
                  <a:cubicBezTo>
                    <a:pt x="5922" y="2000"/>
                    <a:pt x="5922" y="1999"/>
                    <a:pt x="5923" y="1998"/>
                  </a:cubicBezTo>
                  <a:close/>
                  <a:moveTo>
                    <a:pt x="12568" y="3481"/>
                  </a:moveTo>
                  <a:cubicBezTo>
                    <a:pt x="12570" y="3487"/>
                    <a:pt x="12571" y="3493"/>
                    <a:pt x="12573" y="3499"/>
                  </a:cubicBezTo>
                  <a:cubicBezTo>
                    <a:pt x="12572" y="3494"/>
                    <a:pt x="12570" y="3488"/>
                    <a:pt x="12568" y="3481"/>
                  </a:cubicBezTo>
                  <a:close/>
                  <a:moveTo>
                    <a:pt x="718" y="4167"/>
                  </a:moveTo>
                  <a:cubicBezTo>
                    <a:pt x="723" y="4167"/>
                    <a:pt x="727" y="4167"/>
                    <a:pt x="731" y="4167"/>
                  </a:cubicBezTo>
                  <a:lnTo>
                    <a:pt x="731" y="4167"/>
                  </a:lnTo>
                  <a:cubicBezTo>
                    <a:pt x="727" y="4167"/>
                    <a:pt x="723" y="4167"/>
                    <a:pt x="718" y="4167"/>
                  </a:cubicBezTo>
                  <a:close/>
                  <a:moveTo>
                    <a:pt x="8389" y="369"/>
                  </a:moveTo>
                  <a:cubicBezTo>
                    <a:pt x="8402" y="369"/>
                    <a:pt x="8415" y="369"/>
                    <a:pt x="8429" y="369"/>
                  </a:cubicBezTo>
                  <a:cubicBezTo>
                    <a:pt x="8494" y="374"/>
                    <a:pt x="8558" y="381"/>
                    <a:pt x="8623" y="389"/>
                  </a:cubicBezTo>
                  <a:cubicBezTo>
                    <a:pt x="8712" y="407"/>
                    <a:pt x="8799" y="428"/>
                    <a:pt x="8887" y="452"/>
                  </a:cubicBezTo>
                  <a:cubicBezTo>
                    <a:pt x="8972" y="479"/>
                    <a:pt x="9054" y="509"/>
                    <a:pt x="9137" y="543"/>
                  </a:cubicBezTo>
                  <a:cubicBezTo>
                    <a:pt x="9235" y="588"/>
                    <a:pt x="9332" y="635"/>
                    <a:pt x="9426" y="688"/>
                  </a:cubicBezTo>
                  <a:cubicBezTo>
                    <a:pt x="9464" y="710"/>
                    <a:pt x="9499" y="734"/>
                    <a:pt x="9533" y="758"/>
                  </a:cubicBezTo>
                  <a:cubicBezTo>
                    <a:pt x="9588" y="803"/>
                    <a:pt x="9639" y="851"/>
                    <a:pt x="9690" y="900"/>
                  </a:cubicBezTo>
                  <a:cubicBezTo>
                    <a:pt x="9744" y="957"/>
                    <a:pt x="9795" y="1015"/>
                    <a:pt x="9846" y="1076"/>
                  </a:cubicBezTo>
                  <a:cubicBezTo>
                    <a:pt x="9954" y="1227"/>
                    <a:pt x="10048" y="1386"/>
                    <a:pt x="10139" y="1548"/>
                  </a:cubicBezTo>
                  <a:cubicBezTo>
                    <a:pt x="10215" y="1690"/>
                    <a:pt x="10283" y="1833"/>
                    <a:pt x="10345" y="1982"/>
                  </a:cubicBezTo>
                  <a:cubicBezTo>
                    <a:pt x="10386" y="2098"/>
                    <a:pt x="10426" y="2215"/>
                    <a:pt x="10461" y="2334"/>
                  </a:cubicBezTo>
                  <a:cubicBezTo>
                    <a:pt x="10468" y="2366"/>
                    <a:pt x="10473" y="2399"/>
                    <a:pt x="10478" y="2431"/>
                  </a:cubicBezTo>
                  <a:cubicBezTo>
                    <a:pt x="10478" y="2432"/>
                    <a:pt x="10478" y="2434"/>
                    <a:pt x="10478" y="2436"/>
                  </a:cubicBezTo>
                  <a:cubicBezTo>
                    <a:pt x="10485" y="2461"/>
                    <a:pt x="10490" y="2487"/>
                    <a:pt x="10497" y="2512"/>
                  </a:cubicBezTo>
                  <a:lnTo>
                    <a:pt x="10496" y="2512"/>
                  </a:lnTo>
                  <a:cubicBezTo>
                    <a:pt x="10502" y="2532"/>
                    <a:pt x="10506" y="2552"/>
                    <a:pt x="10512" y="2572"/>
                  </a:cubicBezTo>
                  <a:cubicBezTo>
                    <a:pt x="10526" y="2613"/>
                    <a:pt x="10537" y="2654"/>
                    <a:pt x="10550" y="2695"/>
                  </a:cubicBezTo>
                  <a:cubicBezTo>
                    <a:pt x="10554" y="2712"/>
                    <a:pt x="10561" y="2729"/>
                    <a:pt x="10566" y="2748"/>
                  </a:cubicBezTo>
                  <a:cubicBezTo>
                    <a:pt x="10574" y="2787"/>
                    <a:pt x="10583" y="2827"/>
                    <a:pt x="10591" y="2867"/>
                  </a:cubicBezTo>
                  <a:cubicBezTo>
                    <a:pt x="10618" y="2858"/>
                    <a:pt x="10646" y="2847"/>
                    <a:pt x="10675" y="2839"/>
                  </a:cubicBezTo>
                  <a:cubicBezTo>
                    <a:pt x="10691" y="2835"/>
                    <a:pt x="10707" y="2829"/>
                    <a:pt x="10723" y="2824"/>
                  </a:cubicBezTo>
                  <a:cubicBezTo>
                    <a:pt x="10745" y="2816"/>
                    <a:pt x="10767" y="2808"/>
                    <a:pt x="10790" y="2799"/>
                  </a:cubicBezTo>
                  <a:cubicBezTo>
                    <a:pt x="10791" y="2796"/>
                    <a:pt x="10792" y="2791"/>
                    <a:pt x="10792" y="2787"/>
                  </a:cubicBezTo>
                  <a:cubicBezTo>
                    <a:pt x="10794" y="2786"/>
                    <a:pt x="10795" y="2786"/>
                    <a:pt x="10797" y="2785"/>
                  </a:cubicBezTo>
                  <a:lnTo>
                    <a:pt x="10797" y="2785"/>
                  </a:lnTo>
                  <a:cubicBezTo>
                    <a:pt x="10796" y="2786"/>
                    <a:pt x="10794" y="2786"/>
                    <a:pt x="10793" y="2787"/>
                  </a:cubicBezTo>
                  <a:cubicBezTo>
                    <a:pt x="10793" y="2787"/>
                    <a:pt x="10792" y="2788"/>
                    <a:pt x="10792" y="2788"/>
                  </a:cubicBezTo>
                  <a:lnTo>
                    <a:pt x="10800" y="2784"/>
                  </a:lnTo>
                  <a:lnTo>
                    <a:pt x="10800" y="2784"/>
                  </a:lnTo>
                  <a:cubicBezTo>
                    <a:pt x="10799" y="2784"/>
                    <a:pt x="10798" y="2785"/>
                    <a:pt x="10797" y="2785"/>
                  </a:cubicBezTo>
                  <a:lnTo>
                    <a:pt x="10797" y="2785"/>
                  </a:lnTo>
                  <a:cubicBezTo>
                    <a:pt x="10798" y="2784"/>
                    <a:pt x="10800" y="2784"/>
                    <a:pt x="10801" y="2783"/>
                  </a:cubicBezTo>
                  <a:lnTo>
                    <a:pt x="10801" y="2783"/>
                  </a:lnTo>
                  <a:lnTo>
                    <a:pt x="10800" y="2784"/>
                  </a:lnTo>
                  <a:lnTo>
                    <a:pt x="10800" y="2784"/>
                  </a:lnTo>
                  <a:cubicBezTo>
                    <a:pt x="10846" y="2768"/>
                    <a:pt x="10891" y="2753"/>
                    <a:pt x="10938" y="2740"/>
                  </a:cubicBezTo>
                  <a:cubicBezTo>
                    <a:pt x="10976" y="2732"/>
                    <a:pt x="11014" y="2726"/>
                    <a:pt x="11054" y="2719"/>
                  </a:cubicBezTo>
                  <a:cubicBezTo>
                    <a:pt x="11077" y="2718"/>
                    <a:pt x="11100" y="2717"/>
                    <a:pt x="11123" y="2717"/>
                  </a:cubicBezTo>
                  <a:cubicBezTo>
                    <a:pt x="11134" y="2718"/>
                    <a:pt x="11146" y="2719"/>
                    <a:pt x="11156" y="2719"/>
                  </a:cubicBezTo>
                  <a:cubicBezTo>
                    <a:pt x="11263" y="2737"/>
                    <a:pt x="11370" y="2766"/>
                    <a:pt x="11475" y="2795"/>
                  </a:cubicBezTo>
                  <a:cubicBezTo>
                    <a:pt x="11525" y="2811"/>
                    <a:pt x="11574" y="2827"/>
                    <a:pt x="11622" y="2845"/>
                  </a:cubicBezTo>
                  <a:cubicBezTo>
                    <a:pt x="11617" y="2843"/>
                    <a:pt x="11612" y="2840"/>
                    <a:pt x="11607" y="2838"/>
                  </a:cubicBezTo>
                  <a:lnTo>
                    <a:pt x="11607" y="2838"/>
                  </a:lnTo>
                  <a:cubicBezTo>
                    <a:pt x="11612" y="2840"/>
                    <a:pt x="11618" y="2843"/>
                    <a:pt x="11624" y="2845"/>
                  </a:cubicBezTo>
                  <a:cubicBezTo>
                    <a:pt x="11660" y="2862"/>
                    <a:pt x="11696" y="2880"/>
                    <a:pt x="11732" y="2900"/>
                  </a:cubicBezTo>
                  <a:cubicBezTo>
                    <a:pt x="11772" y="2924"/>
                    <a:pt x="11812" y="2951"/>
                    <a:pt x="11850" y="2981"/>
                  </a:cubicBezTo>
                  <a:cubicBezTo>
                    <a:pt x="11895" y="3015"/>
                    <a:pt x="11936" y="3052"/>
                    <a:pt x="11976" y="3092"/>
                  </a:cubicBezTo>
                  <a:cubicBezTo>
                    <a:pt x="12006" y="3123"/>
                    <a:pt x="12033" y="3154"/>
                    <a:pt x="12059" y="3187"/>
                  </a:cubicBezTo>
                  <a:cubicBezTo>
                    <a:pt x="12072" y="3205"/>
                    <a:pt x="12083" y="3225"/>
                    <a:pt x="12096" y="3244"/>
                  </a:cubicBezTo>
                  <a:cubicBezTo>
                    <a:pt x="12121" y="3294"/>
                    <a:pt x="12142" y="3345"/>
                    <a:pt x="12162" y="3396"/>
                  </a:cubicBezTo>
                  <a:cubicBezTo>
                    <a:pt x="12170" y="3424"/>
                    <a:pt x="12180" y="3451"/>
                    <a:pt x="12190" y="3480"/>
                  </a:cubicBezTo>
                  <a:cubicBezTo>
                    <a:pt x="12190" y="3481"/>
                    <a:pt x="12190" y="3482"/>
                    <a:pt x="12190" y="3483"/>
                  </a:cubicBezTo>
                  <a:cubicBezTo>
                    <a:pt x="12191" y="3486"/>
                    <a:pt x="12192" y="3491"/>
                    <a:pt x="12193" y="3494"/>
                  </a:cubicBezTo>
                  <a:cubicBezTo>
                    <a:pt x="12193" y="3492"/>
                    <a:pt x="12192" y="3491"/>
                    <a:pt x="12192" y="3489"/>
                  </a:cubicBezTo>
                  <a:lnTo>
                    <a:pt x="12192" y="3489"/>
                  </a:lnTo>
                  <a:cubicBezTo>
                    <a:pt x="12200" y="3523"/>
                    <a:pt x="12208" y="3556"/>
                    <a:pt x="12216" y="3588"/>
                  </a:cubicBezTo>
                  <a:cubicBezTo>
                    <a:pt x="12214" y="3580"/>
                    <a:pt x="12211" y="3573"/>
                    <a:pt x="12209" y="3565"/>
                  </a:cubicBezTo>
                  <a:lnTo>
                    <a:pt x="12209" y="3565"/>
                  </a:lnTo>
                  <a:cubicBezTo>
                    <a:pt x="12247" y="3743"/>
                    <a:pt x="12285" y="3916"/>
                    <a:pt x="12310" y="4096"/>
                  </a:cubicBezTo>
                  <a:cubicBezTo>
                    <a:pt x="12312" y="4118"/>
                    <a:pt x="12311" y="4141"/>
                    <a:pt x="12312" y="4162"/>
                  </a:cubicBezTo>
                  <a:cubicBezTo>
                    <a:pt x="12296" y="4163"/>
                    <a:pt x="12279" y="4163"/>
                    <a:pt x="12262" y="4165"/>
                  </a:cubicBezTo>
                  <a:cubicBezTo>
                    <a:pt x="12125" y="4172"/>
                    <a:pt x="11988" y="4175"/>
                    <a:pt x="11851" y="4175"/>
                  </a:cubicBezTo>
                  <a:cubicBezTo>
                    <a:pt x="11776" y="4175"/>
                    <a:pt x="11701" y="4174"/>
                    <a:pt x="11626" y="4173"/>
                  </a:cubicBezTo>
                  <a:cubicBezTo>
                    <a:pt x="11370" y="4157"/>
                    <a:pt x="11115" y="4131"/>
                    <a:pt x="10860" y="4111"/>
                  </a:cubicBezTo>
                  <a:cubicBezTo>
                    <a:pt x="10612" y="4089"/>
                    <a:pt x="10360" y="4088"/>
                    <a:pt x="10111" y="4083"/>
                  </a:cubicBezTo>
                  <a:cubicBezTo>
                    <a:pt x="10113" y="4083"/>
                    <a:pt x="10114" y="4083"/>
                    <a:pt x="10117" y="4082"/>
                  </a:cubicBezTo>
                  <a:cubicBezTo>
                    <a:pt x="9910" y="4078"/>
                    <a:pt x="9703" y="4070"/>
                    <a:pt x="9497" y="4070"/>
                  </a:cubicBezTo>
                  <a:cubicBezTo>
                    <a:pt x="9439" y="4070"/>
                    <a:pt x="9381" y="4070"/>
                    <a:pt x="9323" y="4072"/>
                  </a:cubicBezTo>
                  <a:cubicBezTo>
                    <a:pt x="9100" y="4078"/>
                    <a:pt x="8877" y="4083"/>
                    <a:pt x="8653" y="4083"/>
                  </a:cubicBezTo>
                  <a:cubicBezTo>
                    <a:pt x="8603" y="4083"/>
                    <a:pt x="8552" y="4083"/>
                    <a:pt x="8502" y="4082"/>
                  </a:cubicBezTo>
                  <a:cubicBezTo>
                    <a:pt x="8173" y="4073"/>
                    <a:pt x="7844" y="4055"/>
                    <a:pt x="7515" y="4055"/>
                  </a:cubicBezTo>
                  <a:cubicBezTo>
                    <a:pt x="7447" y="4055"/>
                    <a:pt x="7380" y="4055"/>
                    <a:pt x="7313" y="4057"/>
                  </a:cubicBezTo>
                  <a:cubicBezTo>
                    <a:pt x="7119" y="4062"/>
                    <a:pt x="6925" y="4073"/>
                    <a:pt x="6731" y="4074"/>
                  </a:cubicBezTo>
                  <a:cubicBezTo>
                    <a:pt x="6519" y="4076"/>
                    <a:pt x="6306" y="4076"/>
                    <a:pt x="6094" y="4081"/>
                  </a:cubicBezTo>
                  <a:cubicBezTo>
                    <a:pt x="5896" y="4086"/>
                    <a:pt x="5697" y="4096"/>
                    <a:pt x="5498" y="4100"/>
                  </a:cubicBezTo>
                  <a:cubicBezTo>
                    <a:pt x="5299" y="4107"/>
                    <a:pt x="5099" y="4107"/>
                    <a:pt x="4899" y="4108"/>
                  </a:cubicBezTo>
                  <a:cubicBezTo>
                    <a:pt x="4499" y="4111"/>
                    <a:pt x="4097" y="4111"/>
                    <a:pt x="3699" y="4139"/>
                  </a:cubicBezTo>
                  <a:cubicBezTo>
                    <a:pt x="3547" y="4150"/>
                    <a:pt x="3396" y="4167"/>
                    <a:pt x="3245" y="4181"/>
                  </a:cubicBezTo>
                  <a:cubicBezTo>
                    <a:pt x="3156" y="4187"/>
                    <a:pt x="3069" y="4193"/>
                    <a:pt x="2981" y="4197"/>
                  </a:cubicBezTo>
                  <a:cubicBezTo>
                    <a:pt x="2950" y="4198"/>
                    <a:pt x="2919" y="4198"/>
                    <a:pt x="2888" y="4198"/>
                  </a:cubicBezTo>
                  <a:cubicBezTo>
                    <a:pt x="2847" y="4198"/>
                    <a:pt x="2805" y="4198"/>
                    <a:pt x="2764" y="4198"/>
                  </a:cubicBezTo>
                  <a:cubicBezTo>
                    <a:pt x="2603" y="4193"/>
                    <a:pt x="2440" y="4186"/>
                    <a:pt x="2279" y="4177"/>
                  </a:cubicBezTo>
                  <a:cubicBezTo>
                    <a:pt x="2106" y="4168"/>
                    <a:pt x="1934" y="4159"/>
                    <a:pt x="1762" y="4158"/>
                  </a:cubicBezTo>
                  <a:cubicBezTo>
                    <a:pt x="1743" y="4157"/>
                    <a:pt x="1724" y="4157"/>
                    <a:pt x="1704" y="4157"/>
                  </a:cubicBezTo>
                  <a:cubicBezTo>
                    <a:pt x="1547" y="4157"/>
                    <a:pt x="1390" y="4165"/>
                    <a:pt x="1233" y="4168"/>
                  </a:cubicBezTo>
                  <a:cubicBezTo>
                    <a:pt x="1171" y="4170"/>
                    <a:pt x="1110" y="4170"/>
                    <a:pt x="1048" y="4170"/>
                  </a:cubicBezTo>
                  <a:cubicBezTo>
                    <a:pt x="942" y="4170"/>
                    <a:pt x="837" y="4168"/>
                    <a:pt x="731" y="4167"/>
                  </a:cubicBezTo>
                  <a:lnTo>
                    <a:pt x="731" y="4167"/>
                  </a:lnTo>
                  <a:cubicBezTo>
                    <a:pt x="735" y="4167"/>
                    <a:pt x="739" y="4167"/>
                    <a:pt x="742" y="4168"/>
                  </a:cubicBezTo>
                  <a:cubicBezTo>
                    <a:pt x="646" y="4165"/>
                    <a:pt x="549" y="4160"/>
                    <a:pt x="453" y="4155"/>
                  </a:cubicBezTo>
                  <a:cubicBezTo>
                    <a:pt x="458" y="4137"/>
                    <a:pt x="462" y="4118"/>
                    <a:pt x="467" y="4098"/>
                  </a:cubicBezTo>
                  <a:cubicBezTo>
                    <a:pt x="488" y="4025"/>
                    <a:pt x="509" y="3952"/>
                    <a:pt x="525" y="3878"/>
                  </a:cubicBezTo>
                  <a:cubicBezTo>
                    <a:pt x="541" y="3802"/>
                    <a:pt x="556" y="3728"/>
                    <a:pt x="574" y="3653"/>
                  </a:cubicBezTo>
                  <a:cubicBezTo>
                    <a:pt x="586" y="3618"/>
                    <a:pt x="598" y="3584"/>
                    <a:pt x="612" y="3549"/>
                  </a:cubicBezTo>
                  <a:cubicBezTo>
                    <a:pt x="650" y="3468"/>
                    <a:pt x="689" y="3389"/>
                    <a:pt x="733" y="3313"/>
                  </a:cubicBezTo>
                  <a:cubicBezTo>
                    <a:pt x="763" y="3269"/>
                    <a:pt x="794" y="3228"/>
                    <a:pt x="825" y="3187"/>
                  </a:cubicBezTo>
                  <a:cubicBezTo>
                    <a:pt x="857" y="3146"/>
                    <a:pt x="893" y="3107"/>
                    <a:pt x="931" y="3070"/>
                  </a:cubicBezTo>
                  <a:cubicBezTo>
                    <a:pt x="958" y="3045"/>
                    <a:pt x="987" y="3021"/>
                    <a:pt x="1017" y="2997"/>
                  </a:cubicBezTo>
                  <a:cubicBezTo>
                    <a:pt x="1049" y="2976"/>
                    <a:pt x="1080" y="2956"/>
                    <a:pt x="1113" y="2936"/>
                  </a:cubicBezTo>
                  <a:cubicBezTo>
                    <a:pt x="1195" y="2893"/>
                    <a:pt x="1279" y="2855"/>
                    <a:pt x="1364" y="2820"/>
                  </a:cubicBezTo>
                  <a:cubicBezTo>
                    <a:pt x="1457" y="2784"/>
                    <a:pt x="1550" y="2750"/>
                    <a:pt x="1643" y="2721"/>
                  </a:cubicBezTo>
                  <a:cubicBezTo>
                    <a:pt x="1731" y="2703"/>
                    <a:pt x="1816" y="2691"/>
                    <a:pt x="1904" y="2680"/>
                  </a:cubicBezTo>
                  <a:cubicBezTo>
                    <a:pt x="1973" y="2676"/>
                    <a:pt x="2040" y="2672"/>
                    <a:pt x="2109" y="2672"/>
                  </a:cubicBezTo>
                  <a:cubicBezTo>
                    <a:pt x="2118" y="2672"/>
                    <a:pt x="2126" y="2672"/>
                    <a:pt x="2134" y="2672"/>
                  </a:cubicBezTo>
                  <a:cubicBezTo>
                    <a:pt x="2166" y="2675"/>
                    <a:pt x="2199" y="2677"/>
                    <a:pt x="2231" y="2683"/>
                  </a:cubicBezTo>
                  <a:cubicBezTo>
                    <a:pt x="2230" y="2681"/>
                    <a:pt x="2229" y="2681"/>
                    <a:pt x="2227" y="2680"/>
                  </a:cubicBezTo>
                  <a:lnTo>
                    <a:pt x="2227" y="2680"/>
                  </a:lnTo>
                  <a:cubicBezTo>
                    <a:pt x="2304" y="2694"/>
                    <a:pt x="2380" y="2711"/>
                    <a:pt x="2455" y="2731"/>
                  </a:cubicBezTo>
                  <a:cubicBezTo>
                    <a:pt x="2447" y="2728"/>
                    <a:pt x="2439" y="2726"/>
                    <a:pt x="2432" y="2724"/>
                  </a:cubicBezTo>
                  <a:lnTo>
                    <a:pt x="2432" y="2724"/>
                  </a:lnTo>
                  <a:cubicBezTo>
                    <a:pt x="2464" y="2733"/>
                    <a:pt x="2496" y="2742"/>
                    <a:pt x="2528" y="2752"/>
                  </a:cubicBezTo>
                  <a:cubicBezTo>
                    <a:pt x="2552" y="2756"/>
                    <a:pt x="2575" y="2760"/>
                    <a:pt x="2599" y="2765"/>
                  </a:cubicBezTo>
                  <a:cubicBezTo>
                    <a:pt x="2599" y="2765"/>
                    <a:pt x="2599" y="2766"/>
                    <a:pt x="2598" y="2766"/>
                  </a:cubicBezTo>
                  <a:cubicBezTo>
                    <a:pt x="2603" y="2767"/>
                    <a:pt x="2608" y="2767"/>
                    <a:pt x="2613" y="2768"/>
                  </a:cubicBezTo>
                  <a:cubicBezTo>
                    <a:pt x="2648" y="2774"/>
                    <a:pt x="2685" y="2782"/>
                    <a:pt x="2719" y="2792"/>
                  </a:cubicBezTo>
                  <a:cubicBezTo>
                    <a:pt x="2759" y="2803"/>
                    <a:pt x="2798" y="2813"/>
                    <a:pt x="2838" y="2824"/>
                  </a:cubicBezTo>
                  <a:cubicBezTo>
                    <a:pt x="2876" y="2834"/>
                    <a:pt x="2914" y="2840"/>
                    <a:pt x="2944" y="2869"/>
                  </a:cubicBezTo>
                  <a:cubicBezTo>
                    <a:pt x="2947" y="2870"/>
                    <a:pt x="2952" y="2870"/>
                    <a:pt x="2955" y="2871"/>
                  </a:cubicBezTo>
                  <a:cubicBezTo>
                    <a:pt x="2992" y="2802"/>
                    <a:pt x="3029" y="2733"/>
                    <a:pt x="3067" y="2663"/>
                  </a:cubicBezTo>
                  <a:cubicBezTo>
                    <a:pt x="3072" y="2653"/>
                    <a:pt x="3076" y="2643"/>
                    <a:pt x="3081" y="2631"/>
                  </a:cubicBezTo>
                  <a:cubicBezTo>
                    <a:pt x="3083" y="2627"/>
                    <a:pt x="3085" y="2623"/>
                    <a:pt x="3088" y="2619"/>
                  </a:cubicBezTo>
                  <a:cubicBezTo>
                    <a:pt x="3091" y="2611"/>
                    <a:pt x="3096" y="2601"/>
                    <a:pt x="3100" y="2595"/>
                  </a:cubicBezTo>
                  <a:cubicBezTo>
                    <a:pt x="3097" y="2591"/>
                    <a:pt x="3092" y="2590"/>
                    <a:pt x="3088" y="2587"/>
                  </a:cubicBezTo>
                  <a:cubicBezTo>
                    <a:pt x="3141" y="2498"/>
                    <a:pt x="3196" y="2410"/>
                    <a:pt x="3259" y="2327"/>
                  </a:cubicBezTo>
                  <a:cubicBezTo>
                    <a:pt x="3287" y="2294"/>
                    <a:pt x="3315" y="2264"/>
                    <a:pt x="3345" y="2234"/>
                  </a:cubicBezTo>
                  <a:lnTo>
                    <a:pt x="3345" y="2234"/>
                  </a:lnTo>
                  <a:cubicBezTo>
                    <a:pt x="3345" y="2234"/>
                    <a:pt x="3344" y="2235"/>
                    <a:pt x="3344" y="2237"/>
                  </a:cubicBezTo>
                  <a:lnTo>
                    <a:pt x="3344" y="2237"/>
                  </a:lnTo>
                  <a:cubicBezTo>
                    <a:pt x="3344" y="2235"/>
                    <a:pt x="3345" y="2234"/>
                    <a:pt x="3346" y="2233"/>
                  </a:cubicBezTo>
                  <a:cubicBezTo>
                    <a:pt x="3348" y="2231"/>
                    <a:pt x="3352" y="2227"/>
                    <a:pt x="3354" y="2225"/>
                  </a:cubicBezTo>
                  <a:lnTo>
                    <a:pt x="3354" y="2226"/>
                  </a:lnTo>
                  <a:cubicBezTo>
                    <a:pt x="3355" y="2225"/>
                    <a:pt x="3356" y="2223"/>
                    <a:pt x="3357" y="2222"/>
                  </a:cubicBezTo>
                  <a:cubicBezTo>
                    <a:pt x="3358" y="2221"/>
                    <a:pt x="3358" y="2221"/>
                    <a:pt x="3359" y="2221"/>
                  </a:cubicBezTo>
                  <a:lnTo>
                    <a:pt x="3359" y="2221"/>
                  </a:lnTo>
                  <a:cubicBezTo>
                    <a:pt x="3434" y="2149"/>
                    <a:pt x="3508" y="2075"/>
                    <a:pt x="3584" y="2002"/>
                  </a:cubicBezTo>
                  <a:cubicBezTo>
                    <a:pt x="3612" y="1977"/>
                    <a:pt x="3642" y="1954"/>
                    <a:pt x="3672" y="1931"/>
                  </a:cubicBezTo>
                  <a:cubicBezTo>
                    <a:pt x="3700" y="1911"/>
                    <a:pt x="3729" y="1890"/>
                    <a:pt x="3760" y="1872"/>
                  </a:cubicBezTo>
                  <a:cubicBezTo>
                    <a:pt x="3760" y="1871"/>
                    <a:pt x="3760" y="1871"/>
                    <a:pt x="3760" y="1871"/>
                  </a:cubicBezTo>
                  <a:cubicBezTo>
                    <a:pt x="3811" y="1844"/>
                    <a:pt x="3865" y="1820"/>
                    <a:pt x="3919" y="1798"/>
                  </a:cubicBezTo>
                  <a:cubicBezTo>
                    <a:pt x="3950" y="1786"/>
                    <a:pt x="3979" y="1777"/>
                    <a:pt x="4010" y="1769"/>
                  </a:cubicBezTo>
                  <a:cubicBezTo>
                    <a:pt x="4101" y="1747"/>
                    <a:pt x="4193" y="1730"/>
                    <a:pt x="4286" y="1716"/>
                  </a:cubicBezTo>
                  <a:cubicBezTo>
                    <a:pt x="4331" y="1713"/>
                    <a:pt x="4374" y="1712"/>
                    <a:pt x="4417" y="1711"/>
                  </a:cubicBezTo>
                  <a:cubicBezTo>
                    <a:pt x="4502" y="1713"/>
                    <a:pt x="4583" y="1721"/>
                    <a:pt x="4668" y="1731"/>
                  </a:cubicBezTo>
                  <a:cubicBezTo>
                    <a:pt x="4707" y="1738"/>
                    <a:pt x="4746" y="1746"/>
                    <a:pt x="4782" y="1755"/>
                  </a:cubicBezTo>
                  <a:cubicBezTo>
                    <a:pt x="4784" y="1756"/>
                    <a:pt x="4784" y="1756"/>
                    <a:pt x="4786" y="1756"/>
                  </a:cubicBezTo>
                  <a:cubicBezTo>
                    <a:pt x="4790" y="1758"/>
                    <a:pt x="4796" y="1759"/>
                    <a:pt x="4801" y="1760"/>
                  </a:cubicBezTo>
                  <a:cubicBezTo>
                    <a:pt x="4796" y="1759"/>
                    <a:pt x="4791" y="1759"/>
                    <a:pt x="4787" y="1758"/>
                  </a:cubicBezTo>
                  <a:lnTo>
                    <a:pt x="4787" y="1758"/>
                  </a:lnTo>
                  <a:cubicBezTo>
                    <a:pt x="4826" y="1769"/>
                    <a:pt x="4862" y="1782"/>
                    <a:pt x="4899" y="1796"/>
                  </a:cubicBezTo>
                  <a:cubicBezTo>
                    <a:pt x="4945" y="1816"/>
                    <a:pt x="4989" y="1839"/>
                    <a:pt x="5033" y="1863"/>
                  </a:cubicBezTo>
                  <a:cubicBezTo>
                    <a:pt x="5113" y="1912"/>
                    <a:pt x="5192" y="1963"/>
                    <a:pt x="5269" y="2016"/>
                  </a:cubicBezTo>
                  <a:cubicBezTo>
                    <a:pt x="5299" y="2030"/>
                    <a:pt x="5325" y="2049"/>
                    <a:pt x="5353" y="2066"/>
                  </a:cubicBezTo>
                  <a:cubicBezTo>
                    <a:pt x="5378" y="2082"/>
                    <a:pt x="5403" y="2098"/>
                    <a:pt x="5427" y="2114"/>
                  </a:cubicBezTo>
                  <a:cubicBezTo>
                    <a:pt x="5479" y="2147"/>
                    <a:pt x="5529" y="2181"/>
                    <a:pt x="5578" y="2214"/>
                  </a:cubicBezTo>
                  <a:lnTo>
                    <a:pt x="5579" y="2214"/>
                  </a:lnTo>
                  <a:cubicBezTo>
                    <a:pt x="5585" y="2217"/>
                    <a:pt x="5592" y="2221"/>
                    <a:pt x="5598" y="2224"/>
                  </a:cubicBezTo>
                  <a:cubicBezTo>
                    <a:pt x="5603" y="2226"/>
                    <a:pt x="5608" y="2230"/>
                    <a:pt x="5614" y="2232"/>
                  </a:cubicBezTo>
                  <a:cubicBezTo>
                    <a:pt x="5668" y="2261"/>
                    <a:pt x="5721" y="2292"/>
                    <a:pt x="5774" y="2324"/>
                  </a:cubicBezTo>
                  <a:cubicBezTo>
                    <a:pt x="5774" y="2322"/>
                    <a:pt x="5775" y="2321"/>
                    <a:pt x="5775" y="2320"/>
                  </a:cubicBezTo>
                  <a:cubicBezTo>
                    <a:pt x="5790" y="2292"/>
                    <a:pt x="5806" y="2263"/>
                    <a:pt x="5823" y="2237"/>
                  </a:cubicBezTo>
                  <a:cubicBezTo>
                    <a:pt x="5831" y="2218"/>
                    <a:pt x="5839" y="2201"/>
                    <a:pt x="5847" y="2184"/>
                  </a:cubicBezTo>
                  <a:cubicBezTo>
                    <a:pt x="5853" y="2170"/>
                    <a:pt x="5858" y="2157"/>
                    <a:pt x="5864" y="2143"/>
                  </a:cubicBezTo>
                  <a:cubicBezTo>
                    <a:pt x="5877" y="2114"/>
                    <a:pt x="5889" y="2086"/>
                    <a:pt x="5903" y="2057"/>
                  </a:cubicBezTo>
                  <a:cubicBezTo>
                    <a:pt x="5901" y="2055"/>
                    <a:pt x="5898" y="2053"/>
                    <a:pt x="5897" y="2051"/>
                  </a:cubicBezTo>
                  <a:cubicBezTo>
                    <a:pt x="5897" y="2050"/>
                    <a:pt x="5897" y="2050"/>
                    <a:pt x="5897" y="2049"/>
                  </a:cubicBezTo>
                  <a:cubicBezTo>
                    <a:pt x="5904" y="2033"/>
                    <a:pt x="5911" y="2018"/>
                    <a:pt x="5920" y="2003"/>
                  </a:cubicBezTo>
                  <a:cubicBezTo>
                    <a:pt x="5923" y="1999"/>
                    <a:pt x="5925" y="1996"/>
                    <a:pt x="5927" y="1992"/>
                  </a:cubicBezTo>
                  <a:lnTo>
                    <a:pt x="5927" y="1992"/>
                  </a:lnTo>
                  <a:cubicBezTo>
                    <a:pt x="5940" y="1971"/>
                    <a:pt x="5953" y="1951"/>
                    <a:pt x="5967" y="1931"/>
                  </a:cubicBezTo>
                  <a:cubicBezTo>
                    <a:pt x="5975" y="1916"/>
                    <a:pt x="5983" y="1903"/>
                    <a:pt x="5992" y="1888"/>
                  </a:cubicBezTo>
                  <a:cubicBezTo>
                    <a:pt x="5998" y="1879"/>
                    <a:pt x="6006" y="1871"/>
                    <a:pt x="6013" y="1864"/>
                  </a:cubicBezTo>
                  <a:cubicBezTo>
                    <a:pt x="6031" y="1839"/>
                    <a:pt x="6048" y="1815"/>
                    <a:pt x="6065" y="1788"/>
                  </a:cubicBezTo>
                  <a:cubicBezTo>
                    <a:pt x="6116" y="1712"/>
                    <a:pt x="6156" y="1628"/>
                    <a:pt x="6202" y="1548"/>
                  </a:cubicBezTo>
                  <a:lnTo>
                    <a:pt x="6202" y="1548"/>
                  </a:lnTo>
                  <a:cubicBezTo>
                    <a:pt x="6201" y="1551"/>
                    <a:pt x="6200" y="1552"/>
                    <a:pt x="6200" y="1553"/>
                  </a:cubicBezTo>
                  <a:cubicBezTo>
                    <a:pt x="6245" y="1476"/>
                    <a:pt x="6286" y="1397"/>
                    <a:pt x="6329" y="1320"/>
                  </a:cubicBezTo>
                  <a:cubicBezTo>
                    <a:pt x="6338" y="1305"/>
                    <a:pt x="6350" y="1290"/>
                    <a:pt x="6361" y="1275"/>
                  </a:cubicBezTo>
                  <a:cubicBezTo>
                    <a:pt x="6375" y="1257"/>
                    <a:pt x="6391" y="1241"/>
                    <a:pt x="6406" y="1225"/>
                  </a:cubicBezTo>
                  <a:cubicBezTo>
                    <a:pt x="6505" y="1130"/>
                    <a:pt x="6613" y="1043"/>
                    <a:pt x="6723" y="958"/>
                  </a:cubicBezTo>
                  <a:cubicBezTo>
                    <a:pt x="6885" y="844"/>
                    <a:pt x="7054" y="739"/>
                    <a:pt x="7228" y="640"/>
                  </a:cubicBezTo>
                  <a:lnTo>
                    <a:pt x="7228" y="640"/>
                  </a:lnTo>
                  <a:cubicBezTo>
                    <a:pt x="7226" y="642"/>
                    <a:pt x="7223" y="643"/>
                    <a:pt x="7221" y="645"/>
                  </a:cubicBezTo>
                  <a:lnTo>
                    <a:pt x="7221" y="645"/>
                  </a:lnTo>
                  <a:cubicBezTo>
                    <a:pt x="7313" y="596"/>
                    <a:pt x="7407" y="552"/>
                    <a:pt x="7501" y="510"/>
                  </a:cubicBezTo>
                  <a:cubicBezTo>
                    <a:pt x="7581" y="480"/>
                    <a:pt x="7660" y="454"/>
                    <a:pt x="7742" y="430"/>
                  </a:cubicBezTo>
                  <a:cubicBezTo>
                    <a:pt x="7836" y="410"/>
                    <a:pt x="7930" y="396"/>
                    <a:pt x="8026" y="384"/>
                  </a:cubicBezTo>
                  <a:cubicBezTo>
                    <a:pt x="8148" y="374"/>
                    <a:pt x="8268" y="369"/>
                    <a:pt x="8389" y="369"/>
                  </a:cubicBezTo>
                  <a:close/>
                  <a:moveTo>
                    <a:pt x="8313" y="0"/>
                  </a:moveTo>
                  <a:cubicBezTo>
                    <a:pt x="8281" y="0"/>
                    <a:pt x="8250" y="0"/>
                    <a:pt x="8218" y="1"/>
                  </a:cubicBezTo>
                  <a:cubicBezTo>
                    <a:pt x="8122" y="2"/>
                    <a:pt x="8026" y="13"/>
                    <a:pt x="7930" y="24"/>
                  </a:cubicBezTo>
                  <a:cubicBezTo>
                    <a:pt x="7831" y="35"/>
                    <a:pt x="7731" y="50"/>
                    <a:pt x="7634" y="78"/>
                  </a:cubicBezTo>
                  <a:cubicBezTo>
                    <a:pt x="7264" y="178"/>
                    <a:pt x="6929" y="374"/>
                    <a:pt x="6612" y="585"/>
                  </a:cubicBezTo>
                  <a:cubicBezTo>
                    <a:pt x="6465" y="683"/>
                    <a:pt x="6325" y="796"/>
                    <a:pt x="6196" y="916"/>
                  </a:cubicBezTo>
                  <a:cubicBezTo>
                    <a:pt x="6132" y="975"/>
                    <a:pt x="6071" y="1038"/>
                    <a:pt x="6024" y="1113"/>
                  </a:cubicBezTo>
                  <a:cubicBezTo>
                    <a:pt x="5983" y="1177"/>
                    <a:pt x="5951" y="1248"/>
                    <a:pt x="5912" y="1315"/>
                  </a:cubicBezTo>
                  <a:cubicBezTo>
                    <a:pt x="5911" y="1316"/>
                    <a:pt x="5910" y="1320"/>
                    <a:pt x="5907" y="1323"/>
                  </a:cubicBezTo>
                  <a:cubicBezTo>
                    <a:pt x="5906" y="1324"/>
                    <a:pt x="5905" y="1327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4" y="1329"/>
                    <a:pt x="5904" y="1329"/>
                    <a:pt x="5904" y="1329"/>
                  </a:cubicBezTo>
                  <a:lnTo>
                    <a:pt x="5904" y="1329"/>
                  </a:lnTo>
                  <a:cubicBezTo>
                    <a:pt x="5903" y="1330"/>
                    <a:pt x="5903" y="1331"/>
                    <a:pt x="5902" y="1332"/>
                  </a:cubicBezTo>
                  <a:lnTo>
                    <a:pt x="5902" y="1332"/>
                  </a:lnTo>
                  <a:cubicBezTo>
                    <a:pt x="5902" y="1332"/>
                    <a:pt x="5902" y="1331"/>
                    <a:pt x="5903" y="1331"/>
                  </a:cubicBezTo>
                  <a:lnTo>
                    <a:pt x="5903" y="1331"/>
                  </a:lnTo>
                  <a:cubicBezTo>
                    <a:pt x="5864" y="1398"/>
                    <a:pt x="5827" y="1467"/>
                    <a:pt x="5788" y="1536"/>
                  </a:cubicBezTo>
                  <a:cubicBezTo>
                    <a:pt x="5732" y="1627"/>
                    <a:pt x="5668" y="1713"/>
                    <a:pt x="5611" y="1804"/>
                  </a:cubicBezTo>
                  <a:cubicBezTo>
                    <a:pt x="5529" y="1744"/>
                    <a:pt x="5444" y="1687"/>
                    <a:pt x="5360" y="1632"/>
                  </a:cubicBezTo>
                  <a:cubicBezTo>
                    <a:pt x="5225" y="1543"/>
                    <a:pt x="5084" y="1465"/>
                    <a:pt x="4930" y="1414"/>
                  </a:cubicBezTo>
                  <a:cubicBezTo>
                    <a:pt x="4796" y="1371"/>
                    <a:pt x="4655" y="1355"/>
                    <a:pt x="4515" y="1344"/>
                  </a:cubicBezTo>
                  <a:cubicBezTo>
                    <a:pt x="4484" y="1341"/>
                    <a:pt x="4454" y="1340"/>
                    <a:pt x="4423" y="1340"/>
                  </a:cubicBezTo>
                  <a:cubicBezTo>
                    <a:pt x="4259" y="1340"/>
                    <a:pt x="4097" y="1370"/>
                    <a:pt x="3937" y="1406"/>
                  </a:cubicBezTo>
                  <a:cubicBezTo>
                    <a:pt x="3794" y="1440"/>
                    <a:pt x="3652" y="1503"/>
                    <a:pt x="3529" y="1580"/>
                  </a:cubicBezTo>
                  <a:cubicBezTo>
                    <a:pt x="3415" y="1652"/>
                    <a:pt x="3319" y="1745"/>
                    <a:pt x="3225" y="1839"/>
                  </a:cubicBezTo>
                  <a:cubicBezTo>
                    <a:pt x="3226" y="1839"/>
                    <a:pt x="3226" y="1839"/>
                    <a:pt x="3227" y="1838"/>
                  </a:cubicBezTo>
                  <a:lnTo>
                    <a:pt x="3227" y="1838"/>
                  </a:lnTo>
                  <a:cubicBezTo>
                    <a:pt x="3225" y="1840"/>
                    <a:pt x="3223" y="1843"/>
                    <a:pt x="3220" y="1844"/>
                  </a:cubicBezTo>
                  <a:cubicBezTo>
                    <a:pt x="3220" y="1846"/>
                    <a:pt x="3219" y="1846"/>
                    <a:pt x="3218" y="1846"/>
                  </a:cubicBezTo>
                  <a:cubicBezTo>
                    <a:pt x="3131" y="1928"/>
                    <a:pt x="3037" y="2008"/>
                    <a:pt x="2964" y="2105"/>
                  </a:cubicBezTo>
                  <a:cubicBezTo>
                    <a:pt x="2891" y="2201"/>
                    <a:pt x="2827" y="2303"/>
                    <a:pt x="2765" y="2407"/>
                  </a:cubicBezTo>
                  <a:cubicBezTo>
                    <a:pt x="2758" y="2416"/>
                    <a:pt x="2755" y="2426"/>
                    <a:pt x="2749" y="2437"/>
                  </a:cubicBezTo>
                  <a:cubicBezTo>
                    <a:pt x="2632" y="2394"/>
                    <a:pt x="2514" y="2359"/>
                    <a:pt x="2392" y="2336"/>
                  </a:cubicBezTo>
                  <a:cubicBezTo>
                    <a:pt x="2285" y="2316"/>
                    <a:pt x="2177" y="2302"/>
                    <a:pt x="2068" y="2302"/>
                  </a:cubicBezTo>
                  <a:cubicBezTo>
                    <a:pt x="2038" y="2302"/>
                    <a:pt x="2008" y="2303"/>
                    <a:pt x="1977" y="2305"/>
                  </a:cubicBezTo>
                  <a:cubicBezTo>
                    <a:pt x="1869" y="2312"/>
                    <a:pt x="1761" y="2324"/>
                    <a:pt x="1655" y="2342"/>
                  </a:cubicBezTo>
                  <a:cubicBezTo>
                    <a:pt x="1574" y="2354"/>
                    <a:pt x="1492" y="2380"/>
                    <a:pt x="1416" y="2407"/>
                  </a:cubicBezTo>
                  <a:cubicBezTo>
                    <a:pt x="1320" y="2441"/>
                    <a:pt x="1224" y="2478"/>
                    <a:pt x="1130" y="2517"/>
                  </a:cubicBezTo>
                  <a:cubicBezTo>
                    <a:pt x="1036" y="2557"/>
                    <a:pt x="945" y="2604"/>
                    <a:pt x="859" y="2657"/>
                  </a:cubicBezTo>
                  <a:cubicBezTo>
                    <a:pt x="725" y="2741"/>
                    <a:pt x="613" y="2858"/>
                    <a:pt x="517" y="2981"/>
                  </a:cubicBezTo>
                  <a:cubicBezTo>
                    <a:pt x="403" y="3126"/>
                    <a:pt x="316" y="3291"/>
                    <a:pt x="248" y="3462"/>
                  </a:cubicBezTo>
                  <a:cubicBezTo>
                    <a:pt x="217" y="3540"/>
                    <a:pt x="199" y="3624"/>
                    <a:pt x="183" y="3706"/>
                  </a:cubicBezTo>
                  <a:cubicBezTo>
                    <a:pt x="167" y="3787"/>
                    <a:pt x="149" y="3866"/>
                    <a:pt x="127" y="3946"/>
                  </a:cubicBezTo>
                  <a:cubicBezTo>
                    <a:pt x="108" y="4012"/>
                    <a:pt x="91" y="4079"/>
                    <a:pt x="75" y="4145"/>
                  </a:cubicBezTo>
                  <a:lnTo>
                    <a:pt x="73" y="4145"/>
                  </a:lnTo>
                  <a:lnTo>
                    <a:pt x="73" y="4147"/>
                  </a:lnTo>
                  <a:cubicBezTo>
                    <a:pt x="67" y="4179"/>
                    <a:pt x="61" y="4210"/>
                    <a:pt x="53" y="4241"/>
                  </a:cubicBezTo>
                  <a:cubicBezTo>
                    <a:pt x="52" y="4246"/>
                    <a:pt x="52" y="4249"/>
                    <a:pt x="51" y="4254"/>
                  </a:cubicBezTo>
                  <a:cubicBezTo>
                    <a:pt x="48" y="4263"/>
                    <a:pt x="47" y="4272"/>
                    <a:pt x="45" y="4282"/>
                  </a:cubicBezTo>
                  <a:cubicBezTo>
                    <a:pt x="44" y="4288"/>
                    <a:pt x="43" y="4294"/>
                    <a:pt x="41" y="4299"/>
                  </a:cubicBezTo>
                  <a:cubicBezTo>
                    <a:pt x="29" y="4357"/>
                    <a:pt x="16" y="4415"/>
                    <a:pt x="7" y="4472"/>
                  </a:cubicBezTo>
                  <a:cubicBezTo>
                    <a:pt x="5" y="4487"/>
                    <a:pt x="2" y="4501"/>
                    <a:pt x="0" y="4514"/>
                  </a:cubicBezTo>
                  <a:lnTo>
                    <a:pt x="11" y="4514"/>
                  </a:lnTo>
                  <a:cubicBezTo>
                    <a:pt x="11" y="4518"/>
                    <a:pt x="9" y="4521"/>
                    <a:pt x="9" y="4525"/>
                  </a:cubicBezTo>
                  <a:cubicBezTo>
                    <a:pt x="73" y="4525"/>
                    <a:pt x="139" y="4527"/>
                    <a:pt x="203" y="4527"/>
                  </a:cubicBezTo>
                  <a:lnTo>
                    <a:pt x="380" y="4527"/>
                  </a:lnTo>
                  <a:cubicBezTo>
                    <a:pt x="381" y="4525"/>
                    <a:pt x="381" y="4524"/>
                    <a:pt x="381" y="4521"/>
                  </a:cubicBezTo>
                  <a:cubicBezTo>
                    <a:pt x="593" y="4529"/>
                    <a:pt x="805" y="4540"/>
                    <a:pt x="1017" y="4540"/>
                  </a:cubicBezTo>
                  <a:cubicBezTo>
                    <a:pt x="1272" y="4540"/>
                    <a:pt x="1526" y="4528"/>
                    <a:pt x="1780" y="4528"/>
                  </a:cubicBezTo>
                  <a:cubicBezTo>
                    <a:pt x="1792" y="4528"/>
                    <a:pt x="1803" y="4528"/>
                    <a:pt x="1815" y="4528"/>
                  </a:cubicBezTo>
                  <a:cubicBezTo>
                    <a:pt x="2008" y="4534"/>
                    <a:pt x="2200" y="4543"/>
                    <a:pt x="2392" y="4554"/>
                  </a:cubicBezTo>
                  <a:cubicBezTo>
                    <a:pt x="2494" y="4561"/>
                    <a:pt x="2597" y="4564"/>
                    <a:pt x="2699" y="4567"/>
                  </a:cubicBezTo>
                  <a:cubicBezTo>
                    <a:pt x="2757" y="4568"/>
                    <a:pt x="2816" y="4570"/>
                    <a:pt x="2875" y="4570"/>
                  </a:cubicBezTo>
                  <a:cubicBezTo>
                    <a:pt x="2908" y="4570"/>
                    <a:pt x="2941" y="4570"/>
                    <a:pt x="2973" y="4568"/>
                  </a:cubicBezTo>
                  <a:cubicBezTo>
                    <a:pt x="3365" y="4549"/>
                    <a:pt x="3754" y="4494"/>
                    <a:pt x="4146" y="4488"/>
                  </a:cubicBezTo>
                  <a:cubicBezTo>
                    <a:pt x="4556" y="4482"/>
                    <a:pt x="4964" y="4481"/>
                    <a:pt x="5373" y="4476"/>
                  </a:cubicBezTo>
                  <a:cubicBezTo>
                    <a:pt x="5577" y="4472"/>
                    <a:pt x="5779" y="4462"/>
                    <a:pt x="5983" y="4455"/>
                  </a:cubicBezTo>
                  <a:cubicBezTo>
                    <a:pt x="6170" y="4448"/>
                    <a:pt x="6358" y="4448"/>
                    <a:pt x="6545" y="4447"/>
                  </a:cubicBezTo>
                  <a:cubicBezTo>
                    <a:pt x="6911" y="4444"/>
                    <a:pt x="7276" y="4425"/>
                    <a:pt x="7643" y="4424"/>
                  </a:cubicBezTo>
                  <a:cubicBezTo>
                    <a:pt x="8008" y="4437"/>
                    <a:pt x="8373" y="4452"/>
                    <a:pt x="8739" y="4456"/>
                  </a:cubicBezTo>
                  <a:cubicBezTo>
                    <a:pt x="8755" y="4456"/>
                    <a:pt x="8772" y="4456"/>
                    <a:pt x="8789" y="4456"/>
                  </a:cubicBezTo>
                  <a:cubicBezTo>
                    <a:pt x="8958" y="4456"/>
                    <a:pt x="9128" y="4447"/>
                    <a:pt x="9298" y="4444"/>
                  </a:cubicBezTo>
                  <a:cubicBezTo>
                    <a:pt x="9356" y="4442"/>
                    <a:pt x="9415" y="4441"/>
                    <a:pt x="9474" y="4441"/>
                  </a:cubicBezTo>
                  <a:cubicBezTo>
                    <a:pt x="9591" y="4441"/>
                    <a:pt x="9709" y="4444"/>
                    <a:pt x="9826" y="4447"/>
                  </a:cubicBezTo>
                  <a:lnTo>
                    <a:pt x="9824" y="4447"/>
                  </a:lnTo>
                  <a:cubicBezTo>
                    <a:pt x="9995" y="4450"/>
                    <a:pt x="10165" y="4454"/>
                    <a:pt x="10335" y="4457"/>
                  </a:cubicBezTo>
                  <a:lnTo>
                    <a:pt x="10353" y="4457"/>
                  </a:lnTo>
                  <a:cubicBezTo>
                    <a:pt x="10527" y="4463"/>
                    <a:pt x="10700" y="4469"/>
                    <a:pt x="10871" y="4484"/>
                  </a:cubicBezTo>
                  <a:cubicBezTo>
                    <a:pt x="11071" y="4500"/>
                    <a:pt x="11270" y="4521"/>
                    <a:pt x="11469" y="4535"/>
                  </a:cubicBezTo>
                  <a:cubicBezTo>
                    <a:pt x="11599" y="4543"/>
                    <a:pt x="11729" y="4548"/>
                    <a:pt x="11859" y="4548"/>
                  </a:cubicBezTo>
                  <a:cubicBezTo>
                    <a:pt x="11920" y="4548"/>
                    <a:pt x="11982" y="4547"/>
                    <a:pt x="12043" y="4544"/>
                  </a:cubicBezTo>
                  <a:cubicBezTo>
                    <a:pt x="12122" y="4542"/>
                    <a:pt x="12201" y="4537"/>
                    <a:pt x="12280" y="4534"/>
                  </a:cubicBezTo>
                  <a:lnTo>
                    <a:pt x="12280" y="4534"/>
                  </a:lnTo>
                  <a:cubicBezTo>
                    <a:pt x="12279" y="4537"/>
                    <a:pt x="12278" y="4542"/>
                    <a:pt x="12277" y="4545"/>
                  </a:cubicBezTo>
                  <a:cubicBezTo>
                    <a:pt x="12303" y="4536"/>
                    <a:pt x="12328" y="4533"/>
                    <a:pt x="12358" y="4532"/>
                  </a:cubicBezTo>
                  <a:cubicBezTo>
                    <a:pt x="12362" y="4530"/>
                    <a:pt x="12368" y="4530"/>
                    <a:pt x="12374" y="4530"/>
                  </a:cubicBezTo>
                  <a:cubicBezTo>
                    <a:pt x="12402" y="4529"/>
                    <a:pt x="12430" y="4528"/>
                    <a:pt x="12458" y="4528"/>
                  </a:cubicBezTo>
                  <a:cubicBezTo>
                    <a:pt x="12481" y="4527"/>
                    <a:pt x="12505" y="4527"/>
                    <a:pt x="12528" y="4527"/>
                  </a:cubicBezTo>
                  <a:cubicBezTo>
                    <a:pt x="12549" y="4526"/>
                    <a:pt x="12569" y="4526"/>
                    <a:pt x="12590" y="4526"/>
                  </a:cubicBezTo>
                  <a:cubicBezTo>
                    <a:pt x="12611" y="4526"/>
                    <a:pt x="12632" y="4526"/>
                    <a:pt x="12653" y="4526"/>
                  </a:cubicBezTo>
                  <a:cubicBezTo>
                    <a:pt x="12655" y="4527"/>
                    <a:pt x="12658" y="4527"/>
                    <a:pt x="12662" y="4527"/>
                  </a:cubicBezTo>
                  <a:lnTo>
                    <a:pt x="12719" y="4527"/>
                  </a:lnTo>
                  <a:cubicBezTo>
                    <a:pt x="12714" y="4486"/>
                    <a:pt x="12711" y="4445"/>
                    <a:pt x="12706" y="4405"/>
                  </a:cubicBezTo>
                  <a:cubicBezTo>
                    <a:pt x="12703" y="4363"/>
                    <a:pt x="12701" y="4322"/>
                    <a:pt x="12700" y="4281"/>
                  </a:cubicBezTo>
                  <a:cubicBezTo>
                    <a:pt x="12696" y="4240"/>
                    <a:pt x="12693" y="4199"/>
                    <a:pt x="12689" y="4159"/>
                  </a:cubicBezTo>
                  <a:lnTo>
                    <a:pt x="12685" y="4159"/>
                  </a:lnTo>
                  <a:cubicBezTo>
                    <a:pt x="12682" y="4111"/>
                    <a:pt x="12678" y="4064"/>
                    <a:pt x="12671" y="4018"/>
                  </a:cubicBezTo>
                  <a:cubicBezTo>
                    <a:pt x="12658" y="3926"/>
                    <a:pt x="12642" y="3834"/>
                    <a:pt x="12623" y="3741"/>
                  </a:cubicBezTo>
                  <a:cubicBezTo>
                    <a:pt x="12605" y="3653"/>
                    <a:pt x="12589" y="3564"/>
                    <a:pt x="12567" y="3476"/>
                  </a:cubicBezTo>
                  <a:lnTo>
                    <a:pt x="12567" y="3476"/>
                  </a:lnTo>
                  <a:cubicBezTo>
                    <a:pt x="12567" y="3478"/>
                    <a:pt x="12568" y="3480"/>
                    <a:pt x="12568" y="3481"/>
                  </a:cubicBezTo>
                  <a:lnTo>
                    <a:pt x="12568" y="3481"/>
                  </a:lnTo>
                  <a:cubicBezTo>
                    <a:pt x="12559" y="3440"/>
                    <a:pt x="12549" y="3397"/>
                    <a:pt x="12536" y="3357"/>
                  </a:cubicBezTo>
                  <a:cubicBezTo>
                    <a:pt x="12518" y="3299"/>
                    <a:pt x="12498" y="3243"/>
                    <a:pt x="12475" y="3186"/>
                  </a:cubicBezTo>
                  <a:cubicBezTo>
                    <a:pt x="12394" y="2979"/>
                    <a:pt x="12239" y="2813"/>
                    <a:pt x="12064" y="2679"/>
                  </a:cubicBezTo>
                  <a:cubicBezTo>
                    <a:pt x="11913" y="2567"/>
                    <a:pt x="11745" y="2486"/>
                    <a:pt x="11563" y="2437"/>
                  </a:cubicBezTo>
                  <a:cubicBezTo>
                    <a:pt x="11467" y="2410"/>
                    <a:pt x="11370" y="2384"/>
                    <a:pt x="11271" y="2366"/>
                  </a:cubicBezTo>
                  <a:cubicBezTo>
                    <a:pt x="11214" y="2355"/>
                    <a:pt x="11157" y="2349"/>
                    <a:pt x="11099" y="2349"/>
                  </a:cubicBezTo>
                  <a:cubicBezTo>
                    <a:pt x="11014" y="2349"/>
                    <a:pt x="10928" y="2361"/>
                    <a:pt x="10845" y="2383"/>
                  </a:cubicBezTo>
                  <a:cubicBezTo>
                    <a:pt x="10831" y="2259"/>
                    <a:pt x="10789" y="2138"/>
                    <a:pt x="10751" y="2022"/>
                  </a:cubicBezTo>
                  <a:cubicBezTo>
                    <a:pt x="10719" y="1926"/>
                    <a:pt x="10684" y="1831"/>
                    <a:pt x="10645" y="1737"/>
                  </a:cubicBezTo>
                  <a:cubicBezTo>
                    <a:pt x="10607" y="1643"/>
                    <a:pt x="10559" y="1553"/>
                    <a:pt x="10512" y="1464"/>
                  </a:cubicBezTo>
                  <a:cubicBezTo>
                    <a:pt x="10466" y="1374"/>
                    <a:pt x="10417" y="1288"/>
                    <a:pt x="10368" y="1202"/>
                  </a:cubicBezTo>
                  <a:cubicBezTo>
                    <a:pt x="10274" y="1041"/>
                    <a:pt x="10174" y="876"/>
                    <a:pt x="10046" y="740"/>
                  </a:cubicBezTo>
                  <a:cubicBezTo>
                    <a:pt x="9947" y="635"/>
                    <a:pt x="9848" y="533"/>
                    <a:pt x="9731" y="446"/>
                  </a:cubicBezTo>
                  <a:cubicBezTo>
                    <a:pt x="9626" y="366"/>
                    <a:pt x="9501" y="308"/>
                    <a:pt x="9382" y="249"/>
                  </a:cubicBezTo>
                  <a:cubicBezTo>
                    <a:pt x="9205" y="162"/>
                    <a:pt x="9016" y="98"/>
                    <a:pt x="8824" y="54"/>
                  </a:cubicBezTo>
                  <a:cubicBezTo>
                    <a:pt x="8727" y="32"/>
                    <a:pt x="8629" y="14"/>
                    <a:pt x="8529" y="7"/>
                  </a:cubicBezTo>
                  <a:cubicBezTo>
                    <a:pt x="8458" y="2"/>
                    <a:pt x="8385" y="0"/>
                    <a:pt x="83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1" name="Google Shape;2841;p48"/>
          <p:cNvGrpSpPr/>
          <p:nvPr/>
        </p:nvGrpSpPr>
        <p:grpSpPr>
          <a:xfrm>
            <a:off x="234414" y="1391296"/>
            <a:ext cx="340079" cy="151289"/>
            <a:chOff x="3659575" y="587325"/>
            <a:chExt cx="181250" cy="79400"/>
          </a:xfrm>
        </p:grpSpPr>
        <p:sp>
          <p:nvSpPr>
            <p:cNvPr id="2842" name="Google Shape;2842;p48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8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8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847;p48"/>
          <p:cNvGrpSpPr/>
          <p:nvPr/>
        </p:nvGrpSpPr>
        <p:grpSpPr>
          <a:xfrm flipH="1">
            <a:off x="-252532" y="4696691"/>
            <a:ext cx="662944" cy="228597"/>
            <a:chOff x="1579263" y="684775"/>
            <a:chExt cx="290650" cy="101925"/>
          </a:xfrm>
        </p:grpSpPr>
        <p:sp>
          <p:nvSpPr>
            <p:cNvPr id="34" name="Google Shape;2848;p48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49;p48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50;p48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851;p48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852;p48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53;p48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54;p48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55;p48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580" y="311299"/>
            <a:ext cx="7449661" cy="435582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336963" y="1288882"/>
            <a:ext cx="512565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</a:t>
            </a:r>
            <a:r>
              <a:rPr lang="en-US" sz="2000" i="1" dirty="0"/>
              <a:t>ừ </a:t>
            </a:r>
            <a:r>
              <a:rPr lang="en-US" sz="2000" i="1" dirty="0" err="1"/>
              <a:t>đồ</a:t>
            </a:r>
            <a:r>
              <a:rPr lang="en-US" sz="2000" i="1" dirty="0"/>
              <a:t> </a:t>
            </a:r>
            <a:r>
              <a:rPr lang="en-US" sz="2000" i="1" dirty="0" err="1"/>
              <a:t>thị</a:t>
            </a:r>
            <a:r>
              <a:rPr lang="en-US" sz="2000" i="1" dirty="0"/>
              <a:t> </a:t>
            </a:r>
            <a:r>
              <a:rPr lang="en-US" sz="2000" i="1" dirty="0" err="1"/>
              <a:t>quãng</a:t>
            </a:r>
            <a:r>
              <a:rPr lang="en-US" sz="2000" i="1" dirty="0"/>
              <a:t> </a:t>
            </a:r>
            <a:r>
              <a:rPr lang="en-US" sz="2000" i="1" dirty="0" err="1"/>
              <a:t>đường</a:t>
            </a:r>
            <a:r>
              <a:rPr lang="en-US" sz="2000" i="1" dirty="0"/>
              <a:t>- </a:t>
            </a:r>
            <a:r>
              <a:rPr lang="en-US" sz="2000" i="1" dirty="0" err="1"/>
              <a:t>thời</a:t>
            </a:r>
            <a:r>
              <a:rPr lang="en-US" sz="2000" i="1" dirty="0"/>
              <a:t> gian, ta </a:t>
            </a:r>
            <a:r>
              <a:rPr lang="en-US" sz="2000" i="1" dirty="0" err="1"/>
              <a:t>có</a:t>
            </a:r>
            <a:r>
              <a:rPr lang="en-US" sz="2000" i="1" dirty="0"/>
              <a:t> </a:t>
            </a:r>
            <a:r>
              <a:rPr lang="en-US" sz="2000" i="1" dirty="0" err="1"/>
              <a:t>thể</a:t>
            </a:r>
            <a:r>
              <a:rPr lang="en-US" sz="2000" i="1" dirty="0"/>
              <a:t> </a:t>
            </a:r>
            <a:r>
              <a:rPr lang="en-US" sz="2000" i="1" dirty="0" err="1"/>
              <a:t>xác</a:t>
            </a:r>
            <a:r>
              <a:rPr lang="en-US" sz="2000" i="1" dirty="0"/>
              <a:t> </a:t>
            </a:r>
            <a:r>
              <a:rPr lang="en-US" sz="2000" i="1" dirty="0" err="1"/>
              <a:t>định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quãng</a:t>
            </a:r>
            <a:r>
              <a:rPr lang="en-US" sz="2000" i="1" dirty="0"/>
              <a:t> </a:t>
            </a:r>
            <a:r>
              <a:rPr lang="en-US" sz="2000" i="1" dirty="0" err="1"/>
              <a:t>đường</a:t>
            </a:r>
            <a:r>
              <a:rPr lang="en-US" sz="2000" i="1" dirty="0"/>
              <a:t> </a:t>
            </a:r>
            <a:r>
              <a:rPr lang="en-US" sz="2000" i="1" dirty="0" err="1"/>
              <a:t>vật</a:t>
            </a:r>
            <a:r>
              <a:rPr lang="en-US" sz="2000" i="1" dirty="0"/>
              <a:t> </a:t>
            </a:r>
            <a:r>
              <a:rPr lang="en-US" sz="2000" i="1" dirty="0" err="1"/>
              <a:t>đi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 </a:t>
            </a:r>
            <a:r>
              <a:rPr lang="en-US" sz="2000" i="1" dirty="0" err="1"/>
              <a:t>khoảng</a:t>
            </a:r>
            <a:r>
              <a:rPr lang="en-US" sz="2000" i="1" dirty="0"/>
              <a:t> </a:t>
            </a:r>
            <a:r>
              <a:rPr lang="en-US" sz="2000" i="1" dirty="0" err="1"/>
              <a:t>thời</a:t>
            </a:r>
            <a:r>
              <a:rPr lang="en-US" sz="2000" i="1" dirty="0"/>
              <a:t> gian </a:t>
            </a:r>
            <a:r>
              <a:rPr lang="en-US" sz="2000" i="1" dirty="0" err="1"/>
              <a:t>nào</a:t>
            </a:r>
            <a:r>
              <a:rPr lang="en-US" sz="2000" i="1" dirty="0"/>
              <a:t> </a:t>
            </a:r>
            <a:r>
              <a:rPr lang="en-US" sz="2000" i="1" dirty="0" err="1"/>
              <a:t>đó</a:t>
            </a:r>
            <a:r>
              <a:rPr lang="en-US" sz="2000" i="1" dirty="0"/>
              <a:t> hay </a:t>
            </a:r>
            <a:r>
              <a:rPr lang="en-US" sz="2000" i="1" dirty="0" err="1"/>
              <a:t>không</a:t>
            </a:r>
            <a:r>
              <a:rPr lang="en-US" sz="2000" i="1" dirty="0"/>
              <a:t>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trong</a:t>
            </a:r>
            <a:r>
              <a:rPr lang="en-US" sz="2000" dirty="0"/>
              <a:t> SGK,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" name="Google Shape;2662;p47"/>
          <p:cNvGrpSpPr/>
          <p:nvPr/>
        </p:nvGrpSpPr>
        <p:grpSpPr>
          <a:xfrm flipH="1">
            <a:off x="6388678" y="207058"/>
            <a:ext cx="662944" cy="228597"/>
            <a:chOff x="1579263" y="684775"/>
            <a:chExt cx="290650" cy="101925"/>
          </a:xfrm>
        </p:grpSpPr>
        <p:sp>
          <p:nvSpPr>
            <p:cNvPr id="2663" name="Google Shape;2663;p47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7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7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7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7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7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7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1" name="Google Shape;2671;p47"/>
          <p:cNvGrpSpPr/>
          <p:nvPr/>
        </p:nvGrpSpPr>
        <p:grpSpPr>
          <a:xfrm flipH="1">
            <a:off x="-53233" y="4490782"/>
            <a:ext cx="662944" cy="228597"/>
            <a:chOff x="1579263" y="684775"/>
            <a:chExt cx="290650" cy="101925"/>
          </a:xfrm>
        </p:grpSpPr>
        <p:sp>
          <p:nvSpPr>
            <p:cNvPr id="2672" name="Google Shape;2672;p47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7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7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7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7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7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7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7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3615609" y="1391670"/>
            <a:ext cx="496312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>
                <a:latin typeface="+mj-lt"/>
                <a:ea typeface="Calibri" panose="020F0502020204030204" pitchFamily="34" charset="0"/>
              </a:rPr>
              <a:t>Từ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đồ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thị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quãng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đường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–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thời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gian (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hình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8.2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trang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51 SGK),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hãy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 err="1">
                <a:latin typeface="+mj-lt"/>
                <a:ea typeface="Calibri" panose="020F0502020204030204" pitchFamily="34" charset="0"/>
              </a:rPr>
              <a:t>Mô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tả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chuyển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động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vật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 err="1">
                <a:latin typeface="+mj-lt"/>
                <a:ea typeface="Calibri" panose="020F0502020204030204" pitchFamily="34" charset="0"/>
              </a:rPr>
              <a:t>Xác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định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quãng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đường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vật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đã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sau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khoảng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thời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gian 2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giây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, 3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giây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6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giây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39" name="image1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1436" y="1371656"/>
            <a:ext cx="2982703" cy="2325271"/>
          </a:xfrm>
          <a:prstGeom prst="rect">
            <a:avLst/>
          </a:prstGeom>
          <a:ln/>
        </p:spPr>
      </p:pic>
      <p:sp>
        <p:nvSpPr>
          <p:cNvPr id="40" name="Google Shape;2169;p30"/>
          <p:cNvSpPr txBox="1">
            <a:spLocks noGrp="1"/>
          </p:cNvSpPr>
          <p:nvPr>
            <p:ph type="title"/>
          </p:nvPr>
        </p:nvSpPr>
        <p:spPr>
          <a:xfrm>
            <a:off x="0" y="55591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4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60671" y="4193158"/>
            <a:ext cx="3422658" cy="975457"/>
          </a:xfrm>
          <a:prstGeom prst="rect">
            <a:avLst/>
          </a:prstGeom>
        </p:spPr>
      </p:pic>
      <p:grpSp>
        <p:nvGrpSpPr>
          <p:cNvPr id="42" name="Google Shape;3828;p54"/>
          <p:cNvGrpSpPr/>
          <p:nvPr/>
        </p:nvGrpSpPr>
        <p:grpSpPr>
          <a:xfrm flipH="1">
            <a:off x="8561743" y="4288617"/>
            <a:ext cx="340079" cy="151289"/>
            <a:chOff x="3659575" y="587325"/>
            <a:chExt cx="181250" cy="79400"/>
          </a:xfrm>
        </p:grpSpPr>
        <p:sp>
          <p:nvSpPr>
            <p:cNvPr id="43" name="Google Shape;3829;p54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30;p54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31;p54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32;p54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33;p54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8" name="Google Shape;3828;p54"/>
          <p:cNvGrpSpPr/>
          <p:nvPr/>
        </p:nvGrpSpPr>
        <p:grpSpPr>
          <a:xfrm flipH="1">
            <a:off x="8561743" y="4288617"/>
            <a:ext cx="340079" cy="151289"/>
            <a:chOff x="3659575" y="587325"/>
            <a:chExt cx="181250" cy="79400"/>
          </a:xfrm>
        </p:grpSpPr>
        <p:sp>
          <p:nvSpPr>
            <p:cNvPr id="3829" name="Google Shape;3829;p54"/>
            <p:cNvSpPr/>
            <p:nvPr/>
          </p:nvSpPr>
          <p:spPr>
            <a:xfrm>
              <a:off x="3669725" y="594375"/>
              <a:ext cx="165175" cy="66625"/>
            </a:xfrm>
            <a:custGeom>
              <a:avLst/>
              <a:gdLst/>
              <a:ahLst/>
              <a:cxnLst/>
              <a:rect l="l" t="t" r="r" b="b"/>
              <a:pathLst>
                <a:path w="6607" h="2665" extrusionOk="0">
                  <a:moveTo>
                    <a:pt x="4916" y="1720"/>
                  </a:moveTo>
                  <a:lnTo>
                    <a:pt x="4916" y="1720"/>
                  </a:lnTo>
                  <a:cubicBezTo>
                    <a:pt x="4905" y="1727"/>
                    <a:pt x="4895" y="1735"/>
                    <a:pt x="4884" y="1743"/>
                  </a:cubicBezTo>
                  <a:cubicBezTo>
                    <a:pt x="4882" y="1744"/>
                    <a:pt x="4881" y="1745"/>
                    <a:pt x="4880" y="1746"/>
                  </a:cubicBezTo>
                  <a:cubicBezTo>
                    <a:pt x="4819" y="1754"/>
                    <a:pt x="4760" y="1762"/>
                    <a:pt x="4700" y="1770"/>
                  </a:cubicBezTo>
                  <a:cubicBezTo>
                    <a:pt x="4723" y="1765"/>
                    <a:pt x="4746" y="1759"/>
                    <a:pt x="4770" y="1753"/>
                  </a:cubicBezTo>
                  <a:lnTo>
                    <a:pt x="4916" y="1720"/>
                  </a:lnTo>
                  <a:close/>
                  <a:moveTo>
                    <a:pt x="4148" y="1"/>
                  </a:moveTo>
                  <a:cubicBezTo>
                    <a:pt x="4093" y="1"/>
                    <a:pt x="4036" y="11"/>
                    <a:pt x="3985" y="22"/>
                  </a:cubicBezTo>
                  <a:cubicBezTo>
                    <a:pt x="3923" y="37"/>
                    <a:pt x="3861" y="49"/>
                    <a:pt x="3803" y="71"/>
                  </a:cubicBezTo>
                  <a:cubicBezTo>
                    <a:pt x="3675" y="117"/>
                    <a:pt x="3550" y="172"/>
                    <a:pt x="3430" y="235"/>
                  </a:cubicBezTo>
                  <a:cubicBezTo>
                    <a:pt x="3304" y="301"/>
                    <a:pt x="3175" y="368"/>
                    <a:pt x="3055" y="446"/>
                  </a:cubicBezTo>
                  <a:cubicBezTo>
                    <a:pt x="3007" y="477"/>
                    <a:pt x="2958" y="507"/>
                    <a:pt x="2912" y="542"/>
                  </a:cubicBezTo>
                  <a:cubicBezTo>
                    <a:pt x="2871" y="575"/>
                    <a:pt x="2825" y="617"/>
                    <a:pt x="2798" y="662"/>
                  </a:cubicBezTo>
                  <a:cubicBezTo>
                    <a:pt x="2766" y="714"/>
                    <a:pt x="2743" y="764"/>
                    <a:pt x="2742" y="825"/>
                  </a:cubicBezTo>
                  <a:cubicBezTo>
                    <a:pt x="2740" y="859"/>
                    <a:pt x="2745" y="894"/>
                    <a:pt x="2755" y="926"/>
                  </a:cubicBezTo>
                  <a:cubicBezTo>
                    <a:pt x="2748" y="949"/>
                    <a:pt x="2744" y="972"/>
                    <a:pt x="2742" y="995"/>
                  </a:cubicBezTo>
                  <a:cubicBezTo>
                    <a:pt x="2721" y="1005"/>
                    <a:pt x="2702" y="1017"/>
                    <a:pt x="2682" y="1028"/>
                  </a:cubicBezTo>
                  <a:cubicBezTo>
                    <a:pt x="2690" y="1024"/>
                    <a:pt x="2697" y="1020"/>
                    <a:pt x="2704" y="1017"/>
                  </a:cubicBezTo>
                  <a:lnTo>
                    <a:pt x="2704" y="1017"/>
                  </a:lnTo>
                  <a:cubicBezTo>
                    <a:pt x="2634" y="1054"/>
                    <a:pt x="2567" y="1091"/>
                    <a:pt x="2521" y="1157"/>
                  </a:cubicBezTo>
                  <a:cubicBezTo>
                    <a:pt x="2496" y="1195"/>
                    <a:pt x="2485" y="1236"/>
                    <a:pt x="2480" y="1280"/>
                  </a:cubicBezTo>
                  <a:cubicBezTo>
                    <a:pt x="2365" y="1317"/>
                    <a:pt x="2251" y="1355"/>
                    <a:pt x="2137" y="1395"/>
                  </a:cubicBezTo>
                  <a:cubicBezTo>
                    <a:pt x="2109" y="1404"/>
                    <a:pt x="2082" y="1414"/>
                    <a:pt x="2054" y="1424"/>
                  </a:cubicBezTo>
                  <a:cubicBezTo>
                    <a:pt x="2045" y="1422"/>
                    <a:pt x="2036" y="1419"/>
                    <a:pt x="2027" y="1417"/>
                  </a:cubicBezTo>
                  <a:cubicBezTo>
                    <a:pt x="1970" y="1333"/>
                    <a:pt x="1897" y="1259"/>
                    <a:pt x="1804" y="1213"/>
                  </a:cubicBezTo>
                  <a:cubicBezTo>
                    <a:pt x="1716" y="1170"/>
                    <a:pt x="1626" y="1144"/>
                    <a:pt x="1526" y="1137"/>
                  </a:cubicBezTo>
                  <a:cubicBezTo>
                    <a:pt x="1511" y="1136"/>
                    <a:pt x="1495" y="1135"/>
                    <a:pt x="1480" y="1135"/>
                  </a:cubicBezTo>
                  <a:cubicBezTo>
                    <a:pt x="1390" y="1135"/>
                    <a:pt x="1295" y="1152"/>
                    <a:pt x="1210" y="1177"/>
                  </a:cubicBezTo>
                  <a:cubicBezTo>
                    <a:pt x="1093" y="1210"/>
                    <a:pt x="978" y="1259"/>
                    <a:pt x="871" y="1317"/>
                  </a:cubicBezTo>
                  <a:cubicBezTo>
                    <a:pt x="773" y="1370"/>
                    <a:pt x="679" y="1426"/>
                    <a:pt x="588" y="1491"/>
                  </a:cubicBezTo>
                  <a:cubicBezTo>
                    <a:pt x="537" y="1528"/>
                    <a:pt x="496" y="1571"/>
                    <a:pt x="460" y="1621"/>
                  </a:cubicBezTo>
                  <a:cubicBezTo>
                    <a:pt x="367" y="1705"/>
                    <a:pt x="276" y="1810"/>
                    <a:pt x="242" y="1928"/>
                  </a:cubicBezTo>
                  <a:cubicBezTo>
                    <a:pt x="196" y="1954"/>
                    <a:pt x="152" y="1983"/>
                    <a:pt x="108" y="2014"/>
                  </a:cubicBezTo>
                  <a:cubicBezTo>
                    <a:pt x="48" y="2056"/>
                    <a:pt x="16" y="2128"/>
                    <a:pt x="25" y="2197"/>
                  </a:cubicBezTo>
                  <a:cubicBezTo>
                    <a:pt x="9" y="2244"/>
                    <a:pt x="11" y="2297"/>
                    <a:pt x="30" y="2342"/>
                  </a:cubicBezTo>
                  <a:cubicBezTo>
                    <a:pt x="17" y="2366"/>
                    <a:pt x="6" y="2392"/>
                    <a:pt x="4" y="2422"/>
                  </a:cubicBezTo>
                  <a:cubicBezTo>
                    <a:pt x="1" y="2470"/>
                    <a:pt x="16" y="2518"/>
                    <a:pt x="46" y="2556"/>
                  </a:cubicBezTo>
                  <a:cubicBezTo>
                    <a:pt x="84" y="2602"/>
                    <a:pt x="126" y="2638"/>
                    <a:pt x="185" y="2653"/>
                  </a:cubicBezTo>
                  <a:cubicBezTo>
                    <a:pt x="209" y="2660"/>
                    <a:pt x="233" y="2663"/>
                    <a:pt x="257" y="2664"/>
                  </a:cubicBezTo>
                  <a:cubicBezTo>
                    <a:pt x="264" y="2665"/>
                    <a:pt x="271" y="2665"/>
                    <a:pt x="278" y="2665"/>
                  </a:cubicBezTo>
                  <a:cubicBezTo>
                    <a:pt x="298" y="2665"/>
                    <a:pt x="320" y="2664"/>
                    <a:pt x="340" y="2661"/>
                  </a:cubicBezTo>
                  <a:cubicBezTo>
                    <a:pt x="470" y="2645"/>
                    <a:pt x="596" y="2622"/>
                    <a:pt x="721" y="2583"/>
                  </a:cubicBezTo>
                  <a:cubicBezTo>
                    <a:pt x="786" y="2564"/>
                    <a:pt x="869" y="2540"/>
                    <a:pt x="945" y="2506"/>
                  </a:cubicBezTo>
                  <a:cubicBezTo>
                    <a:pt x="974" y="2535"/>
                    <a:pt x="1007" y="2559"/>
                    <a:pt x="1052" y="2575"/>
                  </a:cubicBezTo>
                  <a:cubicBezTo>
                    <a:pt x="1117" y="2598"/>
                    <a:pt x="1185" y="2599"/>
                    <a:pt x="1253" y="2599"/>
                  </a:cubicBezTo>
                  <a:cubicBezTo>
                    <a:pt x="1265" y="2599"/>
                    <a:pt x="1276" y="2599"/>
                    <a:pt x="1288" y="2599"/>
                  </a:cubicBezTo>
                  <a:cubicBezTo>
                    <a:pt x="1427" y="2605"/>
                    <a:pt x="1566" y="2607"/>
                    <a:pt x="1704" y="2607"/>
                  </a:cubicBezTo>
                  <a:cubicBezTo>
                    <a:pt x="1978" y="2607"/>
                    <a:pt x="2251" y="2599"/>
                    <a:pt x="2524" y="2590"/>
                  </a:cubicBezTo>
                  <a:cubicBezTo>
                    <a:pt x="2612" y="2588"/>
                    <a:pt x="2702" y="2583"/>
                    <a:pt x="2790" y="2579"/>
                  </a:cubicBezTo>
                  <a:cubicBezTo>
                    <a:pt x="2840" y="2576"/>
                    <a:pt x="2889" y="2574"/>
                    <a:pt x="2941" y="2571"/>
                  </a:cubicBezTo>
                  <a:cubicBezTo>
                    <a:pt x="3009" y="2567"/>
                    <a:pt x="3079" y="2560"/>
                    <a:pt x="3149" y="2557"/>
                  </a:cubicBezTo>
                  <a:cubicBezTo>
                    <a:pt x="3170" y="2555"/>
                    <a:pt x="3193" y="2555"/>
                    <a:pt x="3215" y="2554"/>
                  </a:cubicBezTo>
                  <a:cubicBezTo>
                    <a:pt x="3223" y="2556"/>
                    <a:pt x="3232" y="2559"/>
                    <a:pt x="3241" y="2562"/>
                  </a:cubicBezTo>
                  <a:cubicBezTo>
                    <a:pt x="3304" y="2575"/>
                    <a:pt x="3368" y="2590"/>
                    <a:pt x="3433" y="2596"/>
                  </a:cubicBezTo>
                  <a:cubicBezTo>
                    <a:pt x="3487" y="2599"/>
                    <a:pt x="3541" y="2602"/>
                    <a:pt x="3596" y="2602"/>
                  </a:cubicBezTo>
                  <a:cubicBezTo>
                    <a:pt x="3646" y="2602"/>
                    <a:pt x="3696" y="2602"/>
                    <a:pt x="3748" y="2599"/>
                  </a:cubicBezTo>
                  <a:cubicBezTo>
                    <a:pt x="3852" y="2596"/>
                    <a:pt x="3956" y="2592"/>
                    <a:pt x="4060" y="2588"/>
                  </a:cubicBezTo>
                  <a:cubicBezTo>
                    <a:pt x="4135" y="2586"/>
                    <a:pt x="4211" y="2576"/>
                    <a:pt x="4285" y="2570"/>
                  </a:cubicBezTo>
                  <a:cubicBezTo>
                    <a:pt x="4366" y="2564"/>
                    <a:pt x="4448" y="2558"/>
                    <a:pt x="4529" y="2549"/>
                  </a:cubicBezTo>
                  <a:cubicBezTo>
                    <a:pt x="4605" y="2539"/>
                    <a:pt x="4682" y="2531"/>
                    <a:pt x="4759" y="2522"/>
                  </a:cubicBezTo>
                  <a:cubicBezTo>
                    <a:pt x="4884" y="2516"/>
                    <a:pt x="5010" y="2510"/>
                    <a:pt x="5135" y="2501"/>
                  </a:cubicBezTo>
                  <a:cubicBezTo>
                    <a:pt x="5176" y="2509"/>
                    <a:pt x="5217" y="2510"/>
                    <a:pt x="5260" y="2510"/>
                  </a:cubicBezTo>
                  <a:cubicBezTo>
                    <a:pt x="5314" y="2512"/>
                    <a:pt x="5369" y="2513"/>
                    <a:pt x="5423" y="2513"/>
                  </a:cubicBezTo>
                  <a:cubicBezTo>
                    <a:pt x="5581" y="2513"/>
                    <a:pt x="5738" y="2505"/>
                    <a:pt x="5893" y="2479"/>
                  </a:cubicBezTo>
                  <a:cubicBezTo>
                    <a:pt x="5939" y="2477"/>
                    <a:pt x="5984" y="2474"/>
                    <a:pt x="6030" y="2470"/>
                  </a:cubicBezTo>
                  <a:cubicBezTo>
                    <a:pt x="6074" y="2468"/>
                    <a:pt x="6115" y="2464"/>
                    <a:pt x="6157" y="2461"/>
                  </a:cubicBezTo>
                  <a:cubicBezTo>
                    <a:pt x="6187" y="2458"/>
                    <a:pt x="6218" y="2459"/>
                    <a:pt x="6246" y="2454"/>
                  </a:cubicBezTo>
                  <a:cubicBezTo>
                    <a:pt x="6284" y="2448"/>
                    <a:pt x="6317" y="2438"/>
                    <a:pt x="6352" y="2422"/>
                  </a:cubicBezTo>
                  <a:cubicBezTo>
                    <a:pt x="6381" y="2408"/>
                    <a:pt x="6405" y="2388"/>
                    <a:pt x="6424" y="2361"/>
                  </a:cubicBezTo>
                  <a:cubicBezTo>
                    <a:pt x="6432" y="2360"/>
                    <a:pt x="6441" y="2358"/>
                    <a:pt x="6449" y="2357"/>
                  </a:cubicBezTo>
                  <a:cubicBezTo>
                    <a:pt x="6522" y="2343"/>
                    <a:pt x="6583" y="2287"/>
                    <a:pt x="6597" y="2213"/>
                  </a:cubicBezTo>
                  <a:cubicBezTo>
                    <a:pt x="6607" y="2169"/>
                    <a:pt x="6604" y="2133"/>
                    <a:pt x="6592" y="2090"/>
                  </a:cubicBezTo>
                  <a:cubicBezTo>
                    <a:pt x="6572" y="2022"/>
                    <a:pt x="6510" y="1972"/>
                    <a:pt x="6441" y="1962"/>
                  </a:cubicBezTo>
                  <a:cubicBezTo>
                    <a:pt x="6412" y="1916"/>
                    <a:pt x="6370" y="1875"/>
                    <a:pt x="6323" y="1843"/>
                  </a:cubicBezTo>
                  <a:cubicBezTo>
                    <a:pt x="6362" y="1814"/>
                    <a:pt x="6393" y="1774"/>
                    <a:pt x="6414" y="1731"/>
                  </a:cubicBezTo>
                  <a:cubicBezTo>
                    <a:pt x="6443" y="1674"/>
                    <a:pt x="6445" y="1607"/>
                    <a:pt x="6427" y="1546"/>
                  </a:cubicBezTo>
                  <a:cubicBezTo>
                    <a:pt x="6404" y="1474"/>
                    <a:pt x="6345" y="1406"/>
                    <a:pt x="6283" y="1362"/>
                  </a:cubicBezTo>
                  <a:cubicBezTo>
                    <a:pt x="6273" y="1355"/>
                    <a:pt x="6261" y="1347"/>
                    <a:pt x="6250" y="1340"/>
                  </a:cubicBezTo>
                  <a:cubicBezTo>
                    <a:pt x="6246" y="1292"/>
                    <a:pt x="6231" y="1244"/>
                    <a:pt x="6209" y="1200"/>
                  </a:cubicBezTo>
                  <a:cubicBezTo>
                    <a:pt x="6166" y="1113"/>
                    <a:pt x="6083" y="1046"/>
                    <a:pt x="5992" y="1006"/>
                  </a:cubicBezTo>
                  <a:cubicBezTo>
                    <a:pt x="5986" y="985"/>
                    <a:pt x="5976" y="965"/>
                    <a:pt x="5965" y="945"/>
                  </a:cubicBezTo>
                  <a:cubicBezTo>
                    <a:pt x="5966" y="924"/>
                    <a:pt x="5963" y="904"/>
                    <a:pt x="5957" y="883"/>
                  </a:cubicBezTo>
                  <a:cubicBezTo>
                    <a:pt x="5926" y="783"/>
                    <a:pt x="5830" y="722"/>
                    <a:pt x="5734" y="695"/>
                  </a:cubicBezTo>
                  <a:cubicBezTo>
                    <a:pt x="5728" y="694"/>
                    <a:pt x="5724" y="693"/>
                    <a:pt x="5719" y="692"/>
                  </a:cubicBezTo>
                  <a:cubicBezTo>
                    <a:pt x="5725" y="668"/>
                    <a:pt x="5726" y="642"/>
                    <a:pt x="5721" y="615"/>
                  </a:cubicBezTo>
                  <a:cubicBezTo>
                    <a:pt x="5707" y="533"/>
                    <a:pt x="5633" y="466"/>
                    <a:pt x="5550" y="462"/>
                  </a:cubicBezTo>
                  <a:cubicBezTo>
                    <a:pt x="5537" y="410"/>
                    <a:pt x="5504" y="362"/>
                    <a:pt x="5464" y="324"/>
                  </a:cubicBezTo>
                  <a:cubicBezTo>
                    <a:pt x="5404" y="268"/>
                    <a:pt x="5311" y="255"/>
                    <a:pt x="5232" y="254"/>
                  </a:cubicBezTo>
                  <a:cubicBezTo>
                    <a:pt x="5205" y="254"/>
                    <a:pt x="5178" y="254"/>
                    <a:pt x="5152" y="255"/>
                  </a:cubicBezTo>
                  <a:cubicBezTo>
                    <a:pt x="5146" y="252"/>
                    <a:pt x="5142" y="249"/>
                    <a:pt x="5136" y="246"/>
                  </a:cubicBezTo>
                  <a:cubicBezTo>
                    <a:pt x="5098" y="225"/>
                    <a:pt x="5061" y="199"/>
                    <a:pt x="5019" y="184"/>
                  </a:cubicBezTo>
                  <a:cubicBezTo>
                    <a:pt x="4975" y="171"/>
                    <a:pt x="4929" y="159"/>
                    <a:pt x="4883" y="155"/>
                  </a:cubicBezTo>
                  <a:cubicBezTo>
                    <a:pt x="4839" y="151"/>
                    <a:pt x="4795" y="149"/>
                    <a:pt x="4750" y="149"/>
                  </a:cubicBezTo>
                  <a:cubicBezTo>
                    <a:pt x="4686" y="149"/>
                    <a:pt x="4622" y="153"/>
                    <a:pt x="4559" y="158"/>
                  </a:cubicBezTo>
                  <a:cubicBezTo>
                    <a:pt x="4540" y="160"/>
                    <a:pt x="4521" y="163"/>
                    <a:pt x="4503" y="165"/>
                  </a:cubicBezTo>
                  <a:cubicBezTo>
                    <a:pt x="4489" y="141"/>
                    <a:pt x="4472" y="119"/>
                    <a:pt x="4451" y="100"/>
                  </a:cubicBezTo>
                  <a:cubicBezTo>
                    <a:pt x="4379" y="35"/>
                    <a:pt x="4277" y="12"/>
                    <a:pt x="4184" y="2"/>
                  </a:cubicBezTo>
                  <a:cubicBezTo>
                    <a:pt x="4172" y="1"/>
                    <a:pt x="4160" y="1"/>
                    <a:pt x="4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4"/>
            <p:cNvSpPr/>
            <p:nvPr/>
          </p:nvSpPr>
          <p:spPr>
            <a:xfrm>
              <a:off x="3665625" y="643200"/>
              <a:ext cx="172725" cy="17150"/>
            </a:xfrm>
            <a:custGeom>
              <a:avLst/>
              <a:gdLst/>
              <a:ahLst/>
              <a:cxnLst/>
              <a:rect l="l" t="t" r="r" b="b"/>
              <a:pathLst>
                <a:path w="6909" h="686" extrusionOk="0">
                  <a:moveTo>
                    <a:pt x="5396" y="45"/>
                  </a:moveTo>
                  <a:cubicBezTo>
                    <a:pt x="5399" y="45"/>
                    <a:pt x="5402" y="45"/>
                    <a:pt x="5406" y="45"/>
                  </a:cubicBezTo>
                  <a:lnTo>
                    <a:pt x="5406" y="45"/>
                  </a:lnTo>
                  <a:cubicBezTo>
                    <a:pt x="5402" y="45"/>
                    <a:pt x="5399" y="45"/>
                    <a:pt x="5396" y="45"/>
                  </a:cubicBezTo>
                  <a:close/>
                  <a:moveTo>
                    <a:pt x="5389" y="626"/>
                  </a:move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lnTo>
                    <a:pt x="5401" y="627"/>
                  </a:lnTo>
                  <a:cubicBezTo>
                    <a:pt x="5397" y="627"/>
                    <a:pt x="5393" y="627"/>
                    <a:pt x="5389" y="626"/>
                  </a:cubicBezTo>
                  <a:close/>
                  <a:moveTo>
                    <a:pt x="6541" y="0"/>
                  </a:moveTo>
                  <a:cubicBezTo>
                    <a:pt x="6404" y="0"/>
                    <a:pt x="6264" y="16"/>
                    <a:pt x="6127" y="29"/>
                  </a:cubicBezTo>
                  <a:cubicBezTo>
                    <a:pt x="6006" y="38"/>
                    <a:pt x="5884" y="41"/>
                    <a:pt x="5762" y="43"/>
                  </a:cubicBezTo>
                  <a:cubicBezTo>
                    <a:pt x="5675" y="43"/>
                    <a:pt x="5588" y="47"/>
                    <a:pt x="5501" y="47"/>
                  </a:cubicBezTo>
                  <a:cubicBezTo>
                    <a:pt x="5469" y="47"/>
                    <a:pt x="5437" y="47"/>
                    <a:pt x="5406" y="45"/>
                  </a:cubicBezTo>
                  <a:lnTo>
                    <a:pt x="5406" y="45"/>
                  </a:lnTo>
                  <a:cubicBezTo>
                    <a:pt x="5406" y="45"/>
                    <a:pt x="5407" y="45"/>
                    <a:pt x="5408" y="45"/>
                  </a:cubicBezTo>
                  <a:lnTo>
                    <a:pt x="5408" y="45"/>
                  </a:lnTo>
                  <a:cubicBezTo>
                    <a:pt x="5185" y="34"/>
                    <a:pt x="4962" y="32"/>
                    <a:pt x="4739" y="27"/>
                  </a:cubicBezTo>
                  <a:cubicBezTo>
                    <a:pt x="4716" y="26"/>
                    <a:pt x="4694" y="26"/>
                    <a:pt x="4672" y="26"/>
                  </a:cubicBezTo>
                  <a:cubicBezTo>
                    <a:pt x="4575" y="26"/>
                    <a:pt x="4479" y="31"/>
                    <a:pt x="4382" y="36"/>
                  </a:cubicBezTo>
                  <a:cubicBezTo>
                    <a:pt x="4277" y="39"/>
                    <a:pt x="4173" y="37"/>
                    <a:pt x="4067" y="39"/>
                  </a:cubicBezTo>
                  <a:cubicBezTo>
                    <a:pt x="3966" y="40"/>
                    <a:pt x="3863" y="45"/>
                    <a:pt x="3760" y="49"/>
                  </a:cubicBezTo>
                  <a:cubicBezTo>
                    <a:pt x="3717" y="51"/>
                    <a:pt x="3674" y="52"/>
                    <a:pt x="3630" y="52"/>
                  </a:cubicBezTo>
                  <a:cubicBezTo>
                    <a:pt x="3578" y="52"/>
                    <a:pt x="3525" y="51"/>
                    <a:pt x="3473" y="51"/>
                  </a:cubicBezTo>
                  <a:cubicBezTo>
                    <a:pt x="3450" y="50"/>
                    <a:pt x="3427" y="50"/>
                    <a:pt x="3404" y="50"/>
                  </a:cubicBezTo>
                  <a:cubicBezTo>
                    <a:pt x="3350" y="50"/>
                    <a:pt x="3295" y="51"/>
                    <a:pt x="3241" y="52"/>
                  </a:cubicBezTo>
                  <a:cubicBezTo>
                    <a:pt x="3164" y="49"/>
                    <a:pt x="3087" y="47"/>
                    <a:pt x="3011" y="47"/>
                  </a:cubicBezTo>
                  <a:cubicBezTo>
                    <a:pt x="2994" y="47"/>
                    <a:pt x="2978" y="47"/>
                    <a:pt x="2962" y="47"/>
                  </a:cubicBezTo>
                  <a:cubicBezTo>
                    <a:pt x="2919" y="48"/>
                    <a:pt x="2877" y="48"/>
                    <a:pt x="2834" y="48"/>
                  </a:cubicBezTo>
                  <a:cubicBezTo>
                    <a:pt x="2687" y="48"/>
                    <a:pt x="2540" y="45"/>
                    <a:pt x="2393" y="43"/>
                  </a:cubicBezTo>
                  <a:cubicBezTo>
                    <a:pt x="2202" y="40"/>
                    <a:pt x="2011" y="32"/>
                    <a:pt x="1820" y="30"/>
                  </a:cubicBezTo>
                  <a:cubicBezTo>
                    <a:pt x="1796" y="30"/>
                    <a:pt x="1771" y="30"/>
                    <a:pt x="1746" y="30"/>
                  </a:cubicBezTo>
                  <a:cubicBezTo>
                    <a:pt x="1460" y="30"/>
                    <a:pt x="1174" y="47"/>
                    <a:pt x="888" y="47"/>
                  </a:cubicBezTo>
                  <a:cubicBezTo>
                    <a:pt x="809" y="47"/>
                    <a:pt x="730" y="46"/>
                    <a:pt x="651" y="43"/>
                  </a:cubicBezTo>
                  <a:cubicBezTo>
                    <a:pt x="585" y="38"/>
                    <a:pt x="518" y="30"/>
                    <a:pt x="453" y="30"/>
                  </a:cubicBezTo>
                  <a:cubicBezTo>
                    <a:pt x="427" y="30"/>
                    <a:pt x="402" y="31"/>
                    <a:pt x="377" y="35"/>
                  </a:cubicBezTo>
                  <a:cubicBezTo>
                    <a:pt x="296" y="44"/>
                    <a:pt x="236" y="110"/>
                    <a:pt x="222" y="188"/>
                  </a:cubicBezTo>
                  <a:cubicBezTo>
                    <a:pt x="220" y="189"/>
                    <a:pt x="216" y="189"/>
                    <a:pt x="214" y="190"/>
                  </a:cubicBezTo>
                  <a:cubicBezTo>
                    <a:pt x="116" y="224"/>
                    <a:pt x="21" y="290"/>
                    <a:pt x="8" y="402"/>
                  </a:cubicBezTo>
                  <a:cubicBezTo>
                    <a:pt x="0" y="479"/>
                    <a:pt x="43" y="562"/>
                    <a:pt x="116" y="597"/>
                  </a:cubicBezTo>
                  <a:cubicBezTo>
                    <a:pt x="184" y="631"/>
                    <a:pt x="261" y="651"/>
                    <a:pt x="336" y="668"/>
                  </a:cubicBezTo>
                  <a:cubicBezTo>
                    <a:pt x="374" y="677"/>
                    <a:pt x="412" y="682"/>
                    <a:pt x="449" y="683"/>
                  </a:cubicBezTo>
                  <a:cubicBezTo>
                    <a:pt x="476" y="685"/>
                    <a:pt x="503" y="685"/>
                    <a:pt x="530" y="685"/>
                  </a:cubicBezTo>
                  <a:cubicBezTo>
                    <a:pt x="557" y="685"/>
                    <a:pt x="584" y="685"/>
                    <a:pt x="612" y="684"/>
                  </a:cubicBezTo>
                  <a:cubicBezTo>
                    <a:pt x="707" y="682"/>
                    <a:pt x="800" y="683"/>
                    <a:pt x="895" y="676"/>
                  </a:cubicBezTo>
                  <a:cubicBezTo>
                    <a:pt x="1083" y="662"/>
                    <a:pt x="1268" y="634"/>
                    <a:pt x="1455" y="615"/>
                  </a:cubicBezTo>
                  <a:cubicBezTo>
                    <a:pt x="1672" y="609"/>
                    <a:pt x="1889" y="611"/>
                    <a:pt x="2106" y="609"/>
                  </a:cubicBezTo>
                  <a:cubicBezTo>
                    <a:pt x="2121" y="608"/>
                    <a:pt x="2135" y="608"/>
                    <a:pt x="2150" y="608"/>
                  </a:cubicBezTo>
                  <a:cubicBezTo>
                    <a:pt x="2242" y="608"/>
                    <a:pt x="2333" y="611"/>
                    <a:pt x="2424" y="613"/>
                  </a:cubicBezTo>
                  <a:cubicBezTo>
                    <a:pt x="2439" y="613"/>
                    <a:pt x="2454" y="614"/>
                    <a:pt x="2469" y="614"/>
                  </a:cubicBezTo>
                  <a:cubicBezTo>
                    <a:pt x="2562" y="614"/>
                    <a:pt x="2655" y="608"/>
                    <a:pt x="2749" y="604"/>
                  </a:cubicBezTo>
                  <a:cubicBezTo>
                    <a:pt x="2940" y="596"/>
                    <a:pt x="3132" y="589"/>
                    <a:pt x="3324" y="588"/>
                  </a:cubicBezTo>
                  <a:cubicBezTo>
                    <a:pt x="3526" y="588"/>
                    <a:pt x="3730" y="594"/>
                    <a:pt x="3932" y="597"/>
                  </a:cubicBezTo>
                  <a:cubicBezTo>
                    <a:pt x="4334" y="604"/>
                    <a:pt x="4734" y="601"/>
                    <a:pt x="5134" y="613"/>
                  </a:cubicBezTo>
                  <a:lnTo>
                    <a:pt x="5134" y="613"/>
                  </a:lnTo>
                  <a:cubicBezTo>
                    <a:pt x="5215" y="617"/>
                    <a:pt x="5296" y="622"/>
                    <a:pt x="5377" y="626"/>
                  </a:cubicBezTo>
                  <a:lnTo>
                    <a:pt x="5377" y="626"/>
                  </a:lnTo>
                  <a:cubicBezTo>
                    <a:pt x="5377" y="626"/>
                    <a:pt x="5377" y="626"/>
                    <a:pt x="5377" y="626"/>
                  </a:cubicBezTo>
                  <a:cubicBezTo>
                    <a:pt x="5381" y="626"/>
                    <a:pt x="5385" y="626"/>
                    <a:pt x="5389" y="626"/>
                  </a:cubicBezTo>
                  <a:lnTo>
                    <a:pt x="5389" y="626"/>
                  </a:lnTo>
                  <a:cubicBezTo>
                    <a:pt x="5389" y="626"/>
                    <a:pt x="5389" y="626"/>
                    <a:pt x="5389" y="626"/>
                  </a:cubicBezTo>
                  <a:lnTo>
                    <a:pt x="5389" y="626"/>
                  </a:lnTo>
                  <a:cubicBezTo>
                    <a:pt x="5393" y="627"/>
                    <a:pt x="5397" y="627"/>
                    <a:pt x="5401" y="627"/>
                  </a:cubicBezTo>
                  <a:cubicBezTo>
                    <a:pt x="5401" y="627"/>
                    <a:pt x="5401" y="627"/>
                    <a:pt x="5401" y="627"/>
                  </a:cubicBezTo>
                  <a:lnTo>
                    <a:pt x="5401" y="627"/>
                  </a:lnTo>
                  <a:cubicBezTo>
                    <a:pt x="5606" y="637"/>
                    <a:pt x="5811" y="644"/>
                    <a:pt x="6016" y="644"/>
                  </a:cubicBezTo>
                  <a:cubicBezTo>
                    <a:pt x="6041" y="644"/>
                    <a:pt x="6065" y="644"/>
                    <a:pt x="6090" y="644"/>
                  </a:cubicBezTo>
                  <a:cubicBezTo>
                    <a:pt x="6199" y="642"/>
                    <a:pt x="6309" y="633"/>
                    <a:pt x="6416" y="621"/>
                  </a:cubicBezTo>
                  <a:cubicBezTo>
                    <a:pt x="6473" y="615"/>
                    <a:pt x="6529" y="607"/>
                    <a:pt x="6586" y="598"/>
                  </a:cubicBezTo>
                  <a:cubicBezTo>
                    <a:pt x="6670" y="586"/>
                    <a:pt x="6766" y="569"/>
                    <a:pt x="6830" y="511"/>
                  </a:cubicBezTo>
                  <a:cubicBezTo>
                    <a:pt x="6879" y="466"/>
                    <a:pt x="6909" y="407"/>
                    <a:pt x="6899" y="339"/>
                  </a:cubicBezTo>
                  <a:cubicBezTo>
                    <a:pt x="6889" y="279"/>
                    <a:pt x="6854" y="234"/>
                    <a:pt x="6804" y="203"/>
                  </a:cubicBezTo>
                  <a:cubicBezTo>
                    <a:pt x="6789" y="194"/>
                    <a:pt x="6773" y="188"/>
                    <a:pt x="6757" y="183"/>
                  </a:cubicBezTo>
                  <a:lnTo>
                    <a:pt x="6757" y="182"/>
                  </a:lnTo>
                  <a:cubicBezTo>
                    <a:pt x="6755" y="79"/>
                    <a:pt x="6669" y="4"/>
                    <a:pt x="6568" y="0"/>
                  </a:cubicBezTo>
                  <a:cubicBezTo>
                    <a:pt x="6559" y="0"/>
                    <a:pt x="6550" y="0"/>
                    <a:pt x="6541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4"/>
            <p:cNvSpPr/>
            <p:nvPr/>
          </p:nvSpPr>
          <p:spPr>
            <a:xfrm>
              <a:off x="3770175" y="6244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05" y="1"/>
                  </a:moveTo>
                  <a:cubicBezTo>
                    <a:pt x="109" y="1"/>
                    <a:pt x="23" y="65"/>
                    <a:pt x="12" y="165"/>
                  </a:cubicBezTo>
                  <a:cubicBezTo>
                    <a:pt x="1" y="262"/>
                    <a:pt x="74" y="364"/>
                    <a:pt x="176" y="369"/>
                  </a:cubicBezTo>
                  <a:cubicBezTo>
                    <a:pt x="180" y="370"/>
                    <a:pt x="184" y="370"/>
                    <a:pt x="188" y="370"/>
                  </a:cubicBezTo>
                  <a:cubicBezTo>
                    <a:pt x="284" y="370"/>
                    <a:pt x="370" y="306"/>
                    <a:pt x="380" y="206"/>
                  </a:cubicBezTo>
                  <a:cubicBezTo>
                    <a:pt x="391" y="110"/>
                    <a:pt x="318" y="7"/>
                    <a:pt x="217" y="1"/>
                  </a:cubicBezTo>
                  <a:cubicBezTo>
                    <a:pt x="213" y="1"/>
                    <a:pt x="209" y="1"/>
                    <a:pt x="205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4"/>
            <p:cNvSpPr/>
            <p:nvPr/>
          </p:nvSpPr>
          <p:spPr>
            <a:xfrm>
              <a:off x="3784175" y="624800"/>
              <a:ext cx="9725" cy="9250"/>
            </a:xfrm>
            <a:custGeom>
              <a:avLst/>
              <a:gdLst/>
              <a:ahLst/>
              <a:cxnLst/>
              <a:rect l="l" t="t" r="r" b="b"/>
              <a:pathLst>
                <a:path w="389" h="370" extrusionOk="0">
                  <a:moveTo>
                    <a:pt x="203" y="1"/>
                  </a:moveTo>
                  <a:cubicBezTo>
                    <a:pt x="107" y="1"/>
                    <a:pt x="21" y="65"/>
                    <a:pt x="10" y="165"/>
                  </a:cubicBezTo>
                  <a:cubicBezTo>
                    <a:pt x="0" y="261"/>
                    <a:pt x="73" y="363"/>
                    <a:pt x="174" y="369"/>
                  </a:cubicBezTo>
                  <a:cubicBezTo>
                    <a:pt x="178" y="369"/>
                    <a:pt x="182" y="370"/>
                    <a:pt x="186" y="370"/>
                  </a:cubicBezTo>
                  <a:cubicBezTo>
                    <a:pt x="282" y="370"/>
                    <a:pt x="368" y="306"/>
                    <a:pt x="378" y="206"/>
                  </a:cubicBezTo>
                  <a:cubicBezTo>
                    <a:pt x="389" y="108"/>
                    <a:pt x="316" y="7"/>
                    <a:pt x="215" y="1"/>
                  </a:cubicBezTo>
                  <a:cubicBezTo>
                    <a:pt x="211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4"/>
            <p:cNvSpPr/>
            <p:nvPr/>
          </p:nvSpPr>
          <p:spPr>
            <a:xfrm>
              <a:off x="3659575" y="587325"/>
              <a:ext cx="181250" cy="79400"/>
            </a:xfrm>
            <a:custGeom>
              <a:avLst/>
              <a:gdLst/>
              <a:ahLst/>
              <a:cxnLst/>
              <a:rect l="l" t="t" r="r" b="b"/>
              <a:pathLst>
                <a:path w="7250" h="3176" extrusionOk="0">
                  <a:moveTo>
                    <a:pt x="6001" y="922"/>
                  </a:moveTo>
                  <a:cubicBezTo>
                    <a:pt x="6003" y="923"/>
                    <a:pt x="6005" y="925"/>
                    <a:pt x="6007" y="927"/>
                  </a:cubicBezTo>
                  <a:cubicBezTo>
                    <a:pt x="6005" y="925"/>
                    <a:pt x="6003" y="924"/>
                    <a:pt x="6001" y="922"/>
                  </a:cubicBezTo>
                  <a:close/>
                  <a:moveTo>
                    <a:pt x="4662" y="370"/>
                  </a:moveTo>
                  <a:cubicBezTo>
                    <a:pt x="4729" y="374"/>
                    <a:pt x="4793" y="378"/>
                    <a:pt x="4861" y="385"/>
                  </a:cubicBezTo>
                  <a:cubicBezTo>
                    <a:pt x="5000" y="406"/>
                    <a:pt x="5136" y="431"/>
                    <a:pt x="5273" y="464"/>
                  </a:cubicBezTo>
                  <a:cubicBezTo>
                    <a:pt x="5330" y="480"/>
                    <a:pt x="5387" y="499"/>
                    <a:pt x="5441" y="520"/>
                  </a:cubicBezTo>
                  <a:cubicBezTo>
                    <a:pt x="5465" y="531"/>
                    <a:pt x="5491" y="543"/>
                    <a:pt x="5513" y="554"/>
                  </a:cubicBezTo>
                  <a:cubicBezTo>
                    <a:pt x="5617" y="616"/>
                    <a:pt x="5716" y="686"/>
                    <a:pt x="5813" y="756"/>
                  </a:cubicBezTo>
                  <a:cubicBezTo>
                    <a:pt x="5814" y="758"/>
                    <a:pt x="5815" y="758"/>
                    <a:pt x="5818" y="759"/>
                  </a:cubicBezTo>
                  <a:cubicBezTo>
                    <a:pt x="5818" y="759"/>
                    <a:pt x="5818" y="759"/>
                    <a:pt x="5818" y="760"/>
                  </a:cubicBezTo>
                  <a:lnTo>
                    <a:pt x="5818" y="760"/>
                  </a:lnTo>
                  <a:cubicBezTo>
                    <a:pt x="5818" y="760"/>
                    <a:pt x="5818" y="759"/>
                    <a:pt x="5818" y="759"/>
                  </a:cubicBezTo>
                  <a:lnTo>
                    <a:pt x="5818" y="759"/>
                  </a:lnTo>
                  <a:cubicBezTo>
                    <a:pt x="5819" y="760"/>
                    <a:pt x="5819" y="761"/>
                    <a:pt x="5820" y="761"/>
                  </a:cubicBezTo>
                  <a:lnTo>
                    <a:pt x="5820" y="761"/>
                  </a:lnTo>
                  <a:cubicBezTo>
                    <a:pt x="5820" y="761"/>
                    <a:pt x="5819" y="760"/>
                    <a:pt x="5818" y="760"/>
                  </a:cubicBezTo>
                  <a:lnTo>
                    <a:pt x="5818" y="760"/>
                  </a:lnTo>
                  <a:cubicBezTo>
                    <a:pt x="5819" y="760"/>
                    <a:pt x="5820" y="760"/>
                    <a:pt x="5821" y="761"/>
                  </a:cubicBezTo>
                  <a:cubicBezTo>
                    <a:pt x="5821" y="761"/>
                    <a:pt x="5821" y="761"/>
                    <a:pt x="5820" y="761"/>
                  </a:cubicBezTo>
                  <a:lnTo>
                    <a:pt x="5820" y="761"/>
                  </a:lnTo>
                  <a:cubicBezTo>
                    <a:pt x="5862" y="794"/>
                    <a:pt x="5901" y="826"/>
                    <a:pt x="5940" y="860"/>
                  </a:cubicBezTo>
                  <a:cubicBezTo>
                    <a:pt x="5941" y="862"/>
                    <a:pt x="5942" y="862"/>
                    <a:pt x="5943" y="864"/>
                  </a:cubicBezTo>
                  <a:cubicBezTo>
                    <a:pt x="5945" y="864"/>
                    <a:pt x="5946" y="865"/>
                    <a:pt x="5946" y="867"/>
                  </a:cubicBezTo>
                  <a:cubicBezTo>
                    <a:pt x="5953" y="873"/>
                    <a:pt x="5959" y="881"/>
                    <a:pt x="5966" y="886"/>
                  </a:cubicBezTo>
                  <a:cubicBezTo>
                    <a:pt x="5969" y="889"/>
                    <a:pt x="5973" y="893"/>
                    <a:pt x="5975" y="895"/>
                  </a:cubicBezTo>
                  <a:cubicBezTo>
                    <a:pt x="5978" y="897"/>
                    <a:pt x="5980" y="900"/>
                    <a:pt x="5981" y="902"/>
                  </a:cubicBezTo>
                  <a:cubicBezTo>
                    <a:pt x="5986" y="906"/>
                    <a:pt x="5991" y="911"/>
                    <a:pt x="5996" y="916"/>
                  </a:cubicBezTo>
                  <a:lnTo>
                    <a:pt x="5996" y="916"/>
                  </a:lnTo>
                  <a:cubicBezTo>
                    <a:pt x="5994" y="914"/>
                    <a:pt x="5991" y="913"/>
                    <a:pt x="5989" y="911"/>
                  </a:cubicBezTo>
                  <a:lnTo>
                    <a:pt x="5989" y="911"/>
                  </a:lnTo>
                  <a:cubicBezTo>
                    <a:pt x="6069" y="992"/>
                    <a:pt x="6150" y="1073"/>
                    <a:pt x="6233" y="1154"/>
                  </a:cubicBezTo>
                  <a:cubicBezTo>
                    <a:pt x="6261" y="1183"/>
                    <a:pt x="6289" y="1213"/>
                    <a:pt x="6315" y="1246"/>
                  </a:cubicBezTo>
                  <a:cubicBezTo>
                    <a:pt x="6333" y="1271"/>
                    <a:pt x="6350" y="1298"/>
                    <a:pt x="6368" y="1325"/>
                  </a:cubicBezTo>
                  <a:cubicBezTo>
                    <a:pt x="6402" y="1387"/>
                    <a:pt x="6435" y="1449"/>
                    <a:pt x="6472" y="1509"/>
                  </a:cubicBezTo>
                  <a:cubicBezTo>
                    <a:pt x="6511" y="1574"/>
                    <a:pt x="6551" y="1637"/>
                    <a:pt x="6591" y="1700"/>
                  </a:cubicBezTo>
                  <a:cubicBezTo>
                    <a:pt x="6640" y="1793"/>
                    <a:pt x="6683" y="1889"/>
                    <a:pt x="6724" y="1987"/>
                  </a:cubicBezTo>
                  <a:cubicBezTo>
                    <a:pt x="6734" y="2011"/>
                    <a:pt x="6742" y="2035"/>
                    <a:pt x="6750" y="2060"/>
                  </a:cubicBezTo>
                  <a:cubicBezTo>
                    <a:pt x="6759" y="2099"/>
                    <a:pt x="6766" y="2139"/>
                    <a:pt x="6772" y="2180"/>
                  </a:cubicBezTo>
                  <a:lnTo>
                    <a:pt x="6771" y="2179"/>
                  </a:lnTo>
                  <a:lnTo>
                    <a:pt x="6771" y="2179"/>
                  </a:lnTo>
                  <a:cubicBezTo>
                    <a:pt x="6790" y="2323"/>
                    <a:pt x="6795" y="2470"/>
                    <a:pt x="6810" y="2614"/>
                  </a:cubicBezTo>
                  <a:cubicBezTo>
                    <a:pt x="6814" y="2637"/>
                    <a:pt x="6818" y="2658"/>
                    <a:pt x="6822" y="2680"/>
                  </a:cubicBezTo>
                  <a:cubicBezTo>
                    <a:pt x="6736" y="2687"/>
                    <a:pt x="6651" y="2694"/>
                    <a:pt x="6567" y="2701"/>
                  </a:cubicBezTo>
                  <a:cubicBezTo>
                    <a:pt x="6489" y="2706"/>
                    <a:pt x="6409" y="2708"/>
                    <a:pt x="6332" y="2717"/>
                  </a:cubicBezTo>
                  <a:cubicBezTo>
                    <a:pt x="6301" y="2720"/>
                    <a:pt x="6274" y="2732"/>
                    <a:pt x="6249" y="2748"/>
                  </a:cubicBezTo>
                  <a:cubicBezTo>
                    <a:pt x="6211" y="2751"/>
                    <a:pt x="6173" y="2754"/>
                    <a:pt x="6135" y="2758"/>
                  </a:cubicBezTo>
                  <a:cubicBezTo>
                    <a:pt x="5981" y="2769"/>
                    <a:pt x="5827" y="2782"/>
                    <a:pt x="5671" y="2786"/>
                  </a:cubicBezTo>
                  <a:cubicBezTo>
                    <a:pt x="5603" y="2786"/>
                    <a:pt x="5533" y="2786"/>
                    <a:pt x="5464" y="2785"/>
                  </a:cubicBezTo>
                  <a:cubicBezTo>
                    <a:pt x="5278" y="2782"/>
                    <a:pt x="5091" y="2772"/>
                    <a:pt x="4906" y="2769"/>
                  </a:cubicBezTo>
                  <a:cubicBezTo>
                    <a:pt x="4897" y="2769"/>
                    <a:pt x="4887" y="2769"/>
                    <a:pt x="4878" y="2769"/>
                  </a:cubicBezTo>
                  <a:cubicBezTo>
                    <a:pt x="4685" y="2769"/>
                    <a:pt x="4492" y="2780"/>
                    <a:pt x="4299" y="2785"/>
                  </a:cubicBezTo>
                  <a:cubicBezTo>
                    <a:pt x="4089" y="2792"/>
                    <a:pt x="3879" y="2792"/>
                    <a:pt x="3669" y="2796"/>
                  </a:cubicBezTo>
                  <a:cubicBezTo>
                    <a:pt x="3477" y="2799"/>
                    <a:pt x="3285" y="2805"/>
                    <a:pt x="3093" y="2806"/>
                  </a:cubicBezTo>
                  <a:cubicBezTo>
                    <a:pt x="2907" y="2805"/>
                    <a:pt x="2725" y="2804"/>
                    <a:pt x="2540" y="2798"/>
                  </a:cubicBezTo>
                  <a:cubicBezTo>
                    <a:pt x="2126" y="2785"/>
                    <a:pt x="1713" y="2758"/>
                    <a:pt x="1299" y="2748"/>
                  </a:cubicBezTo>
                  <a:cubicBezTo>
                    <a:pt x="1113" y="2742"/>
                    <a:pt x="928" y="2742"/>
                    <a:pt x="744" y="2732"/>
                  </a:cubicBezTo>
                  <a:cubicBezTo>
                    <a:pt x="651" y="2726"/>
                    <a:pt x="560" y="2721"/>
                    <a:pt x="467" y="2717"/>
                  </a:cubicBezTo>
                  <a:cubicBezTo>
                    <a:pt x="483" y="2666"/>
                    <a:pt x="499" y="2616"/>
                    <a:pt x="516" y="2566"/>
                  </a:cubicBezTo>
                  <a:cubicBezTo>
                    <a:pt x="587" y="2400"/>
                    <a:pt x="662" y="2236"/>
                    <a:pt x="749" y="2079"/>
                  </a:cubicBezTo>
                  <a:cubicBezTo>
                    <a:pt x="774" y="2039"/>
                    <a:pt x="800" y="1999"/>
                    <a:pt x="827" y="1960"/>
                  </a:cubicBezTo>
                  <a:cubicBezTo>
                    <a:pt x="858" y="1920"/>
                    <a:pt x="890" y="1882"/>
                    <a:pt x="926" y="1845"/>
                  </a:cubicBezTo>
                  <a:cubicBezTo>
                    <a:pt x="965" y="1806"/>
                    <a:pt x="1007" y="1769"/>
                    <a:pt x="1050" y="1733"/>
                  </a:cubicBezTo>
                  <a:cubicBezTo>
                    <a:pt x="1106" y="1694"/>
                    <a:pt x="1163" y="1657"/>
                    <a:pt x="1220" y="1621"/>
                  </a:cubicBezTo>
                  <a:cubicBezTo>
                    <a:pt x="1271" y="1595"/>
                    <a:pt x="1323" y="1570"/>
                    <a:pt x="1375" y="1546"/>
                  </a:cubicBezTo>
                  <a:cubicBezTo>
                    <a:pt x="1418" y="1531"/>
                    <a:pt x="1459" y="1516"/>
                    <a:pt x="1502" y="1505"/>
                  </a:cubicBezTo>
                  <a:cubicBezTo>
                    <a:pt x="1533" y="1497"/>
                    <a:pt x="1565" y="1491"/>
                    <a:pt x="1597" y="1485"/>
                  </a:cubicBezTo>
                  <a:cubicBezTo>
                    <a:pt x="1630" y="1482"/>
                    <a:pt x="1662" y="1479"/>
                    <a:pt x="1695" y="1477"/>
                  </a:cubicBezTo>
                  <a:cubicBezTo>
                    <a:pt x="1755" y="1479"/>
                    <a:pt x="1811" y="1484"/>
                    <a:pt x="1869" y="1490"/>
                  </a:cubicBezTo>
                  <a:cubicBezTo>
                    <a:pt x="1962" y="1501"/>
                    <a:pt x="2052" y="1516"/>
                    <a:pt x="2142" y="1537"/>
                  </a:cubicBezTo>
                  <a:cubicBezTo>
                    <a:pt x="2178" y="1547"/>
                    <a:pt x="2213" y="1559"/>
                    <a:pt x="2248" y="1573"/>
                  </a:cubicBezTo>
                  <a:cubicBezTo>
                    <a:pt x="2252" y="1575"/>
                    <a:pt x="2258" y="1577"/>
                    <a:pt x="2264" y="1580"/>
                  </a:cubicBezTo>
                  <a:cubicBezTo>
                    <a:pt x="2271" y="1581"/>
                    <a:pt x="2279" y="1582"/>
                    <a:pt x="2285" y="1585"/>
                  </a:cubicBezTo>
                  <a:cubicBezTo>
                    <a:pt x="2319" y="1598"/>
                    <a:pt x="2352" y="1615"/>
                    <a:pt x="2384" y="1633"/>
                  </a:cubicBezTo>
                  <a:cubicBezTo>
                    <a:pt x="2396" y="1638"/>
                    <a:pt x="2409" y="1645"/>
                    <a:pt x="2421" y="1651"/>
                  </a:cubicBezTo>
                  <a:cubicBezTo>
                    <a:pt x="2421" y="1652"/>
                    <a:pt x="2421" y="1652"/>
                    <a:pt x="2420" y="1652"/>
                  </a:cubicBezTo>
                  <a:cubicBezTo>
                    <a:pt x="2428" y="1657"/>
                    <a:pt x="2434" y="1660"/>
                    <a:pt x="2441" y="1664"/>
                  </a:cubicBezTo>
                  <a:cubicBezTo>
                    <a:pt x="2467" y="1677"/>
                    <a:pt x="2494" y="1691"/>
                    <a:pt x="2520" y="1706"/>
                  </a:cubicBezTo>
                  <a:cubicBezTo>
                    <a:pt x="2540" y="1715"/>
                    <a:pt x="2562" y="1726"/>
                    <a:pt x="2583" y="1737"/>
                  </a:cubicBezTo>
                  <a:cubicBezTo>
                    <a:pt x="2595" y="1742"/>
                    <a:pt x="2608" y="1748"/>
                    <a:pt x="2620" y="1755"/>
                  </a:cubicBezTo>
                  <a:cubicBezTo>
                    <a:pt x="2657" y="1774"/>
                    <a:pt x="2692" y="1795"/>
                    <a:pt x="2729" y="1814"/>
                  </a:cubicBezTo>
                  <a:cubicBezTo>
                    <a:pt x="2736" y="1797"/>
                    <a:pt x="2745" y="1780"/>
                    <a:pt x="2753" y="1763"/>
                  </a:cubicBezTo>
                  <a:cubicBezTo>
                    <a:pt x="2783" y="1697"/>
                    <a:pt x="2818" y="1633"/>
                    <a:pt x="2857" y="1572"/>
                  </a:cubicBezTo>
                  <a:cubicBezTo>
                    <a:pt x="2861" y="1566"/>
                    <a:pt x="2864" y="1561"/>
                    <a:pt x="2867" y="1556"/>
                  </a:cubicBezTo>
                  <a:cubicBezTo>
                    <a:pt x="2886" y="1527"/>
                    <a:pt x="2905" y="1499"/>
                    <a:pt x="2926" y="1471"/>
                  </a:cubicBezTo>
                  <a:cubicBezTo>
                    <a:pt x="2990" y="1366"/>
                    <a:pt x="3057" y="1264"/>
                    <a:pt x="3130" y="1165"/>
                  </a:cubicBezTo>
                  <a:cubicBezTo>
                    <a:pt x="3208" y="1067"/>
                    <a:pt x="3284" y="966"/>
                    <a:pt x="3369" y="875"/>
                  </a:cubicBezTo>
                  <a:cubicBezTo>
                    <a:pt x="3399" y="845"/>
                    <a:pt x="3431" y="817"/>
                    <a:pt x="3464" y="792"/>
                  </a:cubicBezTo>
                  <a:cubicBezTo>
                    <a:pt x="3541" y="734"/>
                    <a:pt x="3626" y="685"/>
                    <a:pt x="3709" y="637"/>
                  </a:cubicBezTo>
                  <a:cubicBezTo>
                    <a:pt x="3799" y="588"/>
                    <a:pt x="3891" y="543"/>
                    <a:pt x="3983" y="503"/>
                  </a:cubicBezTo>
                  <a:cubicBezTo>
                    <a:pt x="4039" y="482"/>
                    <a:pt x="4096" y="463"/>
                    <a:pt x="4153" y="445"/>
                  </a:cubicBezTo>
                  <a:cubicBezTo>
                    <a:pt x="4205" y="431"/>
                    <a:pt x="4258" y="418"/>
                    <a:pt x="4312" y="407"/>
                  </a:cubicBezTo>
                  <a:cubicBezTo>
                    <a:pt x="4364" y="395"/>
                    <a:pt x="4419" y="389"/>
                    <a:pt x="4474" y="381"/>
                  </a:cubicBezTo>
                  <a:lnTo>
                    <a:pt x="4474" y="381"/>
                  </a:lnTo>
                  <a:cubicBezTo>
                    <a:pt x="4473" y="382"/>
                    <a:pt x="4472" y="383"/>
                    <a:pt x="4472" y="383"/>
                  </a:cubicBezTo>
                  <a:cubicBezTo>
                    <a:pt x="4536" y="376"/>
                    <a:pt x="4599" y="373"/>
                    <a:pt x="4662" y="370"/>
                  </a:cubicBezTo>
                  <a:close/>
                  <a:moveTo>
                    <a:pt x="4650" y="1"/>
                  </a:moveTo>
                  <a:cubicBezTo>
                    <a:pt x="4572" y="1"/>
                    <a:pt x="4493" y="5"/>
                    <a:pt x="4415" y="17"/>
                  </a:cubicBezTo>
                  <a:cubicBezTo>
                    <a:pt x="4214" y="44"/>
                    <a:pt x="4017" y="86"/>
                    <a:pt x="3830" y="166"/>
                  </a:cubicBezTo>
                  <a:cubicBezTo>
                    <a:pt x="3647" y="244"/>
                    <a:pt x="3476" y="341"/>
                    <a:pt x="3309" y="447"/>
                  </a:cubicBezTo>
                  <a:cubicBezTo>
                    <a:pt x="3166" y="538"/>
                    <a:pt x="3056" y="664"/>
                    <a:pt x="2951" y="796"/>
                  </a:cubicBezTo>
                  <a:cubicBezTo>
                    <a:pt x="2883" y="880"/>
                    <a:pt x="2818" y="966"/>
                    <a:pt x="2754" y="1053"/>
                  </a:cubicBezTo>
                  <a:cubicBezTo>
                    <a:pt x="2698" y="1128"/>
                    <a:pt x="2649" y="1211"/>
                    <a:pt x="2601" y="1292"/>
                  </a:cubicBezTo>
                  <a:cubicBezTo>
                    <a:pt x="2596" y="1301"/>
                    <a:pt x="2591" y="1310"/>
                    <a:pt x="2585" y="1320"/>
                  </a:cubicBezTo>
                  <a:cubicBezTo>
                    <a:pt x="2556" y="1306"/>
                    <a:pt x="2528" y="1291"/>
                    <a:pt x="2498" y="1278"/>
                  </a:cubicBezTo>
                  <a:cubicBezTo>
                    <a:pt x="2420" y="1243"/>
                    <a:pt x="2341" y="1211"/>
                    <a:pt x="2260" y="1186"/>
                  </a:cubicBezTo>
                  <a:cubicBezTo>
                    <a:pt x="2181" y="1160"/>
                    <a:pt x="2098" y="1149"/>
                    <a:pt x="2017" y="1135"/>
                  </a:cubicBezTo>
                  <a:cubicBezTo>
                    <a:pt x="1944" y="1124"/>
                    <a:pt x="1867" y="1114"/>
                    <a:pt x="1794" y="1111"/>
                  </a:cubicBezTo>
                  <a:cubicBezTo>
                    <a:pt x="1766" y="1110"/>
                    <a:pt x="1739" y="1109"/>
                    <a:pt x="1711" y="1109"/>
                  </a:cubicBezTo>
                  <a:cubicBezTo>
                    <a:pt x="1584" y="1109"/>
                    <a:pt x="1457" y="1124"/>
                    <a:pt x="1336" y="1166"/>
                  </a:cubicBezTo>
                  <a:cubicBezTo>
                    <a:pt x="1261" y="1194"/>
                    <a:pt x="1188" y="1221"/>
                    <a:pt x="1118" y="1258"/>
                  </a:cubicBezTo>
                  <a:cubicBezTo>
                    <a:pt x="1023" y="1307"/>
                    <a:pt x="936" y="1362"/>
                    <a:pt x="849" y="1423"/>
                  </a:cubicBezTo>
                  <a:cubicBezTo>
                    <a:pt x="686" y="1539"/>
                    <a:pt x="554" y="1693"/>
                    <a:pt x="449" y="1860"/>
                  </a:cubicBezTo>
                  <a:cubicBezTo>
                    <a:pt x="343" y="2028"/>
                    <a:pt x="264" y="2215"/>
                    <a:pt x="188" y="2396"/>
                  </a:cubicBezTo>
                  <a:cubicBezTo>
                    <a:pt x="153" y="2480"/>
                    <a:pt x="124" y="2565"/>
                    <a:pt x="101" y="2650"/>
                  </a:cubicBezTo>
                  <a:cubicBezTo>
                    <a:pt x="90" y="2702"/>
                    <a:pt x="80" y="2753"/>
                    <a:pt x="68" y="2805"/>
                  </a:cubicBezTo>
                  <a:cubicBezTo>
                    <a:pt x="65" y="2820"/>
                    <a:pt x="60" y="2836"/>
                    <a:pt x="57" y="2850"/>
                  </a:cubicBezTo>
                  <a:cubicBezTo>
                    <a:pt x="50" y="2882"/>
                    <a:pt x="43" y="2913"/>
                    <a:pt x="35" y="2945"/>
                  </a:cubicBezTo>
                  <a:cubicBezTo>
                    <a:pt x="27" y="2972"/>
                    <a:pt x="21" y="2999"/>
                    <a:pt x="13" y="3027"/>
                  </a:cubicBezTo>
                  <a:cubicBezTo>
                    <a:pt x="10" y="3041"/>
                    <a:pt x="5" y="3056"/>
                    <a:pt x="1" y="3071"/>
                  </a:cubicBezTo>
                  <a:lnTo>
                    <a:pt x="36" y="3071"/>
                  </a:lnTo>
                  <a:lnTo>
                    <a:pt x="145" y="3073"/>
                  </a:lnTo>
                  <a:lnTo>
                    <a:pt x="272" y="3073"/>
                  </a:lnTo>
                  <a:cubicBezTo>
                    <a:pt x="312" y="3073"/>
                    <a:pt x="352" y="3073"/>
                    <a:pt x="392" y="3072"/>
                  </a:cubicBezTo>
                  <a:cubicBezTo>
                    <a:pt x="416" y="3072"/>
                    <a:pt x="439" y="3072"/>
                    <a:pt x="463" y="3071"/>
                  </a:cubicBezTo>
                  <a:lnTo>
                    <a:pt x="463" y="3071"/>
                  </a:lnTo>
                  <a:cubicBezTo>
                    <a:pt x="462" y="3071"/>
                    <a:pt x="461" y="3072"/>
                    <a:pt x="459" y="3072"/>
                  </a:cubicBezTo>
                  <a:cubicBezTo>
                    <a:pt x="462" y="3072"/>
                    <a:pt x="464" y="3071"/>
                    <a:pt x="466" y="3071"/>
                  </a:cubicBezTo>
                  <a:cubicBezTo>
                    <a:pt x="486" y="3071"/>
                    <a:pt x="504" y="3078"/>
                    <a:pt x="519" y="3089"/>
                  </a:cubicBezTo>
                  <a:cubicBezTo>
                    <a:pt x="588" y="3093"/>
                    <a:pt x="659" y="3097"/>
                    <a:pt x="731" y="3101"/>
                  </a:cubicBezTo>
                  <a:cubicBezTo>
                    <a:pt x="911" y="3107"/>
                    <a:pt x="1090" y="3110"/>
                    <a:pt x="1271" y="3116"/>
                  </a:cubicBezTo>
                  <a:cubicBezTo>
                    <a:pt x="1643" y="3126"/>
                    <a:pt x="2013" y="3151"/>
                    <a:pt x="2385" y="3163"/>
                  </a:cubicBezTo>
                  <a:cubicBezTo>
                    <a:pt x="2595" y="3169"/>
                    <a:pt x="2806" y="3174"/>
                    <a:pt x="3016" y="3175"/>
                  </a:cubicBezTo>
                  <a:cubicBezTo>
                    <a:pt x="3034" y="3175"/>
                    <a:pt x="3052" y="3175"/>
                    <a:pt x="3069" y="3175"/>
                  </a:cubicBezTo>
                  <a:cubicBezTo>
                    <a:pt x="3254" y="3175"/>
                    <a:pt x="3439" y="3170"/>
                    <a:pt x="3622" y="3166"/>
                  </a:cubicBezTo>
                  <a:cubicBezTo>
                    <a:pt x="3822" y="3161"/>
                    <a:pt x="4021" y="3163"/>
                    <a:pt x="4220" y="3157"/>
                  </a:cubicBezTo>
                  <a:cubicBezTo>
                    <a:pt x="4418" y="3151"/>
                    <a:pt x="4616" y="3142"/>
                    <a:pt x="4815" y="3137"/>
                  </a:cubicBezTo>
                  <a:cubicBezTo>
                    <a:pt x="5071" y="3140"/>
                    <a:pt x="5327" y="3156"/>
                    <a:pt x="5583" y="3156"/>
                  </a:cubicBezTo>
                  <a:cubicBezTo>
                    <a:pt x="5630" y="3156"/>
                    <a:pt x="5676" y="3156"/>
                    <a:pt x="5723" y="3155"/>
                  </a:cubicBezTo>
                  <a:cubicBezTo>
                    <a:pt x="5954" y="3148"/>
                    <a:pt x="6185" y="3123"/>
                    <a:pt x="6414" y="3101"/>
                  </a:cubicBezTo>
                  <a:cubicBezTo>
                    <a:pt x="6420" y="3105"/>
                    <a:pt x="6424" y="3111"/>
                    <a:pt x="6429" y="3115"/>
                  </a:cubicBezTo>
                  <a:cubicBezTo>
                    <a:pt x="6464" y="3112"/>
                    <a:pt x="6498" y="3110"/>
                    <a:pt x="6533" y="3108"/>
                  </a:cubicBezTo>
                  <a:cubicBezTo>
                    <a:pt x="6633" y="3101"/>
                    <a:pt x="6732" y="3096"/>
                    <a:pt x="6833" y="3092"/>
                  </a:cubicBezTo>
                  <a:cubicBezTo>
                    <a:pt x="6971" y="3085"/>
                    <a:pt x="7111" y="3077"/>
                    <a:pt x="7249" y="3075"/>
                  </a:cubicBezTo>
                  <a:cubicBezTo>
                    <a:pt x="7246" y="3044"/>
                    <a:pt x="7244" y="3013"/>
                    <a:pt x="7240" y="2982"/>
                  </a:cubicBezTo>
                  <a:cubicBezTo>
                    <a:pt x="7239" y="2981"/>
                    <a:pt x="7240" y="2979"/>
                    <a:pt x="7240" y="2977"/>
                  </a:cubicBezTo>
                  <a:cubicBezTo>
                    <a:pt x="7232" y="2941"/>
                    <a:pt x="7226" y="2904"/>
                    <a:pt x="7219" y="2868"/>
                  </a:cubicBezTo>
                  <a:cubicBezTo>
                    <a:pt x="7215" y="2840"/>
                    <a:pt x="7211" y="2812"/>
                    <a:pt x="7207" y="2784"/>
                  </a:cubicBezTo>
                  <a:cubicBezTo>
                    <a:pt x="7197" y="2724"/>
                    <a:pt x="7186" y="2663"/>
                    <a:pt x="7178" y="2602"/>
                  </a:cubicBezTo>
                  <a:cubicBezTo>
                    <a:pt x="7166" y="2507"/>
                    <a:pt x="7154" y="2411"/>
                    <a:pt x="7152" y="2316"/>
                  </a:cubicBezTo>
                  <a:cubicBezTo>
                    <a:pt x="7152" y="2306"/>
                    <a:pt x="7153" y="2297"/>
                    <a:pt x="7155" y="2288"/>
                  </a:cubicBezTo>
                  <a:cubicBezTo>
                    <a:pt x="7144" y="2141"/>
                    <a:pt x="7125" y="1996"/>
                    <a:pt x="7072" y="1858"/>
                  </a:cubicBezTo>
                  <a:cubicBezTo>
                    <a:pt x="7032" y="1754"/>
                    <a:pt x="6985" y="1650"/>
                    <a:pt x="6931" y="1554"/>
                  </a:cubicBezTo>
                  <a:cubicBezTo>
                    <a:pt x="6882" y="1465"/>
                    <a:pt x="6826" y="1380"/>
                    <a:pt x="6774" y="1293"/>
                  </a:cubicBezTo>
                  <a:cubicBezTo>
                    <a:pt x="6714" y="1187"/>
                    <a:pt x="6659" y="1077"/>
                    <a:pt x="6580" y="984"/>
                  </a:cubicBezTo>
                  <a:cubicBezTo>
                    <a:pt x="6507" y="897"/>
                    <a:pt x="6422" y="821"/>
                    <a:pt x="6340" y="741"/>
                  </a:cubicBezTo>
                  <a:cubicBezTo>
                    <a:pt x="6310" y="709"/>
                    <a:pt x="6280" y="671"/>
                    <a:pt x="6243" y="641"/>
                  </a:cubicBezTo>
                  <a:cubicBezTo>
                    <a:pt x="6242" y="640"/>
                    <a:pt x="6240" y="638"/>
                    <a:pt x="6237" y="636"/>
                  </a:cubicBezTo>
                  <a:cubicBezTo>
                    <a:pt x="6236" y="633"/>
                    <a:pt x="6234" y="632"/>
                    <a:pt x="6232" y="630"/>
                  </a:cubicBezTo>
                  <a:cubicBezTo>
                    <a:pt x="6230" y="628"/>
                    <a:pt x="6228" y="625"/>
                    <a:pt x="6226" y="624"/>
                  </a:cubicBezTo>
                  <a:cubicBezTo>
                    <a:pt x="6214" y="609"/>
                    <a:pt x="6202" y="598"/>
                    <a:pt x="6188" y="585"/>
                  </a:cubicBezTo>
                  <a:cubicBezTo>
                    <a:pt x="6108" y="517"/>
                    <a:pt x="6027" y="454"/>
                    <a:pt x="5941" y="392"/>
                  </a:cubicBezTo>
                  <a:cubicBezTo>
                    <a:pt x="5840" y="319"/>
                    <a:pt x="5732" y="242"/>
                    <a:pt x="5616" y="193"/>
                  </a:cubicBezTo>
                  <a:cubicBezTo>
                    <a:pt x="5430" y="112"/>
                    <a:pt x="5228" y="63"/>
                    <a:pt x="5026" y="35"/>
                  </a:cubicBezTo>
                  <a:cubicBezTo>
                    <a:pt x="4926" y="20"/>
                    <a:pt x="4824" y="5"/>
                    <a:pt x="4721" y="2"/>
                  </a:cubicBezTo>
                  <a:cubicBezTo>
                    <a:pt x="4697" y="1"/>
                    <a:pt x="4674" y="1"/>
                    <a:pt x="4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4" name="Google Shape;3834;p54"/>
          <p:cNvGrpSpPr/>
          <p:nvPr/>
        </p:nvGrpSpPr>
        <p:grpSpPr>
          <a:xfrm flipH="1">
            <a:off x="6388678" y="207058"/>
            <a:ext cx="662944" cy="228597"/>
            <a:chOff x="1579263" y="684775"/>
            <a:chExt cx="290650" cy="101925"/>
          </a:xfrm>
        </p:grpSpPr>
        <p:sp>
          <p:nvSpPr>
            <p:cNvPr id="3835" name="Google Shape;3835;p54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4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4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4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4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4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4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4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3" name="Google Shape;3843;p54"/>
          <p:cNvGrpSpPr/>
          <p:nvPr/>
        </p:nvGrpSpPr>
        <p:grpSpPr>
          <a:xfrm flipH="1">
            <a:off x="146161" y="3757113"/>
            <a:ext cx="662944" cy="228597"/>
            <a:chOff x="1579263" y="684775"/>
            <a:chExt cx="290650" cy="101925"/>
          </a:xfrm>
        </p:grpSpPr>
        <p:sp>
          <p:nvSpPr>
            <p:cNvPr id="3844" name="Google Shape;3844;p54"/>
            <p:cNvSpPr/>
            <p:nvPr/>
          </p:nvSpPr>
          <p:spPr>
            <a:xfrm>
              <a:off x="1587275" y="691775"/>
              <a:ext cx="270675" cy="88550"/>
            </a:xfrm>
            <a:custGeom>
              <a:avLst/>
              <a:gdLst/>
              <a:ahLst/>
              <a:cxnLst/>
              <a:rect l="l" t="t" r="r" b="b"/>
              <a:pathLst>
                <a:path w="10827" h="3542" extrusionOk="0">
                  <a:moveTo>
                    <a:pt x="3593" y="1613"/>
                  </a:moveTo>
                  <a:lnTo>
                    <a:pt x="3593" y="1613"/>
                  </a:lnTo>
                  <a:cubicBezTo>
                    <a:pt x="3563" y="1641"/>
                    <a:pt x="3532" y="1668"/>
                    <a:pt x="3503" y="1695"/>
                  </a:cubicBezTo>
                  <a:cubicBezTo>
                    <a:pt x="3508" y="1687"/>
                    <a:pt x="3515" y="1677"/>
                    <a:pt x="3521" y="1669"/>
                  </a:cubicBezTo>
                  <a:cubicBezTo>
                    <a:pt x="3521" y="1668"/>
                    <a:pt x="3522" y="1668"/>
                    <a:pt x="3522" y="1667"/>
                  </a:cubicBezTo>
                  <a:cubicBezTo>
                    <a:pt x="3545" y="1649"/>
                    <a:pt x="3569" y="1632"/>
                    <a:pt x="3593" y="1613"/>
                  </a:cubicBezTo>
                  <a:close/>
                  <a:moveTo>
                    <a:pt x="5070" y="0"/>
                  </a:moveTo>
                  <a:cubicBezTo>
                    <a:pt x="5038" y="0"/>
                    <a:pt x="5005" y="4"/>
                    <a:pt x="4972" y="11"/>
                  </a:cubicBezTo>
                  <a:cubicBezTo>
                    <a:pt x="4902" y="26"/>
                    <a:pt x="4835" y="43"/>
                    <a:pt x="4767" y="64"/>
                  </a:cubicBezTo>
                  <a:cubicBezTo>
                    <a:pt x="4614" y="97"/>
                    <a:pt x="4464" y="14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20" y="209"/>
                    <a:pt x="4320" y="209"/>
                    <a:pt x="4320" y="209"/>
                  </a:cubicBezTo>
                  <a:lnTo>
                    <a:pt x="4320" y="209"/>
                  </a:lnTo>
                  <a:cubicBezTo>
                    <a:pt x="4313" y="212"/>
                    <a:pt x="4306" y="215"/>
                    <a:pt x="4298" y="218"/>
                  </a:cubicBezTo>
                  <a:cubicBezTo>
                    <a:pt x="4300" y="218"/>
                    <a:pt x="4302" y="217"/>
                    <a:pt x="4303" y="217"/>
                  </a:cubicBezTo>
                  <a:lnTo>
                    <a:pt x="4303" y="217"/>
                  </a:lnTo>
                  <a:cubicBezTo>
                    <a:pt x="4296" y="220"/>
                    <a:pt x="4289" y="223"/>
                    <a:pt x="4282" y="225"/>
                  </a:cubicBezTo>
                  <a:cubicBezTo>
                    <a:pt x="4260" y="216"/>
                    <a:pt x="4237" y="211"/>
                    <a:pt x="4212" y="211"/>
                  </a:cubicBezTo>
                  <a:cubicBezTo>
                    <a:pt x="4206" y="211"/>
                    <a:pt x="4200" y="211"/>
                    <a:pt x="4194" y="212"/>
                  </a:cubicBezTo>
                  <a:cubicBezTo>
                    <a:pt x="4048" y="225"/>
                    <a:pt x="3913" y="300"/>
                    <a:pt x="3788" y="372"/>
                  </a:cubicBezTo>
                  <a:cubicBezTo>
                    <a:pt x="3777" y="379"/>
                    <a:pt x="3767" y="384"/>
                    <a:pt x="3756" y="391"/>
                  </a:cubicBezTo>
                  <a:cubicBezTo>
                    <a:pt x="3730" y="395"/>
                    <a:pt x="3704" y="405"/>
                    <a:pt x="3682" y="420"/>
                  </a:cubicBezTo>
                  <a:cubicBezTo>
                    <a:pt x="3650" y="443"/>
                    <a:pt x="3620" y="467"/>
                    <a:pt x="3591" y="493"/>
                  </a:cubicBezTo>
                  <a:cubicBezTo>
                    <a:pt x="3530" y="532"/>
                    <a:pt x="3469" y="573"/>
                    <a:pt x="3409" y="616"/>
                  </a:cubicBezTo>
                  <a:cubicBezTo>
                    <a:pt x="3353" y="658"/>
                    <a:pt x="3298" y="701"/>
                    <a:pt x="3243" y="744"/>
                  </a:cubicBezTo>
                  <a:cubicBezTo>
                    <a:pt x="3211" y="768"/>
                    <a:pt x="3179" y="792"/>
                    <a:pt x="3148" y="819"/>
                  </a:cubicBezTo>
                  <a:cubicBezTo>
                    <a:pt x="3120" y="844"/>
                    <a:pt x="3092" y="871"/>
                    <a:pt x="3069" y="902"/>
                  </a:cubicBezTo>
                  <a:cubicBezTo>
                    <a:pt x="3052" y="926"/>
                    <a:pt x="3037" y="950"/>
                    <a:pt x="3021" y="975"/>
                  </a:cubicBezTo>
                  <a:cubicBezTo>
                    <a:pt x="2994" y="1021"/>
                    <a:pt x="2987" y="1074"/>
                    <a:pt x="3001" y="1122"/>
                  </a:cubicBezTo>
                  <a:cubicBezTo>
                    <a:pt x="2939" y="1195"/>
                    <a:pt x="2882" y="1273"/>
                    <a:pt x="2828" y="1352"/>
                  </a:cubicBezTo>
                  <a:cubicBezTo>
                    <a:pt x="2795" y="1400"/>
                    <a:pt x="2764" y="1448"/>
                    <a:pt x="2733" y="1497"/>
                  </a:cubicBezTo>
                  <a:cubicBezTo>
                    <a:pt x="2712" y="1529"/>
                    <a:pt x="2693" y="1559"/>
                    <a:pt x="2680" y="1592"/>
                  </a:cubicBezTo>
                  <a:cubicBezTo>
                    <a:pt x="2645" y="1628"/>
                    <a:pt x="2611" y="1666"/>
                    <a:pt x="2575" y="1703"/>
                  </a:cubicBezTo>
                  <a:cubicBezTo>
                    <a:pt x="2516" y="1764"/>
                    <a:pt x="2454" y="1827"/>
                    <a:pt x="2399" y="1894"/>
                  </a:cubicBezTo>
                  <a:cubicBezTo>
                    <a:pt x="2343" y="1870"/>
                    <a:pt x="2285" y="1850"/>
                    <a:pt x="2225" y="1833"/>
                  </a:cubicBezTo>
                  <a:cubicBezTo>
                    <a:pt x="2129" y="1806"/>
                    <a:pt x="2026" y="1795"/>
                    <a:pt x="1925" y="1794"/>
                  </a:cubicBezTo>
                  <a:cubicBezTo>
                    <a:pt x="1850" y="1776"/>
                    <a:pt x="1775" y="1760"/>
                    <a:pt x="1699" y="1751"/>
                  </a:cubicBezTo>
                  <a:cubicBezTo>
                    <a:pt x="1659" y="1746"/>
                    <a:pt x="1615" y="1741"/>
                    <a:pt x="1574" y="1741"/>
                  </a:cubicBezTo>
                  <a:cubicBezTo>
                    <a:pt x="1561" y="1741"/>
                    <a:pt x="1549" y="1742"/>
                    <a:pt x="1537" y="1743"/>
                  </a:cubicBezTo>
                  <a:cubicBezTo>
                    <a:pt x="1514" y="1745"/>
                    <a:pt x="1491" y="1748"/>
                    <a:pt x="1469" y="1752"/>
                  </a:cubicBezTo>
                  <a:cubicBezTo>
                    <a:pt x="1460" y="1746"/>
                    <a:pt x="1451" y="1740"/>
                    <a:pt x="1442" y="1736"/>
                  </a:cubicBezTo>
                  <a:cubicBezTo>
                    <a:pt x="1381" y="1708"/>
                    <a:pt x="1310" y="1698"/>
                    <a:pt x="1240" y="1698"/>
                  </a:cubicBezTo>
                  <a:cubicBezTo>
                    <a:pt x="1191" y="1698"/>
                    <a:pt x="1144" y="1703"/>
                    <a:pt x="1099" y="1710"/>
                  </a:cubicBezTo>
                  <a:cubicBezTo>
                    <a:pt x="838" y="1752"/>
                    <a:pt x="600" y="1899"/>
                    <a:pt x="408" y="2077"/>
                  </a:cubicBezTo>
                  <a:cubicBezTo>
                    <a:pt x="304" y="2173"/>
                    <a:pt x="212" y="2277"/>
                    <a:pt x="142" y="2399"/>
                  </a:cubicBezTo>
                  <a:cubicBezTo>
                    <a:pt x="111" y="2453"/>
                    <a:pt x="86" y="2509"/>
                    <a:pt x="62" y="2565"/>
                  </a:cubicBezTo>
                  <a:cubicBezTo>
                    <a:pt x="42" y="2611"/>
                    <a:pt x="24" y="2660"/>
                    <a:pt x="15" y="2709"/>
                  </a:cubicBezTo>
                  <a:cubicBezTo>
                    <a:pt x="4" y="2775"/>
                    <a:pt x="23" y="2837"/>
                    <a:pt x="62" y="2885"/>
                  </a:cubicBezTo>
                  <a:cubicBezTo>
                    <a:pt x="57" y="2950"/>
                    <a:pt x="80" y="3018"/>
                    <a:pt x="127" y="3069"/>
                  </a:cubicBezTo>
                  <a:cubicBezTo>
                    <a:pt x="133" y="3075"/>
                    <a:pt x="138" y="3081"/>
                    <a:pt x="144" y="3085"/>
                  </a:cubicBezTo>
                  <a:cubicBezTo>
                    <a:pt x="126" y="3094"/>
                    <a:pt x="109" y="3105"/>
                    <a:pt x="92" y="3117"/>
                  </a:cubicBezTo>
                  <a:cubicBezTo>
                    <a:pt x="32" y="3162"/>
                    <a:pt x="0" y="3234"/>
                    <a:pt x="16" y="3309"/>
                  </a:cubicBezTo>
                  <a:cubicBezTo>
                    <a:pt x="20" y="3328"/>
                    <a:pt x="26" y="3345"/>
                    <a:pt x="37" y="3362"/>
                  </a:cubicBezTo>
                  <a:cubicBezTo>
                    <a:pt x="37" y="3363"/>
                    <a:pt x="37" y="3364"/>
                    <a:pt x="38" y="3366"/>
                  </a:cubicBezTo>
                  <a:cubicBezTo>
                    <a:pt x="61" y="3430"/>
                    <a:pt x="116" y="3470"/>
                    <a:pt x="181" y="3486"/>
                  </a:cubicBezTo>
                  <a:cubicBezTo>
                    <a:pt x="255" y="3504"/>
                    <a:pt x="331" y="3512"/>
                    <a:pt x="407" y="3514"/>
                  </a:cubicBezTo>
                  <a:cubicBezTo>
                    <a:pt x="416" y="3514"/>
                    <a:pt x="425" y="3514"/>
                    <a:pt x="434" y="3514"/>
                  </a:cubicBezTo>
                  <a:cubicBezTo>
                    <a:pt x="473" y="3514"/>
                    <a:pt x="512" y="3512"/>
                    <a:pt x="551" y="3510"/>
                  </a:cubicBezTo>
                  <a:cubicBezTo>
                    <a:pt x="566" y="3509"/>
                    <a:pt x="581" y="3509"/>
                    <a:pt x="597" y="3508"/>
                  </a:cubicBezTo>
                  <a:cubicBezTo>
                    <a:pt x="647" y="3514"/>
                    <a:pt x="699" y="3516"/>
                    <a:pt x="749" y="3516"/>
                  </a:cubicBezTo>
                  <a:cubicBezTo>
                    <a:pt x="758" y="3516"/>
                    <a:pt x="766" y="3516"/>
                    <a:pt x="775" y="3516"/>
                  </a:cubicBezTo>
                  <a:cubicBezTo>
                    <a:pt x="955" y="3516"/>
                    <a:pt x="1135" y="3505"/>
                    <a:pt x="1314" y="3483"/>
                  </a:cubicBezTo>
                  <a:lnTo>
                    <a:pt x="1317" y="3483"/>
                  </a:lnTo>
                  <a:cubicBezTo>
                    <a:pt x="1730" y="3473"/>
                    <a:pt x="2143" y="3467"/>
                    <a:pt x="2555" y="3446"/>
                  </a:cubicBezTo>
                  <a:cubicBezTo>
                    <a:pt x="2778" y="3435"/>
                    <a:pt x="3001" y="3422"/>
                    <a:pt x="3224" y="3405"/>
                  </a:cubicBezTo>
                  <a:cubicBezTo>
                    <a:pt x="3259" y="3403"/>
                    <a:pt x="3293" y="3401"/>
                    <a:pt x="3329" y="3397"/>
                  </a:cubicBezTo>
                  <a:cubicBezTo>
                    <a:pt x="3345" y="3403"/>
                    <a:pt x="3362" y="3406"/>
                    <a:pt x="3379" y="3406"/>
                  </a:cubicBezTo>
                  <a:cubicBezTo>
                    <a:pt x="3464" y="3410"/>
                    <a:pt x="3550" y="3415"/>
                    <a:pt x="3636" y="3415"/>
                  </a:cubicBezTo>
                  <a:cubicBezTo>
                    <a:pt x="3652" y="3415"/>
                    <a:pt x="3667" y="3415"/>
                    <a:pt x="3683" y="3414"/>
                  </a:cubicBezTo>
                  <a:cubicBezTo>
                    <a:pt x="3768" y="3412"/>
                    <a:pt x="3852" y="3410"/>
                    <a:pt x="3937" y="3409"/>
                  </a:cubicBezTo>
                  <a:cubicBezTo>
                    <a:pt x="4041" y="3406"/>
                    <a:pt x="4146" y="3403"/>
                    <a:pt x="4250" y="3398"/>
                  </a:cubicBezTo>
                  <a:cubicBezTo>
                    <a:pt x="4258" y="3401"/>
                    <a:pt x="4266" y="3403"/>
                    <a:pt x="4274" y="3404"/>
                  </a:cubicBezTo>
                  <a:cubicBezTo>
                    <a:pt x="4308" y="3410"/>
                    <a:pt x="4342" y="3418"/>
                    <a:pt x="4376" y="3421"/>
                  </a:cubicBezTo>
                  <a:cubicBezTo>
                    <a:pt x="4461" y="3431"/>
                    <a:pt x="4547" y="3433"/>
                    <a:pt x="4632" y="3433"/>
                  </a:cubicBezTo>
                  <a:cubicBezTo>
                    <a:pt x="4723" y="3433"/>
                    <a:pt x="4814" y="3430"/>
                    <a:pt x="4904" y="3430"/>
                  </a:cubicBezTo>
                  <a:cubicBezTo>
                    <a:pt x="5026" y="3429"/>
                    <a:pt x="5148" y="3429"/>
                    <a:pt x="5269" y="3429"/>
                  </a:cubicBezTo>
                  <a:cubicBezTo>
                    <a:pt x="5288" y="3429"/>
                    <a:pt x="5306" y="3429"/>
                    <a:pt x="5324" y="3429"/>
                  </a:cubicBezTo>
                  <a:cubicBezTo>
                    <a:pt x="5432" y="3429"/>
                    <a:pt x="5539" y="3431"/>
                    <a:pt x="5646" y="3431"/>
                  </a:cubicBezTo>
                  <a:cubicBezTo>
                    <a:pt x="5712" y="3431"/>
                    <a:pt x="5778" y="3430"/>
                    <a:pt x="5844" y="3428"/>
                  </a:cubicBezTo>
                  <a:cubicBezTo>
                    <a:pt x="5993" y="3424"/>
                    <a:pt x="6143" y="3420"/>
                    <a:pt x="6293" y="3414"/>
                  </a:cubicBezTo>
                  <a:cubicBezTo>
                    <a:pt x="6313" y="3465"/>
                    <a:pt x="6356" y="3506"/>
                    <a:pt x="6409" y="3524"/>
                  </a:cubicBezTo>
                  <a:cubicBezTo>
                    <a:pt x="6451" y="3538"/>
                    <a:pt x="6496" y="3541"/>
                    <a:pt x="6541" y="3541"/>
                  </a:cubicBezTo>
                  <a:cubicBezTo>
                    <a:pt x="6564" y="3541"/>
                    <a:pt x="6587" y="3541"/>
                    <a:pt x="6609" y="3540"/>
                  </a:cubicBezTo>
                  <a:cubicBezTo>
                    <a:pt x="6655" y="3540"/>
                    <a:pt x="6702" y="3540"/>
                    <a:pt x="6749" y="3539"/>
                  </a:cubicBezTo>
                  <a:cubicBezTo>
                    <a:pt x="6851" y="3537"/>
                    <a:pt x="6951" y="3537"/>
                    <a:pt x="7053" y="3535"/>
                  </a:cubicBezTo>
                  <a:cubicBezTo>
                    <a:pt x="7250" y="3531"/>
                    <a:pt x="7449" y="3525"/>
                    <a:pt x="7645" y="3513"/>
                  </a:cubicBezTo>
                  <a:cubicBezTo>
                    <a:pt x="7847" y="3499"/>
                    <a:pt x="8046" y="3481"/>
                    <a:pt x="8247" y="3461"/>
                  </a:cubicBezTo>
                  <a:cubicBezTo>
                    <a:pt x="8447" y="3443"/>
                    <a:pt x="8646" y="3420"/>
                    <a:pt x="8844" y="3388"/>
                  </a:cubicBezTo>
                  <a:cubicBezTo>
                    <a:pt x="8878" y="3382"/>
                    <a:pt x="8911" y="3377"/>
                    <a:pt x="8946" y="3371"/>
                  </a:cubicBezTo>
                  <a:cubicBezTo>
                    <a:pt x="8978" y="3376"/>
                    <a:pt x="9010" y="3378"/>
                    <a:pt x="9042" y="3379"/>
                  </a:cubicBezTo>
                  <a:cubicBezTo>
                    <a:pt x="9100" y="3381"/>
                    <a:pt x="9157" y="3381"/>
                    <a:pt x="9215" y="3381"/>
                  </a:cubicBezTo>
                  <a:lnTo>
                    <a:pt x="9431" y="3381"/>
                  </a:lnTo>
                  <a:cubicBezTo>
                    <a:pt x="9553" y="3380"/>
                    <a:pt x="9673" y="3377"/>
                    <a:pt x="9794" y="3372"/>
                  </a:cubicBezTo>
                  <a:cubicBezTo>
                    <a:pt x="9905" y="3369"/>
                    <a:pt x="10015" y="3363"/>
                    <a:pt x="10124" y="3357"/>
                  </a:cubicBezTo>
                  <a:cubicBezTo>
                    <a:pt x="10154" y="3355"/>
                    <a:pt x="10185" y="3354"/>
                    <a:pt x="10215" y="3352"/>
                  </a:cubicBezTo>
                  <a:cubicBezTo>
                    <a:pt x="10264" y="3357"/>
                    <a:pt x="10313" y="3361"/>
                    <a:pt x="10362" y="3363"/>
                  </a:cubicBezTo>
                  <a:cubicBezTo>
                    <a:pt x="10398" y="3364"/>
                    <a:pt x="10434" y="3367"/>
                    <a:pt x="10470" y="3367"/>
                  </a:cubicBezTo>
                  <a:cubicBezTo>
                    <a:pt x="10490" y="3367"/>
                    <a:pt x="10510" y="3366"/>
                    <a:pt x="10529" y="3364"/>
                  </a:cubicBezTo>
                  <a:cubicBezTo>
                    <a:pt x="10629" y="3355"/>
                    <a:pt x="10726" y="3325"/>
                    <a:pt x="10778" y="3234"/>
                  </a:cubicBezTo>
                  <a:cubicBezTo>
                    <a:pt x="10827" y="3150"/>
                    <a:pt x="10827" y="3044"/>
                    <a:pt x="10790" y="2956"/>
                  </a:cubicBezTo>
                  <a:cubicBezTo>
                    <a:pt x="10785" y="2947"/>
                    <a:pt x="10782" y="2938"/>
                    <a:pt x="10777" y="2928"/>
                  </a:cubicBezTo>
                  <a:cubicBezTo>
                    <a:pt x="10796" y="2885"/>
                    <a:pt x="10806" y="2839"/>
                    <a:pt x="10806" y="2796"/>
                  </a:cubicBezTo>
                  <a:cubicBezTo>
                    <a:pt x="10806" y="2739"/>
                    <a:pt x="10801" y="2683"/>
                    <a:pt x="10776" y="2631"/>
                  </a:cubicBezTo>
                  <a:cubicBezTo>
                    <a:pt x="10752" y="2580"/>
                    <a:pt x="10718" y="2536"/>
                    <a:pt x="10679" y="2496"/>
                  </a:cubicBezTo>
                  <a:cubicBezTo>
                    <a:pt x="10629" y="2444"/>
                    <a:pt x="10576" y="2391"/>
                    <a:pt x="10517" y="2346"/>
                  </a:cubicBezTo>
                  <a:cubicBezTo>
                    <a:pt x="10482" y="2321"/>
                    <a:pt x="10446" y="2297"/>
                    <a:pt x="10409" y="2276"/>
                  </a:cubicBezTo>
                  <a:cubicBezTo>
                    <a:pt x="10393" y="2265"/>
                    <a:pt x="10377" y="2255"/>
                    <a:pt x="10361" y="2246"/>
                  </a:cubicBezTo>
                  <a:cubicBezTo>
                    <a:pt x="10321" y="2222"/>
                    <a:pt x="10279" y="2198"/>
                    <a:pt x="10235" y="2179"/>
                  </a:cubicBezTo>
                  <a:cubicBezTo>
                    <a:pt x="10234" y="2179"/>
                    <a:pt x="10233" y="2178"/>
                    <a:pt x="10232" y="2178"/>
                  </a:cubicBezTo>
                  <a:cubicBezTo>
                    <a:pt x="10164" y="2109"/>
                    <a:pt x="10092" y="2047"/>
                    <a:pt x="10003" y="2006"/>
                  </a:cubicBezTo>
                  <a:cubicBezTo>
                    <a:pt x="9910" y="1964"/>
                    <a:pt x="9803" y="1954"/>
                    <a:pt x="9699" y="1954"/>
                  </a:cubicBezTo>
                  <a:cubicBezTo>
                    <a:pt x="9680" y="1954"/>
                    <a:pt x="9661" y="1955"/>
                    <a:pt x="9642" y="1955"/>
                  </a:cubicBezTo>
                  <a:cubicBezTo>
                    <a:pt x="9609" y="1910"/>
                    <a:pt x="9561" y="1873"/>
                    <a:pt x="9509" y="1851"/>
                  </a:cubicBezTo>
                  <a:cubicBezTo>
                    <a:pt x="9461" y="1831"/>
                    <a:pt x="9412" y="1816"/>
                    <a:pt x="9358" y="1807"/>
                  </a:cubicBezTo>
                  <a:cubicBezTo>
                    <a:pt x="9328" y="1801"/>
                    <a:pt x="9297" y="1800"/>
                    <a:pt x="9265" y="1800"/>
                  </a:cubicBezTo>
                  <a:cubicBezTo>
                    <a:pt x="9237" y="1800"/>
                    <a:pt x="9208" y="1801"/>
                    <a:pt x="9180" y="1802"/>
                  </a:cubicBezTo>
                  <a:cubicBezTo>
                    <a:pt x="9056" y="1808"/>
                    <a:pt x="8935" y="1818"/>
                    <a:pt x="8814" y="1838"/>
                  </a:cubicBezTo>
                  <a:cubicBezTo>
                    <a:pt x="8632" y="1867"/>
                    <a:pt x="8453" y="1908"/>
                    <a:pt x="8275" y="1959"/>
                  </a:cubicBezTo>
                  <a:cubicBezTo>
                    <a:pt x="8191" y="1983"/>
                    <a:pt x="8107" y="2006"/>
                    <a:pt x="8024" y="2032"/>
                  </a:cubicBezTo>
                  <a:cubicBezTo>
                    <a:pt x="8001" y="1990"/>
                    <a:pt x="7974" y="1951"/>
                    <a:pt x="7938" y="1914"/>
                  </a:cubicBezTo>
                  <a:cubicBezTo>
                    <a:pt x="7889" y="1860"/>
                    <a:pt x="7836" y="1808"/>
                    <a:pt x="7775" y="1768"/>
                  </a:cubicBezTo>
                  <a:cubicBezTo>
                    <a:pt x="7764" y="1761"/>
                    <a:pt x="7755" y="1754"/>
                    <a:pt x="7745" y="1748"/>
                  </a:cubicBezTo>
                  <a:cubicBezTo>
                    <a:pt x="7748" y="1675"/>
                    <a:pt x="7716" y="1601"/>
                    <a:pt x="7676" y="1540"/>
                  </a:cubicBezTo>
                  <a:cubicBezTo>
                    <a:pt x="7650" y="1498"/>
                    <a:pt x="7609" y="1464"/>
                    <a:pt x="7569" y="1436"/>
                  </a:cubicBezTo>
                  <a:cubicBezTo>
                    <a:pt x="7523" y="1404"/>
                    <a:pt x="7473" y="1374"/>
                    <a:pt x="7421" y="1350"/>
                  </a:cubicBezTo>
                  <a:cubicBezTo>
                    <a:pt x="7340" y="1312"/>
                    <a:pt x="7257" y="1281"/>
                    <a:pt x="7170" y="1259"/>
                  </a:cubicBezTo>
                  <a:cubicBezTo>
                    <a:pt x="7169" y="1259"/>
                    <a:pt x="7169" y="1258"/>
                    <a:pt x="7167" y="1257"/>
                  </a:cubicBezTo>
                  <a:cubicBezTo>
                    <a:pt x="7169" y="1242"/>
                    <a:pt x="7167" y="1228"/>
                    <a:pt x="7166" y="1213"/>
                  </a:cubicBezTo>
                  <a:cubicBezTo>
                    <a:pt x="7157" y="1116"/>
                    <a:pt x="7113" y="1015"/>
                    <a:pt x="7052" y="938"/>
                  </a:cubicBezTo>
                  <a:cubicBezTo>
                    <a:pt x="6981" y="846"/>
                    <a:pt x="6899" y="771"/>
                    <a:pt x="6796" y="715"/>
                  </a:cubicBezTo>
                  <a:cubicBezTo>
                    <a:pt x="6782" y="707"/>
                    <a:pt x="6768" y="700"/>
                    <a:pt x="6755" y="693"/>
                  </a:cubicBezTo>
                  <a:cubicBezTo>
                    <a:pt x="6729" y="676"/>
                    <a:pt x="6704" y="660"/>
                    <a:pt x="6678" y="645"/>
                  </a:cubicBezTo>
                  <a:cubicBezTo>
                    <a:pt x="6596" y="483"/>
                    <a:pt x="6425" y="363"/>
                    <a:pt x="6261" y="301"/>
                  </a:cubicBezTo>
                  <a:cubicBezTo>
                    <a:pt x="6116" y="248"/>
                    <a:pt x="5966" y="227"/>
                    <a:pt x="5814" y="227"/>
                  </a:cubicBezTo>
                  <a:cubicBezTo>
                    <a:pt x="5744" y="227"/>
                    <a:pt x="5673" y="231"/>
                    <a:pt x="5603" y="239"/>
                  </a:cubicBezTo>
                  <a:cubicBezTo>
                    <a:pt x="5573" y="164"/>
                    <a:pt x="5501" y="112"/>
                    <a:pt x="5428" y="79"/>
                  </a:cubicBezTo>
                  <a:cubicBezTo>
                    <a:pt x="5358" y="49"/>
                    <a:pt x="5282" y="33"/>
                    <a:pt x="5206" y="27"/>
                  </a:cubicBezTo>
                  <a:cubicBezTo>
                    <a:pt x="5162" y="9"/>
                    <a:pt x="5116" y="0"/>
                    <a:pt x="5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4"/>
            <p:cNvSpPr/>
            <p:nvPr/>
          </p:nvSpPr>
          <p:spPr>
            <a:xfrm>
              <a:off x="1581875" y="760450"/>
              <a:ext cx="278500" cy="18175"/>
            </a:xfrm>
            <a:custGeom>
              <a:avLst/>
              <a:gdLst/>
              <a:ahLst/>
              <a:cxnLst/>
              <a:rect l="l" t="t" r="r" b="b"/>
              <a:pathLst>
                <a:path w="11140" h="727" extrusionOk="0">
                  <a:moveTo>
                    <a:pt x="6278" y="114"/>
                  </a:moveTo>
                  <a:cubicBezTo>
                    <a:pt x="6280" y="114"/>
                    <a:pt x="6283" y="114"/>
                    <a:pt x="6286" y="114"/>
                  </a:cubicBezTo>
                  <a:lnTo>
                    <a:pt x="6286" y="114"/>
                  </a:lnTo>
                  <a:cubicBezTo>
                    <a:pt x="6283" y="114"/>
                    <a:pt x="6280" y="114"/>
                    <a:pt x="6278" y="114"/>
                  </a:cubicBezTo>
                  <a:close/>
                  <a:moveTo>
                    <a:pt x="8335" y="563"/>
                  </a:moveTo>
                  <a:lnTo>
                    <a:pt x="8335" y="563"/>
                  </a:lnTo>
                  <a:cubicBezTo>
                    <a:pt x="8334" y="563"/>
                    <a:pt x="8332" y="563"/>
                    <a:pt x="8331" y="563"/>
                  </a:cubicBezTo>
                  <a:lnTo>
                    <a:pt x="8331" y="563"/>
                  </a:lnTo>
                  <a:cubicBezTo>
                    <a:pt x="8332" y="564"/>
                    <a:pt x="8334" y="564"/>
                    <a:pt x="8336" y="564"/>
                  </a:cubicBezTo>
                  <a:cubicBezTo>
                    <a:pt x="8338" y="564"/>
                    <a:pt x="8341" y="564"/>
                    <a:pt x="8343" y="564"/>
                  </a:cubicBezTo>
                  <a:lnTo>
                    <a:pt x="8343" y="564"/>
                  </a:lnTo>
                  <a:cubicBezTo>
                    <a:pt x="8340" y="564"/>
                    <a:pt x="8338" y="563"/>
                    <a:pt x="8335" y="563"/>
                  </a:cubicBezTo>
                  <a:close/>
                  <a:moveTo>
                    <a:pt x="10614" y="0"/>
                  </a:moveTo>
                  <a:cubicBezTo>
                    <a:pt x="10551" y="0"/>
                    <a:pt x="10488" y="2"/>
                    <a:pt x="10425" y="3"/>
                  </a:cubicBezTo>
                  <a:cubicBezTo>
                    <a:pt x="10242" y="9"/>
                    <a:pt x="10058" y="18"/>
                    <a:pt x="9874" y="20"/>
                  </a:cubicBezTo>
                  <a:cubicBezTo>
                    <a:pt x="9774" y="18"/>
                    <a:pt x="9675" y="12"/>
                    <a:pt x="9575" y="8"/>
                  </a:cubicBezTo>
                  <a:cubicBezTo>
                    <a:pt x="9501" y="5"/>
                    <a:pt x="9427" y="4"/>
                    <a:pt x="9353" y="4"/>
                  </a:cubicBezTo>
                  <a:cubicBezTo>
                    <a:pt x="9315" y="4"/>
                    <a:pt x="9279" y="4"/>
                    <a:pt x="9242" y="4"/>
                  </a:cubicBezTo>
                  <a:cubicBezTo>
                    <a:pt x="9031" y="8"/>
                    <a:pt x="8821" y="13"/>
                    <a:pt x="8611" y="33"/>
                  </a:cubicBezTo>
                  <a:cubicBezTo>
                    <a:pt x="8416" y="50"/>
                    <a:pt x="8220" y="51"/>
                    <a:pt x="8024" y="57"/>
                  </a:cubicBezTo>
                  <a:cubicBezTo>
                    <a:pt x="7836" y="63"/>
                    <a:pt x="7648" y="57"/>
                    <a:pt x="7460" y="73"/>
                  </a:cubicBezTo>
                  <a:cubicBezTo>
                    <a:pt x="7267" y="88"/>
                    <a:pt x="7075" y="106"/>
                    <a:pt x="6879" y="108"/>
                  </a:cubicBezTo>
                  <a:cubicBezTo>
                    <a:pt x="6706" y="111"/>
                    <a:pt x="6533" y="114"/>
                    <a:pt x="6358" y="114"/>
                  </a:cubicBezTo>
                  <a:cubicBezTo>
                    <a:pt x="6334" y="114"/>
                    <a:pt x="6310" y="114"/>
                    <a:pt x="6286" y="114"/>
                  </a:cubicBezTo>
                  <a:lnTo>
                    <a:pt x="6286" y="114"/>
                  </a:lnTo>
                  <a:cubicBezTo>
                    <a:pt x="6291" y="114"/>
                    <a:pt x="6296" y="114"/>
                    <a:pt x="6302" y="115"/>
                  </a:cubicBezTo>
                  <a:cubicBezTo>
                    <a:pt x="6208" y="113"/>
                    <a:pt x="6112" y="113"/>
                    <a:pt x="6017" y="112"/>
                  </a:cubicBezTo>
                  <a:lnTo>
                    <a:pt x="6007" y="112"/>
                  </a:lnTo>
                  <a:cubicBezTo>
                    <a:pt x="5809" y="107"/>
                    <a:pt x="5612" y="93"/>
                    <a:pt x="5414" y="80"/>
                  </a:cubicBezTo>
                  <a:cubicBezTo>
                    <a:pt x="5211" y="66"/>
                    <a:pt x="5006" y="64"/>
                    <a:pt x="4803" y="63"/>
                  </a:cubicBezTo>
                  <a:cubicBezTo>
                    <a:pt x="4678" y="61"/>
                    <a:pt x="4553" y="58"/>
                    <a:pt x="4429" y="58"/>
                  </a:cubicBezTo>
                  <a:cubicBezTo>
                    <a:pt x="4361" y="58"/>
                    <a:pt x="4294" y="59"/>
                    <a:pt x="4226" y="61"/>
                  </a:cubicBezTo>
                  <a:cubicBezTo>
                    <a:pt x="4033" y="68"/>
                    <a:pt x="3839" y="79"/>
                    <a:pt x="3644" y="80"/>
                  </a:cubicBezTo>
                  <a:cubicBezTo>
                    <a:pt x="3465" y="73"/>
                    <a:pt x="3285" y="53"/>
                    <a:pt x="3106" y="53"/>
                  </a:cubicBezTo>
                  <a:cubicBezTo>
                    <a:pt x="2935" y="53"/>
                    <a:pt x="2765" y="61"/>
                    <a:pt x="2595" y="63"/>
                  </a:cubicBezTo>
                  <a:cubicBezTo>
                    <a:pt x="2509" y="62"/>
                    <a:pt x="2423" y="60"/>
                    <a:pt x="2337" y="60"/>
                  </a:cubicBezTo>
                  <a:cubicBezTo>
                    <a:pt x="2285" y="60"/>
                    <a:pt x="2233" y="61"/>
                    <a:pt x="2181" y="63"/>
                  </a:cubicBezTo>
                  <a:cubicBezTo>
                    <a:pt x="2047" y="68"/>
                    <a:pt x="1913" y="72"/>
                    <a:pt x="1780" y="72"/>
                  </a:cubicBezTo>
                  <a:cubicBezTo>
                    <a:pt x="1556" y="66"/>
                    <a:pt x="1333" y="59"/>
                    <a:pt x="1109" y="55"/>
                  </a:cubicBezTo>
                  <a:cubicBezTo>
                    <a:pt x="1089" y="54"/>
                    <a:pt x="1068" y="54"/>
                    <a:pt x="1048" y="54"/>
                  </a:cubicBezTo>
                  <a:cubicBezTo>
                    <a:pt x="951" y="54"/>
                    <a:pt x="854" y="60"/>
                    <a:pt x="758" y="69"/>
                  </a:cubicBezTo>
                  <a:cubicBezTo>
                    <a:pt x="632" y="80"/>
                    <a:pt x="505" y="96"/>
                    <a:pt x="378" y="97"/>
                  </a:cubicBezTo>
                  <a:cubicBezTo>
                    <a:pt x="354" y="96"/>
                    <a:pt x="330" y="93"/>
                    <a:pt x="305" y="91"/>
                  </a:cubicBezTo>
                  <a:cubicBezTo>
                    <a:pt x="294" y="89"/>
                    <a:pt x="282" y="87"/>
                    <a:pt x="271" y="84"/>
                  </a:cubicBezTo>
                  <a:lnTo>
                    <a:pt x="268" y="83"/>
                  </a:lnTo>
                  <a:cubicBezTo>
                    <a:pt x="248" y="76"/>
                    <a:pt x="228" y="72"/>
                    <a:pt x="208" y="72"/>
                  </a:cubicBezTo>
                  <a:cubicBezTo>
                    <a:pt x="132" y="72"/>
                    <a:pt x="59" y="123"/>
                    <a:pt x="33" y="197"/>
                  </a:cubicBezTo>
                  <a:cubicBezTo>
                    <a:pt x="0" y="290"/>
                    <a:pt x="47" y="387"/>
                    <a:pt x="134" y="427"/>
                  </a:cubicBezTo>
                  <a:cubicBezTo>
                    <a:pt x="102" y="467"/>
                    <a:pt x="87" y="521"/>
                    <a:pt x="96" y="575"/>
                  </a:cubicBezTo>
                  <a:cubicBezTo>
                    <a:pt x="112" y="661"/>
                    <a:pt x="190" y="725"/>
                    <a:pt x="274" y="727"/>
                  </a:cubicBezTo>
                  <a:cubicBezTo>
                    <a:pt x="287" y="727"/>
                    <a:pt x="300" y="726"/>
                    <a:pt x="311" y="723"/>
                  </a:cubicBezTo>
                  <a:cubicBezTo>
                    <a:pt x="337" y="718"/>
                    <a:pt x="364" y="715"/>
                    <a:pt x="390" y="712"/>
                  </a:cubicBezTo>
                  <a:cubicBezTo>
                    <a:pt x="539" y="697"/>
                    <a:pt x="688" y="705"/>
                    <a:pt x="838" y="698"/>
                  </a:cubicBezTo>
                  <a:cubicBezTo>
                    <a:pt x="1004" y="693"/>
                    <a:pt x="1169" y="666"/>
                    <a:pt x="1333" y="649"/>
                  </a:cubicBezTo>
                  <a:cubicBezTo>
                    <a:pt x="1657" y="617"/>
                    <a:pt x="1982" y="598"/>
                    <a:pt x="2307" y="598"/>
                  </a:cubicBezTo>
                  <a:cubicBezTo>
                    <a:pt x="2316" y="598"/>
                    <a:pt x="2326" y="598"/>
                    <a:pt x="2335" y="598"/>
                  </a:cubicBezTo>
                  <a:cubicBezTo>
                    <a:pt x="2532" y="602"/>
                    <a:pt x="2727" y="613"/>
                    <a:pt x="2923" y="614"/>
                  </a:cubicBezTo>
                  <a:cubicBezTo>
                    <a:pt x="3123" y="614"/>
                    <a:pt x="3324" y="609"/>
                    <a:pt x="3525" y="607"/>
                  </a:cubicBezTo>
                  <a:cubicBezTo>
                    <a:pt x="3739" y="612"/>
                    <a:pt x="3953" y="620"/>
                    <a:pt x="4167" y="620"/>
                  </a:cubicBezTo>
                  <a:cubicBezTo>
                    <a:pt x="4201" y="620"/>
                    <a:pt x="4236" y="620"/>
                    <a:pt x="4270" y="619"/>
                  </a:cubicBezTo>
                  <a:cubicBezTo>
                    <a:pt x="4455" y="618"/>
                    <a:pt x="4639" y="616"/>
                    <a:pt x="4823" y="616"/>
                  </a:cubicBezTo>
                  <a:cubicBezTo>
                    <a:pt x="4893" y="616"/>
                    <a:pt x="4963" y="616"/>
                    <a:pt x="5034" y="617"/>
                  </a:cubicBezTo>
                  <a:lnTo>
                    <a:pt x="5034" y="617"/>
                  </a:lnTo>
                  <a:cubicBezTo>
                    <a:pt x="5032" y="617"/>
                    <a:pt x="5030" y="617"/>
                    <a:pt x="5028" y="617"/>
                  </a:cubicBezTo>
                  <a:cubicBezTo>
                    <a:pt x="5331" y="621"/>
                    <a:pt x="5633" y="623"/>
                    <a:pt x="5935" y="630"/>
                  </a:cubicBezTo>
                  <a:cubicBezTo>
                    <a:pt x="6055" y="632"/>
                    <a:pt x="6174" y="635"/>
                    <a:pt x="6294" y="635"/>
                  </a:cubicBezTo>
                  <a:cubicBezTo>
                    <a:pt x="6386" y="635"/>
                    <a:pt x="6478" y="633"/>
                    <a:pt x="6570" y="630"/>
                  </a:cubicBezTo>
                  <a:cubicBezTo>
                    <a:pt x="6768" y="622"/>
                    <a:pt x="6965" y="605"/>
                    <a:pt x="7163" y="599"/>
                  </a:cubicBezTo>
                  <a:cubicBezTo>
                    <a:pt x="7365" y="594"/>
                    <a:pt x="7566" y="586"/>
                    <a:pt x="7769" y="576"/>
                  </a:cubicBezTo>
                  <a:cubicBezTo>
                    <a:pt x="7955" y="566"/>
                    <a:pt x="8143" y="565"/>
                    <a:pt x="8331" y="563"/>
                  </a:cubicBezTo>
                  <a:lnTo>
                    <a:pt x="8331" y="563"/>
                  </a:lnTo>
                  <a:cubicBezTo>
                    <a:pt x="8331" y="563"/>
                    <a:pt x="8330" y="563"/>
                    <a:pt x="8330" y="563"/>
                  </a:cubicBezTo>
                  <a:lnTo>
                    <a:pt x="8330" y="563"/>
                  </a:lnTo>
                  <a:cubicBezTo>
                    <a:pt x="8332" y="563"/>
                    <a:pt x="8334" y="563"/>
                    <a:pt x="8335" y="563"/>
                  </a:cubicBezTo>
                  <a:lnTo>
                    <a:pt x="8335" y="563"/>
                  </a:lnTo>
                  <a:cubicBezTo>
                    <a:pt x="8339" y="563"/>
                    <a:pt x="8343" y="563"/>
                    <a:pt x="8347" y="563"/>
                  </a:cubicBezTo>
                  <a:lnTo>
                    <a:pt x="8347" y="563"/>
                  </a:lnTo>
                  <a:cubicBezTo>
                    <a:pt x="8345" y="563"/>
                    <a:pt x="8344" y="563"/>
                    <a:pt x="8343" y="564"/>
                  </a:cubicBezTo>
                  <a:lnTo>
                    <a:pt x="8343" y="564"/>
                  </a:lnTo>
                  <a:cubicBezTo>
                    <a:pt x="8591" y="567"/>
                    <a:pt x="8838" y="576"/>
                    <a:pt x="9085" y="599"/>
                  </a:cubicBezTo>
                  <a:cubicBezTo>
                    <a:pt x="9284" y="615"/>
                    <a:pt x="9484" y="631"/>
                    <a:pt x="9683" y="631"/>
                  </a:cubicBezTo>
                  <a:cubicBezTo>
                    <a:pt x="9749" y="631"/>
                    <a:pt x="9816" y="629"/>
                    <a:pt x="9882" y="625"/>
                  </a:cubicBezTo>
                  <a:cubicBezTo>
                    <a:pt x="9977" y="619"/>
                    <a:pt x="10073" y="611"/>
                    <a:pt x="10169" y="607"/>
                  </a:cubicBezTo>
                  <a:cubicBezTo>
                    <a:pt x="10264" y="602"/>
                    <a:pt x="10359" y="601"/>
                    <a:pt x="10455" y="598"/>
                  </a:cubicBezTo>
                  <a:cubicBezTo>
                    <a:pt x="10571" y="594"/>
                    <a:pt x="10687" y="590"/>
                    <a:pt x="10802" y="578"/>
                  </a:cubicBezTo>
                  <a:cubicBezTo>
                    <a:pt x="10861" y="573"/>
                    <a:pt x="10926" y="565"/>
                    <a:pt x="10980" y="541"/>
                  </a:cubicBezTo>
                  <a:cubicBezTo>
                    <a:pt x="11022" y="521"/>
                    <a:pt x="11069" y="494"/>
                    <a:pt x="11094" y="452"/>
                  </a:cubicBezTo>
                  <a:cubicBezTo>
                    <a:pt x="11120" y="411"/>
                    <a:pt x="11140" y="371"/>
                    <a:pt x="11136" y="322"/>
                  </a:cubicBezTo>
                  <a:cubicBezTo>
                    <a:pt x="11135" y="278"/>
                    <a:pt x="11119" y="237"/>
                    <a:pt x="11095" y="202"/>
                  </a:cubicBezTo>
                  <a:cubicBezTo>
                    <a:pt x="11073" y="169"/>
                    <a:pt x="11043" y="145"/>
                    <a:pt x="11012" y="121"/>
                  </a:cubicBezTo>
                  <a:cubicBezTo>
                    <a:pt x="10977" y="93"/>
                    <a:pt x="10942" y="63"/>
                    <a:pt x="10902" y="44"/>
                  </a:cubicBezTo>
                  <a:cubicBezTo>
                    <a:pt x="10845" y="17"/>
                    <a:pt x="10786" y="3"/>
                    <a:pt x="10722" y="2"/>
                  </a:cubicBezTo>
                  <a:cubicBezTo>
                    <a:pt x="10686" y="1"/>
                    <a:pt x="10650" y="0"/>
                    <a:pt x="10614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4"/>
            <p:cNvSpPr/>
            <p:nvPr/>
          </p:nvSpPr>
          <p:spPr>
            <a:xfrm>
              <a:off x="1661925" y="740875"/>
              <a:ext cx="9475" cy="9300"/>
            </a:xfrm>
            <a:custGeom>
              <a:avLst/>
              <a:gdLst/>
              <a:ahLst/>
              <a:cxnLst/>
              <a:rect l="l" t="t" r="r" b="b"/>
              <a:pathLst>
                <a:path w="379" h="372" extrusionOk="0">
                  <a:moveTo>
                    <a:pt x="180" y="0"/>
                  </a:moveTo>
                  <a:cubicBezTo>
                    <a:pt x="80" y="0"/>
                    <a:pt x="1" y="97"/>
                    <a:pt x="4" y="193"/>
                  </a:cubicBezTo>
                  <a:cubicBezTo>
                    <a:pt x="8" y="297"/>
                    <a:pt x="96" y="369"/>
                    <a:pt x="195" y="371"/>
                  </a:cubicBezTo>
                  <a:cubicBezTo>
                    <a:pt x="196" y="371"/>
                    <a:pt x="198" y="371"/>
                    <a:pt x="199" y="371"/>
                  </a:cubicBezTo>
                  <a:cubicBezTo>
                    <a:pt x="299" y="371"/>
                    <a:pt x="378" y="275"/>
                    <a:pt x="375" y="180"/>
                  </a:cubicBezTo>
                  <a:cubicBezTo>
                    <a:pt x="371" y="75"/>
                    <a:pt x="283" y="3"/>
                    <a:pt x="184" y="1"/>
                  </a:cubicBezTo>
                  <a:cubicBezTo>
                    <a:pt x="183" y="0"/>
                    <a:pt x="181" y="0"/>
                    <a:pt x="180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4"/>
            <p:cNvSpPr/>
            <p:nvPr/>
          </p:nvSpPr>
          <p:spPr>
            <a:xfrm>
              <a:off x="1676050" y="741650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179" y="0"/>
                  </a:moveTo>
                  <a:cubicBezTo>
                    <a:pt x="80" y="0"/>
                    <a:pt x="1" y="96"/>
                    <a:pt x="4" y="192"/>
                  </a:cubicBezTo>
                  <a:cubicBezTo>
                    <a:pt x="8" y="297"/>
                    <a:pt x="95" y="369"/>
                    <a:pt x="195" y="371"/>
                  </a:cubicBezTo>
                  <a:cubicBezTo>
                    <a:pt x="196" y="371"/>
                    <a:pt x="197" y="371"/>
                    <a:pt x="199" y="371"/>
                  </a:cubicBezTo>
                  <a:cubicBezTo>
                    <a:pt x="298" y="371"/>
                    <a:pt x="377" y="275"/>
                    <a:pt x="374" y="180"/>
                  </a:cubicBezTo>
                  <a:cubicBezTo>
                    <a:pt x="370" y="75"/>
                    <a:pt x="283" y="3"/>
                    <a:pt x="183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4"/>
            <p:cNvSpPr/>
            <p:nvPr/>
          </p:nvSpPr>
          <p:spPr>
            <a:xfrm>
              <a:off x="1669450" y="730050"/>
              <a:ext cx="9425" cy="9250"/>
            </a:xfrm>
            <a:custGeom>
              <a:avLst/>
              <a:gdLst/>
              <a:ahLst/>
              <a:cxnLst/>
              <a:rect l="l" t="t" r="r" b="b"/>
              <a:pathLst>
                <a:path w="377" h="370" extrusionOk="0">
                  <a:moveTo>
                    <a:pt x="179" y="0"/>
                  </a:moveTo>
                  <a:cubicBezTo>
                    <a:pt x="79" y="0"/>
                    <a:pt x="1" y="96"/>
                    <a:pt x="3" y="191"/>
                  </a:cubicBezTo>
                  <a:cubicBezTo>
                    <a:pt x="7" y="296"/>
                    <a:pt x="94" y="367"/>
                    <a:pt x="195" y="369"/>
                  </a:cubicBezTo>
                  <a:cubicBezTo>
                    <a:pt x="196" y="370"/>
                    <a:pt x="197" y="370"/>
                    <a:pt x="198" y="370"/>
                  </a:cubicBezTo>
                  <a:cubicBezTo>
                    <a:pt x="297" y="370"/>
                    <a:pt x="377" y="273"/>
                    <a:pt x="373" y="179"/>
                  </a:cubicBezTo>
                  <a:cubicBezTo>
                    <a:pt x="370" y="73"/>
                    <a:pt x="283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4"/>
            <p:cNvSpPr/>
            <p:nvPr/>
          </p:nvSpPr>
          <p:spPr>
            <a:xfrm>
              <a:off x="1756525" y="739475"/>
              <a:ext cx="9425" cy="9300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79" y="0"/>
                  </a:moveTo>
                  <a:cubicBezTo>
                    <a:pt x="80" y="0"/>
                    <a:pt x="1" y="97"/>
                    <a:pt x="4" y="191"/>
                  </a:cubicBezTo>
                  <a:cubicBezTo>
                    <a:pt x="7" y="297"/>
                    <a:pt x="94" y="369"/>
                    <a:pt x="195" y="371"/>
                  </a:cubicBezTo>
                  <a:cubicBezTo>
                    <a:pt x="196" y="371"/>
                    <a:pt x="197" y="371"/>
                    <a:pt x="198" y="371"/>
                  </a:cubicBezTo>
                  <a:cubicBezTo>
                    <a:pt x="298" y="371"/>
                    <a:pt x="377" y="275"/>
                    <a:pt x="373" y="180"/>
                  </a:cubicBezTo>
                  <a:cubicBezTo>
                    <a:pt x="370" y="75"/>
                    <a:pt x="283" y="3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  <a:close/>
                </a:path>
              </a:pathLst>
            </a:custGeom>
            <a:solidFill>
              <a:srgbClr val="010101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4"/>
            <p:cNvSpPr/>
            <p:nvPr/>
          </p:nvSpPr>
          <p:spPr>
            <a:xfrm>
              <a:off x="1638200" y="760125"/>
              <a:ext cx="2425" cy="1125"/>
            </a:xfrm>
            <a:custGeom>
              <a:avLst/>
              <a:gdLst/>
              <a:ahLst/>
              <a:cxnLst/>
              <a:rect l="l" t="t" r="r" b="b"/>
              <a:pathLst>
                <a:path w="97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7"/>
                    <a:pt x="19" y="14"/>
                    <a:pt x="29" y="21"/>
                  </a:cubicBezTo>
                  <a:cubicBezTo>
                    <a:pt x="50" y="33"/>
                    <a:pt x="73" y="41"/>
                    <a:pt x="97" y="45"/>
                  </a:cubicBezTo>
                  <a:cubicBezTo>
                    <a:pt x="65" y="30"/>
                    <a:pt x="33" y="15"/>
                    <a:pt x="1" y="0"/>
                  </a:cubicBezTo>
                  <a:close/>
                </a:path>
              </a:pathLst>
            </a:custGeom>
            <a:solidFill>
              <a:srgbClr val="472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4"/>
            <p:cNvSpPr/>
            <p:nvPr/>
          </p:nvSpPr>
          <p:spPr>
            <a:xfrm>
              <a:off x="1579263" y="684775"/>
              <a:ext cx="290650" cy="101925"/>
            </a:xfrm>
            <a:custGeom>
              <a:avLst/>
              <a:gdLst/>
              <a:ahLst/>
              <a:cxnLst/>
              <a:rect l="l" t="t" r="r" b="b"/>
              <a:pathLst>
                <a:path w="11626" h="4077" extrusionOk="0">
                  <a:moveTo>
                    <a:pt x="3879" y="936"/>
                  </a:moveTo>
                  <a:cubicBezTo>
                    <a:pt x="3878" y="937"/>
                    <a:pt x="3877" y="938"/>
                    <a:pt x="3876" y="939"/>
                  </a:cubicBezTo>
                  <a:cubicBezTo>
                    <a:pt x="3878" y="938"/>
                    <a:pt x="3879" y="937"/>
                    <a:pt x="3879" y="936"/>
                  </a:cubicBezTo>
                  <a:close/>
                  <a:moveTo>
                    <a:pt x="7691" y="1091"/>
                  </a:moveTo>
                  <a:lnTo>
                    <a:pt x="7691" y="1091"/>
                  </a:lnTo>
                  <a:cubicBezTo>
                    <a:pt x="7692" y="1092"/>
                    <a:pt x="7694" y="1094"/>
                    <a:pt x="7696" y="1096"/>
                  </a:cubicBezTo>
                  <a:lnTo>
                    <a:pt x="7696" y="1096"/>
                  </a:lnTo>
                  <a:cubicBezTo>
                    <a:pt x="7694" y="1094"/>
                    <a:pt x="7692" y="1092"/>
                    <a:pt x="7691" y="1091"/>
                  </a:cubicBezTo>
                  <a:close/>
                  <a:moveTo>
                    <a:pt x="3198" y="1775"/>
                  </a:moveTo>
                  <a:cubicBezTo>
                    <a:pt x="3197" y="1777"/>
                    <a:pt x="3196" y="1779"/>
                    <a:pt x="3195" y="1781"/>
                  </a:cubicBezTo>
                  <a:lnTo>
                    <a:pt x="3195" y="1781"/>
                  </a:lnTo>
                  <a:cubicBezTo>
                    <a:pt x="3196" y="1779"/>
                    <a:pt x="3197" y="1776"/>
                    <a:pt x="3198" y="1775"/>
                  </a:cubicBezTo>
                  <a:close/>
                  <a:moveTo>
                    <a:pt x="5447" y="370"/>
                  </a:moveTo>
                  <a:cubicBezTo>
                    <a:pt x="5483" y="370"/>
                    <a:pt x="5520" y="372"/>
                    <a:pt x="5556" y="374"/>
                  </a:cubicBezTo>
                  <a:cubicBezTo>
                    <a:pt x="5595" y="378"/>
                    <a:pt x="5632" y="384"/>
                    <a:pt x="5670" y="391"/>
                  </a:cubicBezTo>
                  <a:cubicBezTo>
                    <a:pt x="5701" y="399"/>
                    <a:pt x="5733" y="409"/>
                    <a:pt x="5765" y="414"/>
                  </a:cubicBezTo>
                  <a:cubicBezTo>
                    <a:pt x="5798" y="423"/>
                    <a:pt x="5834" y="428"/>
                    <a:pt x="5867" y="434"/>
                  </a:cubicBezTo>
                  <a:cubicBezTo>
                    <a:pt x="5939" y="449"/>
                    <a:pt x="6012" y="464"/>
                    <a:pt x="6085" y="480"/>
                  </a:cubicBezTo>
                  <a:cubicBezTo>
                    <a:pt x="6122" y="489"/>
                    <a:pt x="6158" y="500"/>
                    <a:pt x="6195" y="512"/>
                  </a:cubicBezTo>
                  <a:cubicBezTo>
                    <a:pt x="6284" y="549"/>
                    <a:pt x="6372" y="590"/>
                    <a:pt x="6461" y="628"/>
                  </a:cubicBezTo>
                  <a:cubicBezTo>
                    <a:pt x="6538" y="659"/>
                    <a:pt x="6616" y="689"/>
                    <a:pt x="6690" y="727"/>
                  </a:cubicBezTo>
                  <a:cubicBezTo>
                    <a:pt x="6744" y="756"/>
                    <a:pt x="6796" y="788"/>
                    <a:pt x="6849" y="819"/>
                  </a:cubicBezTo>
                  <a:cubicBezTo>
                    <a:pt x="6890" y="844"/>
                    <a:pt x="6931" y="868"/>
                    <a:pt x="6971" y="895"/>
                  </a:cubicBezTo>
                  <a:cubicBezTo>
                    <a:pt x="7029" y="935"/>
                    <a:pt x="7079" y="983"/>
                    <a:pt x="7129" y="1030"/>
                  </a:cubicBezTo>
                  <a:cubicBezTo>
                    <a:pt x="7123" y="1026"/>
                    <a:pt x="7118" y="1019"/>
                    <a:pt x="7111" y="1014"/>
                  </a:cubicBezTo>
                  <a:lnTo>
                    <a:pt x="7111" y="1014"/>
                  </a:lnTo>
                  <a:cubicBezTo>
                    <a:pt x="7191" y="1090"/>
                    <a:pt x="7258" y="1177"/>
                    <a:pt x="7334" y="1255"/>
                  </a:cubicBezTo>
                  <a:cubicBezTo>
                    <a:pt x="7416" y="1342"/>
                    <a:pt x="7507" y="1420"/>
                    <a:pt x="7595" y="1500"/>
                  </a:cubicBezTo>
                  <a:cubicBezTo>
                    <a:pt x="7625" y="1532"/>
                    <a:pt x="7656" y="1563"/>
                    <a:pt x="7684" y="1596"/>
                  </a:cubicBezTo>
                  <a:cubicBezTo>
                    <a:pt x="7709" y="1626"/>
                    <a:pt x="7729" y="1658"/>
                    <a:pt x="7751" y="1691"/>
                  </a:cubicBezTo>
                  <a:cubicBezTo>
                    <a:pt x="7805" y="1780"/>
                    <a:pt x="7851" y="1875"/>
                    <a:pt x="7904" y="1967"/>
                  </a:cubicBezTo>
                  <a:cubicBezTo>
                    <a:pt x="7934" y="2018"/>
                    <a:pt x="7966" y="2067"/>
                    <a:pt x="8001" y="2114"/>
                  </a:cubicBezTo>
                  <a:cubicBezTo>
                    <a:pt x="8035" y="2161"/>
                    <a:pt x="8074" y="2202"/>
                    <a:pt x="8111" y="2246"/>
                  </a:cubicBezTo>
                  <a:cubicBezTo>
                    <a:pt x="8117" y="2254"/>
                    <a:pt x="8123" y="2261"/>
                    <a:pt x="8129" y="2266"/>
                  </a:cubicBezTo>
                  <a:cubicBezTo>
                    <a:pt x="8131" y="2269"/>
                    <a:pt x="8134" y="2271"/>
                    <a:pt x="8137" y="2273"/>
                  </a:cubicBezTo>
                  <a:cubicBezTo>
                    <a:pt x="8138" y="2274"/>
                    <a:pt x="8139" y="2275"/>
                    <a:pt x="8140" y="2275"/>
                  </a:cubicBezTo>
                  <a:cubicBezTo>
                    <a:pt x="8150" y="2285"/>
                    <a:pt x="8159" y="2293"/>
                    <a:pt x="8171" y="2301"/>
                  </a:cubicBezTo>
                  <a:cubicBezTo>
                    <a:pt x="8185" y="2312"/>
                    <a:pt x="8198" y="2322"/>
                    <a:pt x="8213" y="2334"/>
                  </a:cubicBezTo>
                  <a:cubicBezTo>
                    <a:pt x="8223" y="2342"/>
                    <a:pt x="8235" y="2351"/>
                    <a:pt x="8245" y="2359"/>
                  </a:cubicBezTo>
                  <a:cubicBezTo>
                    <a:pt x="8264" y="2373"/>
                    <a:pt x="8281" y="2389"/>
                    <a:pt x="8299" y="2402"/>
                  </a:cubicBezTo>
                  <a:cubicBezTo>
                    <a:pt x="8338" y="2433"/>
                    <a:pt x="8378" y="2464"/>
                    <a:pt x="8414" y="2496"/>
                  </a:cubicBezTo>
                  <a:cubicBezTo>
                    <a:pt x="8427" y="2488"/>
                    <a:pt x="8440" y="2481"/>
                    <a:pt x="8451" y="2473"/>
                  </a:cubicBezTo>
                  <a:cubicBezTo>
                    <a:pt x="8454" y="2472"/>
                    <a:pt x="8457" y="2470"/>
                    <a:pt x="8459" y="2469"/>
                  </a:cubicBezTo>
                  <a:cubicBezTo>
                    <a:pt x="8464" y="2465"/>
                    <a:pt x="8468" y="2463"/>
                    <a:pt x="8473" y="2461"/>
                  </a:cubicBezTo>
                  <a:cubicBezTo>
                    <a:pt x="8489" y="2450"/>
                    <a:pt x="8505" y="2440"/>
                    <a:pt x="8522" y="2431"/>
                  </a:cubicBezTo>
                  <a:cubicBezTo>
                    <a:pt x="8522" y="2431"/>
                    <a:pt x="8523" y="2430"/>
                    <a:pt x="8523" y="2430"/>
                  </a:cubicBezTo>
                  <a:cubicBezTo>
                    <a:pt x="8557" y="2409"/>
                    <a:pt x="8593" y="2392"/>
                    <a:pt x="8628" y="2375"/>
                  </a:cubicBezTo>
                  <a:cubicBezTo>
                    <a:pt x="8627" y="2373"/>
                    <a:pt x="8625" y="2370"/>
                    <a:pt x="8624" y="2367"/>
                  </a:cubicBezTo>
                  <a:cubicBezTo>
                    <a:pt x="8650" y="2353"/>
                    <a:pt x="8677" y="2338"/>
                    <a:pt x="8705" y="2326"/>
                  </a:cubicBezTo>
                  <a:cubicBezTo>
                    <a:pt x="8765" y="2301"/>
                    <a:pt x="8828" y="2279"/>
                    <a:pt x="8891" y="2258"/>
                  </a:cubicBezTo>
                  <a:cubicBezTo>
                    <a:pt x="9035" y="2216"/>
                    <a:pt x="9178" y="2182"/>
                    <a:pt x="9326" y="2153"/>
                  </a:cubicBezTo>
                  <a:cubicBezTo>
                    <a:pt x="9396" y="2142"/>
                    <a:pt x="9464" y="2131"/>
                    <a:pt x="9534" y="2126"/>
                  </a:cubicBezTo>
                  <a:cubicBezTo>
                    <a:pt x="9577" y="2126"/>
                    <a:pt x="9619" y="2127"/>
                    <a:pt x="9662" y="2129"/>
                  </a:cubicBezTo>
                  <a:cubicBezTo>
                    <a:pt x="9705" y="2134"/>
                    <a:pt x="9748" y="2138"/>
                    <a:pt x="9791" y="2146"/>
                  </a:cubicBezTo>
                  <a:cubicBezTo>
                    <a:pt x="9822" y="2154"/>
                    <a:pt x="9851" y="2162"/>
                    <a:pt x="9880" y="2172"/>
                  </a:cubicBezTo>
                  <a:cubicBezTo>
                    <a:pt x="9940" y="2195"/>
                    <a:pt x="9997" y="2223"/>
                    <a:pt x="10054" y="2251"/>
                  </a:cubicBezTo>
                  <a:cubicBezTo>
                    <a:pt x="10223" y="2343"/>
                    <a:pt x="10389" y="2439"/>
                    <a:pt x="10550" y="2544"/>
                  </a:cubicBezTo>
                  <a:cubicBezTo>
                    <a:pt x="10597" y="2578"/>
                    <a:pt x="10642" y="2615"/>
                    <a:pt x="10685" y="2654"/>
                  </a:cubicBezTo>
                  <a:cubicBezTo>
                    <a:pt x="10736" y="2702"/>
                    <a:pt x="10784" y="2751"/>
                    <a:pt x="10829" y="2803"/>
                  </a:cubicBezTo>
                  <a:cubicBezTo>
                    <a:pt x="10855" y="2835"/>
                    <a:pt x="10879" y="2868"/>
                    <a:pt x="10901" y="2902"/>
                  </a:cubicBezTo>
                  <a:cubicBezTo>
                    <a:pt x="10911" y="2918"/>
                    <a:pt x="10919" y="2934"/>
                    <a:pt x="10927" y="2950"/>
                  </a:cubicBezTo>
                  <a:cubicBezTo>
                    <a:pt x="10938" y="2979"/>
                    <a:pt x="10947" y="3008"/>
                    <a:pt x="10958" y="3038"/>
                  </a:cubicBezTo>
                  <a:cubicBezTo>
                    <a:pt x="10984" y="3128"/>
                    <a:pt x="11009" y="3222"/>
                    <a:pt x="11042" y="3310"/>
                  </a:cubicBezTo>
                  <a:cubicBezTo>
                    <a:pt x="11067" y="3378"/>
                    <a:pt x="11098" y="3444"/>
                    <a:pt x="11128" y="3509"/>
                  </a:cubicBezTo>
                  <a:cubicBezTo>
                    <a:pt x="11008" y="3509"/>
                    <a:pt x="10888" y="3507"/>
                    <a:pt x="10767" y="3507"/>
                  </a:cubicBezTo>
                  <a:cubicBezTo>
                    <a:pt x="10690" y="3507"/>
                    <a:pt x="10612" y="3508"/>
                    <a:pt x="10534" y="3509"/>
                  </a:cubicBezTo>
                  <a:cubicBezTo>
                    <a:pt x="10332" y="3514"/>
                    <a:pt x="10129" y="3522"/>
                    <a:pt x="9927" y="3530"/>
                  </a:cubicBezTo>
                  <a:cubicBezTo>
                    <a:pt x="9721" y="3538"/>
                    <a:pt x="9516" y="3560"/>
                    <a:pt x="9312" y="3584"/>
                  </a:cubicBezTo>
                  <a:cubicBezTo>
                    <a:pt x="9129" y="3606"/>
                    <a:pt x="8946" y="3624"/>
                    <a:pt x="8762" y="3633"/>
                  </a:cubicBezTo>
                  <a:cubicBezTo>
                    <a:pt x="8702" y="3634"/>
                    <a:pt x="8642" y="3634"/>
                    <a:pt x="8581" y="3634"/>
                  </a:cubicBezTo>
                  <a:cubicBezTo>
                    <a:pt x="8238" y="3634"/>
                    <a:pt x="7893" y="3622"/>
                    <a:pt x="7549" y="3619"/>
                  </a:cubicBezTo>
                  <a:cubicBezTo>
                    <a:pt x="7533" y="3619"/>
                    <a:pt x="7516" y="3619"/>
                    <a:pt x="7500" y="3619"/>
                  </a:cubicBezTo>
                  <a:cubicBezTo>
                    <a:pt x="7335" y="3619"/>
                    <a:pt x="7170" y="3624"/>
                    <a:pt x="7005" y="3626"/>
                  </a:cubicBezTo>
                  <a:cubicBezTo>
                    <a:pt x="6955" y="3626"/>
                    <a:pt x="6906" y="3626"/>
                    <a:pt x="6857" y="3626"/>
                  </a:cubicBezTo>
                  <a:cubicBezTo>
                    <a:pt x="6698" y="3626"/>
                    <a:pt x="6539" y="3625"/>
                    <a:pt x="6381" y="3621"/>
                  </a:cubicBezTo>
                  <a:cubicBezTo>
                    <a:pt x="6223" y="3618"/>
                    <a:pt x="6064" y="3614"/>
                    <a:pt x="5905" y="3614"/>
                  </a:cubicBezTo>
                  <a:cubicBezTo>
                    <a:pt x="5875" y="3614"/>
                    <a:pt x="5845" y="3614"/>
                    <a:pt x="5815" y="3614"/>
                  </a:cubicBezTo>
                  <a:cubicBezTo>
                    <a:pt x="5616" y="3617"/>
                    <a:pt x="5416" y="3621"/>
                    <a:pt x="5217" y="3628"/>
                  </a:cubicBezTo>
                  <a:cubicBezTo>
                    <a:pt x="5024" y="3634"/>
                    <a:pt x="4830" y="3641"/>
                    <a:pt x="4636" y="3641"/>
                  </a:cubicBezTo>
                  <a:cubicBezTo>
                    <a:pt x="4621" y="3641"/>
                    <a:pt x="4605" y="3641"/>
                    <a:pt x="4590" y="3641"/>
                  </a:cubicBezTo>
                  <a:cubicBezTo>
                    <a:pt x="4386" y="3638"/>
                    <a:pt x="4182" y="3637"/>
                    <a:pt x="3979" y="3636"/>
                  </a:cubicBezTo>
                  <a:cubicBezTo>
                    <a:pt x="3788" y="3635"/>
                    <a:pt x="3599" y="3629"/>
                    <a:pt x="3409" y="3620"/>
                  </a:cubicBezTo>
                  <a:cubicBezTo>
                    <a:pt x="3219" y="3611"/>
                    <a:pt x="3028" y="3599"/>
                    <a:pt x="2837" y="3599"/>
                  </a:cubicBezTo>
                  <a:cubicBezTo>
                    <a:pt x="2828" y="3599"/>
                    <a:pt x="2820" y="3599"/>
                    <a:pt x="2811" y="3600"/>
                  </a:cubicBezTo>
                  <a:cubicBezTo>
                    <a:pt x="2608" y="3601"/>
                    <a:pt x="2405" y="3608"/>
                    <a:pt x="2202" y="3621"/>
                  </a:cubicBezTo>
                  <a:cubicBezTo>
                    <a:pt x="2005" y="3634"/>
                    <a:pt x="1807" y="3646"/>
                    <a:pt x="1612" y="3657"/>
                  </a:cubicBezTo>
                  <a:cubicBezTo>
                    <a:pt x="1495" y="3661"/>
                    <a:pt x="1379" y="3666"/>
                    <a:pt x="1262" y="3666"/>
                  </a:cubicBezTo>
                  <a:cubicBezTo>
                    <a:pt x="1208" y="3666"/>
                    <a:pt x="1153" y="3665"/>
                    <a:pt x="1099" y="3662"/>
                  </a:cubicBezTo>
                  <a:cubicBezTo>
                    <a:pt x="998" y="3659"/>
                    <a:pt x="896" y="3652"/>
                    <a:pt x="794" y="3651"/>
                  </a:cubicBezTo>
                  <a:cubicBezTo>
                    <a:pt x="671" y="3651"/>
                    <a:pt x="546" y="3656"/>
                    <a:pt x="426" y="3684"/>
                  </a:cubicBezTo>
                  <a:cubicBezTo>
                    <a:pt x="411" y="3688"/>
                    <a:pt x="396" y="3693"/>
                    <a:pt x="382" y="3697"/>
                  </a:cubicBezTo>
                  <a:cubicBezTo>
                    <a:pt x="384" y="3644"/>
                    <a:pt x="385" y="3593"/>
                    <a:pt x="388" y="3540"/>
                  </a:cubicBezTo>
                  <a:cubicBezTo>
                    <a:pt x="399" y="3436"/>
                    <a:pt x="414" y="3334"/>
                    <a:pt x="433" y="3231"/>
                  </a:cubicBezTo>
                  <a:cubicBezTo>
                    <a:pt x="448" y="3170"/>
                    <a:pt x="467" y="3108"/>
                    <a:pt x="487" y="3046"/>
                  </a:cubicBezTo>
                  <a:cubicBezTo>
                    <a:pt x="520" y="2964"/>
                    <a:pt x="556" y="2885"/>
                    <a:pt x="595" y="2805"/>
                  </a:cubicBezTo>
                  <a:cubicBezTo>
                    <a:pt x="635" y="2733"/>
                    <a:pt x="678" y="2662"/>
                    <a:pt x="725" y="2593"/>
                  </a:cubicBezTo>
                  <a:cubicBezTo>
                    <a:pt x="763" y="2542"/>
                    <a:pt x="803" y="2492"/>
                    <a:pt x="847" y="2442"/>
                  </a:cubicBezTo>
                  <a:cubicBezTo>
                    <a:pt x="892" y="2397"/>
                    <a:pt x="938" y="2351"/>
                    <a:pt x="988" y="2309"/>
                  </a:cubicBezTo>
                  <a:cubicBezTo>
                    <a:pt x="1029" y="2277"/>
                    <a:pt x="1072" y="2248"/>
                    <a:pt x="1116" y="2219"/>
                  </a:cubicBezTo>
                  <a:cubicBezTo>
                    <a:pt x="1158" y="2195"/>
                    <a:pt x="1201" y="2172"/>
                    <a:pt x="1246" y="2151"/>
                  </a:cubicBezTo>
                  <a:cubicBezTo>
                    <a:pt x="1270" y="2142"/>
                    <a:pt x="1294" y="2132"/>
                    <a:pt x="1318" y="2124"/>
                  </a:cubicBezTo>
                  <a:cubicBezTo>
                    <a:pt x="1343" y="2118"/>
                    <a:pt x="1368" y="2112"/>
                    <a:pt x="1392" y="2106"/>
                  </a:cubicBezTo>
                  <a:cubicBezTo>
                    <a:pt x="1468" y="2094"/>
                    <a:pt x="1542" y="2086"/>
                    <a:pt x="1618" y="2080"/>
                  </a:cubicBezTo>
                  <a:cubicBezTo>
                    <a:pt x="1661" y="2080"/>
                    <a:pt x="1705" y="2080"/>
                    <a:pt x="1748" y="2082"/>
                  </a:cubicBezTo>
                  <a:cubicBezTo>
                    <a:pt x="1803" y="2087"/>
                    <a:pt x="1858" y="2095"/>
                    <a:pt x="1913" y="2106"/>
                  </a:cubicBezTo>
                  <a:cubicBezTo>
                    <a:pt x="1977" y="2122"/>
                    <a:pt x="2038" y="2142"/>
                    <a:pt x="2100" y="2163"/>
                  </a:cubicBezTo>
                  <a:cubicBezTo>
                    <a:pt x="2162" y="2186"/>
                    <a:pt x="2220" y="2214"/>
                    <a:pt x="2279" y="2242"/>
                  </a:cubicBezTo>
                  <a:cubicBezTo>
                    <a:pt x="2321" y="2265"/>
                    <a:pt x="2361" y="2288"/>
                    <a:pt x="2401" y="2313"/>
                  </a:cubicBezTo>
                  <a:cubicBezTo>
                    <a:pt x="2416" y="2326"/>
                    <a:pt x="2430" y="2336"/>
                    <a:pt x="2444" y="2349"/>
                  </a:cubicBezTo>
                  <a:cubicBezTo>
                    <a:pt x="2460" y="2366"/>
                    <a:pt x="2475" y="2384"/>
                    <a:pt x="2491" y="2401"/>
                  </a:cubicBezTo>
                  <a:cubicBezTo>
                    <a:pt x="2489" y="2405"/>
                    <a:pt x="2488" y="2408"/>
                    <a:pt x="2487" y="2411"/>
                  </a:cubicBezTo>
                  <a:cubicBezTo>
                    <a:pt x="2492" y="2417"/>
                    <a:pt x="2498" y="2423"/>
                    <a:pt x="2505" y="2429"/>
                  </a:cubicBezTo>
                  <a:cubicBezTo>
                    <a:pt x="2560" y="2478"/>
                    <a:pt x="2614" y="2526"/>
                    <a:pt x="2667" y="2574"/>
                  </a:cubicBezTo>
                  <a:cubicBezTo>
                    <a:pt x="2672" y="2578"/>
                    <a:pt x="2676" y="2582"/>
                    <a:pt x="2681" y="2585"/>
                  </a:cubicBezTo>
                  <a:lnTo>
                    <a:pt x="2680" y="2585"/>
                  </a:lnTo>
                  <a:cubicBezTo>
                    <a:pt x="2681" y="2586"/>
                    <a:pt x="2682" y="2586"/>
                    <a:pt x="2683" y="2588"/>
                  </a:cubicBezTo>
                  <a:cubicBezTo>
                    <a:pt x="2686" y="2590"/>
                    <a:pt x="2688" y="2592"/>
                    <a:pt x="2691" y="2594"/>
                  </a:cubicBezTo>
                  <a:cubicBezTo>
                    <a:pt x="2695" y="2589"/>
                    <a:pt x="2698" y="2583"/>
                    <a:pt x="2701" y="2577"/>
                  </a:cubicBezTo>
                  <a:cubicBezTo>
                    <a:pt x="2742" y="2508"/>
                    <a:pt x="2783" y="2438"/>
                    <a:pt x="2829" y="2373"/>
                  </a:cubicBezTo>
                  <a:cubicBezTo>
                    <a:pt x="2829" y="2373"/>
                    <a:pt x="2830" y="2371"/>
                    <a:pt x="2830" y="2371"/>
                  </a:cubicBezTo>
                  <a:cubicBezTo>
                    <a:pt x="2880" y="2298"/>
                    <a:pt x="2931" y="2227"/>
                    <a:pt x="2983" y="2155"/>
                  </a:cubicBezTo>
                  <a:cubicBezTo>
                    <a:pt x="3004" y="2127"/>
                    <a:pt x="3023" y="2099"/>
                    <a:pt x="3042" y="2072"/>
                  </a:cubicBezTo>
                  <a:cubicBezTo>
                    <a:pt x="3049" y="2063"/>
                    <a:pt x="3055" y="2054"/>
                    <a:pt x="3062" y="2044"/>
                  </a:cubicBezTo>
                  <a:cubicBezTo>
                    <a:pt x="3105" y="1956"/>
                    <a:pt x="3150" y="1868"/>
                    <a:pt x="3195" y="1781"/>
                  </a:cubicBezTo>
                  <a:lnTo>
                    <a:pt x="3195" y="1781"/>
                  </a:lnTo>
                  <a:cubicBezTo>
                    <a:pt x="3194" y="1782"/>
                    <a:pt x="3194" y="1782"/>
                    <a:pt x="3193" y="1783"/>
                  </a:cubicBezTo>
                  <a:cubicBezTo>
                    <a:pt x="3197" y="1776"/>
                    <a:pt x="3200" y="1770"/>
                    <a:pt x="3204" y="1764"/>
                  </a:cubicBezTo>
                  <a:cubicBezTo>
                    <a:pt x="3204" y="1763"/>
                    <a:pt x="3204" y="1763"/>
                    <a:pt x="3205" y="1762"/>
                  </a:cubicBezTo>
                  <a:lnTo>
                    <a:pt x="3205" y="1762"/>
                  </a:lnTo>
                  <a:cubicBezTo>
                    <a:pt x="3205" y="1762"/>
                    <a:pt x="3205" y="1763"/>
                    <a:pt x="3205" y="1763"/>
                  </a:cubicBezTo>
                  <a:cubicBezTo>
                    <a:pt x="3259" y="1665"/>
                    <a:pt x="3315" y="1569"/>
                    <a:pt x="3375" y="1475"/>
                  </a:cubicBezTo>
                  <a:cubicBezTo>
                    <a:pt x="3447" y="1373"/>
                    <a:pt x="3523" y="1277"/>
                    <a:pt x="3604" y="1183"/>
                  </a:cubicBezTo>
                  <a:cubicBezTo>
                    <a:pt x="3693" y="1095"/>
                    <a:pt x="3786" y="1014"/>
                    <a:pt x="3881" y="934"/>
                  </a:cubicBezTo>
                  <a:lnTo>
                    <a:pt x="3881" y="934"/>
                  </a:lnTo>
                  <a:cubicBezTo>
                    <a:pt x="3880" y="935"/>
                    <a:pt x="3880" y="935"/>
                    <a:pt x="3879" y="936"/>
                  </a:cubicBezTo>
                  <a:lnTo>
                    <a:pt x="3879" y="936"/>
                  </a:lnTo>
                  <a:cubicBezTo>
                    <a:pt x="4001" y="841"/>
                    <a:pt x="4127" y="750"/>
                    <a:pt x="4257" y="667"/>
                  </a:cubicBezTo>
                  <a:cubicBezTo>
                    <a:pt x="4307" y="638"/>
                    <a:pt x="4359" y="612"/>
                    <a:pt x="4411" y="586"/>
                  </a:cubicBezTo>
                  <a:cubicBezTo>
                    <a:pt x="4496" y="550"/>
                    <a:pt x="4582" y="519"/>
                    <a:pt x="4670" y="492"/>
                  </a:cubicBezTo>
                  <a:cubicBezTo>
                    <a:pt x="4763" y="463"/>
                    <a:pt x="4859" y="439"/>
                    <a:pt x="4957" y="421"/>
                  </a:cubicBezTo>
                  <a:cubicBezTo>
                    <a:pt x="5093" y="398"/>
                    <a:pt x="5231" y="381"/>
                    <a:pt x="5369" y="373"/>
                  </a:cubicBezTo>
                  <a:lnTo>
                    <a:pt x="5368" y="373"/>
                  </a:lnTo>
                  <a:cubicBezTo>
                    <a:pt x="5371" y="371"/>
                    <a:pt x="5374" y="371"/>
                    <a:pt x="5377" y="371"/>
                  </a:cubicBezTo>
                  <a:lnTo>
                    <a:pt x="5387" y="371"/>
                  </a:lnTo>
                  <a:cubicBezTo>
                    <a:pt x="5407" y="371"/>
                    <a:pt x="5427" y="370"/>
                    <a:pt x="5447" y="370"/>
                  </a:cubicBezTo>
                  <a:close/>
                  <a:moveTo>
                    <a:pt x="5448" y="1"/>
                  </a:moveTo>
                  <a:cubicBezTo>
                    <a:pt x="5424" y="1"/>
                    <a:pt x="5399" y="1"/>
                    <a:pt x="5375" y="2"/>
                  </a:cubicBezTo>
                  <a:cubicBezTo>
                    <a:pt x="5198" y="10"/>
                    <a:pt x="5017" y="32"/>
                    <a:pt x="4842" y="66"/>
                  </a:cubicBezTo>
                  <a:cubicBezTo>
                    <a:pt x="4674" y="99"/>
                    <a:pt x="4505" y="146"/>
                    <a:pt x="4348" y="213"/>
                  </a:cubicBezTo>
                  <a:cubicBezTo>
                    <a:pt x="4265" y="247"/>
                    <a:pt x="4180" y="282"/>
                    <a:pt x="4102" y="329"/>
                  </a:cubicBezTo>
                  <a:cubicBezTo>
                    <a:pt x="4021" y="377"/>
                    <a:pt x="3943" y="430"/>
                    <a:pt x="3866" y="485"/>
                  </a:cubicBezTo>
                  <a:cubicBezTo>
                    <a:pt x="3786" y="542"/>
                    <a:pt x="3707" y="600"/>
                    <a:pt x="3630" y="663"/>
                  </a:cubicBezTo>
                  <a:cubicBezTo>
                    <a:pt x="3556" y="724"/>
                    <a:pt x="3480" y="784"/>
                    <a:pt x="3413" y="852"/>
                  </a:cubicBezTo>
                  <a:cubicBezTo>
                    <a:pt x="3337" y="927"/>
                    <a:pt x="3268" y="1004"/>
                    <a:pt x="3201" y="1088"/>
                  </a:cubicBezTo>
                  <a:cubicBezTo>
                    <a:pt x="3143" y="1163"/>
                    <a:pt x="3087" y="1242"/>
                    <a:pt x="3034" y="1322"/>
                  </a:cubicBezTo>
                  <a:cubicBezTo>
                    <a:pt x="2930" y="1482"/>
                    <a:pt x="2846" y="1653"/>
                    <a:pt x="2761" y="1823"/>
                  </a:cubicBezTo>
                  <a:cubicBezTo>
                    <a:pt x="2725" y="1896"/>
                    <a:pt x="2687" y="1968"/>
                    <a:pt x="2650" y="2041"/>
                  </a:cubicBezTo>
                  <a:cubicBezTo>
                    <a:pt x="2617" y="2014"/>
                    <a:pt x="2582" y="1990"/>
                    <a:pt x="2544" y="1967"/>
                  </a:cubicBezTo>
                  <a:cubicBezTo>
                    <a:pt x="2378" y="1866"/>
                    <a:pt x="2196" y="1797"/>
                    <a:pt x="2010" y="1749"/>
                  </a:cubicBezTo>
                  <a:cubicBezTo>
                    <a:pt x="1904" y="1721"/>
                    <a:pt x="1793" y="1710"/>
                    <a:pt x="1682" y="1710"/>
                  </a:cubicBezTo>
                  <a:cubicBezTo>
                    <a:pt x="1602" y="1710"/>
                    <a:pt x="1523" y="1716"/>
                    <a:pt x="1446" y="1725"/>
                  </a:cubicBezTo>
                  <a:cubicBezTo>
                    <a:pt x="1344" y="1737"/>
                    <a:pt x="1241" y="1755"/>
                    <a:pt x="1145" y="1793"/>
                  </a:cubicBezTo>
                  <a:cubicBezTo>
                    <a:pt x="1048" y="1832"/>
                    <a:pt x="959" y="1880"/>
                    <a:pt x="872" y="1936"/>
                  </a:cubicBezTo>
                  <a:cubicBezTo>
                    <a:pt x="711" y="2038"/>
                    <a:pt x="569" y="2183"/>
                    <a:pt x="456" y="2334"/>
                  </a:cubicBezTo>
                  <a:cubicBezTo>
                    <a:pt x="334" y="2497"/>
                    <a:pt x="234" y="2680"/>
                    <a:pt x="159" y="2870"/>
                  </a:cubicBezTo>
                  <a:cubicBezTo>
                    <a:pt x="82" y="3063"/>
                    <a:pt x="43" y="3266"/>
                    <a:pt x="24" y="3471"/>
                  </a:cubicBezTo>
                  <a:cubicBezTo>
                    <a:pt x="14" y="3565"/>
                    <a:pt x="10" y="3661"/>
                    <a:pt x="8" y="3755"/>
                  </a:cubicBezTo>
                  <a:cubicBezTo>
                    <a:pt x="5" y="3856"/>
                    <a:pt x="1" y="3957"/>
                    <a:pt x="10" y="4059"/>
                  </a:cubicBezTo>
                  <a:cubicBezTo>
                    <a:pt x="11" y="4064"/>
                    <a:pt x="11" y="4068"/>
                    <a:pt x="11" y="4074"/>
                  </a:cubicBezTo>
                  <a:cubicBezTo>
                    <a:pt x="41" y="4075"/>
                    <a:pt x="69" y="4076"/>
                    <a:pt x="98" y="4076"/>
                  </a:cubicBezTo>
                  <a:cubicBezTo>
                    <a:pt x="117" y="4076"/>
                    <a:pt x="136" y="4075"/>
                    <a:pt x="154" y="4075"/>
                  </a:cubicBezTo>
                  <a:lnTo>
                    <a:pt x="155" y="4075"/>
                  </a:lnTo>
                  <a:cubicBezTo>
                    <a:pt x="180" y="4074"/>
                    <a:pt x="207" y="4074"/>
                    <a:pt x="234" y="4073"/>
                  </a:cubicBezTo>
                  <a:cubicBezTo>
                    <a:pt x="287" y="4073"/>
                    <a:pt x="340" y="4073"/>
                    <a:pt x="394" y="4074"/>
                  </a:cubicBezTo>
                  <a:cubicBezTo>
                    <a:pt x="400" y="4074"/>
                    <a:pt x="407" y="4073"/>
                    <a:pt x="412" y="4073"/>
                  </a:cubicBezTo>
                  <a:cubicBezTo>
                    <a:pt x="416" y="4072"/>
                    <a:pt x="419" y="4069"/>
                    <a:pt x="423" y="4068"/>
                  </a:cubicBezTo>
                  <a:cubicBezTo>
                    <a:pt x="467" y="4056"/>
                    <a:pt x="511" y="4043"/>
                    <a:pt x="556" y="4035"/>
                  </a:cubicBezTo>
                  <a:cubicBezTo>
                    <a:pt x="598" y="4028"/>
                    <a:pt x="641" y="4025"/>
                    <a:pt x="683" y="4021"/>
                  </a:cubicBezTo>
                  <a:cubicBezTo>
                    <a:pt x="700" y="4021"/>
                    <a:pt x="716" y="4021"/>
                    <a:pt x="733" y="4021"/>
                  </a:cubicBezTo>
                  <a:cubicBezTo>
                    <a:pt x="805" y="4021"/>
                    <a:pt x="878" y="4025"/>
                    <a:pt x="951" y="4028"/>
                  </a:cubicBezTo>
                  <a:cubicBezTo>
                    <a:pt x="1026" y="4031"/>
                    <a:pt x="1102" y="4035"/>
                    <a:pt x="1179" y="4035"/>
                  </a:cubicBezTo>
                  <a:cubicBezTo>
                    <a:pt x="1327" y="4034"/>
                    <a:pt x="1475" y="4032"/>
                    <a:pt x="1622" y="4025"/>
                  </a:cubicBezTo>
                  <a:cubicBezTo>
                    <a:pt x="1905" y="4016"/>
                    <a:pt x="2187" y="3991"/>
                    <a:pt x="2470" y="3975"/>
                  </a:cubicBezTo>
                  <a:cubicBezTo>
                    <a:pt x="2555" y="3972"/>
                    <a:pt x="2643" y="3969"/>
                    <a:pt x="2730" y="3969"/>
                  </a:cubicBezTo>
                  <a:cubicBezTo>
                    <a:pt x="2742" y="3969"/>
                    <a:pt x="2753" y="3969"/>
                    <a:pt x="2765" y="3969"/>
                  </a:cubicBezTo>
                  <a:cubicBezTo>
                    <a:pt x="2957" y="3969"/>
                    <a:pt x="3149" y="3977"/>
                    <a:pt x="3341" y="3987"/>
                  </a:cubicBezTo>
                  <a:cubicBezTo>
                    <a:pt x="3528" y="3995"/>
                    <a:pt x="3715" y="4004"/>
                    <a:pt x="3902" y="4005"/>
                  </a:cubicBezTo>
                  <a:cubicBezTo>
                    <a:pt x="4106" y="4007"/>
                    <a:pt x="4310" y="4009"/>
                    <a:pt x="4514" y="4009"/>
                  </a:cubicBezTo>
                  <a:cubicBezTo>
                    <a:pt x="4718" y="4009"/>
                    <a:pt x="4922" y="4007"/>
                    <a:pt x="5126" y="4000"/>
                  </a:cubicBezTo>
                  <a:cubicBezTo>
                    <a:pt x="5324" y="3994"/>
                    <a:pt x="5521" y="3987"/>
                    <a:pt x="5719" y="3985"/>
                  </a:cubicBezTo>
                  <a:cubicBezTo>
                    <a:pt x="5764" y="3984"/>
                    <a:pt x="5809" y="3984"/>
                    <a:pt x="5854" y="3984"/>
                  </a:cubicBezTo>
                  <a:cubicBezTo>
                    <a:pt x="6007" y="3984"/>
                    <a:pt x="6161" y="3987"/>
                    <a:pt x="6315" y="3989"/>
                  </a:cubicBezTo>
                  <a:cubicBezTo>
                    <a:pt x="6491" y="3992"/>
                    <a:pt x="6668" y="3995"/>
                    <a:pt x="6845" y="3995"/>
                  </a:cubicBezTo>
                  <a:cubicBezTo>
                    <a:pt x="6872" y="3995"/>
                    <a:pt x="6900" y="3995"/>
                    <a:pt x="6927" y="3995"/>
                  </a:cubicBezTo>
                  <a:cubicBezTo>
                    <a:pt x="7099" y="3994"/>
                    <a:pt x="7270" y="3989"/>
                    <a:pt x="7441" y="3989"/>
                  </a:cubicBezTo>
                  <a:cubicBezTo>
                    <a:pt x="7469" y="3989"/>
                    <a:pt x="7497" y="3989"/>
                    <a:pt x="7525" y="3989"/>
                  </a:cubicBezTo>
                  <a:cubicBezTo>
                    <a:pt x="7873" y="3991"/>
                    <a:pt x="8220" y="4003"/>
                    <a:pt x="8568" y="4003"/>
                  </a:cubicBezTo>
                  <a:cubicBezTo>
                    <a:pt x="8629" y="4003"/>
                    <a:pt x="8690" y="4003"/>
                    <a:pt x="8752" y="4002"/>
                  </a:cubicBezTo>
                  <a:cubicBezTo>
                    <a:pt x="8943" y="3999"/>
                    <a:pt x="9135" y="3977"/>
                    <a:pt x="9326" y="3954"/>
                  </a:cubicBezTo>
                  <a:cubicBezTo>
                    <a:pt x="9528" y="3930"/>
                    <a:pt x="9731" y="3912"/>
                    <a:pt x="9934" y="3898"/>
                  </a:cubicBezTo>
                  <a:lnTo>
                    <a:pt x="9933" y="3898"/>
                  </a:lnTo>
                  <a:cubicBezTo>
                    <a:pt x="10209" y="3887"/>
                    <a:pt x="10484" y="3876"/>
                    <a:pt x="10761" y="3876"/>
                  </a:cubicBezTo>
                  <a:cubicBezTo>
                    <a:pt x="10897" y="3876"/>
                    <a:pt x="11033" y="3879"/>
                    <a:pt x="11168" y="3879"/>
                  </a:cubicBezTo>
                  <a:cubicBezTo>
                    <a:pt x="11206" y="3879"/>
                    <a:pt x="11242" y="3880"/>
                    <a:pt x="11280" y="3880"/>
                  </a:cubicBezTo>
                  <a:cubicBezTo>
                    <a:pt x="11318" y="3879"/>
                    <a:pt x="11354" y="3879"/>
                    <a:pt x="11391" y="3879"/>
                  </a:cubicBezTo>
                  <a:cubicBezTo>
                    <a:pt x="11414" y="3879"/>
                    <a:pt x="11437" y="3877"/>
                    <a:pt x="11460" y="3877"/>
                  </a:cubicBezTo>
                  <a:lnTo>
                    <a:pt x="11506" y="3877"/>
                  </a:lnTo>
                  <a:cubicBezTo>
                    <a:pt x="11529" y="3876"/>
                    <a:pt x="11551" y="3875"/>
                    <a:pt x="11573" y="3874"/>
                  </a:cubicBezTo>
                  <a:cubicBezTo>
                    <a:pt x="11590" y="3873"/>
                    <a:pt x="11607" y="3872"/>
                    <a:pt x="11625" y="3871"/>
                  </a:cubicBezTo>
                  <a:cubicBezTo>
                    <a:pt x="11622" y="3865"/>
                    <a:pt x="11621" y="3859"/>
                    <a:pt x="11618" y="3852"/>
                  </a:cubicBezTo>
                  <a:cubicBezTo>
                    <a:pt x="11596" y="3784"/>
                    <a:pt x="11572" y="3715"/>
                    <a:pt x="11550" y="3646"/>
                  </a:cubicBezTo>
                  <a:cubicBezTo>
                    <a:pt x="11538" y="3613"/>
                    <a:pt x="11528" y="3579"/>
                    <a:pt x="11517" y="3545"/>
                  </a:cubicBezTo>
                  <a:cubicBezTo>
                    <a:pt x="11512" y="3530"/>
                    <a:pt x="11508" y="3516"/>
                    <a:pt x="11504" y="3502"/>
                  </a:cubicBezTo>
                  <a:cubicBezTo>
                    <a:pt x="11490" y="3458"/>
                    <a:pt x="11477" y="3414"/>
                    <a:pt x="11469" y="3369"/>
                  </a:cubicBezTo>
                  <a:cubicBezTo>
                    <a:pt x="11469" y="3367"/>
                    <a:pt x="11469" y="3366"/>
                    <a:pt x="11469" y="3364"/>
                  </a:cubicBezTo>
                  <a:cubicBezTo>
                    <a:pt x="11455" y="3335"/>
                    <a:pt x="11441" y="3306"/>
                    <a:pt x="11427" y="3276"/>
                  </a:cubicBezTo>
                  <a:cubicBezTo>
                    <a:pt x="11406" y="3222"/>
                    <a:pt x="11384" y="3170"/>
                    <a:pt x="11366" y="3115"/>
                  </a:cubicBezTo>
                  <a:cubicBezTo>
                    <a:pt x="11365" y="3115"/>
                    <a:pt x="11365" y="3114"/>
                    <a:pt x="11365" y="3114"/>
                  </a:cubicBezTo>
                  <a:cubicBezTo>
                    <a:pt x="11345" y="3050"/>
                    <a:pt x="11328" y="2985"/>
                    <a:pt x="11309" y="2923"/>
                  </a:cubicBezTo>
                  <a:cubicBezTo>
                    <a:pt x="11281" y="2836"/>
                    <a:pt x="11247" y="2753"/>
                    <a:pt x="11195" y="2677"/>
                  </a:cubicBezTo>
                  <a:cubicBezTo>
                    <a:pt x="11115" y="2556"/>
                    <a:pt x="11012" y="2451"/>
                    <a:pt x="10905" y="2354"/>
                  </a:cubicBezTo>
                  <a:cubicBezTo>
                    <a:pt x="10800" y="2258"/>
                    <a:pt x="10679" y="2185"/>
                    <a:pt x="10556" y="2112"/>
                  </a:cubicBezTo>
                  <a:cubicBezTo>
                    <a:pt x="10437" y="2041"/>
                    <a:pt x="10319" y="1972"/>
                    <a:pt x="10196" y="1909"/>
                  </a:cubicBezTo>
                  <a:cubicBezTo>
                    <a:pt x="10062" y="1842"/>
                    <a:pt x="9923" y="1786"/>
                    <a:pt x="9773" y="1769"/>
                  </a:cubicBezTo>
                  <a:cubicBezTo>
                    <a:pt x="9707" y="1761"/>
                    <a:pt x="9641" y="1757"/>
                    <a:pt x="9575" y="1757"/>
                  </a:cubicBezTo>
                  <a:cubicBezTo>
                    <a:pt x="9533" y="1757"/>
                    <a:pt x="9492" y="1758"/>
                    <a:pt x="9450" y="1762"/>
                  </a:cubicBezTo>
                  <a:cubicBezTo>
                    <a:pt x="9354" y="1769"/>
                    <a:pt x="9257" y="1788"/>
                    <a:pt x="9161" y="1808"/>
                  </a:cubicBezTo>
                  <a:cubicBezTo>
                    <a:pt x="9065" y="1828"/>
                    <a:pt x="8970" y="1850"/>
                    <a:pt x="8876" y="1877"/>
                  </a:cubicBezTo>
                  <a:cubicBezTo>
                    <a:pt x="8737" y="1917"/>
                    <a:pt x="8593" y="1961"/>
                    <a:pt x="8466" y="2032"/>
                  </a:cubicBezTo>
                  <a:cubicBezTo>
                    <a:pt x="8453" y="2039"/>
                    <a:pt x="8442" y="2048"/>
                    <a:pt x="8429" y="2055"/>
                  </a:cubicBezTo>
                  <a:cubicBezTo>
                    <a:pt x="8388" y="2001"/>
                    <a:pt x="8345" y="1949"/>
                    <a:pt x="8301" y="1898"/>
                  </a:cubicBezTo>
                  <a:cubicBezTo>
                    <a:pt x="8281" y="1872"/>
                    <a:pt x="8264" y="1847"/>
                    <a:pt x="8246" y="1820"/>
                  </a:cubicBezTo>
                  <a:cubicBezTo>
                    <a:pt x="8169" y="1691"/>
                    <a:pt x="8108" y="1552"/>
                    <a:pt x="8021" y="1428"/>
                  </a:cubicBezTo>
                  <a:cubicBezTo>
                    <a:pt x="7934" y="1304"/>
                    <a:pt x="7820" y="1206"/>
                    <a:pt x="7707" y="1106"/>
                  </a:cubicBezTo>
                  <a:lnTo>
                    <a:pt x="7707" y="1106"/>
                  </a:lnTo>
                  <a:cubicBezTo>
                    <a:pt x="7708" y="1106"/>
                    <a:pt x="7708" y="1106"/>
                    <a:pt x="7709" y="1107"/>
                  </a:cubicBezTo>
                  <a:cubicBezTo>
                    <a:pt x="7662" y="1063"/>
                    <a:pt x="7616" y="1019"/>
                    <a:pt x="7574" y="971"/>
                  </a:cubicBezTo>
                  <a:cubicBezTo>
                    <a:pt x="7520" y="911"/>
                    <a:pt x="7469" y="848"/>
                    <a:pt x="7413" y="792"/>
                  </a:cubicBezTo>
                  <a:cubicBezTo>
                    <a:pt x="7358" y="736"/>
                    <a:pt x="7298" y="683"/>
                    <a:pt x="7238" y="633"/>
                  </a:cubicBezTo>
                  <a:cubicBezTo>
                    <a:pt x="7177" y="583"/>
                    <a:pt x="7109" y="544"/>
                    <a:pt x="7042" y="504"/>
                  </a:cubicBezTo>
                  <a:cubicBezTo>
                    <a:pt x="6971" y="462"/>
                    <a:pt x="6902" y="420"/>
                    <a:pt x="6828" y="384"/>
                  </a:cubicBezTo>
                  <a:cubicBezTo>
                    <a:pt x="6758" y="349"/>
                    <a:pt x="6683" y="319"/>
                    <a:pt x="6610" y="289"/>
                  </a:cubicBezTo>
                  <a:cubicBezTo>
                    <a:pt x="6533" y="257"/>
                    <a:pt x="6459" y="221"/>
                    <a:pt x="6382" y="190"/>
                  </a:cubicBezTo>
                  <a:cubicBezTo>
                    <a:pt x="6333" y="170"/>
                    <a:pt x="6285" y="152"/>
                    <a:pt x="6234" y="137"/>
                  </a:cubicBezTo>
                  <a:cubicBezTo>
                    <a:pt x="6190" y="125"/>
                    <a:pt x="6145" y="115"/>
                    <a:pt x="6100" y="105"/>
                  </a:cubicBezTo>
                  <a:cubicBezTo>
                    <a:pt x="6017" y="88"/>
                    <a:pt x="5932" y="71"/>
                    <a:pt x="5850" y="54"/>
                  </a:cubicBezTo>
                  <a:cubicBezTo>
                    <a:pt x="5850" y="54"/>
                    <a:pt x="5850" y="54"/>
                    <a:pt x="5850" y="52"/>
                  </a:cubicBezTo>
                  <a:cubicBezTo>
                    <a:pt x="5847" y="52"/>
                    <a:pt x="5845" y="51"/>
                    <a:pt x="5843" y="51"/>
                  </a:cubicBezTo>
                  <a:cubicBezTo>
                    <a:pt x="5840" y="51"/>
                    <a:pt x="5838" y="50"/>
                    <a:pt x="5836" y="50"/>
                  </a:cubicBezTo>
                  <a:cubicBezTo>
                    <a:pt x="5835" y="50"/>
                    <a:pt x="5834" y="49"/>
                    <a:pt x="5831" y="49"/>
                  </a:cubicBezTo>
                  <a:cubicBezTo>
                    <a:pt x="5802" y="40"/>
                    <a:pt x="5770" y="35"/>
                    <a:pt x="5741" y="30"/>
                  </a:cubicBezTo>
                  <a:cubicBezTo>
                    <a:pt x="5700" y="20"/>
                    <a:pt x="5659" y="14"/>
                    <a:pt x="5618" y="9"/>
                  </a:cubicBezTo>
                  <a:cubicBezTo>
                    <a:pt x="5561" y="3"/>
                    <a:pt x="5504" y="1"/>
                    <a:pt x="54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image1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1900" y="1431604"/>
            <a:ext cx="2982703" cy="2325271"/>
          </a:xfrm>
          <a:prstGeom prst="rect">
            <a:avLst/>
          </a:prstGeom>
          <a:ln/>
        </p:spPr>
      </p:pic>
      <p:sp>
        <p:nvSpPr>
          <p:cNvPr id="3" name="Rectangle 2"/>
          <p:cNvSpPr/>
          <p:nvPr/>
        </p:nvSpPr>
        <p:spPr>
          <a:xfrm>
            <a:off x="3536138" y="839912"/>
            <a:ext cx="509490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50" dirty="0">
                <a:latin typeface="+mj-lt"/>
                <a:ea typeface="Times New Roman" panose="02020603050405020304" pitchFamily="18" charset="0"/>
              </a:rPr>
              <a:t>Từ 0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giây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3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giây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vật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chuyển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50" dirty="0">
                <a:latin typeface="+mj-lt"/>
                <a:ea typeface="Times New Roman" panose="02020603050405020304" pitchFamily="18" charset="0"/>
              </a:rPr>
              <a:t>Từ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giây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3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giây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6,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vật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yên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50" dirty="0">
                <a:latin typeface="+mj-lt"/>
                <a:ea typeface="Times New Roman" panose="02020603050405020304" pitchFamily="18" charset="0"/>
              </a:rPr>
              <a:t>Sau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thời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gian 2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giây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vật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quãng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6m.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3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giây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vật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đã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quãng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9m.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50" dirty="0">
                <a:latin typeface="+mj-lt"/>
                <a:ea typeface="Times New Roman" panose="02020603050405020304" pitchFamily="18" charset="0"/>
              </a:rPr>
              <a:t>Do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giây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3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giây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6,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vật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yên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nền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6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giây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vật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vẫn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quãng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50" dirty="0" err="1"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1850" dirty="0">
                <a:latin typeface="+mj-lt"/>
                <a:ea typeface="Times New Roman" panose="02020603050405020304" pitchFamily="18" charset="0"/>
              </a:rPr>
              <a:t> 9m.</a:t>
            </a:r>
            <a:endParaRPr lang="en-US" sz="185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2B29-416E-C791-F2A9-C33A3728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75488"/>
            <a:ext cx="77040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1B93B-7706-6AEC-DE84-6B3F7A3A914F}"/>
              </a:ext>
            </a:extLst>
          </p:cNvPr>
          <p:cNvSpPr txBox="1"/>
          <p:nvPr/>
        </p:nvSpPr>
        <p:spPr>
          <a:xfrm>
            <a:off x="592282" y="1386810"/>
            <a:ext cx="770400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454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00" b="1" i="0" u="none" strike="noStrike" kern="0" cap="none" spc="0" normalizeH="0" baseline="0" noProof="0" dirty="0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II</a:t>
            </a:r>
            <a:r>
              <a:rPr kumimoji="0" lang="vi-VN" sz="3700" b="1" i="0" u="none" strike="noStrike" kern="0" cap="none" spc="0" normalizeH="0" baseline="0" noProof="0" dirty="0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Pompiere"/>
              </a:rPr>
              <a:t>. </a:t>
            </a:r>
            <a:r>
              <a:rPr kumimoji="0" lang="en-US" sz="3700" b="1" i="0" u="none" strike="noStrike" kern="0" cap="none" spc="0" normalizeH="0" baseline="0" noProof="0" dirty="0" err="1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Tìm</a:t>
            </a: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 </a:t>
            </a:r>
            <a:r>
              <a:rPr kumimoji="0" lang="en-US" sz="3700" b="1" i="0" u="none" strike="noStrike" kern="0" cap="none" spc="0" normalizeH="0" baseline="0" noProof="0" dirty="0" err="1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quãng</a:t>
            </a: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 </a:t>
            </a:r>
            <a:r>
              <a:rPr kumimoji="0" lang="en-US" sz="3700" b="1" i="0" u="none" strike="noStrike" kern="0" cap="none" spc="0" normalizeH="0" baseline="0" noProof="0" dirty="0" err="1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đường</a:t>
            </a: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 </a:t>
            </a:r>
            <a:r>
              <a:rPr kumimoji="0" lang="en-US" sz="3700" b="1" i="0" u="none" strike="noStrike" kern="0" cap="none" spc="0" normalizeH="0" baseline="0" noProof="0" dirty="0" err="1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từ</a:t>
            </a: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 </a:t>
            </a:r>
            <a:r>
              <a:rPr kumimoji="0" lang="en-US" sz="3700" b="1" i="0" u="none" strike="noStrike" kern="0" cap="none" spc="0" normalizeH="0" baseline="0" noProof="0" dirty="0" err="1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đồ</a:t>
            </a: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 </a:t>
            </a:r>
            <a:r>
              <a:rPr kumimoji="0" lang="en-US" sz="3700" b="1" i="0" u="none" strike="noStrike" kern="0" cap="none" spc="0" normalizeH="0" baseline="0" noProof="0" dirty="0" err="1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thị</a:t>
            </a: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 </a:t>
            </a:r>
            <a:r>
              <a:rPr kumimoji="0" lang="en-US" sz="3700" b="1" i="0" u="none" strike="noStrike" kern="0" cap="none" spc="0" normalizeH="0" baseline="0" noProof="0" dirty="0" err="1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quãng</a:t>
            </a: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 </a:t>
            </a:r>
            <a:r>
              <a:rPr kumimoji="0" lang="en-US" sz="3700" b="1" i="0" u="none" strike="noStrike" kern="0" cap="none" spc="0" normalizeH="0" baseline="0" noProof="0" dirty="0" err="1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đường</a:t>
            </a: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 – </a:t>
            </a:r>
            <a:r>
              <a:rPr kumimoji="0" lang="en-US" sz="3700" b="1" i="0" u="none" strike="noStrike" kern="0" cap="none" spc="0" normalizeH="0" baseline="0" noProof="0" dirty="0" err="1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thời</a:t>
            </a: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4F8AAA">
                    <a:lumMod val="75000"/>
                  </a:srgbClr>
                </a:solidFill>
                <a:effectLst/>
                <a:uLnTx/>
                <a:uFillTx/>
                <a:latin typeface="Arial"/>
                <a:sym typeface="Pompiere"/>
              </a:rPr>
              <a:t> gian</a:t>
            </a:r>
          </a:p>
          <a:p>
            <a:pPr marL="0" marR="0" lvl="0" indent="0" algn="just" defTabSz="6454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đường-thời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gian :</a:t>
            </a:r>
          </a:p>
          <a:p>
            <a:pPr marL="0" marR="0" lvl="0" indent="0" algn="just" defTabSz="6454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454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4542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09441"/>
      </p:ext>
    </p:extLst>
  </p:cSld>
  <p:clrMapOvr>
    <a:masterClrMapping/>
  </p:clrMapOvr>
</p:sld>
</file>

<file path=ppt/theme/theme1.xml><?xml version="1.0" encoding="utf-8"?>
<a:theme xmlns:a="http://schemas.openxmlformats.org/drawingml/2006/main" name="Biology Subject for Pre-K: Parts of a Plant by Slidesgo">
  <a:themeElements>
    <a:clrScheme name="Simple Light">
      <a:dk1>
        <a:srgbClr val="4F8AAA"/>
      </a:dk1>
      <a:lt1>
        <a:srgbClr val="94BC7E"/>
      </a:lt1>
      <a:dk2>
        <a:srgbClr val="F6C03A"/>
      </a:dk2>
      <a:lt2>
        <a:srgbClr val="EF9E41"/>
      </a:lt2>
      <a:accent1>
        <a:srgbClr val="BB6346"/>
      </a:accent1>
      <a:accent2>
        <a:srgbClr val="A7ACAE"/>
      </a:accent2>
      <a:accent3>
        <a:srgbClr val="3B9766"/>
      </a:accent3>
      <a:accent4>
        <a:srgbClr val="EAACD6"/>
      </a:accent4>
      <a:accent5>
        <a:srgbClr val="DE3E26"/>
      </a:accent5>
      <a:accent6>
        <a:srgbClr val="CDE6EE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iology Subject for Pre-K: Parts of a Plant by Slidesgo">
  <a:themeElements>
    <a:clrScheme name="Simple Light">
      <a:dk1>
        <a:srgbClr val="4F8AAA"/>
      </a:dk1>
      <a:lt1>
        <a:srgbClr val="94BC7E"/>
      </a:lt1>
      <a:dk2>
        <a:srgbClr val="F6C03A"/>
      </a:dk2>
      <a:lt2>
        <a:srgbClr val="EF9E41"/>
      </a:lt2>
      <a:accent1>
        <a:srgbClr val="BB6346"/>
      </a:accent1>
      <a:accent2>
        <a:srgbClr val="A7ACAE"/>
      </a:accent2>
      <a:accent3>
        <a:srgbClr val="3B9766"/>
      </a:accent3>
      <a:accent4>
        <a:srgbClr val="EAACD6"/>
      </a:accent4>
      <a:accent5>
        <a:srgbClr val="DE3E26"/>
      </a:accent5>
      <a:accent6>
        <a:srgbClr val="CDE6EE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794</Words>
  <Application>Microsoft Office PowerPoint</Application>
  <PresentationFormat>On-screen Show (16:9)</PresentationFormat>
  <Paragraphs>132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Roboto Condensed Light</vt:lpstr>
      <vt:lpstr>Times New Roman</vt:lpstr>
      <vt:lpstr>Open Sans</vt:lpstr>
      <vt:lpstr>Bebas Neue</vt:lpstr>
      <vt:lpstr>Calibri</vt:lpstr>
      <vt:lpstr>Arial</vt:lpstr>
      <vt:lpstr>Sulphur Point</vt:lpstr>
      <vt:lpstr>Pompiere</vt:lpstr>
      <vt:lpstr>Cambria Math</vt:lpstr>
      <vt:lpstr>Calibri Light</vt:lpstr>
      <vt:lpstr>Wingdings</vt:lpstr>
      <vt:lpstr>Biology Subject for Pre-K: Parts of a Plant by Slidesgo</vt:lpstr>
      <vt:lpstr>Office Theme</vt:lpstr>
      <vt:lpstr>1_Biology Subject for Pre-K: Parts of a Plant by Slidesgo</vt:lpstr>
      <vt:lpstr>PowerPoint Presentation</vt:lpstr>
      <vt:lpstr>PowerPoint Presentation</vt:lpstr>
      <vt:lpstr>PowerPoint Presentation</vt:lpstr>
      <vt:lpstr>PowerPoint Presentation</vt:lpstr>
      <vt:lpstr>II. Tìm quãng đường từ đồ thị quãng đường – thời gian</vt:lpstr>
      <vt:lpstr>PowerPoint Presentation</vt:lpstr>
      <vt:lpstr>PowerPoint Presentation</vt:lpstr>
      <vt:lpstr>PowerPoint Presentation</vt:lpstr>
      <vt:lpstr>PowerPoint Presentation</vt:lpstr>
      <vt:lpstr>Vận dụng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ĐẾN VỚI BÀI HỌC MỚI</dc:title>
  <dc:creator>Admin</dc:creator>
  <cp:lastModifiedBy>TRUONG HUE</cp:lastModifiedBy>
  <cp:revision>247</cp:revision>
  <dcterms:modified xsi:type="dcterms:W3CDTF">2025-01-01T12:01:32Z</dcterms:modified>
</cp:coreProperties>
</file>