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7"/>
  </p:notesMasterIdLst>
  <p:sldIdLst>
    <p:sldId id="257" r:id="rId2"/>
    <p:sldId id="260" r:id="rId3"/>
    <p:sldId id="259" r:id="rId4"/>
    <p:sldId id="258" r:id="rId5"/>
    <p:sldId id="285" r:id="rId6"/>
    <p:sldId id="261" r:id="rId7"/>
    <p:sldId id="263" r:id="rId8"/>
    <p:sldId id="264" r:id="rId9"/>
    <p:sldId id="270" r:id="rId10"/>
    <p:sldId id="271" r:id="rId11"/>
    <p:sldId id="273" r:id="rId12"/>
    <p:sldId id="274" r:id="rId13"/>
    <p:sldId id="286" r:id="rId14"/>
    <p:sldId id="284" r:id="rId15"/>
    <p:sldId id="275" r:id="rId16"/>
  </p:sldIdLst>
  <p:sldSz cx="9144000" cy="5143500" type="screen16x9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Nunito" charset="0"/>
      <p:regular r:id="rId22"/>
      <p:bold r:id="rId23"/>
      <p:italic r:id="rId24"/>
      <p:boldItalic r:id="rId25"/>
    </p:embeddedFont>
    <p:embeddedFont>
      <p:font typeface="Cambria Math" pitchFamily="18" charset="0"/>
      <p:regular r:id="rId26"/>
    </p:embeddedFont>
    <p:embeddedFont>
      <p:font typeface="Fredoka One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6" autoAdjust="0"/>
    <p:restoredTop sz="86384" autoAdjust="0"/>
  </p:normalViewPr>
  <p:slideViewPr>
    <p:cSldViewPr snapToGrid="0">
      <p:cViewPr varScale="1">
        <p:scale>
          <a:sx n="83" d="100"/>
          <a:sy n="83" d="100"/>
        </p:scale>
        <p:origin x="-78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41459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2877eb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g112877eb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g10733d35d96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10733d35d96_0_2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g10733d35d96_0_2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g10733d35d96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79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0733d35d96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g10733d35d96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0733d35d96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g10733d35d96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420" name="Google Shape;420;p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23" name="Google Shape;423;p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24" name="Google Shape;424;p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25" name="Google Shape;425;p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28" name="Google Shape;428;p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0" name="Google Shape;430;p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31" name="Google Shape;431;p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3" name="Google Shape;433;p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34" name="Google Shape;434;p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5" name="Google Shape;435;p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6" name="Google Shape;436;p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37" name="Google Shape;437;p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9" name="Google Shape;439;p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40" name="Google Shape;440;p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1" name="Google Shape;441;p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2" name="Google Shape;442;p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43" name="Google Shape;443;p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4" name="Google Shape;444;p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5" name="Google Shape;445;p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46" name="Google Shape;446;p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7" name="Google Shape;447;p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8" name="Google Shape;448;p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52" name="Google Shape;452;p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53" name="Google Shape;453;p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4" name="Google Shape;454;p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5" name="Google Shape;455;p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56" name="Google Shape;456;p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7" name="Google Shape;457;p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8" name="Google Shape;458;p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459" name="Google Shape;459;p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0" name="Google Shape;460;p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1" name="Google Shape;461;p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462" name="Google Shape;462;p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3" name="Google Shape;463;p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4" name="Google Shape;464;p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6" name="Google Shape;466;p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7" name="Google Shape;467;p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468" name="Google Shape;468;p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9" name="Google Shape;469;p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0" name="Google Shape;470;p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471" name="Google Shape;471;p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3" name="Google Shape;473;p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474" name="Google Shape;474;p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5" name="Google Shape;475;p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6" name="Google Shape;476;p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477" name="Google Shape;477;p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8" name="Google Shape;478;p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79" name="Google Shape;479;p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480" name="Google Shape;480;p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481" name="Google Shape;481;p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484" name="Google Shape;484;p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487" name="Google Shape;487;p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2" name="Google Shape;492;p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493" name="Google Shape;493;p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5" name="Google Shape;495;p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496" name="Google Shape;496;p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8" name="Google Shape;498;p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499" name="Google Shape;499;p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0" name="Google Shape;500;p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1" name="Google Shape;501;p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02" name="Google Shape;502;p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3" name="Google Shape;503;p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08" name="Google Shape;508;p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09" name="Google Shape;509;p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12" name="Google Shape;512;p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15" name="Google Shape;515;p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18" name="Google Shape;518;p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0" name="Google Shape;520;p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21" name="Google Shape;521;p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2" name="Google Shape;522;p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3" name="Google Shape;523;p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24" name="Google Shape;524;p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5" name="Google Shape;525;p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6" name="Google Shape;526;p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27" name="Google Shape;527;p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9" name="Google Shape;529;p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30" name="Google Shape;530;p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2" name="Google Shape;532;p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33" name="Google Shape;533;p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4" name="Google Shape;534;p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36" name="Google Shape;536;p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37" name="Google Shape;537;p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40" name="Google Shape;540;p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43" name="Google Shape;543;p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8" name="Google Shape;548;p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49" name="Google Shape;549;p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0" name="Google Shape;550;p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1" name="Google Shape;551;p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52" name="Google Shape;552;p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3" name="Google Shape;553;p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4" name="Google Shape;554;p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55" name="Google Shape;555;p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6" name="Google Shape;556;p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7" name="Google Shape;557;p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58" name="Google Shape;558;p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9" name="Google Shape;559;p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0" name="Google Shape;560;p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561" name="Google Shape;561;p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2" name="Google Shape;562;p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564" name="Google Shape;564;p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565" name="Google Shape;565;p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568" name="Google Shape;568;p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571" name="Google Shape;571;p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6" name="Google Shape;576;p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577" name="Google Shape;577;p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8" name="Google Shape;578;p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9" name="Google Shape;579;p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580" name="Google Shape;580;p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1" name="Google Shape;581;p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2" name="Google Shape;582;p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583" name="Google Shape;583;p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4" name="Google Shape;584;p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5" name="Google Shape;585;p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586" name="Google Shape;586;p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8" name="Google Shape;588;p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0" name="Google Shape;590;p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1" name="Google Shape;591;p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592" name="Google Shape;592;p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593" name="Google Shape;593;p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599" name="Google Shape;599;p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02" name="Google Shape;602;p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4" name="Google Shape;604;p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05" name="Google Shape;605;p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6" name="Google Shape;606;p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7" name="Google Shape;607;p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08" name="Google Shape;608;p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" name="Google Shape;609;p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0" name="Google Shape;610;p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11" name="Google Shape;611;p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2" name="Google Shape;612;p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3" name="Google Shape;613;p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6" name="Google Shape;616;p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17" name="Google Shape;617;p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8" name="Google Shape;618;p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9" name="Google Shape;619;p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20" name="Google Shape;620;p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21" name="Google Shape;621;p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24" name="Google Shape;624;p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27" name="Google Shape;627;p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2" name="Google Shape;632;p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33" name="Google Shape;633;p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" name="Google Shape;634;p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5" name="Google Shape;635;p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36" name="Google Shape;636;p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8" name="Google Shape;638;p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39" name="Google Shape;639;p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" name="Google Shape;640;p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1" name="Google Shape;641;p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42" name="Google Shape;642;p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4" name="Google Shape;644;p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45" name="Google Shape;645;p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" name="Google Shape;646;p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47" name="Google Shape;647;p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48" name="Google Shape;648;p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49" name="Google Shape;649;p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52" name="Google Shape;652;p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58" name="Google Shape;658;p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0" name="Google Shape;660;p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661" name="Google Shape;661;p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2" name="Google Shape;662;p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3" name="Google Shape;663;p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664" name="Google Shape;664;p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" name="Google Shape;665;p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6" name="Google Shape;666;p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667" name="Google Shape;667;p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2" name="Google Shape;672;p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75" name="Google Shape;675;p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676" name="Google Shape;676;p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680" name="Google Shape;680;p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8" name="Google Shape;688;p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689" name="Google Shape;689;p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4" name="Google Shape;694;p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0" name="Google Shape;700;p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2" name="Google Shape;702;p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3" name="Google Shape;703;p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04" name="Google Shape;704;p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6" name="Google Shape;716;p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2" name="Google Shape;722;p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23" name="Google Shape;723;p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4" name="Google Shape;724;p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5" name="Google Shape;725;p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26" name="Google Shape;726;p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7" name="Google Shape;727;p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29" name="Google Shape;729;p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30" name="Google Shape;730;p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33" name="Google Shape;733;p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36" name="Google Shape;736;p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42" name="Google Shape;742;p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4" name="Google Shape;744;p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45" name="Google Shape;745;p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6" name="Google Shape;746;p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7" name="Google Shape;747;p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48" name="Google Shape;748;p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9" name="Google Shape;749;p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50" name="Google Shape;750;p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752" name="Google Shape;752;p4"/>
            <p:cNvSpPr/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54" name="Google Shape;754;p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768" name="Google Shape;768;p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773" name="Google Shape;773;p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779" name="Google Shape;779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82" name="Google Shape;782;p4"/>
          <p:cNvSpPr txBox="1"/>
          <p:nvPr/>
        </p:nvSpPr>
        <p:spPr>
          <a:xfrm>
            <a:off x="2075075" y="2428395"/>
            <a:ext cx="5096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avLst/>
              <a:gdLst/>
              <a:ahLst/>
              <a:cxnLst/>
              <a:rect l="l" t="t" r="r" b="b"/>
              <a:pathLst>
                <a:path w="5251862" h="7069938" extrusionOk="0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avLst/>
                <a:gdLst/>
                <a:ahLst/>
                <a:cxnLst/>
                <a:rect l="l" t="t" r="r" b="b"/>
                <a:pathLst>
                  <a:path w="5044855" h="51114" extrusionOk="0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avLst/>
                <a:gdLst/>
                <a:ahLst/>
                <a:cxnLst/>
                <a:rect l="l" t="t" r="r" b="b"/>
                <a:pathLst>
                  <a:path w="5059351" h="53419" extrusionOk="0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avLst/>
                <a:gdLst/>
                <a:ahLst/>
                <a:cxnLst/>
                <a:rect l="l" t="t" r="r" b="b"/>
                <a:pathLst>
                  <a:path w="5092970" h="42291" extrusionOk="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avLst/>
                <a:gdLst/>
                <a:ahLst/>
                <a:cxnLst/>
                <a:rect l="l" t="t" r="r" b="b"/>
                <a:pathLst>
                  <a:path w="5113133" h="51822" extrusionOk="0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avLst/>
                <a:gdLst/>
                <a:ahLst/>
                <a:cxnLst/>
                <a:rect l="l" t="t" r="r" b="b"/>
                <a:pathLst>
                  <a:path w="5102703" h="51445" extrusionOk="0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5145078" h="51781" extrusionOk="0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avLst/>
                <a:gdLst/>
                <a:ahLst/>
                <a:cxnLst/>
                <a:rect l="l" t="t" r="r" b="b"/>
                <a:pathLst>
                  <a:path w="5155720" h="47141" extrusionOk="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avLst/>
                <a:gdLst/>
                <a:ahLst/>
                <a:cxnLst/>
                <a:rect l="l" t="t" r="r" b="b"/>
                <a:pathLst>
                  <a:path w="5144499" h="52929" extrusionOk="0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5183160" h="53727" extrusionOk="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avLst/>
                <a:gdLst/>
                <a:ahLst/>
                <a:cxnLst/>
                <a:rect l="l" t="t" r="r" b="b"/>
                <a:pathLst>
                  <a:path w="5214951" h="48056" extrusionOk="0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avLst/>
                <a:gdLst/>
                <a:ahLst/>
                <a:cxnLst/>
                <a:rect l="l" t="t" r="r" b="b"/>
                <a:pathLst>
                  <a:path w="5235904" h="52567" extrusionOk="0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5212391" h="54335" extrusionOk="0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avLst/>
              <a:gdLst/>
              <a:ahLst/>
              <a:cxnLst/>
              <a:rect l="l" t="t" r="r" b="b"/>
              <a:pathLst>
                <a:path w="140626" h="7001916" extrusionOk="0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8" name="Google Shape;818;p7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819" name="Google Shape;819;p7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7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821" name="Google Shape;821;p7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7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834" name="Google Shape;834;p7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Google Shape;836;p7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837" name="Google Shape;837;p7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7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845" name="Google Shape;845;p7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Google Shape;846;p7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847" name="Google Shape;847;p7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7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860" name="Google Shape;860;p7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7"/>
          <p:cNvGrpSpPr/>
          <p:nvPr/>
        </p:nvGrpSpPr>
        <p:grpSpPr>
          <a:xfrm rot="-5400000">
            <a:off x="2420321" y="-3147906"/>
            <a:ext cx="4302505" cy="6538250"/>
            <a:chOff x="4840642" y="-6295811"/>
            <a:chExt cx="8605010" cy="13076500"/>
          </a:xfrm>
        </p:grpSpPr>
        <p:sp>
          <p:nvSpPr>
            <p:cNvPr id="864" name="Google Shape;864;p7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7"/>
          <p:cNvGrpSpPr/>
          <p:nvPr/>
        </p:nvGrpSpPr>
        <p:grpSpPr>
          <a:xfrm>
            <a:off x="1620572" y="3024588"/>
            <a:ext cx="423430" cy="364319"/>
            <a:chOff x="1980240" y="0"/>
            <a:chExt cx="1129146" cy="971518"/>
          </a:xfrm>
        </p:grpSpPr>
        <p:sp>
          <p:nvSpPr>
            <p:cNvPr id="867" name="Google Shape;867;p7"/>
            <p:cNvSpPr/>
            <p:nvPr/>
          </p:nvSpPr>
          <p:spPr>
            <a:xfrm>
              <a:off x="1991533" y="11295"/>
              <a:ext cx="1106557" cy="948985"/>
            </a:xfrm>
            <a:custGeom>
              <a:avLst/>
              <a:gdLst/>
              <a:ahLst/>
              <a:cxnLst/>
              <a:rect l="l" t="t" r="r" b="b"/>
              <a:pathLst>
                <a:path w="1106557" h="948985" extrusionOk="0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980240" y="0"/>
              <a:ext cx="1129146" cy="971518"/>
            </a:xfrm>
            <a:custGeom>
              <a:avLst/>
              <a:gdLst/>
              <a:ahLst/>
              <a:cxnLst/>
              <a:rect l="l" t="t" r="r" b="b"/>
              <a:pathLst>
                <a:path w="1129146" h="971518" extrusionOk="0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7"/>
          <p:cNvGrpSpPr/>
          <p:nvPr/>
        </p:nvGrpSpPr>
        <p:grpSpPr>
          <a:xfrm>
            <a:off x="4364000" y="2998713"/>
            <a:ext cx="415701" cy="415693"/>
            <a:chOff x="1990304" y="0"/>
            <a:chExt cx="1108536" cy="1108514"/>
          </a:xfrm>
        </p:grpSpPr>
        <p:sp>
          <p:nvSpPr>
            <p:cNvPr id="870" name="Google Shape;870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2013200" y="22873"/>
              <a:ext cx="1062742" cy="1062742"/>
            </a:xfrm>
            <a:custGeom>
              <a:avLst/>
              <a:gdLst/>
              <a:ahLst/>
              <a:cxnLst/>
              <a:rect l="l" t="t" r="r" b="b"/>
              <a:pathLst>
                <a:path w="1062742" h="1062742" extrusionOk="0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7"/>
          <p:cNvGrpSpPr/>
          <p:nvPr/>
        </p:nvGrpSpPr>
        <p:grpSpPr>
          <a:xfrm>
            <a:off x="7166811" y="2998713"/>
            <a:ext cx="289694" cy="415967"/>
            <a:chOff x="2158725" y="0"/>
            <a:chExt cx="772518" cy="1109246"/>
          </a:xfrm>
        </p:grpSpPr>
        <p:sp>
          <p:nvSpPr>
            <p:cNvPr id="874" name="Google Shape;874;p7"/>
            <p:cNvSpPr/>
            <p:nvPr/>
          </p:nvSpPr>
          <p:spPr>
            <a:xfrm>
              <a:off x="2169829" y="11093"/>
              <a:ext cx="750299" cy="1087061"/>
            </a:xfrm>
            <a:custGeom>
              <a:avLst/>
              <a:gdLst/>
              <a:ahLst/>
              <a:cxnLst/>
              <a:rect l="l" t="t" r="r" b="b"/>
              <a:pathLst>
                <a:path w="750299" h="1087061" extrusionOk="0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158725" y="0"/>
              <a:ext cx="772518" cy="1109246"/>
            </a:xfrm>
            <a:custGeom>
              <a:avLst/>
              <a:gdLst/>
              <a:ahLst/>
              <a:cxnLst/>
              <a:rect l="l" t="t" r="r" b="b"/>
              <a:pathLst>
                <a:path w="772518" h="1109246" extrusionOk="0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7"/>
          <p:cNvSpPr txBox="1">
            <a:spLocks noGrp="1"/>
          </p:cNvSpPr>
          <p:nvPr>
            <p:ph type="body" idx="1"/>
          </p:nvPr>
        </p:nvSpPr>
        <p:spPr>
          <a:xfrm>
            <a:off x="855300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7"/>
          <p:cNvSpPr txBox="1">
            <a:spLocks noGrp="1"/>
          </p:cNvSpPr>
          <p:nvPr>
            <p:ph type="body" idx="2"/>
          </p:nvPr>
        </p:nvSpPr>
        <p:spPr>
          <a:xfrm>
            <a:off x="3414196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8" name="Google Shape;878;p7"/>
          <p:cNvSpPr txBox="1">
            <a:spLocks noGrp="1"/>
          </p:cNvSpPr>
          <p:nvPr>
            <p:ph type="body" idx="3"/>
          </p:nvPr>
        </p:nvSpPr>
        <p:spPr>
          <a:xfrm>
            <a:off x="5973091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9" name="Google Shape;879;p7"/>
          <p:cNvSpPr txBox="1">
            <a:spLocks noGrp="1"/>
          </p:cNvSpPr>
          <p:nvPr>
            <p:ph type="title"/>
          </p:nvPr>
        </p:nvSpPr>
        <p:spPr>
          <a:xfrm>
            <a:off x="1851475" y="335775"/>
            <a:ext cx="5440200" cy="13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7" Type="http://schemas.openxmlformats.org/officeDocument/2006/relationships/image" Target="../media/image98.png"/><Relationship Id="rId12" Type="http://schemas.openxmlformats.org/officeDocument/2006/relationships/image" Target="../media/image10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11" Type="http://schemas.openxmlformats.org/officeDocument/2006/relationships/image" Target="../media/image28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9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12"/>
          <p:cNvGrpSpPr/>
          <p:nvPr/>
        </p:nvGrpSpPr>
        <p:grpSpPr>
          <a:xfrm>
            <a:off x="1029177" y="221610"/>
            <a:ext cx="6794711" cy="4596589"/>
            <a:chOff x="1060591" y="-6804507"/>
            <a:chExt cx="16167412" cy="1110357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659" name="Google Shape;1659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5639" y="-6157457"/>
              <a:ext cx="14714020" cy="9845009"/>
            </a:xfrm>
            <a:custGeom>
              <a:avLst/>
              <a:gdLst/>
              <a:ahLst/>
              <a:cxnLst/>
              <a:rect l="l" t="t" r="r" b="b"/>
              <a:pathLst>
                <a:path w="14714020" h="9845009" extrusionOk="0">
                  <a:moveTo>
                    <a:pt x="14616176" y="6125844"/>
                  </a:moveTo>
                  <a:cubicBezTo>
                    <a:pt x="14670473" y="7266737"/>
                    <a:pt x="14680622" y="8493660"/>
                    <a:pt x="14714021" y="9626247"/>
                  </a:cubicBezTo>
                  <a:cubicBezTo>
                    <a:pt x="13873303" y="9707548"/>
                    <a:pt x="12279405" y="9663200"/>
                    <a:pt x="9848655" y="9663200"/>
                  </a:cubicBezTo>
                  <a:cubicBezTo>
                    <a:pt x="4766725" y="9663200"/>
                    <a:pt x="1034968" y="9845010"/>
                    <a:pt x="316744" y="9845010"/>
                  </a:cubicBezTo>
                  <a:cubicBezTo>
                    <a:pt x="316744" y="8674737"/>
                    <a:pt x="-117428" y="1315285"/>
                    <a:pt x="30871" y="346187"/>
                  </a:cubicBezTo>
                  <a:cubicBezTo>
                    <a:pt x="2513209" y="86408"/>
                    <a:pt x="9865510" y="434061"/>
                    <a:pt x="14273697" y="0"/>
                  </a:cubicBezTo>
                  <a:cubicBezTo>
                    <a:pt x="14468476" y="2332595"/>
                    <a:pt x="14425084" y="4068418"/>
                    <a:pt x="14616176" y="6125844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1060591" y="-6804507"/>
              <a:ext cx="16167412" cy="11103578"/>
            </a:xfrm>
            <a:custGeom>
              <a:avLst/>
              <a:gdLst/>
              <a:ahLst/>
              <a:cxnLst/>
              <a:rect l="l" t="t" r="r" b="b"/>
              <a:pathLst>
                <a:path w="16167412" h="11103578" extrusionOk="0">
                  <a:moveTo>
                    <a:pt x="318499" y="11103578"/>
                  </a:moveTo>
                  <a:cubicBezTo>
                    <a:pt x="318499" y="8838582"/>
                    <a:pt x="-175655" y="2016365"/>
                    <a:pt x="67069" y="430530"/>
                  </a:cubicBezTo>
                  <a:cubicBezTo>
                    <a:pt x="3424636" y="79102"/>
                    <a:pt x="10194666" y="538457"/>
                    <a:pt x="15662756" y="0"/>
                  </a:cubicBezTo>
                  <a:cubicBezTo>
                    <a:pt x="15848097" y="2218673"/>
                    <a:pt x="16082115" y="7948008"/>
                    <a:pt x="16167413" y="10838780"/>
                  </a:cubicBezTo>
                  <a:cubicBezTo>
                    <a:pt x="15628489" y="10890900"/>
                    <a:pt x="15391362" y="10925677"/>
                    <a:pt x="13966662" y="10925677"/>
                  </a:cubicBezTo>
                  <a:cubicBezTo>
                    <a:pt x="2963882" y="10925698"/>
                    <a:pt x="2367709" y="11103578"/>
                    <a:pt x="318499" y="11103578"/>
                  </a:cubicBezTo>
                  <a:close/>
                  <a:moveTo>
                    <a:pt x="749229" y="1116953"/>
                  </a:moveTo>
                  <a:cubicBezTo>
                    <a:pt x="694000" y="3367249"/>
                    <a:pt x="1011517" y="8374808"/>
                    <a:pt x="1063105" y="10346092"/>
                  </a:cubicBezTo>
                  <a:cubicBezTo>
                    <a:pt x="13732732" y="10009653"/>
                    <a:pt x="13429582" y="10251312"/>
                    <a:pt x="15396826" y="10150314"/>
                  </a:cubicBezTo>
                  <a:cubicBezTo>
                    <a:pt x="15241707" y="4086317"/>
                    <a:pt x="15299424" y="8295839"/>
                    <a:pt x="15124454" y="3695537"/>
                  </a:cubicBezTo>
                  <a:cubicBezTo>
                    <a:pt x="15090055" y="2791440"/>
                    <a:pt x="15054636" y="1859894"/>
                    <a:pt x="14976310" y="819489"/>
                  </a:cubicBezTo>
                  <a:cubicBezTo>
                    <a:pt x="10501368" y="1203894"/>
                    <a:pt x="3478888" y="913425"/>
                    <a:pt x="749229" y="11169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894" y="-6472271"/>
              <a:ext cx="15528154" cy="10424244"/>
            </a:xfrm>
            <a:custGeom>
              <a:avLst/>
              <a:gdLst/>
              <a:ahLst/>
              <a:cxnLst/>
              <a:rect l="l" t="t" r="r" b="b"/>
              <a:pathLst>
                <a:path w="15528154" h="10424244" extrusionOk="0">
                  <a:moveTo>
                    <a:pt x="357069" y="10424244"/>
                  </a:moveTo>
                  <a:lnTo>
                    <a:pt x="332641" y="10424244"/>
                  </a:lnTo>
                  <a:lnTo>
                    <a:pt x="332641" y="10399816"/>
                  </a:lnTo>
                  <a:cubicBezTo>
                    <a:pt x="332641" y="7838222"/>
                    <a:pt x="208947" y="5728408"/>
                    <a:pt x="109570" y="4033114"/>
                  </a:cubicBezTo>
                  <a:cubicBezTo>
                    <a:pt x="48345" y="2988756"/>
                    <a:pt x="0" y="2163849"/>
                    <a:pt x="0" y="1541449"/>
                  </a:cubicBezTo>
                  <a:cubicBezTo>
                    <a:pt x="0" y="1447468"/>
                    <a:pt x="19365" y="1348802"/>
                    <a:pt x="38085" y="1253378"/>
                  </a:cubicBezTo>
                  <a:cubicBezTo>
                    <a:pt x="55873" y="1162794"/>
                    <a:pt x="74239" y="1069147"/>
                    <a:pt x="75193" y="982184"/>
                  </a:cubicBezTo>
                  <a:cubicBezTo>
                    <a:pt x="76570" y="856202"/>
                    <a:pt x="61914" y="728423"/>
                    <a:pt x="50144" y="625759"/>
                  </a:cubicBezTo>
                  <a:cubicBezTo>
                    <a:pt x="38529" y="524516"/>
                    <a:pt x="29358" y="444548"/>
                    <a:pt x="37108" y="393983"/>
                  </a:cubicBezTo>
                  <a:lnTo>
                    <a:pt x="39951" y="375351"/>
                  </a:lnTo>
                  <a:lnTo>
                    <a:pt x="58694" y="373374"/>
                  </a:lnTo>
                  <a:cubicBezTo>
                    <a:pt x="110125" y="368000"/>
                    <a:pt x="244567" y="366246"/>
                    <a:pt x="643697" y="361116"/>
                  </a:cubicBezTo>
                  <a:cubicBezTo>
                    <a:pt x="989662" y="356652"/>
                    <a:pt x="1512463" y="349902"/>
                    <a:pt x="2336104" y="336289"/>
                  </a:cubicBezTo>
                  <a:cubicBezTo>
                    <a:pt x="2570967" y="332402"/>
                    <a:pt x="2836276" y="316902"/>
                    <a:pt x="3117130" y="300491"/>
                  </a:cubicBezTo>
                  <a:cubicBezTo>
                    <a:pt x="3545706" y="275441"/>
                    <a:pt x="4031443" y="247060"/>
                    <a:pt x="4587688" y="247060"/>
                  </a:cubicBezTo>
                  <a:cubicBezTo>
                    <a:pt x="5299249" y="247060"/>
                    <a:pt x="5971460" y="262139"/>
                    <a:pt x="6683133" y="278084"/>
                  </a:cubicBezTo>
                  <a:cubicBezTo>
                    <a:pt x="8886038" y="327428"/>
                    <a:pt x="11163959" y="378504"/>
                    <a:pt x="15007086" y="117"/>
                  </a:cubicBezTo>
                  <a:cubicBezTo>
                    <a:pt x="15014236" y="-550"/>
                    <a:pt x="15021210" y="1649"/>
                    <a:pt x="15026717" y="6468"/>
                  </a:cubicBezTo>
                  <a:cubicBezTo>
                    <a:pt x="15039597" y="17660"/>
                    <a:pt x="15050701" y="27320"/>
                    <a:pt x="15075372" y="502087"/>
                  </a:cubicBezTo>
                  <a:cubicBezTo>
                    <a:pt x="15090473" y="792468"/>
                    <a:pt x="15107284" y="1192463"/>
                    <a:pt x="15126760" y="1655616"/>
                  </a:cubicBezTo>
                  <a:cubicBezTo>
                    <a:pt x="15147545" y="2149992"/>
                    <a:pt x="15171108" y="2710322"/>
                    <a:pt x="15198178" y="3269166"/>
                  </a:cubicBezTo>
                  <a:cubicBezTo>
                    <a:pt x="15246900" y="4275172"/>
                    <a:pt x="15332132" y="5273450"/>
                    <a:pt x="15388539" y="5934024"/>
                  </a:cubicBezTo>
                  <a:cubicBezTo>
                    <a:pt x="15408702" y="6170219"/>
                    <a:pt x="15424625" y="6356760"/>
                    <a:pt x="15433019" y="6476323"/>
                  </a:cubicBezTo>
                  <a:cubicBezTo>
                    <a:pt x="15457891" y="6830682"/>
                    <a:pt x="15448009" y="7201342"/>
                    <a:pt x="15438460" y="7559810"/>
                  </a:cubicBezTo>
                  <a:cubicBezTo>
                    <a:pt x="15431865" y="7807198"/>
                    <a:pt x="15425047" y="8063002"/>
                    <a:pt x="15429421" y="8314387"/>
                  </a:cubicBezTo>
                  <a:cubicBezTo>
                    <a:pt x="15435261" y="8648738"/>
                    <a:pt x="15458469" y="8993082"/>
                    <a:pt x="15480898" y="9326056"/>
                  </a:cubicBezTo>
                  <a:cubicBezTo>
                    <a:pt x="15499818" y="9606888"/>
                    <a:pt x="15519404" y="9897247"/>
                    <a:pt x="15527488" y="10171327"/>
                  </a:cubicBezTo>
                  <a:lnTo>
                    <a:pt x="15528155" y="10194156"/>
                  </a:lnTo>
                  <a:lnTo>
                    <a:pt x="15505415" y="10196355"/>
                  </a:lnTo>
                  <a:cubicBezTo>
                    <a:pt x="15158050" y="10229976"/>
                    <a:pt x="14679929" y="10218895"/>
                    <a:pt x="14074607" y="10204882"/>
                  </a:cubicBezTo>
                  <a:cubicBezTo>
                    <a:pt x="13733927" y="10196998"/>
                    <a:pt x="13347789" y="10188049"/>
                    <a:pt x="12925964" y="10185940"/>
                  </a:cubicBezTo>
                  <a:cubicBezTo>
                    <a:pt x="12580266" y="10184096"/>
                    <a:pt x="12202721" y="10198598"/>
                    <a:pt x="11802904" y="10213831"/>
                  </a:cubicBezTo>
                  <a:cubicBezTo>
                    <a:pt x="11352431" y="10230998"/>
                    <a:pt x="10886614" y="10248742"/>
                    <a:pt x="10375827" y="10248742"/>
                  </a:cubicBezTo>
                  <a:cubicBezTo>
                    <a:pt x="9628668" y="10248742"/>
                    <a:pt x="8913864" y="10240769"/>
                    <a:pt x="8222577" y="10233041"/>
                  </a:cubicBezTo>
                  <a:cubicBezTo>
                    <a:pt x="7204912" y="10221693"/>
                    <a:pt x="6243720" y="10210967"/>
                    <a:pt x="5380106" y="10229133"/>
                  </a:cubicBezTo>
                  <a:cubicBezTo>
                    <a:pt x="3660250" y="10265286"/>
                    <a:pt x="2290557" y="10334905"/>
                    <a:pt x="1384216" y="10380985"/>
                  </a:cubicBezTo>
                  <a:cubicBezTo>
                    <a:pt x="890041" y="10406101"/>
                    <a:pt x="532972" y="10424244"/>
                    <a:pt x="357069" y="10424244"/>
                  </a:cubicBezTo>
                  <a:close/>
                  <a:moveTo>
                    <a:pt x="83521" y="420409"/>
                  </a:moveTo>
                  <a:cubicBezTo>
                    <a:pt x="81056" y="466778"/>
                    <a:pt x="89317" y="538662"/>
                    <a:pt x="98666" y="620229"/>
                  </a:cubicBezTo>
                  <a:cubicBezTo>
                    <a:pt x="110592" y="724248"/>
                    <a:pt x="125448" y="853693"/>
                    <a:pt x="124049" y="982739"/>
                  </a:cubicBezTo>
                  <a:cubicBezTo>
                    <a:pt x="123050" y="1074188"/>
                    <a:pt x="104240" y="1170078"/>
                    <a:pt x="86031" y="1262815"/>
                  </a:cubicBezTo>
                  <a:cubicBezTo>
                    <a:pt x="67754" y="1355952"/>
                    <a:pt x="48856" y="1452243"/>
                    <a:pt x="48856" y="1541471"/>
                  </a:cubicBezTo>
                  <a:cubicBezTo>
                    <a:pt x="48856" y="2162450"/>
                    <a:pt x="97179" y="2986713"/>
                    <a:pt x="158359" y="4030271"/>
                  </a:cubicBezTo>
                  <a:cubicBezTo>
                    <a:pt x="257470" y="5720813"/>
                    <a:pt x="380720" y="7823276"/>
                    <a:pt x="381497" y="10375300"/>
                  </a:cubicBezTo>
                  <a:cubicBezTo>
                    <a:pt x="563773" y="10373767"/>
                    <a:pt x="910271" y="10356157"/>
                    <a:pt x="1381796" y="10332196"/>
                  </a:cubicBezTo>
                  <a:cubicBezTo>
                    <a:pt x="2288425" y="10286116"/>
                    <a:pt x="3658563" y="10216474"/>
                    <a:pt x="5379151" y="10180277"/>
                  </a:cubicBezTo>
                  <a:cubicBezTo>
                    <a:pt x="6243520" y="10162111"/>
                    <a:pt x="7205135" y="10172837"/>
                    <a:pt x="8223177" y="10184207"/>
                  </a:cubicBezTo>
                  <a:cubicBezTo>
                    <a:pt x="8914330" y="10191913"/>
                    <a:pt x="9629023" y="10199886"/>
                    <a:pt x="10375894" y="10199886"/>
                  </a:cubicBezTo>
                  <a:cubicBezTo>
                    <a:pt x="10885726" y="10199886"/>
                    <a:pt x="11351077" y="10182164"/>
                    <a:pt x="11801106" y="10165020"/>
                  </a:cubicBezTo>
                  <a:cubicBezTo>
                    <a:pt x="12201455" y="10149764"/>
                    <a:pt x="12579644" y="10135329"/>
                    <a:pt x="12926275" y="10137106"/>
                  </a:cubicBezTo>
                  <a:cubicBezTo>
                    <a:pt x="13348567" y="10139216"/>
                    <a:pt x="13734927" y="10148165"/>
                    <a:pt x="14075806" y="10156049"/>
                  </a:cubicBezTo>
                  <a:cubicBezTo>
                    <a:pt x="14666295" y="10169706"/>
                    <a:pt x="15135443" y="10180565"/>
                    <a:pt x="15478033" y="10149853"/>
                  </a:cubicBezTo>
                  <a:cubicBezTo>
                    <a:pt x="15469639" y="9884144"/>
                    <a:pt x="15451450" y="9614416"/>
                    <a:pt x="15432241" y="9329343"/>
                  </a:cubicBezTo>
                  <a:cubicBezTo>
                    <a:pt x="15409745" y="8995747"/>
                    <a:pt x="15386495" y="8650803"/>
                    <a:pt x="15380654" y="8315231"/>
                  </a:cubicBezTo>
                  <a:cubicBezTo>
                    <a:pt x="15376257" y="8062802"/>
                    <a:pt x="15383075" y="7806421"/>
                    <a:pt x="15389692" y="7558500"/>
                  </a:cubicBezTo>
                  <a:cubicBezTo>
                    <a:pt x="15399219" y="7201209"/>
                    <a:pt x="15409057" y="6831748"/>
                    <a:pt x="15384363" y="6479721"/>
                  </a:cubicBezTo>
                  <a:cubicBezTo>
                    <a:pt x="15375992" y="6360535"/>
                    <a:pt x="15360091" y="6174150"/>
                    <a:pt x="15339927" y="5938155"/>
                  </a:cubicBezTo>
                  <a:cubicBezTo>
                    <a:pt x="15283498" y="5277226"/>
                    <a:pt x="15198200" y="4278414"/>
                    <a:pt x="15149455" y="3271520"/>
                  </a:cubicBezTo>
                  <a:cubicBezTo>
                    <a:pt x="15122385" y="2712521"/>
                    <a:pt x="15098824" y="2152101"/>
                    <a:pt x="15078015" y="1657659"/>
                  </a:cubicBezTo>
                  <a:cubicBezTo>
                    <a:pt x="15044416" y="858756"/>
                    <a:pt x="15015192" y="163361"/>
                    <a:pt x="14993584" y="50505"/>
                  </a:cubicBezTo>
                  <a:cubicBezTo>
                    <a:pt x="11158563" y="427271"/>
                    <a:pt x="8882907" y="376261"/>
                    <a:pt x="6682045" y="326939"/>
                  </a:cubicBezTo>
                  <a:cubicBezTo>
                    <a:pt x="5970661" y="310995"/>
                    <a:pt x="5298717" y="295938"/>
                    <a:pt x="4587710" y="295938"/>
                  </a:cubicBezTo>
                  <a:cubicBezTo>
                    <a:pt x="4032886" y="295938"/>
                    <a:pt x="3547904" y="324274"/>
                    <a:pt x="3119995" y="349302"/>
                  </a:cubicBezTo>
                  <a:cubicBezTo>
                    <a:pt x="2838586" y="365735"/>
                    <a:pt x="2572810" y="381280"/>
                    <a:pt x="2336926" y="385189"/>
                  </a:cubicBezTo>
                  <a:cubicBezTo>
                    <a:pt x="1513174" y="398802"/>
                    <a:pt x="990306" y="405530"/>
                    <a:pt x="644318" y="410016"/>
                  </a:cubicBezTo>
                  <a:cubicBezTo>
                    <a:pt x="299930" y="414436"/>
                    <a:pt x="147500" y="416412"/>
                    <a:pt x="83521" y="420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2" name="Google Shape;1672;p12"/>
          <p:cNvSpPr/>
          <p:nvPr/>
        </p:nvSpPr>
        <p:spPr>
          <a:xfrm rot="-1301707">
            <a:off x="7763116" y="1158236"/>
            <a:ext cx="2168750" cy="729428"/>
          </a:xfrm>
          <a:custGeom>
            <a:avLst/>
            <a:gdLst/>
            <a:ahLst/>
            <a:cxnLst/>
            <a:rect l="l" t="t" r="r" b="b"/>
            <a:pathLst>
              <a:path w="4333601" h="1457545" extrusionOk="0">
                <a:moveTo>
                  <a:pt x="4157575" y="1195608"/>
                </a:moveTo>
                <a:cubicBezTo>
                  <a:pt x="4344674" y="1088062"/>
                  <a:pt x="4326681" y="1102847"/>
                  <a:pt x="4272736" y="1023664"/>
                </a:cubicBezTo>
                <a:cubicBezTo>
                  <a:pt x="4227563" y="961201"/>
                  <a:pt x="4173601" y="906599"/>
                  <a:pt x="4119214" y="852345"/>
                </a:cubicBezTo>
                <a:cubicBezTo>
                  <a:pt x="4338200" y="693303"/>
                  <a:pt x="4312952" y="752226"/>
                  <a:pt x="4131079" y="494704"/>
                </a:cubicBezTo>
                <a:cubicBezTo>
                  <a:pt x="4234765" y="433647"/>
                  <a:pt x="4313247" y="406064"/>
                  <a:pt x="4270154" y="358508"/>
                </a:cubicBezTo>
                <a:cubicBezTo>
                  <a:pt x="4153051" y="189931"/>
                  <a:pt x="4194281" y="240576"/>
                  <a:pt x="4213834" y="174061"/>
                </a:cubicBezTo>
                <a:cubicBezTo>
                  <a:pt x="4223403" y="153550"/>
                  <a:pt x="4234436" y="135337"/>
                  <a:pt x="4245816" y="115485"/>
                </a:cubicBezTo>
                <a:cubicBezTo>
                  <a:pt x="4268490" y="82055"/>
                  <a:pt x="4292775" y="1249"/>
                  <a:pt x="4230492" y="0"/>
                </a:cubicBezTo>
                <a:cubicBezTo>
                  <a:pt x="3610891" y="34134"/>
                  <a:pt x="502857" y="110184"/>
                  <a:pt x="502276" y="110167"/>
                </a:cubicBezTo>
                <a:cubicBezTo>
                  <a:pt x="394725" y="116197"/>
                  <a:pt x="173780" y="68068"/>
                  <a:pt x="93427" y="138904"/>
                </a:cubicBezTo>
                <a:cubicBezTo>
                  <a:pt x="67668" y="161870"/>
                  <a:pt x="86172" y="189054"/>
                  <a:pt x="116811" y="262606"/>
                </a:cubicBezTo>
                <a:cubicBezTo>
                  <a:pt x="137638" y="325936"/>
                  <a:pt x="109626" y="311212"/>
                  <a:pt x="43122" y="338934"/>
                </a:cubicBezTo>
                <a:cubicBezTo>
                  <a:pt x="-54106" y="371827"/>
                  <a:pt x="89110" y="442870"/>
                  <a:pt x="151584" y="543042"/>
                </a:cubicBezTo>
                <a:cubicBezTo>
                  <a:pt x="-13657" y="754438"/>
                  <a:pt x="-62921" y="665095"/>
                  <a:pt x="184970" y="921115"/>
                </a:cubicBezTo>
                <a:cubicBezTo>
                  <a:pt x="-34579" y="1178906"/>
                  <a:pt x="-83462" y="1063385"/>
                  <a:pt x="174630" y="1240978"/>
                </a:cubicBezTo>
                <a:cubicBezTo>
                  <a:pt x="88790" y="1358277"/>
                  <a:pt x="30928" y="1428948"/>
                  <a:pt x="55577" y="1457546"/>
                </a:cubicBezTo>
                <a:cubicBezTo>
                  <a:pt x="509851" y="1308022"/>
                  <a:pt x="3184829" y="1407447"/>
                  <a:pt x="4244767" y="1409581"/>
                </a:cubicBezTo>
                <a:cubicBezTo>
                  <a:pt x="4420252" y="1366901"/>
                  <a:pt x="4306149" y="1298842"/>
                  <a:pt x="4157575" y="1195608"/>
                </a:cubicBezTo>
                <a:close/>
              </a:path>
            </a:pathLst>
          </a:custGeom>
          <a:solidFill>
            <a:srgbClr val="FC802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3" name="Google Shape;1673;p12"/>
          <p:cNvGrpSpPr/>
          <p:nvPr/>
        </p:nvGrpSpPr>
        <p:grpSpPr>
          <a:xfrm rot="-1306680">
            <a:off x="7762738" y="1157062"/>
            <a:ext cx="2166743" cy="728768"/>
            <a:chOff x="15525952" y="2313905"/>
            <a:chExt cx="4333618" cy="1457580"/>
          </a:xfrm>
        </p:grpSpPr>
        <p:sp>
          <p:nvSpPr>
            <p:cNvPr id="1674" name="Google Shape;1674;p12"/>
            <p:cNvSpPr/>
            <p:nvPr/>
          </p:nvSpPr>
          <p:spPr>
            <a:xfrm>
              <a:off x="16045499" y="2415265"/>
              <a:ext cx="418654" cy="1290703"/>
            </a:xfrm>
            <a:custGeom>
              <a:avLst/>
              <a:gdLst/>
              <a:ahLst/>
              <a:cxnLst/>
              <a:rect l="l" t="t" r="r" b="b"/>
              <a:pathLst>
                <a:path w="418654" h="1290703" extrusionOk="0">
                  <a:moveTo>
                    <a:pt x="416870" y="1169622"/>
                  </a:moveTo>
                  <a:cubicBezTo>
                    <a:pt x="405958" y="1159661"/>
                    <a:pt x="387280" y="1134386"/>
                    <a:pt x="305574" y="1063143"/>
                  </a:cubicBezTo>
                  <a:cubicBezTo>
                    <a:pt x="293388" y="1052522"/>
                    <a:pt x="260852" y="1035221"/>
                    <a:pt x="272032" y="1007682"/>
                  </a:cubicBezTo>
                  <a:cubicBezTo>
                    <a:pt x="293978" y="953618"/>
                    <a:pt x="308504" y="956360"/>
                    <a:pt x="386292" y="843408"/>
                  </a:cubicBezTo>
                  <a:cubicBezTo>
                    <a:pt x="389629" y="838584"/>
                    <a:pt x="388320" y="843729"/>
                    <a:pt x="405386" y="828007"/>
                  </a:cubicBezTo>
                  <a:cubicBezTo>
                    <a:pt x="298120" y="737710"/>
                    <a:pt x="327078" y="734951"/>
                    <a:pt x="282103" y="713207"/>
                  </a:cubicBezTo>
                  <a:cubicBezTo>
                    <a:pt x="274832" y="709693"/>
                    <a:pt x="256986" y="684062"/>
                    <a:pt x="255495" y="665720"/>
                  </a:cubicBezTo>
                  <a:cubicBezTo>
                    <a:pt x="253597" y="642415"/>
                    <a:pt x="262290" y="642042"/>
                    <a:pt x="268522" y="633087"/>
                  </a:cubicBezTo>
                  <a:cubicBezTo>
                    <a:pt x="274026" y="607873"/>
                    <a:pt x="306701" y="577861"/>
                    <a:pt x="313904" y="557497"/>
                  </a:cubicBezTo>
                  <a:cubicBezTo>
                    <a:pt x="317951" y="546044"/>
                    <a:pt x="329998" y="547293"/>
                    <a:pt x="364173" y="506418"/>
                  </a:cubicBezTo>
                  <a:cubicBezTo>
                    <a:pt x="373959" y="494713"/>
                    <a:pt x="383137" y="482332"/>
                    <a:pt x="393546" y="471052"/>
                  </a:cubicBezTo>
                  <a:cubicBezTo>
                    <a:pt x="349716" y="430368"/>
                    <a:pt x="385252" y="476353"/>
                    <a:pt x="348200" y="426272"/>
                  </a:cubicBezTo>
                  <a:cubicBezTo>
                    <a:pt x="341717" y="417517"/>
                    <a:pt x="331420" y="411687"/>
                    <a:pt x="324157" y="403392"/>
                  </a:cubicBezTo>
                  <a:cubicBezTo>
                    <a:pt x="317266" y="395531"/>
                    <a:pt x="297124" y="351567"/>
                    <a:pt x="289011" y="346135"/>
                  </a:cubicBezTo>
                  <a:cubicBezTo>
                    <a:pt x="268678" y="332530"/>
                    <a:pt x="265332" y="316227"/>
                    <a:pt x="249142" y="299125"/>
                  </a:cubicBezTo>
                  <a:cubicBezTo>
                    <a:pt x="242234" y="291837"/>
                    <a:pt x="237242" y="281807"/>
                    <a:pt x="242130" y="270250"/>
                  </a:cubicBezTo>
                  <a:cubicBezTo>
                    <a:pt x="242936" y="268341"/>
                    <a:pt x="240458" y="245521"/>
                    <a:pt x="257879" y="237982"/>
                  </a:cubicBezTo>
                  <a:cubicBezTo>
                    <a:pt x="265419" y="234719"/>
                    <a:pt x="271417" y="226311"/>
                    <a:pt x="280231" y="214268"/>
                  </a:cubicBezTo>
                  <a:cubicBezTo>
                    <a:pt x="288881" y="202468"/>
                    <a:pt x="320534" y="189939"/>
                    <a:pt x="329236" y="178182"/>
                  </a:cubicBezTo>
                  <a:cubicBezTo>
                    <a:pt x="419392" y="56328"/>
                    <a:pt x="460622" y="123485"/>
                    <a:pt x="360100" y="29457"/>
                  </a:cubicBezTo>
                  <a:cubicBezTo>
                    <a:pt x="347134" y="17336"/>
                    <a:pt x="347073" y="11583"/>
                    <a:pt x="336421" y="0"/>
                  </a:cubicBezTo>
                  <a:cubicBezTo>
                    <a:pt x="210148" y="3184"/>
                    <a:pt x="111906" y="5631"/>
                    <a:pt x="51365" y="7123"/>
                  </a:cubicBezTo>
                  <a:cubicBezTo>
                    <a:pt x="88582" y="39400"/>
                    <a:pt x="141322" y="71504"/>
                    <a:pt x="143125" y="86601"/>
                  </a:cubicBezTo>
                  <a:cubicBezTo>
                    <a:pt x="129162" y="120717"/>
                    <a:pt x="74420" y="151372"/>
                    <a:pt x="32878" y="210121"/>
                  </a:cubicBezTo>
                  <a:cubicBezTo>
                    <a:pt x="66411" y="279516"/>
                    <a:pt x="93410" y="260254"/>
                    <a:pt x="111914" y="285208"/>
                  </a:cubicBezTo>
                  <a:cubicBezTo>
                    <a:pt x="161863" y="352582"/>
                    <a:pt x="191445" y="349267"/>
                    <a:pt x="121570" y="428415"/>
                  </a:cubicBezTo>
                  <a:cubicBezTo>
                    <a:pt x="-14523" y="582564"/>
                    <a:pt x="-3585" y="540196"/>
                    <a:pt x="39690" y="590138"/>
                  </a:cubicBezTo>
                  <a:cubicBezTo>
                    <a:pt x="41641" y="592386"/>
                    <a:pt x="43287" y="595179"/>
                    <a:pt x="45723" y="596654"/>
                  </a:cubicBezTo>
                  <a:cubicBezTo>
                    <a:pt x="75642" y="614832"/>
                    <a:pt x="109895" y="663273"/>
                    <a:pt x="119533" y="667204"/>
                  </a:cubicBezTo>
                  <a:cubicBezTo>
                    <a:pt x="123225" y="668713"/>
                    <a:pt x="127637" y="671976"/>
                    <a:pt x="128859" y="675455"/>
                  </a:cubicBezTo>
                  <a:cubicBezTo>
                    <a:pt x="134596" y="691724"/>
                    <a:pt x="165573" y="704930"/>
                    <a:pt x="171181" y="716487"/>
                  </a:cubicBezTo>
                  <a:cubicBezTo>
                    <a:pt x="194417" y="764408"/>
                    <a:pt x="177282" y="767453"/>
                    <a:pt x="164706" y="777431"/>
                  </a:cubicBezTo>
                  <a:cubicBezTo>
                    <a:pt x="164342" y="778637"/>
                    <a:pt x="135818" y="822671"/>
                    <a:pt x="117955" y="835746"/>
                  </a:cubicBezTo>
                  <a:cubicBezTo>
                    <a:pt x="79638" y="863798"/>
                    <a:pt x="4892" y="961158"/>
                    <a:pt x="4406" y="961731"/>
                  </a:cubicBezTo>
                  <a:cubicBezTo>
                    <a:pt x="-5847" y="973973"/>
                    <a:pt x="-3559" y="971336"/>
                    <a:pt x="71040" y="1048314"/>
                  </a:cubicBezTo>
                  <a:cubicBezTo>
                    <a:pt x="74853" y="1052236"/>
                    <a:pt x="72981" y="1063524"/>
                    <a:pt x="142691" y="1125154"/>
                  </a:cubicBezTo>
                  <a:cubicBezTo>
                    <a:pt x="144919" y="1127124"/>
                    <a:pt x="147259" y="1129432"/>
                    <a:pt x="149955" y="1130325"/>
                  </a:cubicBezTo>
                  <a:cubicBezTo>
                    <a:pt x="218261" y="1152997"/>
                    <a:pt x="188662" y="1239546"/>
                    <a:pt x="114679" y="1274322"/>
                  </a:cubicBezTo>
                  <a:cubicBezTo>
                    <a:pt x="107165" y="1277853"/>
                    <a:pt x="110068" y="1283250"/>
                    <a:pt x="101453" y="1290703"/>
                  </a:cubicBezTo>
                  <a:cubicBezTo>
                    <a:pt x="166821" y="1287615"/>
                    <a:pt x="236089" y="1285020"/>
                    <a:pt x="308703" y="1282860"/>
                  </a:cubicBezTo>
                  <a:cubicBezTo>
                    <a:pt x="325726" y="1254713"/>
                    <a:pt x="417399" y="1170107"/>
                    <a:pt x="416870" y="11696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17989505" y="2366277"/>
              <a:ext cx="364342" cy="1334259"/>
            </a:xfrm>
            <a:custGeom>
              <a:avLst/>
              <a:gdLst/>
              <a:ahLst/>
              <a:cxnLst/>
              <a:rect l="l" t="t" r="r" b="b"/>
              <a:pathLst>
                <a:path w="364342" h="1334259" extrusionOk="0">
                  <a:moveTo>
                    <a:pt x="270338" y="1310070"/>
                  </a:moveTo>
                  <a:cubicBezTo>
                    <a:pt x="330341" y="1245568"/>
                    <a:pt x="306324" y="1265984"/>
                    <a:pt x="362314" y="1219989"/>
                  </a:cubicBezTo>
                  <a:cubicBezTo>
                    <a:pt x="347051" y="1206601"/>
                    <a:pt x="339805" y="1193144"/>
                    <a:pt x="285106" y="1143531"/>
                  </a:cubicBezTo>
                  <a:cubicBezTo>
                    <a:pt x="224540" y="1088608"/>
                    <a:pt x="205412" y="1082344"/>
                    <a:pt x="215821" y="1056678"/>
                  </a:cubicBezTo>
                  <a:cubicBezTo>
                    <a:pt x="235513" y="1008133"/>
                    <a:pt x="256765" y="995734"/>
                    <a:pt x="302952" y="931484"/>
                  </a:cubicBezTo>
                  <a:cubicBezTo>
                    <a:pt x="352797" y="862054"/>
                    <a:pt x="314844" y="908621"/>
                    <a:pt x="349174" y="876995"/>
                  </a:cubicBezTo>
                  <a:cubicBezTo>
                    <a:pt x="337431" y="867112"/>
                    <a:pt x="278346" y="814550"/>
                    <a:pt x="270554" y="801968"/>
                  </a:cubicBezTo>
                  <a:cubicBezTo>
                    <a:pt x="250576" y="769744"/>
                    <a:pt x="223344" y="762343"/>
                    <a:pt x="221489" y="759644"/>
                  </a:cubicBezTo>
                  <a:cubicBezTo>
                    <a:pt x="206105" y="737250"/>
                    <a:pt x="186769" y="704392"/>
                    <a:pt x="207786" y="687316"/>
                  </a:cubicBezTo>
                  <a:cubicBezTo>
                    <a:pt x="216194" y="680488"/>
                    <a:pt x="211479" y="670293"/>
                    <a:pt x="223535" y="660913"/>
                  </a:cubicBezTo>
                  <a:cubicBezTo>
                    <a:pt x="230598" y="640150"/>
                    <a:pt x="250282" y="627396"/>
                    <a:pt x="257683" y="606485"/>
                  </a:cubicBezTo>
                  <a:cubicBezTo>
                    <a:pt x="259972" y="600004"/>
                    <a:pt x="267573" y="594945"/>
                    <a:pt x="273570" y="590329"/>
                  </a:cubicBezTo>
                  <a:cubicBezTo>
                    <a:pt x="298636" y="571050"/>
                    <a:pt x="318285" y="540682"/>
                    <a:pt x="337318" y="520040"/>
                  </a:cubicBezTo>
                  <a:cubicBezTo>
                    <a:pt x="293505" y="479373"/>
                    <a:pt x="329032" y="525341"/>
                    <a:pt x="291971" y="475260"/>
                  </a:cubicBezTo>
                  <a:cubicBezTo>
                    <a:pt x="285488" y="466506"/>
                    <a:pt x="275191" y="460675"/>
                    <a:pt x="267928" y="452380"/>
                  </a:cubicBezTo>
                  <a:cubicBezTo>
                    <a:pt x="261038" y="444519"/>
                    <a:pt x="240904" y="400555"/>
                    <a:pt x="232783" y="395123"/>
                  </a:cubicBezTo>
                  <a:cubicBezTo>
                    <a:pt x="212449" y="381518"/>
                    <a:pt x="209104" y="365215"/>
                    <a:pt x="192913" y="348113"/>
                  </a:cubicBezTo>
                  <a:cubicBezTo>
                    <a:pt x="186006" y="340825"/>
                    <a:pt x="181013" y="330795"/>
                    <a:pt x="185902" y="319238"/>
                  </a:cubicBezTo>
                  <a:cubicBezTo>
                    <a:pt x="187167" y="316244"/>
                    <a:pt x="185806" y="312227"/>
                    <a:pt x="186638" y="308939"/>
                  </a:cubicBezTo>
                  <a:cubicBezTo>
                    <a:pt x="192151" y="287360"/>
                    <a:pt x="197663" y="291247"/>
                    <a:pt x="209841" y="281477"/>
                  </a:cubicBezTo>
                  <a:cubicBezTo>
                    <a:pt x="242628" y="238537"/>
                    <a:pt x="261168" y="243153"/>
                    <a:pt x="272990" y="227179"/>
                  </a:cubicBezTo>
                  <a:cubicBezTo>
                    <a:pt x="315832" y="169272"/>
                    <a:pt x="320495" y="183579"/>
                    <a:pt x="364342" y="134036"/>
                  </a:cubicBezTo>
                  <a:cubicBezTo>
                    <a:pt x="360390" y="130557"/>
                    <a:pt x="299208" y="76423"/>
                    <a:pt x="291416" y="63851"/>
                  </a:cubicBezTo>
                  <a:cubicBezTo>
                    <a:pt x="264392" y="20251"/>
                    <a:pt x="250004" y="40381"/>
                    <a:pt x="228024" y="0"/>
                  </a:cubicBezTo>
                  <a:cubicBezTo>
                    <a:pt x="153642" y="2126"/>
                    <a:pt x="78714" y="4243"/>
                    <a:pt x="3682" y="6343"/>
                  </a:cubicBezTo>
                  <a:cubicBezTo>
                    <a:pt x="17307" y="20338"/>
                    <a:pt x="42624" y="44676"/>
                    <a:pt x="88950" y="87373"/>
                  </a:cubicBezTo>
                  <a:cubicBezTo>
                    <a:pt x="148693" y="142504"/>
                    <a:pt x="184680" y="108961"/>
                    <a:pt x="47469" y="236012"/>
                  </a:cubicBezTo>
                  <a:cubicBezTo>
                    <a:pt x="44245" y="261018"/>
                    <a:pt x="13589" y="244819"/>
                    <a:pt x="59577" y="299924"/>
                  </a:cubicBezTo>
                  <a:cubicBezTo>
                    <a:pt x="68903" y="311090"/>
                    <a:pt x="103529" y="322518"/>
                    <a:pt x="112196" y="334214"/>
                  </a:cubicBezTo>
                  <a:cubicBezTo>
                    <a:pt x="172727" y="415852"/>
                    <a:pt x="198330" y="395522"/>
                    <a:pt x="81904" y="521376"/>
                  </a:cubicBezTo>
                  <a:cubicBezTo>
                    <a:pt x="18989" y="589401"/>
                    <a:pt x="20748" y="586572"/>
                    <a:pt x="9472" y="609192"/>
                  </a:cubicBezTo>
                  <a:cubicBezTo>
                    <a:pt x="45502" y="641799"/>
                    <a:pt x="42156" y="643317"/>
                    <a:pt x="45996" y="645660"/>
                  </a:cubicBezTo>
                  <a:cubicBezTo>
                    <a:pt x="75915" y="663837"/>
                    <a:pt x="110168" y="712279"/>
                    <a:pt x="119806" y="716209"/>
                  </a:cubicBezTo>
                  <a:cubicBezTo>
                    <a:pt x="123506" y="717719"/>
                    <a:pt x="127909" y="720981"/>
                    <a:pt x="129140" y="724461"/>
                  </a:cubicBezTo>
                  <a:cubicBezTo>
                    <a:pt x="138223" y="750152"/>
                    <a:pt x="189386" y="751384"/>
                    <a:pt x="182054" y="813604"/>
                  </a:cubicBezTo>
                  <a:cubicBezTo>
                    <a:pt x="147541" y="839451"/>
                    <a:pt x="145140" y="865047"/>
                    <a:pt x="118237" y="884743"/>
                  </a:cubicBezTo>
                  <a:cubicBezTo>
                    <a:pt x="94419" y="902174"/>
                    <a:pt x="21658" y="983014"/>
                    <a:pt x="12124" y="1002927"/>
                  </a:cubicBezTo>
                  <a:cubicBezTo>
                    <a:pt x="952" y="1026250"/>
                    <a:pt x="-26237" y="996619"/>
                    <a:pt x="71330" y="1097311"/>
                  </a:cubicBezTo>
                  <a:cubicBezTo>
                    <a:pt x="74753" y="1100860"/>
                    <a:pt x="75802" y="1106682"/>
                    <a:pt x="79148" y="1110343"/>
                  </a:cubicBezTo>
                  <a:cubicBezTo>
                    <a:pt x="86498" y="1118378"/>
                    <a:pt x="140746" y="1176181"/>
                    <a:pt x="150253" y="1179339"/>
                  </a:cubicBezTo>
                  <a:cubicBezTo>
                    <a:pt x="161140" y="1182958"/>
                    <a:pt x="188571" y="1201274"/>
                    <a:pt x="185026" y="1211313"/>
                  </a:cubicBezTo>
                  <a:cubicBezTo>
                    <a:pt x="202785" y="1257099"/>
                    <a:pt x="171219" y="1275667"/>
                    <a:pt x="160047" y="1288638"/>
                  </a:cubicBezTo>
                  <a:cubicBezTo>
                    <a:pt x="133604" y="1319362"/>
                    <a:pt x="111320" y="1322408"/>
                    <a:pt x="109960" y="1327319"/>
                  </a:cubicBezTo>
                  <a:cubicBezTo>
                    <a:pt x="109466" y="1329089"/>
                    <a:pt x="108842" y="1330616"/>
                    <a:pt x="108131" y="1332004"/>
                  </a:cubicBezTo>
                  <a:cubicBezTo>
                    <a:pt x="155965" y="1332733"/>
                    <a:pt x="203643" y="1333488"/>
                    <a:pt x="251131" y="1334260"/>
                  </a:cubicBezTo>
                  <a:cubicBezTo>
                    <a:pt x="250438" y="1330390"/>
                    <a:pt x="258056" y="1323275"/>
                    <a:pt x="270338" y="13100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18592401" y="2348030"/>
              <a:ext cx="421722" cy="1363664"/>
            </a:xfrm>
            <a:custGeom>
              <a:avLst/>
              <a:gdLst/>
              <a:ahLst/>
              <a:cxnLst/>
              <a:rect l="l" t="t" r="r" b="b"/>
              <a:pathLst>
                <a:path w="421722" h="1363664" extrusionOk="0">
                  <a:moveTo>
                    <a:pt x="375796" y="1276005"/>
                  </a:moveTo>
                  <a:cubicBezTo>
                    <a:pt x="377806" y="1272491"/>
                    <a:pt x="386274" y="1273003"/>
                    <a:pt x="387522" y="1271372"/>
                  </a:cubicBezTo>
                  <a:cubicBezTo>
                    <a:pt x="397403" y="1258435"/>
                    <a:pt x="411140" y="1249308"/>
                    <a:pt x="421584" y="1236969"/>
                  </a:cubicBezTo>
                  <a:cubicBezTo>
                    <a:pt x="401303" y="1210931"/>
                    <a:pt x="400887" y="1222983"/>
                    <a:pt x="399500" y="1218254"/>
                  </a:cubicBezTo>
                  <a:cubicBezTo>
                    <a:pt x="392887" y="1195868"/>
                    <a:pt x="357187" y="1179522"/>
                    <a:pt x="355107" y="1172173"/>
                  </a:cubicBezTo>
                  <a:cubicBezTo>
                    <a:pt x="347861" y="1146577"/>
                    <a:pt x="308105" y="1116130"/>
                    <a:pt x="298571" y="1103306"/>
                  </a:cubicBezTo>
                  <a:cubicBezTo>
                    <a:pt x="290779" y="1092816"/>
                    <a:pt x="285267" y="1080175"/>
                    <a:pt x="272586" y="1073988"/>
                  </a:cubicBezTo>
                  <a:cubicBezTo>
                    <a:pt x="237424" y="999213"/>
                    <a:pt x="238793" y="1037980"/>
                    <a:pt x="325959" y="915658"/>
                  </a:cubicBezTo>
                  <a:cubicBezTo>
                    <a:pt x="333690" y="904803"/>
                    <a:pt x="344767" y="896378"/>
                    <a:pt x="353902" y="886444"/>
                  </a:cubicBezTo>
                  <a:cubicBezTo>
                    <a:pt x="372996" y="865689"/>
                    <a:pt x="376654" y="848137"/>
                    <a:pt x="399214" y="833664"/>
                  </a:cubicBezTo>
                  <a:cubicBezTo>
                    <a:pt x="407301" y="828467"/>
                    <a:pt x="403903" y="821821"/>
                    <a:pt x="421723" y="808415"/>
                  </a:cubicBezTo>
                  <a:cubicBezTo>
                    <a:pt x="352082" y="738430"/>
                    <a:pt x="215998" y="634745"/>
                    <a:pt x="272344" y="591179"/>
                  </a:cubicBezTo>
                  <a:cubicBezTo>
                    <a:pt x="272898" y="590746"/>
                    <a:pt x="352983" y="487963"/>
                    <a:pt x="356598" y="487217"/>
                  </a:cubicBezTo>
                  <a:cubicBezTo>
                    <a:pt x="372901" y="483841"/>
                    <a:pt x="374747" y="464258"/>
                    <a:pt x="388831" y="458410"/>
                  </a:cubicBezTo>
                  <a:cubicBezTo>
                    <a:pt x="399700" y="453890"/>
                    <a:pt x="395496" y="442220"/>
                    <a:pt x="400246" y="442385"/>
                  </a:cubicBezTo>
                  <a:cubicBezTo>
                    <a:pt x="407656" y="442636"/>
                    <a:pt x="407760" y="436936"/>
                    <a:pt x="408644" y="432615"/>
                  </a:cubicBezTo>
                  <a:cubicBezTo>
                    <a:pt x="387748" y="413674"/>
                    <a:pt x="388918" y="414056"/>
                    <a:pt x="374097" y="397501"/>
                  </a:cubicBezTo>
                  <a:cubicBezTo>
                    <a:pt x="372537" y="395757"/>
                    <a:pt x="305998" y="358985"/>
                    <a:pt x="296092" y="345849"/>
                  </a:cubicBezTo>
                  <a:cubicBezTo>
                    <a:pt x="280422" y="325060"/>
                    <a:pt x="280950" y="299108"/>
                    <a:pt x="298501" y="275542"/>
                  </a:cubicBezTo>
                  <a:cubicBezTo>
                    <a:pt x="308139" y="262597"/>
                    <a:pt x="303780" y="250788"/>
                    <a:pt x="315810" y="248246"/>
                  </a:cubicBezTo>
                  <a:cubicBezTo>
                    <a:pt x="316815" y="248038"/>
                    <a:pt x="312612" y="252818"/>
                    <a:pt x="339411" y="208524"/>
                  </a:cubicBezTo>
                  <a:cubicBezTo>
                    <a:pt x="343943" y="201037"/>
                    <a:pt x="342141" y="214268"/>
                    <a:pt x="375986" y="171163"/>
                  </a:cubicBezTo>
                  <a:cubicBezTo>
                    <a:pt x="388502" y="155224"/>
                    <a:pt x="219950" y="69291"/>
                    <a:pt x="240596" y="0"/>
                  </a:cubicBezTo>
                  <a:cubicBezTo>
                    <a:pt x="178088" y="1944"/>
                    <a:pt x="113951" y="3896"/>
                    <a:pt x="48583" y="5865"/>
                  </a:cubicBezTo>
                  <a:cubicBezTo>
                    <a:pt x="82142" y="34194"/>
                    <a:pt x="70658" y="39227"/>
                    <a:pt x="137205" y="89655"/>
                  </a:cubicBezTo>
                  <a:cubicBezTo>
                    <a:pt x="276911" y="195527"/>
                    <a:pt x="132845" y="231734"/>
                    <a:pt x="116481" y="257027"/>
                  </a:cubicBezTo>
                  <a:cubicBezTo>
                    <a:pt x="101435" y="280271"/>
                    <a:pt x="77635" y="297130"/>
                    <a:pt x="67668" y="324123"/>
                  </a:cubicBezTo>
                  <a:cubicBezTo>
                    <a:pt x="67477" y="324635"/>
                    <a:pt x="66931" y="325077"/>
                    <a:pt x="66584" y="325563"/>
                  </a:cubicBezTo>
                  <a:cubicBezTo>
                    <a:pt x="72391" y="330621"/>
                    <a:pt x="65718" y="356859"/>
                    <a:pt x="76508" y="371766"/>
                  </a:cubicBezTo>
                  <a:cubicBezTo>
                    <a:pt x="77921" y="373727"/>
                    <a:pt x="80270" y="375280"/>
                    <a:pt x="80963" y="377414"/>
                  </a:cubicBezTo>
                  <a:cubicBezTo>
                    <a:pt x="92811" y="413639"/>
                    <a:pt x="131822" y="426446"/>
                    <a:pt x="142864" y="491876"/>
                  </a:cubicBezTo>
                  <a:cubicBezTo>
                    <a:pt x="143540" y="495867"/>
                    <a:pt x="144719" y="503060"/>
                    <a:pt x="143514" y="503555"/>
                  </a:cubicBezTo>
                  <a:cubicBezTo>
                    <a:pt x="129569" y="509264"/>
                    <a:pt x="152823" y="506669"/>
                    <a:pt x="103801" y="547814"/>
                  </a:cubicBezTo>
                  <a:cubicBezTo>
                    <a:pt x="108022" y="568655"/>
                    <a:pt x="82064" y="569679"/>
                    <a:pt x="28188" y="643968"/>
                  </a:cubicBezTo>
                  <a:cubicBezTo>
                    <a:pt x="38199" y="652202"/>
                    <a:pt x="41363" y="650423"/>
                    <a:pt x="42750" y="653538"/>
                  </a:cubicBezTo>
                  <a:cubicBezTo>
                    <a:pt x="48964" y="667533"/>
                    <a:pt x="164584" y="788494"/>
                    <a:pt x="180766" y="806749"/>
                  </a:cubicBezTo>
                  <a:cubicBezTo>
                    <a:pt x="203179" y="832033"/>
                    <a:pt x="193030" y="851104"/>
                    <a:pt x="173390" y="857204"/>
                  </a:cubicBezTo>
                  <a:cubicBezTo>
                    <a:pt x="168909" y="871320"/>
                    <a:pt x="165373" y="868700"/>
                    <a:pt x="151887" y="888266"/>
                  </a:cubicBezTo>
                  <a:cubicBezTo>
                    <a:pt x="128979" y="921515"/>
                    <a:pt x="107069" y="927068"/>
                    <a:pt x="106228" y="932109"/>
                  </a:cubicBezTo>
                  <a:cubicBezTo>
                    <a:pt x="104486" y="942616"/>
                    <a:pt x="27617" y="1017729"/>
                    <a:pt x="15448" y="1039794"/>
                  </a:cubicBezTo>
                  <a:cubicBezTo>
                    <a:pt x="-2051" y="1071507"/>
                    <a:pt x="-13553" y="1034345"/>
                    <a:pt x="31629" y="1086509"/>
                  </a:cubicBezTo>
                  <a:cubicBezTo>
                    <a:pt x="33579" y="1088756"/>
                    <a:pt x="35226" y="1091550"/>
                    <a:pt x="37662" y="1093033"/>
                  </a:cubicBezTo>
                  <a:cubicBezTo>
                    <a:pt x="67581" y="1111211"/>
                    <a:pt x="101834" y="1159652"/>
                    <a:pt x="111472" y="1163583"/>
                  </a:cubicBezTo>
                  <a:cubicBezTo>
                    <a:pt x="115164" y="1165092"/>
                    <a:pt x="119575" y="1168355"/>
                    <a:pt x="120806" y="1171834"/>
                  </a:cubicBezTo>
                  <a:cubicBezTo>
                    <a:pt x="128390" y="1193283"/>
                    <a:pt x="155969" y="1192216"/>
                    <a:pt x="168528" y="1225386"/>
                  </a:cubicBezTo>
                  <a:cubicBezTo>
                    <a:pt x="197312" y="1232119"/>
                    <a:pt x="208726" y="1267468"/>
                    <a:pt x="181763" y="1286278"/>
                  </a:cubicBezTo>
                  <a:cubicBezTo>
                    <a:pt x="177923" y="1288951"/>
                    <a:pt x="142518" y="1332264"/>
                    <a:pt x="124178" y="1349487"/>
                  </a:cubicBezTo>
                  <a:cubicBezTo>
                    <a:pt x="119757" y="1353635"/>
                    <a:pt x="116464" y="1357296"/>
                    <a:pt x="113898" y="1360567"/>
                  </a:cubicBezTo>
                  <a:cubicBezTo>
                    <a:pt x="172489" y="1361617"/>
                    <a:pt x="230273" y="1362650"/>
                    <a:pt x="287061" y="1363665"/>
                  </a:cubicBezTo>
                  <a:cubicBezTo>
                    <a:pt x="303381" y="1346563"/>
                    <a:pt x="375709" y="1276153"/>
                    <a:pt x="375796" y="12760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2"/>
            <p:cNvSpPr/>
            <p:nvPr/>
          </p:nvSpPr>
          <p:spPr>
            <a:xfrm>
              <a:off x="19544964" y="2313905"/>
              <a:ext cx="263225" cy="825629"/>
            </a:xfrm>
            <a:custGeom>
              <a:avLst/>
              <a:gdLst/>
              <a:ahLst/>
              <a:cxnLst/>
              <a:rect l="l" t="t" r="r" b="b"/>
              <a:pathLst>
                <a:path w="263225" h="825629" extrusionOk="0">
                  <a:moveTo>
                    <a:pt x="31358" y="21475"/>
                  </a:moveTo>
                  <a:cubicBezTo>
                    <a:pt x="28030" y="25197"/>
                    <a:pt x="23436" y="27418"/>
                    <a:pt x="21469" y="32841"/>
                  </a:cubicBezTo>
                  <a:cubicBezTo>
                    <a:pt x="15818" y="48450"/>
                    <a:pt x="-2305" y="41969"/>
                    <a:pt x="11051" y="52415"/>
                  </a:cubicBezTo>
                  <a:cubicBezTo>
                    <a:pt x="54708" y="86549"/>
                    <a:pt x="36030" y="87963"/>
                    <a:pt x="105844" y="140873"/>
                  </a:cubicBezTo>
                  <a:cubicBezTo>
                    <a:pt x="242240" y="244237"/>
                    <a:pt x="100167" y="281061"/>
                    <a:pt x="85719" y="303377"/>
                  </a:cubicBezTo>
                  <a:cubicBezTo>
                    <a:pt x="71115" y="325945"/>
                    <a:pt x="47999" y="342309"/>
                    <a:pt x="38326" y="368521"/>
                  </a:cubicBezTo>
                  <a:cubicBezTo>
                    <a:pt x="38144" y="369015"/>
                    <a:pt x="37616" y="369449"/>
                    <a:pt x="37269" y="369918"/>
                  </a:cubicBezTo>
                  <a:cubicBezTo>
                    <a:pt x="42903" y="374829"/>
                    <a:pt x="36428" y="400303"/>
                    <a:pt x="46907" y="414776"/>
                  </a:cubicBezTo>
                  <a:cubicBezTo>
                    <a:pt x="48276" y="416676"/>
                    <a:pt x="50556" y="418186"/>
                    <a:pt x="51241" y="420259"/>
                  </a:cubicBezTo>
                  <a:cubicBezTo>
                    <a:pt x="56831" y="437361"/>
                    <a:pt x="70369" y="449326"/>
                    <a:pt x="79374" y="464198"/>
                  </a:cubicBezTo>
                  <a:cubicBezTo>
                    <a:pt x="92072" y="485186"/>
                    <a:pt x="103123" y="481204"/>
                    <a:pt x="103521" y="510140"/>
                  </a:cubicBezTo>
                  <a:cubicBezTo>
                    <a:pt x="107473" y="512170"/>
                    <a:pt x="107855" y="515433"/>
                    <a:pt x="108505" y="525402"/>
                  </a:cubicBezTo>
                  <a:cubicBezTo>
                    <a:pt x="108643" y="527450"/>
                    <a:pt x="110984" y="529289"/>
                    <a:pt x="111348" y="531389"/>
                  </a:cubicBezTo>
                  <a:cubicBezTo>
                    <a:pt x="111998" y="535259"/>
                    <a:pt x="113150" y="542243"/>
                    <a:pt x="111972" y="542721"/>
                  </a:cubicBezTo>
                  <a:cubicBezTo>
                    <a:pt x="98494" y="548239"/>
                    <a:pt x="121020" y="545749"/>
                    <a:pt x="73411" y="585696"/>
                  </a:cubicBezTo>
                  <a:cubicBezTo>
                    <a:pt x="77519" y="606034"/>
                    <a:pt x="52636" y="606468"/>
                    <a:pt x="0" y="679047"/>
                  </a:cubicBezTo>
                  <a:cubicBezTo>
                    <a:pt x="9725" y="687047"/>
                    <a:pt x="12793" y="685320"/>
                    <a:pt x="14136" y="688340"/>
                  </a:cubicBezTo>
                  <a:cubicBezTo>
                    <a:pt x="19163" y="699637"/>
                    <a:pt x="115118" y="801838"/>
                    <a:pt x="137488" y="825630"/>
                  </a:cubicBezTo>
                  <a:cubicBezTo>
                    <a:pt x="315521" y="699333"/>
                    <a:pt x="282889" y="736547"/>
                    <a:pt x="112093" y="494704"/>
                  </a:cubicBezTo>
                  <a:cubicBezTo>
                    <a:pt x="215779" y="433647"/>
                    <a:pt x="294260" y="406064"/>
                    <a:pt x="251167" y="358508"/>
                  </a:cubicBezTo>
                  <a:cubicBezTo>
                    <a:pt x="134065" y="189931"/>
                    <a:pt x="175294" y="240576"/>
                    <a:pt x="194848" y="174061"/>
                  </a:cubicBezTo>
                  <a:cubicBezTo>
                    <a:pt x="204416" y="153550"/>
                    <a:pt x="215449" y="135337"/>
                    <a:pt x="226829" y="115485"/>
                  </a:cubicBezTo>
                  <a:cubicBezTo>
                    <a:pt x="249503" y="82055"/>
                    <a:pt x="273788" y="1249"/>
                    <a:pt x="211506" y="0"/>
                  </a:cubicBezTo>
                  <a:cubicBezTo>
                    <a:pt x="167736" y="2412"/>
                    <a:pt x="111538" y="5032"/>
                    <a:pt x="44914" y="7818"/>
                  </a:cubicBezTo>
                  <a:cubicBezTo>
                    <a:pt x="42105" y="10473"/>
                    <a:pt x="37382" y="14715"/>
                    <a:pt x="31358" y="214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2"/>
            <p:cNvSpPr/>
            <p:nvPr/>
          </p:nvSpPr>
          <p:spPr>
            <a:xfrm>
              <a:off x="18921368" y="2336404"/>
              <a:ext cx="414672" cy="1381200"/>
            </a:xfrm>
            <a:custGeom>
              <a:avLst/>
              <a:gdLst/>
              <a:ahLst/>
              <a:cxnLst/>
              <a:rect l="l" t="t" r="r" b="b"/>
              <a:pathLst>
                <a:path w="414672" h="1381200" extrusionOk="0">
                  <a:moveTo>
                    <a:pt x="389608" y="1287450"/>
                  </a:moveTo>
                  <a:cubicBezTo>
                    <a:pt x="417811" y="1263181"/>
                    <a:pt x="415670" y="1267737"/>
                    <a:pt x="412940" y="1265246"/>
                  </a:cubicBezTo>
                  <a:cubicBezTo>
                    <a:pt x="401699" y="1254991"/>
                    <a:pt x="382466" y="1228952"/>
                    <a:pt x="298316" y="1155574"/>
                  </a:cubicBezTo>
                  <a:cubicBezTo>
                    <a:pt x="285766" y="1144642"/>
                    <a:pt x="252267" y="1126811"/>
                    <a:pt x="263769" y="1098456"/>
                  </a:cubicBezTo>
                  <a:cubicBezTo>
                    <a:pt x="286355" y="1042779"/>
                    <a:pt x="301341" y="1045581"/>
                    <a:pt x="381452" y="929263"/>
                  </a:cubicBezTo>
                  <a:cubicBezTo>
                    <a:pt x="384884" y="924300"/>
                    <a:pt x="383541" y="929592"/>
                    <a:pt x="401118" y="913402"/>
                  </a:cubicBezTo>
                  <a:cubicBezTo>
                    <a:pt x="290637" y="820398"/>
                    <a:pt x="320452" y="817552"/>
                    <a:pt x="274135" y="795157"/>
                  </a:cubicBezTo>
                  <a:cubicBezTo>
                    <a:pt x="266646" y="791539"/>
                    <a:pt x="248263" y="765145"/>
                    <a:pt x="246729" y="746247"/>
                  </a:cubicBezTo>
                  <a:cubicBezTo>
                    <a:pt x="244770" y="722239"/>
                    <a:pt x="253715" y="721866"/>
                    <a:pt x="260137" y="712643"/>
                  </a:cubicBezTo>
                  <a:cubicBezTo>
                    <a:pt x="265805" y="686665"/>
                    <a:pt x="299460" y="655768"/>
                    <a:pt x="306879" y="634788"/>
                  </a:cubicBezTo>
                  <a:cubicBezTo>
                    <a:pt x="311048" y="622996"/>
                    <a:pt x="323460" y="624281"/>
                    <a:pt x="358657" y="582173"/>
                  </a:cubicBezTo>
                  <a:cubicBezTo>
                    <a:pt x="368729" y="570121"/>
                    <a:pt x="378185" y="557367"/>
                    <a:pt x="388906" y="545749"/>
                  </a:cubicBezTo>
                  <a:cubicBezTo>
                    <a:pt x="343767" y="503858"/>
                    <a:pt x="380369" y="551206"/>
                    <a:pt x="342190" y="499633"/>
                  </a:cubicBezTo>
                  <a:cubicBezTo>
                    <a:pt x="335516" y="490618"/>
                    <a:pt x="324907" y="484605"/>
                    <a:pt x="317428" y="476067"/>
                  </a:cubicBezTo>
                  <a:cubicBezTo>
                    <a:pt x="310329" y="467963"/>
                    <a:pt x="289588" y="422689"/>
                    <a:pt x="281225" y="417092"/>
                  </a:cubicBezTo>
                  <a:cubicBezTo>
                    <a:pt x="260285" y="403080"/>
                    <a:pt x="256844" y="386290"/>
                    <a:pt x="240159" y="368677"/>
                  </a:cubicBezTo>
                  <a:cubicBezTo>
                    <a:pt x="233043" y="361172"/>
                    <a:pt x="227904" y="350838"/>
                    <a:pt x="232940" y="338942"/>
                  </a:cubicBezTo>
                  <a:cubicBezTo>
                    <a:pt x="233772" y="336973"/>
                    <a:pt x="231223" y="313468"/>
                    <a:pt x="249156" y="305711"/>
                  </a:cubicBezTo>
                  <a:cubicBezTo>
                    <a:pt x="257026" y="302318"/>
                    <a:pt x="263413" y="293251"/>
                    <a:pt x="272176" y="281295"/>
                  </a:cubicBezTo>
                  <a:cubicBezTo>
                    <a:pt x="281086" y="269139"/>
                    <a:pt x="313683" y="256237"/>
                    <a:pt x="322645" y="244133"/>
                  </a:cubicBezTo>
                  <a:cubicBezTo>
                    <a:pt x="415124" y="119138"/>
                    <a:pt x="458070" y="187892"/>
                    <a:pt x="354428" y="90948"/>
                  </a:cubicBezTo>
                  <a:cubicBezTo>
                    <a:pt x="336010" y="73725"/>
                    <a:pt x="333505" y="53257"/>
                    <a:pt x="295621" y="34932"/>
                  </a:cubicBezTo>
                  <a:cubicBezTo>
                    <a:pt x="290230" y="32320"/>
                    <a:pt x="278260" y="17379"/>
                    <a:pt x="271994" y="0"/>
                  </a:cubicBezTo>
                  <a:cubicBezTo>
                    <a:pt x="195246" y="2594"/>
                    <a:pt x="113835" y="5258"/>
                    <a:pt x="28697" y="7956"/>
                  </a:cubicBezTo>
                  <a:cubicBezTo>
                    <a:pt x="13625" y="23791"/>
                    <a:pt x="32961" y="7670"/>
                    <a:pt x="6647" y="30680"/>
                  </a:cubicBezTo>
                  <a:cubicBezTo>
                    <a:pt x="-3597" y="39643"/>
                    <a:pt x="-17526" y="28112"/>
                    <a:pt x="97211" y="133906"/>
                  </a:cubicBezTo>
                  <a:cubicBezTo>
                    <a:pt x="155645" y="187839"/>
                    <a:pt x="189881" y="155111"/>
                    <a:pt x="56934" y="278224"/>
                  </a:cubicBezTo>
                  <a:cubicBezTo>
                    <a:pt x="53806" y="302501"/>
                    <a:pt x="24043" y="286779"/>
                    <a:pt x="68696" y="340278"/>
                  </a:cubicBezTo>
                  <a:cubicBezTo>
                    <a:pt x="77744" y="351116"/>
                    <a:pt x="111365" y="362222"/>
                    <a:pt x="119780" y="373571"/>
                  </a:cubicBezTo>
                  <a:cubicBezTo>
                    <a:pt x="159589" y="427270"/>
                    <a:pt x="167459" y="421734"/>
                    <a:pt x="165370" y="437881"/>
                  </a:cubicBezTo>
                  <a:cubicBezTo>
                    <a:pt x="198279" y="465343"/>
                    <a:pt x="48189" y="584099"/>
                    <a:pt x="20047" y="640549"/>
                  </a:cubicBezTo>
                  <a:cubicBezTo>
                    <a:pt x="55036" y="672210"/>
                    <a:pt x="51777" y="673685"/>
                    <a:pt x="55505" y="675950"/>
                  </a:cubicBezTo>
                  <a:cubicBezTo>
                    <a:pt x="84557" y="693598"/>
                    <a:pt x="117813" y="740634"/>
                    <a:pt x="127165" y="744443"/>
                  </a:cubicBezTo>
                  <a:cubicBezTo>
                    <a:pt x="130753" y="745909"/>
                    <a:pt x="135035" y="749076"/>
                    <a:pt x="136222" y="752460"/>
                  </a:cubicBezTo>
                  <a:cubicBezTo>
                    <a:pt x="145037" y="777405"/>
                    <a:pt x="194717" y="778602"/>
                    <a:pt x="187593" y="839018"/>
                  </a:cubicBezTo>
                  <a:cubicBezTo>
                    <a:pt x="154146" y="864058"/>
                    <a:pt x="151710" y="888995"/>
                    <a:pt x="125639" y="908092"/>
                  </a:cubicBezTo>
                  <a:cubicBezTo>
                    <a:pt x="102515" y="925020"/>
                    <a:pt x="31869" y="1003508"/>
                    <a:pt x="22612" y="1022840"/>
                  </a:cubicBezTo>
                  <a:cubicBezTo>
                    <a:pt x="11770" y="1045486"/>
                    <a:pt x="-14631" y="1016714"/>
                    <a:pt x="80093" y="1114473"/>
                  </a:cubicBezTo>
                  <a:cubicBezTo>
                    <a:pt x="83421" y="1117918"/>
                    <a:pt x="84427" y="1123566"/>
                    <a:pt x="87677" y="1127124"/>
                  </a:cubicBezTo>
                  <a:cubicBezTo>
                    <a:pt x="94810" y="1134924"/>
                    <a:pt x="147481" y="1191053"/>
                    <a:pt x="156720" y="1194107"/>
                  </a:cubicBezTo>
                  <a:cubicBezTo>
                    <a:pt x="167285" y="1197621"/>
                    <a:pt x="193920" y="1215399"/>
                    <a:pt x="190479" y="1225152"/>
                  </a:cubicBezTo>
                  <a:cubicBezTo>
                    <a:pt x="207761" y="1269689"/>
                    <a:pt x="177322" y="1287337"/>
                    <a:pt x="166228" y="1300265"/>
                  </a:cubicBezTo>
                  <a:cubicBezTo>
                    <a:pt x="140538" y="1330095"/>
                    <a:pt x="118922" y="1333054"/>
                    <a:pt x="117596" y="1337817"/>
                  </a:cubicBezTo>
                  <a:cubicBezTo>
                    <a:pt x="115169" y="1346537"/>
                    <a:pt x="108028" y="1351761"/>
                    <a:pt x="101397" y="1355396"/>
                  </a:cubicBezTo>
                  <a:cubicBezTo>
                    <a:pt x="75517" y="1369591"/>
                    <a:pt x="87296" y="1375309"/>
                    <a:pt x="77034" y="1377400"/>
                  </a:cubicBezTo>
                  <a:cubicBezTo>
                    <a:pt x="155151" y="1378762"/>
                    <a:pt x="230998" y="1380046"/>
                    <a:pt x="304158" y="1381200"/>
                  </a:cubicBezTo>
                  <a:cubicBezTo>
                    <a:pt x="315737" y="1363248"/>
                    <a:pt x="340881" y="1329358"/>
                    <a:pt x="389608" y="12874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15525952" y="2418267"/>
              <a:ext cx="317067" cy="1353218"/>
            </a:xfrm>
            <a:custGeom>
              <a:avLst/>
              <a:gdLst/>
              <a:ahLst/>
              <a:cxnLst/>
              <a:rect l="l" t="t" r="r" b="b"/>
              <a:pathLst>
                <a:path w="317067" h="1353218" extrusionOk="0">
                  <a:moveTo>
                    <a:pt x="179995" y="1314720"/>
                  </a:moveTo>
                  <a:cubicBezTo>
                    <a:pt x="188489" y="1311154"/>
                    <a:pt x="287321" y="1193526"/>
                    <a:pt x="309344" y="1175782"/>
                  </a:cubicBezTo>
                  <a:cubicBezTo>
                    <a:pt x="307732" y="1172624"/>
                    <a:pt x="200779" y="1067507"/>
                    <a:pt x="172099" y="1042640"/>
                  </a:cubicBezTo>
                  <a:cubicBezTo>
                    <a:pt x="166309" y="1037616"/>
                    <a:pt x="150561" y="1008350"/>
                    <a:pt x="131467" y="995309"/>
                  </a:cubicBezTo>
                  <a:cubicBezTo>
                    <a:pt x="121535" y="988524"/>
                    <a:pt x="123814" y="983708"/>
                    <a:pt x="127827" y="975257"/>
                  </a:cubicBezTo>
                  <a:cubicBezTo>
                    <a:pt x="124048" y="959761"/>
                    <a:pt x="130592" y="940664"/>
                    <a:pt x="148568" y="932942"/>
                  </a:cubicBezTo>
                  <a:cubicBezTo>
                    <a:pt x="174136" y="889186"/>
                    <a:pt x="238429" y="823625"/>
                    <a:pt x="243447" y="812207"/>
                  </a:cubicBezTo>
                  <a:cubicBezTo>
                    <a:pt x="245060" y="808554"/>
                    <a:pt x="253562" y="808086"/>
                    <a:pt x="254611" y="806350"/>
                  </a:cubicBezTo>
                  <a:cubicBezTo>
                    <a:pt x="257341" y="801847"/>
                    <a:pt x="284235" y="767332"/>
                    <a:pt x="305661" y="746742"/>
                  </a:cubicBezTo>
                  <a:cubicBezTo>
                    <a:pt x="295546" y="737770"/>
                    <a:pt x="243725" y="691672"/>
                    <a:pt x="236401" y="679863"/>
                  </a:cubicBezTo>
                  <a:cubicBezTo>
                    <a:pt x="213546" y="642970"/>
                    <a:pt x="180472" y="637868"/>
                    <a:pt x="174422" y="628879"/>
                  </a:cubicBezTo>
                  <a:cubicBezTo>
                    <a:pt x="163388" y="612480"/>
                    <a:pt x="148992" y="582763"/>
                    <a:pt x="160580" y="566651"/>
                  </a:cubicBezTo>
                  <a:cubicBezTo>
                    <a:pt x="166439" y="558486"/>
                    <a:pt x="162721" y="544630"/>
                    <a:pt x="175826" y="541063"/>
                  </a:cubicBezTo>
                  <a:cubicBezTo>
                    <a:pt x="179180" y="529871"/>
                    <a:pt x="189277" y="523580"/>
                    <a:pt x="195249" y="514322"/>
                  </a:cubicBezTo>
                  <a:cubicBezTo>
                    <a:pt x="227049" y="465031"/>
                    <a:pt x="245762" y="461100"/>
                    <a:pt x="246680" y="453760"/>
                  </a:cubicBezTo>
                  <a:cubicBezTo>
                    <a:pt x="248925" y="435947"/>
                    <a:pt x="268704" y="422550"/>
                    <a:pt x="284764" y="414706"/>
                  </a:cubicBezTo>
                  <a:cubicBezTo>
                    <a:pt x="281704" y="410906"/>
                    <a:pt x="233836" y="327567"/>
                    <a:pt x="220375" y="314613"/>
                  </a:cubicBezTo>
                  <a:cubicBezTo>
                    <a:pt x="201533" y="296470"/>
                    <a:pt x="205312" y="280991"/>
                    <a:pt x="196289" y="257287"/>
                  </a:cubicBezTo>
                  <a:cubicBezTo>
                    <a:pt x="193802" y="250745"/>
                    <a:pt x="196766" y="244853"/>
                    <a:pt x="206213" y="215683"/>
                  </a:cubicBezTo>
                  <a:cubicBezTo>
                    <a:pt x="222759" y="215310"/>
                    <a:pt x="266043" y="168239"/>
                    <a:pt x="274493" y="159831"/>
                  </a:cubicBezTo>
                  <a:cubicBezTo>
                    <a:pt x="317881" y="116665"/>
                    <a:pt x="323558" y="119754"/>
                    <a:pt x="311606" y="115329"/>
                  </a:cubicBezTo>
                  <a:cubicBezTo>
                    <a:pt x="300486" y="111208"/>
                    <a:pt x="315325" y="111095"/>
                    <a:pt x="259594" y="73890"/>
                  </a:cubicBezTo>
                  <a:cubicBezTo>
                    <a:pt x="244279" y="63677"/>
                    <a:pt x="202365" y="11809"/>
                    <a:pt x="183323" y="0"/>
                  </a:cubicBezTo>
                  <a:cubicBezTo>
                    <a:pt x="146548" y="5232"/>
                    <a:pt x="114930" y="15618"/>
                    <a:pt x="93427" y="34576"/>
                  </a:cubicBezTo>
                  <a:cubicBezTo>
                    <a:pt x="67668" y="57543"/>
                    <a:pt x="86172" y="84727"/>
                    <a:pt x="116811" y="158278"/>
                  </a:cubicBezTo>
                  <a:cubicBezTo>
                    <a:pt x="137638" y="221609"/>
                    <a:pt x="109626" y="206885"/>
                    <a:pt x="43122" y="234606"/>
                  </a:cubicBezTo>
                  <a:cubicBezTo>
                    <a:pt x="-54106" y="267499"/>
                    <a:pt x="89110" y="338543"/>
                    <a:pt x="151584" y="438714"/>
                  </a:cubicBezTo>
                  <a:cubicBezTo>
                    <a:pt x="-13657" y="650111"/>
                    <a:pt x="-62921" y="560768"/>
                    <a:pt x="184970" y="816788"/>
                  </a:cubicBezTo>
                  <a:cubicBezTo>
                    <a:pt x="-34579" y="1074578"/>
                    <a:pt x="-83462" y="959058"/>
                    <a:pt x="174630" y="1136651"/>
                  </a:cubicBezTo>
                  <a:cubicBezTo>
                    <a:pt x="88790" y="1253949"/>
                    <a:pt x="30928" y="1324620"/>
                    <a:pt x="55577" y="1353218"/>
                  </a:cubicBezTo>
                  <a:cubicBezTo>
                    <a:pt x="81986" y="1344524"/>
                    <a:pt x="115996" y="1336681"/>
                    <a:pt x="156663" y="1329609"/>
                  </a:cubicBezTo>
                  <a:cubicBezTo>
                    <a:pt x="162764" y="1318208"/>
                    <a:pt x="171700" y="1318200"/>
                    <a:pt x="179995" y="13147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19242193" y="2326590"/>
              <a:ext cx="376416" cy="1394848"/>
            </a:xfrm>
            <a:custGeom>
              <a:avLst/>
              <a:gdLst/>
              <a:ahLst/>
              <a:cxnLst/>
              <a:rect l="l" t="t" r="r" b="b"/>
              <a:pathLst>
                <a:path w="376416" h="1394848" extrusionOk="0">
                  <a:moveTo>
                    <a:pt x="354844" y="1278131"/>
                  </a:moveTo>
                  <a:cubicBezTo>
                    <a:pt x="361414" y="1269923"/>
                    <a:pt x="358918" y="1275276"/>
                    <a:pt x="368651" y="1267450"/>
                  </a:cubicBezTo>
                  <a:cubicBezTo>
                    <a:pt x="368373" y="1266886"/>
                    <a:pt x="275418" y="1172476"/>
                    <a:pt x="231406" y="1134308"/>
                  </a:cubicBezTo>
                  <a:cubicBezTo>
                    <a:pt x="225616" y="1129284"/>
                    <a:pt x="209859" y="1100027"/>
                    <a:pt x="190774" y="1086977"/>
                  </a:cubicBezTo>
                  <a:cubicBezTo>
                    <a:pt x="180798" y="1080166"/>
                    <a:pt x="183121" y="1075359"/>
                    <a:pt x="187133" y="1066926"/>
                  </a:cubicBezTo>
                  <a:cubicBezTo>
                    <a:pt x="183355" y="1051429"/>
                    <a:pt x="189898" y="1032323"/>
                    <a:pt x="207874" y="1024610"/>
                  </a:cubicBezTo>
                  <a:cubicBezTo>
                    <a:pt x="230903" y="985192"/>
                    <a:pt x="333696" y="868466"/>
                    <a:pt x="364976" y="838401"/>
                  </a:cubicBezTo>
                  <a:cubicBezTo>
                    <a:pt x="354532" y="829144"/>
                    <a:pt x="303023" y="783296"/>
                    <a:pt x="295716" y="771522"/>
                  </a:cubicBezTo>
                  <a:cubicBezTo>
                    <a:pt x="272861" y="734629"/>
                    <a:pt x="239787" y="729528"/>
                    <a:pt x="233737" y="720539"/>
                  </a:cubicBezTo>
                  <a:cubicBezTo>
                    <a:pt x="222704" y="704140"/>
                    <a:pt x="208308" y="674423"/>
                    <a:pt x="219896" y="658310"/>
                  </a:cubicBezTo>
                  <a:cubicBezTo>
                    <a:pt x="225755" y="650146"/>
                    <a:pt x="222036" y="636289"/>
                    <a:pt x="235141" y="632723"/>
                  </a:cubicBezTo>
                  <a:cubicBezTo>
                    <a:pt x="238496" y="621530"/>
                    <a:pt x="248593" y="615240"/>
                    <a:pt x="254565" y="605982"/>
                  </a:cubicBezTo>
                  <a:cubicBezTo>
                    <a:pt x="286364" y="556681"/>
                    <a:pt x="305077" y="552768"/>
                    <a:pt x="306004" y="545419"/>
                  </a:cubicBezTo>
                  <a:cubicBezTo>
                    <a:pt x="308240" y="527606"/>
                    <a:pt x="328036" y="514209"/>
                    <a:pt x="344088" y="506366"/>
                  </a:cubicBezTo>
                  <a:cubicBezTo>
                    <a:pt x="340994" y="502548"/>
                    <a:pt x="293177" y="419253"/>
                    <a:pt x="279691" y="406273"/>
                  </a:cubicBezTo>
                  <a:cubicBezTo>
                    <a:pt x="260848" y="388130"/>
                    <a:pt x="264627" y="372651"/>
                    <a:pt x="255605" y="348946"/>
                  </a:cubicBezTo>
                  <a:cubicBezTo>
                    <a:pt x="253117" y="342404"/>
                    <a:pt x="256081" y="336513"/>
                    <a:pt x="265528" y="307342"/>
                  </a:cubicBezTo>
                  <a:cubicBezTo>
                    <a:pt x="286711" y="306865"/>
                    <a:pt x="353084" y="228229"/>
                    <a:pt x="367984" y="219153"/>
                  </a:cubicBezTo>
                  <a:cubicBezTo>
                    <a:pt x="381972" y="210624"/>
                    <a:pt x="375325" y="208620"/>
                    <a:pt x="370922" y="206989"/>
                  </a:cubicBezTo>
                  <a:cubicBezTo>
                    <a:pt x="359810" y="202867"/>
                    <a:pt x="374640" y="202755"/>
                    <a:pt x="318910" y="165549"/>
                  </a:cubicBezTo>
                  <a:cubicBezTo>
                    <a:pt x="302624" y="154678"/>
                    <a:pt x="254565" y="94757"/>
                    <a:pt x="238504" y="89560"/>
                  </a:cubicBezTo>
                  <a:cubicBezTo>
                    <a:pt x="233728" y="88015"/>
                    <a:pt x="210630" y="60840"/>
                    <a:pt x="211150" y="48268"/>
                  </a:cubicBezTo>
                  <a:cubicBezTo>
                    <a:pt x="207233" y="38229"/>
                    <a:pt x="208689" y="10134"/>
                    <a:pt x="226093" y="0"/>
                  </a:cubicBezTo>
                  <a:cubicBezTo>
                    <a:pt x="173578" y="2004"/>
                    <a:pt x="116782" y="4069"/>
                    <a:pt x="56345" y="6195"/>
                  </a:cubicBezTo>
                  <a:cubicBezTo>
                    <a:pt x="93363" y="50099"/>
                    <a:pt x="187827" y="137186"/>
                    <a:pt x="193053" y="161836"/>
                  </a:cubicBezTo>
                  <a:cubicBezTo>
                    <a:pt x="196364" y="177176"/>
                    <a:pt x="184585" y="177428"/>
                    <a:pt x="190808" y="186061"/>
                  </a:cubicBezTo>
                  <a:cubicBezTo>
                    <a:pt x="163039" y="202841"/>
                    <a:pt x="151555" y="216247"/>
                    <a:pt x="108418" y="260020"/>
                  </a:cubicBezTo>
                  <a:cubicBezTo>
                    <a:pt x="77467" y="291421"/>
                    <a:pt x="37407" y="304002"/>
                    <a:pt x="8234" y="344235"/>
                  </a:cubicBezTo>
                  <a:cubicBezTo>
                    <a:pt x="5625" y="347836"/>
                    <a:pt x="2964" y="351072"/>
                    <a:pt x="0" y="353640"/>
                  </a:cubicBezTo>
                  <a:cubicBezTo>
                    <a:pt x="5105" y="364833"/>
                    <a:pt x="11744" y="375271"/>
                    <a:pt x="23661" y="381588"/>
                  </a:cubicBezTo>
                  <a:cubicBezTo>
                    <a:pt x="33993" y="387071"/>
                    <a:pt x="98668" y="512292"/>
                    <a:pt x="154354" y="527866"/>
                  </a:cubicBezTo>
                  <a:cubicBezTo>
                    <a:pt x="160413" y="542460"/>
                    <a:pt x="164625" y="544820"/>
                    <a:pt x="160569" y="550139"/>
                  </a:cubicBezTo>
                  <a:cubicBezTo>
                    <a:pt x="151659" y="594902"/>
                    <a:pt x="153643" y="590858"/>
                    <a:pt x="153071" y="590963"/>
                  </a:cubicBezTo>
                  <a:cubicBezTo>
                    <a:pt x="140764" y="593080"/>
                    <a:pt x="142385" y="608654"/>
                    <a:pt x="132036" y="612480"/>
                  </a:cubicBezTo>
                  <a:cubicBezTo>
                    <a:pt x="104492" y="622667"/>
                    <a:pt x="18010" y="723593"/>
                    <a:pt x="7072" y="738048"/>
                  </a:cubicBezTo>
                  <a:cubicBezTo>
                    <a:pt x="16771" y="745866"/>
                    <a:pt x="19787" y="744191"/>
                    <a:pt x="21139" y="747237"/>
                  </a:cubicBezTo>
                  <a:cubicBezTo>
                    <a:pt x="34088" y="776355"/>
                    <a:pt x="63678" y="790672"/>
                    <a:pt x="81706" y="815660"/>
                  </a:cubicBezTo>
                  <a:cubicBezTo>
                    <a:pt x="94481" y="833369"/>
                    <a:pt x="110949" y="848839"/>
                    <a:pt x="126203" y="864726"/>
                  </a:cubicBezTo>
                  <a:cubicBezTo>
                    <a:pt x="189396" y="930547"/>
                    <a:pt x="173621" y="924170"/>
                    <a:pt x="160369" y="950442"/>
                  </a:cubicBezTo>
                  <a:cubicBezTo>
                    <a:pt x="139767" y="991214"/>
                    <a:pt x="131672" y="976984"/>
                    <a:pt x="76774" y="1052913"/>
                  </a:cubicBezTo>
                  <a:cubicBezTo>
                    <a:pt x="49386" y="1090812"/>
                    <a:pt x="42313" y="1082023"/>
                    <a:pt x="32710" y="1098005"/>
                  </a:cubicBezTo>
                  <a:cubicBezTo>
                    <a:pt x="78135" y="1157570"/>
                    <a:pt x="108245" y="1167800"/>
                    <a:pt x="123360" y="1201326"/>
                  </a:cubicBezTo>
                  <a:cubicBezTo>
                    <a:pt x="129852" y="1215729"/>
                    <a:pt x="155810" y="1219356"/>
                    <a:pt x="163654" y="1240709"/>
                  </a:cubicBezTo>
                  <a:cubicBezTo>
                    <a:pt x="166783" y="1249229"/>
                    <a:pt x="206791" y="1251121"/>
                    <a:pt x="186241" y="1278626"/>
                  </a:cubicBezTo>
                  <a:cubicBezTo>
                    <a:pt x="183433" y="1294330"/>
                    <a:pt x="178319" y="1305193"/>
                    <a:pt x="166176" y="1318208"/>
                  </a:cubicBezTo>
                  <a:cubicBezTo>
                    <a:pt x="119997" y="1355214"/>
                    <a:pt x="95807" y="1378268"/>
                    <a:pt x="79989" y="1392497"/>
                  </a:cubicBezTo>
                  <a:cubicBezTo>
                    <a:pt x="140651" y="1393391"/>
                    <a:pt x="199172" y="1394189"/>
                    <a:pt x="255163" y="1394849"/>
                  </a:cubicBezTo>
                  <a:cubicBezTo>
                    <a:pt x="252042" y="1385582"/>
                    <a:pt x="291088" y="1357826"/>
                    <a:pt x="354844" y="12781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16372923" y="2409131"/>
              <a:ext cx="379900" cy="1286477"/>
            </a:xfrm>
            <a:custGeom>
              <a:avLst/>
              <a:gdLst/>
              <a:ahLst/>
              <a:cxnLst/>
              <a:rect l="l" t="t" r="r" b="b"/>
              <a:pathLst>
                <a:path w="379900" h="1286477" extrusionOk="0">
                  <a:moveTo>
                    <a:pt x="199536" y="1024280"/>
                  </a:moveTo>
                  <a:cubicBezTo>
                    <a:pt x="185314" y="1013912"/>
                    <a:pt x="176750" y="1010745"/>
                    <a:pt x="182323" y="999439"/>
                  </a:cubicBezTo>
                  <a:cubicBezTo>
                    <a:pt x="185773" y="992437"/>
                    <a:pt x="177513" y="971856"/>
                    <a:pt x="197257" y="956594"/>
                  </a:cubicBezTo>
                  <a:cubicBezTo>
                    <a:pt x="200923" y="953748"/>
                    <a:pt x="303058" y="828050"/>
                    <a:pt x="303309" y="827460"/>
                  </a:cubicBezTo>
                  <a:cubicBezTo>
                    <a:pt x="304964" y="823695"/>
                    <a:pt x="313736" y="823209"/>
                    <a:pt x="314810" y="821421"/>
                  </a:cubicBezTo>
                  <a:cubicBezTo>
                    <a:pt x="324370" y="805639"/>
                    <a:pt x="339451" y="794255"/>
                    <a:pt x="348768" y="778333"/>
                  </a:cubicBezTo>
                  <a:cubicBezTo>
                    <a:pt x="365539" y="749666"/>
                    <a:pt x="391584" y="783574"/>
                    <a:pt x="308865" y="706188"/>
                  </a:cubicBezTo>
                  <a:cubicBezTo>
                    <a:pt x="290464" y="688982"/>
                    <a:pt x="287907" y="668479"/>
                    <a:pt x="250058" y="650172"/>
                  </a:cubicBezTo>
                  <a:cubicBezTo>
                    <a:pt x="216125" y="633764"/>
                    <a:pt x="207996" y="588420"/>
                    <a:pt x="217972" y="574546"/>
                  </a:cubicBezTo>
                  <a:cubicBezTo>
                    <a:pt x="224013" y="566139"/>
                    <a:pt x="220182" y="551866"/>
                    <a:pt x="233668" y="548196"/>
                  </a:cubicBezTo>
                  <a:cubicBezTo>
                    <a:pt x="234769" y="544543"/>
                    <a:pt x="274863" y="486627"/>
                    <a:pt x="301237" y="465265"/>
                  </a:cubicBezTo>
                  <a:cubicBezTo>
                    <a:pt x="315738" y="453517"/>
                    <a:pt x="291938" y="456415"/>
                    <a:pt x="339122" y="421838"/>
                  </a:cubicBezTo>
                  <a:cubicBezTo>
                    <a:pt x="346966" y="416095"/>
                    <a:pt x="346688" y="419791"/>
                    <a:pt x="344703" y="416468"/>
                  </a:cubicBezTo>
                  <a:cubicBezTo>
                    <a:pt x="230002" y="225331"/>
                    <a:pt x="298975" y="372000"/>
                    <a:pt x="254755" y="255916"/>
                  </a:cubicBezTo>
                  <a:cubicBezTo>
                    <a:pt x="252190" y="249183"/>
                    <a:pt x="255249" y="243109"/>
                    <a:pt x="264974" y="213071"/>
                  </a:cubicBezTo>
                  <a:cubicBezTo>
                    <a:pt x="283010" y="212655"/>
                    <a:pt x="379554" y="113438"/>
                    <a:pt x="379901" y="112856"/>
                  </a:cubicBezTo>
                  <a:cubicBezTo>
                    <a:pt x="372941" y="108752"/>
                    <a:pt x="371312" y="109984"/>
                    <a:pt x="366493" y="104215"/>
                  </a:cubicBezTo>
                  <a:cubicBezTo>
                    <a:pt x="342372" y="75417"/>
                    <a:pt x="311759" y="68675"/>
                    <a:pt x="295352" y="43504"/>
                  </a:cubicBezTo>
                  <a:cubicBezTo>
                    <a:pt x="286200" y="29466"/>
                    <a:pt x="267825" y="14308"/>
                    <a:pt x="250933" y="0"/>
                  </a:cubicBezTo>
                  <a:cubicBezTo>
                    <a:pt x="201547" y="1267"/>
                    <a:pt x="154450" y="2464"/>
                    <a:pt x="109935" y="3592"/>
                  </a:cubicBezTo>
                  <a:cubicBezTo>
                    <a:pt x="135052" y="32806"/>
                    <a:pt x="183147" y="74679"/>
                    <a:pt x="187446" y="94905"/>
                  </a:cubicBezTo>
                  <a:cubicBezTo>
                    <a:pt x="190661" y="109802"/>
                    <a:pt x="179221" y="110045"/>
                    <a:pt x="185270" y="118427"/>
                  </a:cubicBezTo>
                  <a:cubicBezTo>
                    <a:pt x="158315" y="134713"/>
                    <a:pt x="147160" y="147736"/>
                    <a:pt x="105272" y="190234"/>
                  </a:cubicBezTo>
                  <a:cubicBezTo>
                    <a:pt x="75223" y="220715"/>
                    <a:pt x="36324" y="232932"/>
                    <a:pt x="8000" y="272002"/>
                  </a:cubicBezTo>
                  <a:cubicBezTo>
                    <a:pt x="5469" y="275499"/>
                    <a:pt x="2886" y="278640"/>
                    <a:pt x="0" y="281130"/>
                  </a:cubicBezTo>
                  <a:cubicBezTo>
                    <a:pt x="4958" y="291993"/>
                    <a:pt x="11406" y="302128"/>
                    <a:pt x="22968" y="308271"/>
                  </a:cubicBezTo>
                  <a:cubicBezTo>
                    <a:pt x="32918" y="313563"/>
                    <a:pt x="95911" y="435209"/>
                    <a:pt x="149865" y="450289"/>
                  </a:cubicBezTo>
                  <a:cubicBezTo>
                    <a:pt x="155741" y="464458"/>
                    <a:pt x="159841" y="466748"/>
                    <a:pt x="155897" y="471911"/>
                  </a:cubicBezTo>
                  <a:cubicBezTo>
                    <a:pt x="147247" y="515372"/>
                    <a:pt x="149171" y="511450"/>
                    <a:pt x="148617" y="511546"/>
                  </a:cubicBezTo>
                  <a:cubicBezTo>
                    <a:pt x="136664" y="513602"/>
                    <a:pt x="138242" y="528725"/>
                    <a:pt x="128188" y="532439"/>
                  </a:cubicBezTo>
                  <a:cubicBezTo>
                    <a:pt x="101441" y="542339"/>
                    <a:pt x="17525" y="640272"/>
                    <a:pt x="6856" y="654354"/>
                  </a:cubicBezTo>
                  <a:cubicBezTo>
                    <a:pt x="16268" y="661937"/>
                    <a:pt x="19198" y="660314"/>
                    <a:pt x="20515" y="663273"/>
                  </a:cubicBezTo>
                  <a:cubicBezTo>
                    <a:pt x="33083" y="691542"/>
                    <a:pt x="61823" y="705441"/>
                    <a:pt x="79322" y="729710"/>
                  </a:cubicBezTo>
                  <a:cubicBezTo>
                    <a:pt x="91716" y="746907"/>
                    <a:pt x="107707" y="761917"/>
                    <a:pt x="122520" y="777344"/>
                  </a:cubicBezTo>
                  <a:cubicBezTo>
                    <a:pt x="183875" y="841256"/>
                    <a:pt x="168551" y="835061"/>
                    <a:pt x="155689" y="860570"/>
                  </a:cubicBezTo>
                  <a:cubicBezTo>
                    <a:pt x="135694" y="900161"/>
                    <a:pt x="127824" y="886340"/>
                    <a:pt x="74521" y="960065"/>
                  </a:cubicBezTo>
                  <a:cubicBezTo>
                    <a:pt x="47930" y="996862"/>
                    <a:pt x="41065" y="988324"/>
                    <a:pt x="31731" y="1003847"/>
                  </a:cubicBezTo>
                  <a:cubicBezTo>
                    <a:pt x="75829" y="1061676"/>
                    <a:pt x="105064" y="1071611"/>
                    <a:pt x="119737" y="1104157"/>
                  </a:cubicBezTo>
                  <a:cubicBezTo>
                    <a:pt x="126047" y="1118143"/>
                    <a:pt x="151243" y="1121666"/>
                    <a:pt x="158853" y="1142394"/>
                  </a:cubicBezTo>
                  <a:cubicBezTo>
                    <a:pt x="161903" y="1150672"/>
                    <a:pt x="200741" y="1152503"/>
                    <a:pt x="180798" y="1179209"/>
                  </a:cubicBezTo>
                  <a:cubicBezTo>
                    <a:pt x="178042" y="1194584"/>
                    <a:pt x="173032" y="1205092"/>
                    <a:pt x="161314" y="1217638"/>
                  </a:cubicBezTo>
                  <a:cubicBezTo>
                    <a:pt x="104136" y="1263468"/>
                    <a:pt x="93103" y="1280005"/>
                    <a:pt x="76549" y="1286478"/>
                  </a:cubicBezTo>
                  <a:cubicBezTo>
                    <a:pt x="147134" y="1284803"/>
                    <a:pt x="220424" y="1283484"/>
                    <a:pt x="295968" y="1282495"/>
                  </a:cubicBezTo>
                  <a:cubicBezTo>
                    <a:pt x="316032" y="1259554"/>
                    <a:pt x="361102" y="1208180"/>
                    <a:pt x="361552" y="1207981"/>
                  </a:cubicBezTo>
                  <a:cubicBezTo>
                    <a:pt x="387857" y="1196424"/>
                    <a:pt x="243878" y="1093519"/>
                    <a:pt x="199536" y="102428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17044441" y="2391474"/>
              <a:ext cx="347574" cy="1298269"/>
            </a:xfrm>
            <a:custGeom>
              <a:avLst/>
              <a:gdLst/>
              <a:ahLst/>
              <a:cxnLst/>
              <a:rect l="l" t="t" r="r" b="b"/>
              <a:pathLst>
                <a:path w="347574" h="1298269" extrusionOk="0">
                  <a:moveTo>
                    <a:pt x="345535" y="1210185"/>
                  </a:moveTo>
                  <a:cubicBezTo>
                    <a:pt x="334311" y="1199946"/>
                    <a:pt x="315061" y="1173899"/>
                    <a:pt x="230912" y="1100513"/>
                  </a:cubicBezTo>
                  <a:cubicBezTo>
                    <a:pt x="157708" y="1036905"/>
                    <a:pt x="196234" y="1045234"/>
                    <a:pt x="314047" y="874201"/>
                  </a:cubicBezTo>
                  <a:cubicBezTo>
                    <a:pt x="332214" y="847850"/>
                    <a:pt x="362107" y="886426"/>
                    <a:pt x="265537" y="796103"/>
                  </a:cubicBezTo>
                  <a:cubicBezTo>
                    <a:pt x="247180" y="778923"/>
                    <a:pt x="244493" y="758343"/>
                    <a:pt x="206730" y="740087"/>
                  </a:cubicBezTo>
                  <a:cubicBezTo>
                    <a:pt x="199242" y="736469"/>
                    <a:pt x="180858" y="710075"/>
                    <a:pt x="179324" y="691177"/>
                  </a:cubicBezTo>
                  <a:cubicBezTo>
                    <a:pt x="177366" y="667169"/>
                    <a:pt x="186327" y="666779"/>
                    <a:pt x="192732" y="657573"/>
                  </a:cubicBezTo>
                  <a:cubicBezTo>
                    <a:pt x="198401" y="631578"/>
                    <a:pt x="232047" y="600724"/>
                    <a:pt x="239475" y="579718"/>
                  </a:cubicBezTo>
                  <a:cubicBezTo>
                    <a:pt x="243644" y="567935"/>
                    <a:pt x="256072" y="569193"/>
                    <a:pt x="291253" y="527103"/>
                  </a:cubicBezTo>
                  <a:cubicBezTo>
                    <a:pt x="301324" y="515051"/>
                    <a:pt x="310780" y="502296"/>
                    <a:pt x="321501" y="490678"/>
                  </a:cubicBezTo>
                  <a:cubicBezTo>
                    <a:pt x="281693" y="453725"/>
                    <a:pt x="311283" y="493863"/>
                    <a:pt x="274794" y="444562"/>
                  </a:cubicBezTo>
                  <a:cubicBezTo>
                    <a:pt x="268120" y="435547"/>
                    <a:pt x="257511" y="429535"/>
                    <a:pt x="250031" y="420997"/>
                  </a:cubicBezTo>
                  <a:cubicBezTo>
                    <a:pt x="242933" y="412893"/>
                    <a:pt x="222192" y="367618"/>
                    <a:pt x="213829" y="362022"/>
                  </a:cubicBezTo>
                  <a:cubicBezTo>
                    <a:pt x="192889" y="348009"/>
                    <a:pt x="189448" y="331220"/>
                    <a:pt x="172763" y="313607"/>
                  </a:cubicBezTo>
                  <a:cubicBezTo>
                    <a:pt x="165647" y="306101"/>
                    <a:pt x="160508" y="295768"/>
                    <a:pt x="165544" y="283872"/>
                  </a:cubicBezTo>
                  <a:cubicBezTo>
                    <a:pt x="166376" y="281902"/>
                    <a:pt x="163819" y="258398"/>
                    <a:pt x="181760" y="250641"/>
                  </a:cubicBezTo>
                  <a:cubicBezTo>
                    <a:pt x="189630" y="247239"/>
                    <a:pt x="196017" y="238181"/>
                    <a:pt x="204780" y="226225"/>
                  </a:cubicBezTo>
                  <a:cubicBezTo>
                    <a:pt x="213690" y="214069"/>
                    <a:pt x="246287" y="201167"/>
                    <a:pt x="255249" y="189063"/>
                  </a:cubicBezTo>
                  <a:cubicBezTo>
                    <a:pt x="347867" y="63868"/>
                    <a:pt x="391272" y="133385"/>
                    <a:pt x="287032" y="35878"/>
                  </a:cubicBezTo>
                  <a:cubicBezTo>
                    <a:pt x="274629" y="24286"/>
                    <a:pt x="270209" y="12434"/>
                    <a:pt x="257364" y="0"/>
                  </a:cubicBezTo>
                  <a:cubicBezTo>
                    <a:pt x="172997" y="2247"/>
                    <a:pt x="90537" y="4416"/>
                    <a:pt x="10704" y="6507"/>
                  </a:cubicBezTo>
                  <a:cubicBezTo>
                    <a:pt x="43839" y="40398"/>
                    <a:pt x="-8425" y="-8555"/>
                    <a:pt x="86377" y="78844"/>
                  </a:cubicBezTo>
                  <a:cubicBezTo>
                    <a:pt x="144378" y="132379"/>
                    <a:pt x="179316" y="99807"/>
                    <a:pt x="46101" y="223162"/>
                  </a:cubicBezTo>
                  <a:cubicBezTo>
                    <a:pt x="42972" y="247430"/>
                    <a:pt x="13209" y="231708"/>
                    <a:pt x="57862" y="285217"/>
                  </a:cubicBezTo>
                  <a:cubicBezTo>
                    <a:pt x="66911" y="296054"/>
                    <a:pt x="100531" y="307160"/>
                    <a:pt x="108947" y="318509"/>
                  </a:cubicBezTo>
                  <a:cubicBezTo>
                    <a:pt x="148755" y="372208"/>
                    <a:pt x="156634" y="366673"/>
                    <a:pt x="154536" y="382820"/>
                  </a:cubicBezTo>
                  <a:cubicBezTo>
                    <a:pt x="187463" y="410264"/>
                    <a:pt x="37364" y="529029"/>
                    <a:pt x="9213" y="585488"/>
                  </a:cubicBezTo>
                  <a:cubicBezTo>
                    <a:pt x="44194" y="617148"/>
                    <a:pt x="40944" y="618623"/>
                    <a:pt x="44671" y="620888"/>
                  </a:cubicBezTo>
                  <a:cubicBezTo>
                    <a:pt x="73723" y="638536"/>
                    <a:pt x="106979" y="685572"/>
                    <a:pt x="116331" y="689381"/>
                  </a:cubicBezTo>
                  <a:cubicBezTo>
                    <a:pt x="119919" y="690847"/>
                    <a:pt x="124192" y="694014"/>
                    <a:pt x="125388" y="697398"/>
                  </a:cubicBezTo>
                  <a:cubicBezTo>
                    <a:pt x="134203" y="722343"/>
                    <a:pt x="183875" y="723541"/>
                    <a:pt x="176759" y="783956"/>
                  </a:cubicBezTo>
                  <a:cubicBezTo>
                    <a:pt x="143312" y="808997"/>
                    <a:pt x="140877" y="833933"/>
                    <a:pt x="114806" y="853030"/>
                  </a:cubicBezTo>
                  <a:cubicBezTo>
                    <a:pt x="91682" y="869958"/>
                    <a:pt x="21035" y="948447"/>
                    <a:pt x="11779" y="967778"/>
                  </a:cubicBezTo>
                  <a:cubicBezTo>
                    <a:pt x="945" y="990415"/>
                    <a:pt x="-25508" y="961618"/>
                    <a:pt x="69259" y="1059412"/>
                  </a:cubicBezTo>
                  <a:cubicBezTo>
                    <a:pt x="72588" y="1062856"/>
                    <a:pt x="73593" y="1068505"/>
                    <a:pt x="76843" y="1072062"/>
                  </a:cubicBezTo>
                  <a:cubicBezTo>
                    <a:pt x="83976" y="1079862"/>
                    <a:pt x="136647" y="1135991"/>
                    <a:pt x="145886" y="1139045"/>
                  </a:cubicBezTo>
                  <a:cubicBezTo>
                    <a:pt x="156452" y="1142559"/>
                    <a:pt x="183095" y="1160338"/>
                    <a:pt x="179645" y="1170090"/>
                  </a:cubicBezTo>
                  <a:cubicBezTo>
                    <a:pt x="196927" y="1214618"/>
                    <a:pt x="166506" y="1232258"/>
                    <a:pt x="155394" y="1245195"/>
                  </a:cubicBezTo>
                  <a:cubicBezTo>
                    <a:pt x="129826" y="1274895"/>
                    <a:pt x="108089" y="1277966"/>
                    <a:pt x="106763" y="1282756"/>
                  </a:cubicBezTo>
                  <a:cubicBezTo>
                    <a:pt x="104552" y="1290677"/>
                    <a:pt x="102134" y="1295198"/>
                    <a:pt x="93545" y="1297749"/>
                  </a:cubicBezTo>
                  <a:cubicBezTo>
                    <a:pt x="147663" y="1297818"/>
                    <a:pt x="202345" y="1298000"/>
                    <a:pt x="257468" y="1298269"/>
                  </a:cubicBezTo>
                  <a:cubicBezTo>
                    <a:pt x="344738" y="1202966"/>
                    <a:pt x="351212" y="1215356"/>
                    <a:pt x="345535" y="12101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17297835" y="2375327"/>
              <a:ext cx="775870" cy="1321114"/>
            </a:xfrm>
            <a:custGeom>
              <a:avLst/>
              <a:gdLst/>
              <a:ahLst/>
              <a:cxnLst/>
              <a:rect l="l" t="t" r="r" b="b"/>
              <a:pathLst>
                <a:path w="775870" h="1321114" extrusionOk="0">
                  <a:moveTo>
                    <a:pt x="728713" y="1266617"/>
                  </a:moveTo>
                  <a:cubicBezTo>
                    <a:pt x="730784" y="1262999"/>
                    <a:pt x="739503" y="1263528"/>
                    <a:pt x="740786" y="1261845"/>
                  </a:cubicBezTo>
                  <a:cubicBezTo>
                    <a:pt x="750961" y="1248518"/>
                    <a:pt x="765106" y="1239121"/>
                    <a:pt x="775871" y="1226436"/>
                  </a:cubicBezTo>
                  <a:cubicBezTo>
                    <a:pt x="754983" y="1199617"/>
                    <a:pt x="754567" y="1212033"/>
                    <a:pt x="753128" y="1207165"/>
                  </a:cubicBezTo>
                  <a:cubicBezTo>
                    <a:pt x="746385" y="1184337"/>
                    <a:pt x="709532" y="1167227"/>
                    <a:pt x="707400" y="1159704"/>
                  </a:cubicBezTo>
                  <a:cubicBezTo>
                    <a:pt x="699938" y="1133345"/>
                    <a:pt x="658994" y="1101979"/>
                    <a:pt x="649165" y="1088773"/>
                  </a:cubicBezTo>
                  <a:cubicBezTo>
                    <a:pt x="641139" y="1077971"/>
                    <a:pt x="635462" y="1064947"/>
                    <a:pt x="622401" y="1058579"/>
                  </a:cubicBezTo>
                  <a:cubicBezTo>
                    <a:pt x="592655" y="995309"/>
                    <a:pt x="595220" y="1009079"/>
                    <a:pt x="614904" y="974607"/>
                  </a:cubicBezTo>
                  <a:cubicBezTo>
                    <a:pt x="624793" y="974121"/>
                    <a:pt x="651609" y="927319"/>
                    <a:pt x="652181" y="926877"/>
                  </a:cubicBezTo>
                  <a:cubicBezTo>
                    <a:pt x="663188" y="918426"/>
                    <a:pt x="669533" y="906513"/>
                    <a:pt x="677377" y="895502"/>
                  </a:cubicBezTo>
                  <a:cubicBezTo>
                    <a:pt x="688852" y="879398"/>
                    <a:pt x="706750" y="869325"/>
                    <a:pt x="721579" y="845516"/>
                  </a:cubicBezTo>
                  <a:cubicBezTo>
                    <a:pt x="742563" y="811834"/>
                    <a:pt x="754350" y="813170"/>
                    <a:pt x="757843" y="806012"/>
                  </a:cubicBezTo>
                  <a:cubicBezTo>
                    <a:pt x="777708" y="765301"/>
                    <a:pt x="797920" y="814801"/>
                    <a:pt x="714533" y="725293"/>
                  </a:cubicBezTo>
                  <a:cubicBezTo>
                    <a:pt x="713996" y="724721"/>
                    <a:pt x="671639" y="684201"/>
                    <a:pt x="654729" y="669538"/>
                  </a:cubicBezTo>
                  <a:cubicBezTo>
                    <a:pt x="645083" y="661173"/>
                    <a:pt x="646461" y="648644"/>
                    <a:pt x="621603" y="634701"/>
                  </a:cubicBezTo>
                  <a:cubicBezTo>
                    <a:pt x="614817" y="615916"/>
                    <a:pt x="622617" y="626502"/>
                    <a:pt x="612503" y="609027"/>
                  </a:cubicBezTo>
                  <a:cubicBezTo>
                    <a:pt x="603628" y="593696"/>
                    <a:pt x="607554" y="570633"/>
                    <a:pt x="625191" y="559388"/>
                  </a:cubicBezTo>
                  <a:cubicBezTo>
                    <a:pt x="629118" y="552560"/>
                    <a:pt x="655327" y="513203"/>
                    <a:pt x="669793" y="500500"/>
                  </a:cubicBezTo>
                  <a:cubicBezTo>
                    <a:pt x="685481" y="486722"/>
                    <a:pt x="708353" y="454358"/>
                    <a:pt x="708925" y="454237"/>
                  </a:cubicBezTo>
                  <a:cubicBezTo>
                    <a:pt x="725722" y="450758"/>
                    <a:pt x="727621" y="430593"/>
                    <a:pt x="742129" y="424563"/>
                  </a:cubicBezTo>
                  <a:cubicBezTo>
                    <a:pt x="746914" y="422567"/>
                    <a:pt x="749904" y="419340"/>
                    <a:pt x="750277" y="413682"/>
                  </a:cubicBezTo>
                  <a:cubicBezTo>
                    <a:pt x="750996" y="402828"/>
                    <a:pt x="759065" y="414897"/>
                    <a:pt x="762523" y="397995"/>
                  </a:cubicBezTo>
                  <a:cubicBezTo>
                    <a:pt x="741055" y="378534"/>
                    <a:pt x="742234" y="378907"/>
                    <a:pt x="726945" y="361831"/>
                  </a:cubicBezTo>
                  <a:cubicBezTo>
                    <a:pt x="712713" y="345944"/>
                    <a:pt x="592447" y="312296"/>
                    <a:pt x="649096" y="236220"/>
                  </a:cubicBezTo>
                  <a:cubicBezTo>
                    <a:pt x="659028" y="222884"/>
                    <a:pt x="654530" y="210720"/>
                    <a:pt x="666924" y="208108"/>
                  </a:cubicBezTo>
                  <a:cubicBezTo>
                    <a:pt x="667505" y="207995"/>
                    <a:pt x="690464" y="166096"/>
                    <a:pt x="693619" y="164508"/>
                  </a:cubicBezTo>
                  <a:cubicBezTo>
                    <a:pt x="714030" y="154270"/>
                    <a:pt x="723772" y="132231"/>
                    <a:pt x="732751" y="124917"/>
                  </a:cubicBezTo>
                  <a:cubicBezTo>
                    <a:pt x="654868" y="61552"/>
                    <a:pt x="619281" y="33292"/>
                    <a:pt x="599095" y="0"/>
                  </a:cubicBezTo>
                  <a:cubicBezTo>
                    <a:pt x="433386" y="4599"/>
                    <a:pt x="268189" y="9084"/>
                    <a:pt x="108409" y="13362"/>
                  </a:cubicBezTo>
                  <a:cubicBezTo>
                    <a:pt x="113592" y="19548"/>
                    <a:pt x="123820" y="30854"/>
                    <a:pt x="147715" y="55747"/>
                  </a:cubicBezTo>
                  <a:cubicBezTo>
                    <a:pt x="159450" y="67972"/>
                    <a:pt x="196295" y="100084"/>
                    <a:pt x="192880" y="112553"/>
                  </a:cubicBezTo>
                  <a:cubicBezTo>
                    <a:pt x="196624" y="128613"/>
                    <a:pt x="184585" y="128700"/>
                    <a:pt x="190817" y="137342"/>
                  </a:cubicBezTo>
                  <a:cubicBezTo>
                    <a:pt x="171099" y="149263"/>
                    <a:pt x="154293" y="163640"/>
                    <a:pt x="139299" y="180438"/>
                  </a:cubicBezTo>
                  <a:cubicBezTo>
                    <a:pt x="87088" y="238971"/>
                    <a:pt x="48597" y="250571"/>
                    <a:pt x="19111" y="281104"/>
                  </a:cubicBezTo>
                  <a:cubicBezTo>
                    <a:pt x="12151" y="288314"/>
                    <a:pt x="7965" y="298032"/>
                    <a:pt x="0" y="304921"/>
                  </a:cubicBezTo>
                  <a:cubicBezTo>
                    <a:pt x="11007" y="329034"/>
                    <a:pt x="21451" y="330162"/>
                    <a:pt x="24849" y="334240"/>
                  </a:cubicBezTo>
                  <a:cubicBezTo>
                    <a:pt x="55175" y="370560"/>
                    <a:pt x="102490" y="464649"/>
                    <a:pt x="154363" y="479147"/>
                  </a:cubicBezTo>
                  <a:cubicBezTo>
                    <a:pt x="164737" y="504119"/>
                    <a:pt x="163914" y="483512"/>
                    <a:pt x="153886" y="535320"/>
                  </a:cubicBezTo>
                  <a:cubicBezTo>
                    <a:pt x="153427" y="537688"/>
                    <a:pt x="153722" y="542139"/>
                    <a:pt x="153089" y="542243"/>
                  </a:cubicBezTo>
                  <a:cubicBezTo>
                    <a:pt x="140781" y="544361"/>
                    <a:pt x="142402" y="559935"/>
                    <a:pt x="132053" y="563761"/>
                  </a:cubicBezTo>
                  <a:cubicBezTo>
                    <a:pt x="112596" y="570954"/>
                    <a:pt x="50677" y="636367"/>
                    <a:pt x="50495" y="636966"/>
                  </a:cubicBezTo>
                  <a:cubicBezTo>
                    <a:pt x="43050" y="662657"/>
                    <a:pt x="-11978" y="684826"/>
                    <a:pt x="18478" y="696175"/>
                  </a:cubicBezTo>
                  <a:cubicBezTo>
                    <a:pt x="19527" y="696574"/>
                    <a:pt x="20723" y="697511"/>
                    <a:pt x="21157" y="698500"/>
                  </a:cubicBezTo>
                  <a:cubicBezTo>
                    <a:pt x="34105" y="727619"/>
                    <a:pt x="63695" y="741935"/>
                    <a:pt x="81723" y="766924"/>
                  </a:cubicBezTo>
                  <a:cubicBezTo>
                    <a:pt x="121904" y="822645"/>
                    <a:pt x="199458" y="867234"/>
                    <a:pt x="162224" y="896734"/>
                  </a:cubicBezTo>
                  <a:cubicBezTo>
                    <a:pt x="159572" y="906339"/>
                    <a:pt x="147516" y="921870"/>
                    <a:pt x="143018" y="928768"/>
                  </a:cubicBezTo>
                  <a:cubicBezTo>
                    <a:pt x="81298" y="984385"/>
                    <a:pt x="75708" y="1019048"/>
                    <a:pt x="41421" y="1039481"/>
                  </a:cubicBezTo>
                  <a:cubicBezTo>
                    <a:pt x="37858" y="1041599"/>
                    <a:pt x="35033" y="1045434"/>
                    <a:pt x="32719" y="1049277"/>
                  </a:cubicBezTo>
                  <a:cubicBezTo>
                    <a:pt x="51873" y="1074396"/>
                    <a:pt x="71574" y="1094508"/>
                    <a:pt x="92314" y="1113441"/>
                  </a:cubicBezTo>
                  <a:cubicBezTo>
                    <a:pt x="129029" y="1146950"/>
                    <a:pt x="115655" y="1150663"/>
                    <a:pt x="134151" y="1163895"/>
                  </a:cubicBezTo>
                  <a:cubicBezTo>
                    <a:pt x="181899" y="1198072"/>
                    <a:pt x="149353" y="1188415"/>
                    <a:pt x="176993" y="1200068"/>
                  </a:cubicBezTo>
                  <a:cubicBezTo>
                    <a:pt x="200966" y="1210185"/>
                    <a:pt x="189690" y="1220302"/>
                    <a:pt x="183779" y="1240388"/>
                  </a:cubicBezTo>
                  <a:cubicBezTo>
                    <a:pt x="176308" y="1265793"/>
                    <a:pt x="159537" y="1273732"/>
                    <a:pt x="139438" y="1290990"/>
                  </a:cubicBezTo>
                  <a:cubicBezTo>
                    <a:pt x="127573" y="1301167"/>
                    <a:pt x="119165" y="1309002"/>
                    <a:pt x="112526" y="1315015"/>
                  </a:cubicBezTo>
                  <a:cubicBezTo>
                    <a:pt x="185990" y="1315519"/>
                    <a:pt x="260059" y="1316169"/>
                    <a:pt x="334441" y="1316933"/>
                  </a:cubicBezTo>
                  <a:cubicBezTo>
                    <a:pt x="335733" y="1314981"/>
                    <a:pt x="339711" y="1312031"/>
                    <a:pt x="343065" y="1307449"/>
                  </a:cubicBezTo>
                  <a:cubicBezTo>
                    <a:pt x="343473" y="1306885"/>
                    <a:pt x="415358" y="1224822"/>
                    <a:pt x="415922" y="1224579"/>
                  </a:cubicBezTo>
                  <a:cubicBezTo>
                    <a:pt x="440649" y="1213707"/>
                    <a:pt x="299790" y="1110543"/>
                    <a:pt x="258603" y="1046223"/>
                  </a:cubicBezTo>
                  <a:cubicBezTo>
                    <a:pt x="244796" y="1036158"/>
                    <a:pt x="236476" y="1033078"/>
                    <a:pt x="241884" y="1022102"/>
                  </a:cubicBezTo>
                  <a:cubicBezTo>
                    <a:pt x="245230" y="1015300"/>
                    <a:pt x="237221" y="995326"/>
                    <a:pt x="256385" y="980498"/>
                  </a:cubicBezTo>
                  <a:cubicBezTo>
                    <a:pt x="260034" y="977669"/>
                    <a:pt x="359108" y="855694"/>
                    <a:pt x="359351" y="855121"/>
                  </a:cubicBezTo>
                  <a:cubicBezTo>
                    <a:pt x="360963" y="851468"/>
                    <a:pt x="369474" y="851000"/>
                    <a:pt x="370514" y="849265"/>
                  </a:cubicBezTo>
                  <a:cubicBezTo>
                    <a:pt x="373253" y="844744"/>
                    <a:pt x="400139" y="810255"/>
                    <a:pt x="421564" y="789656"/>
                  </a:cubicBezTo>
                  <a:cubicBezTo>
                    <a:pt x="319031" y="698760"/>
                    <a:pt x="348101" y="702561"/>
                    <a:pt x="307642" y="682995"/>
                  </a:cubicBezTo>
                  <a:cubicBezTo>
                    <a:pt x="273364" y="666414"/>
                    <a:pt x="267071" y="622675"/>
                    <a:pt x="276493" y="609574"/>
                  </a:cubicBezTo>
                  <a:cubicBezTo>
                    <a:pt x="282352" y="601409"/>
                    <a:pt x="278633" y="587553"/>
                    <a:pt x="291738" y="583987"/>
                  </a:cubicBezTo>
                  <a:cubicBezTo>
                    <a:pt x="292804" y="580438"/>
                    <a:pt x="331737" y="524214"/>
                    <a:pt x="357349" y="503468"/>
                  </a:cubicBezTo>
                  <a:cubicBezTo>
                    <a:pt x="371424" y="492058"/>
                    <a:pt x="348326" y="494878"/>
                    <a:pt x="394133" y="461308"/>
                  </a:cubicBezTo>
                  <a:cubicBezTo>
                    <a:pt x="401734" y="455738"/>
                    <a:pt x="401474" y="459313"/>
                    <a:pt x="399550" y="456094"/>
                  </a:cubicBezTo>
                  <a:cubicBezTo>
                    <a:pt x="300423" y="290891"/>
                    <a:pt x="303742" y="315481"/>
                    <a:pt x="322151" y="258606"/>
                  </a:cubicBezTo>
                  <a:cubicBezTo>
                    <a:pt x="339841" y="258207"/>
                    <a:pt x="433404" y="161870"/>
                    <a:pt x="433733" y="161306"/>
                  </a:cubicBezTo>
                  <a:cubicBezTo>
                    <a:pt x="426973" y="157324"/>
                    <a:pt x="425395" y="158513"/>
                    <a:pt x="420715" y="152916"/>
                  </a:cubicBezTo>
                  <a:cubicBezTo>
                    <a:pt x="397296" y="124960"/>
                    <a:pt x="367550" y="118383"/>
                    <a:pt x="351637" y="93967"/>
                  </a:cubicBezTo>
                  <a:cubicBezTo>
                    <a:pt x="346133" y="85525"/>
                    <a:pt x="303959" y="43695"/>
                    <a:pt x="295118" y="40832"/>
                  </a:cubicBezTo>
                  <a:cubicBezTo>
                    <a:pt x="290507" y="39340"/>
                    <a:pt x="286702" y="32181"/>
                    <a:pt x="275366" y="19028"/>
                  </a:cubicBezTo>
                  <a:cubicBezTo>
                    <a:pt x="265684" y="7809"/>
                    <a:pt x="256549" y="11653"/>
                    <a:pt x="388464" y="7228"/>
                  </a:cubicBezTo>
                  <a:cubicBezTo>
                    <a:pt x="424416" y="42871"/>
                    <a:pt x="413330" y="40147"/>
                    <a:pt x="465221" y="79469"/>
                  </a:cubicBezTo>
                  <a:cubicBezTo>
                    <a:pt x="600863" y="182260"/>
                    <a:pt x="460991" y="217418"/>
                    <a:pt x="445096" y="241973"/>
                  </a:cubicBezTo>
                  <a:cubicBezTo>
                    <a:pt x="430491" y="264541"/>
                    <a:pt x="407376" y="280913"/>
                    <a:pt x="397686" y="307099"/>
                  </a:cubicBezTo>
                  <a:cubicBezTo>
                    <a:pt x="397504" y="307594"/>
                    <a:pt x="396975" y="308028"/>
                    <a:pt x="396629" y="308496"/>
                  </a:cubicBezTo>
                  <a:cubicBezTo>
                    <a:pt x="402271" y="313424"/>
                    <a:pt x="395788" y="338882"/>
                    <a:pt x="406267" y="353354"/>
                  </a:cubicBezTo>
                  <a:cubicBezTo>
                    <a:pt x="407636" y="355254"/>
                    <a:pt x="409916" y="356764"/>
                    <a:pt x="410592" y="358838"/>
                  </a:cubicBezTo>
                  <a:cubicBezTo>
                    <a:pt x="422162" y="394186"/>
                    <a:pt x="459925" y="406368"/>
                    <a:pt x="470690" y="469976"/>
                  </a:cubicBezTo>
                  <a:cubicBezTo>
                    <a:pt x="471340" y="473846"/>
                    <a:pt x="472493" y="480831"/>
                    <a:pt x="471314" y="481308"/>
                  </a:cubicBezTo>
                  <a:cubicBezTo>
                    <a:pt x="457776" y="486852"/>
                    <a:pt x="480354" y="484336"/>
                    <a:pt x="432754" y="524283"/>
                  </a:cubicBezTo>
                  <a:cubicBezTo>
                    <a:pt x="436853" y="544612"/>
                    <a:pt x="411970" y="545081"/>
                    <a:pt x="359342" y="617634"/>
                  </a:cubicBezTo>
                  <a:cubicBezTo>
                    <a:pt x="369067" y="625634"/>
                    <a:pt x="372135" y="623908"/>
                    <a:pt x="373478" y="626927"/>
                  </a:cubicBezTo>
                  <a:cubicBezTo>
                    <a:pt x="386046" y="655195"/>
                    <a:pt x="414786" y="669095"/>
                    <a:pt x="432286" y="693364"/>
                  </a:cubicBezTo>
                  <a:cubicBezTo>
                    <a:pt x="466928" y="741406"/>
                    <a:pt x="561730" y="805595"/>
                    <a:pt x="500323" y="824666"/>
                  </a:cubicBezTo>
                  <a:cubicBezTo>
                    <a:pt x="492592" y="849030"/>
                    <a:pt x="450010" y="879329"/>
                    <a:pt x="332110" y="1017321"/>
                  </a:cubicBezTo>
                  <a:cubicBezTo>
                    <a:pt x="377457" y="1059117"/>
                    <a:pt x="360660" y="1048835"/>
                    <a:pt x="368547" y="1053624"/>
                  </a:cubicBezTo>
                  <a:cubicBezTo>
                    <a:pt x="397599" y="1071273"/>
                    <a:pt x="430855" y="1118308"/>
                    <a:pt x="440207" y="1122117"/>
                  </a:cubicBezTo>
                  <a:cubicBezTo>
                    <a:pt x="443796" y="1123584"/>
                    <a:pt x="448077" y="1126751"/>
                    <a:pt x="449265" y="1130135"/>
                  </a:cubicBezTo>
                  <a:cubicBezTo>
                    <a:pt x="456606" y="1150889"/>
                    <a:pt x="483465" y="1150047"/>
                    <a:pt x="495599" y="1182133"/>
                  </a:cubicBezTo>
                  <a:cubicBezTo>
                    <a:pt x="523534" y="1188675"/>
                    <a:pt x="534628" y="1222991"/>
                    <a:pt x="508444" y="1241256"/>
                  </a:cubicBezTo>
                  <a:cubicBezTo>
                    <a:pt x="507924" y="1241620"/>
                    <a:pt x="461823" y="1292048"/>
                    <a:pt x="440788" y="1318104"/>
                  </a:cubicBezTo>
                  <a:cubicBezTo>
                    <a:pt x="518134" y="1319006"/>
                    <a:pt x="595645" y="1320022"/>
                    <a:pt x="673009" y="1321115"/>
                  </a:cubicBezTo>
                  <a:cubicBezTo>
                    <a:pt x="697736" y="1297384"/>
                    <a:pt x="726546" y="1270400"/>
                    <a:pt x="728713" y="12666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16648211" y="2400471"/>
              <a:ext cx="478143" cy="1289948"/>
            </a:xfrm>
            <a:custGeom>
              <a:avLst/>
              <a:gdLst/>
              <a:ahLst/>
              <a:cxnLst/>
              <a:rect l="l" t="t" r="r" b="b"/>
              <a:pathLst>
                <a:path w="478143" h="1289948" extrusionOk="0">
                  <a:moveTo>
                    <a:pt x="432225" y="1223564"/>
                  </a:moveTo>
                  <a:cubicBezTo>
                    <a:pt x="434244" y="1220050"/>
                    <a:pt x="442704" y="1220562"/>
                    <a:pt x="443952" y="1218931"/>
                  </a:cubicBezTo>
                  <a:cubicBezTo>
                    <a:pt x="453832" y="1205994"/>
                    <a:pt x="467561" y="1196866"/>
                    <a:pt x="478014" y="1184528"/>
                  </a:cubicBezTo>
                  <a:cubicBezTo>
                    <a:pt x="457733" y="1158490"/>
                    <a:pt x="457317" y="1170541"/>
                    <a:pt x="455930" y="1165813"/>
                  </a:cubicBezTo>
                  <a:cubicBezTo>
                    <a:pt x="449317" y="1143427"/>
                    <a:pt x="413616" y="1127080"/>
                    <a:pt x="411536" y="1119731"/>
                  </a:cubicBezTo>
                  <a:cubicBezTo>
                    <a:pt x="404291" y="1094135"/>
                    <a:pt x="364534" y="1063689"/>
                    <a:pt x="355000" y="1050865"/>
                  </a:cubicBezTo>
                  <a:cubicBezTo>
                    <a:pt x="347208" y="1040375"/>
                    <a:pt x="341696" y="1027733"/>
                    <a:pt x="329016" y="1021547"/>
                  </a:cubicBezTo>
                  <a:cubicBezTo>
                    <a:pt x="327126" y="1017547"/>
                    <a:pt x="294572" y="965114"/>
                    <a:pt x="313103" y="954277"/>
                  </a:cubicBezTo>
                  <a:cubicBezTo>
                    <a:pt x="320201" y="950121"/>
                    <a:pt x="316769" y="940377"/>
                    <a:pt x="325904" y="939735"/>
                  </a:cubicBezTo>
                  <a:cubicBezTo>
                    <a:pt x="413304" y="820571"/>
                    <a:pt x="380846" y="866071"/>
                    <a:pt x="410323" y="834011"/>
                  </a:cubicBezTo>
                  <a:cubicBezTo>
                    <a:pt x="429417" y="813257"/>
                    <a:pt x="433074" y="795704"/>
                    <a:pt x="455635" y="781231"/>
                  </a:cubicBezTo>
                  <a:cubicBezTo>
                    <a:pt x="463522" y="776164"/>
                    <a:pt x="460463" y="769284"/>
                    <a:pt x="478144" y="755983"/>
                  </a:cubicBezTo>
                  <a:cubicBezTo>
                    <a:pt x="435224" y="712860"/>
                    <a:pt x="328106" y="619352"/>
                    <a:pt x="324422" y="593687"/>
                  </a:cubicBezTo>
                  <a:cubicBezTo>
                    <a:pt x="302884" y="556968"/>
                    <a:pt x="323625" y="546564"/>
                    <a:pt x="339330" y="525185"/>
                  </a:cubicBezTo>
                  <a:cubicBezTo>
                    <a:pt x="352773" y="506878"/>
                    <a:pt x="424034" y="414793"/>
                    <a:pt x="445269" y="405969"/>
                  </a:cubicBezTo>
                  <a:cubicBezTo>
                    <a:pt x="456138" y="401448"/>
                    <a:pt x="451934" y="389778"/>
                    <a:pt x="456684" y="389943"/>
                  </a:cubicBezTo>
                  <a:cubicBezTo>
                    <a:pt x="464094" y="390195"/>
                    <a:pt x="464198" y="384494"/>
                    <a:pt x="465082" y="380173"/>
                  </a:cubicBezTo>
                  <a:cubicBezTo>
                    <a:pt x="444246" y="361284"/>
                    <a:pt x="445364" y="361623"/>
                    <a:pt x="430535" y="345059"/>
                  </a:cubicBezTo>
                  <a:cubicBezTo>
                    <a:pt x="417005" y="329953"/>
                    <a:pt x="300284" y="296496"/>
                    <a:pt x="354948" y="223101"/>
                  </a:cubicBezTo>
                  <a:cubicBezTo>
                    <a:pt x="364586" y="210156"/>
                    <a:pt x="360227" y="198347"/>
                    <a:pt x="372257" y="195805"/>
                  </a:cubicBezTo>
                  <a:cubicBezTo>
                    <a:pt x="373262" y="195596"/>
                    <a:pt x="369058" y="200377"/>
                    <a:pt x="395857" y="156083"/>
                  </a:cubicBezTo>
                  <a:cubicBezTo>
                    <a:pt x="400425" y="148535"/>
                    <a:pt x="398518" y="161914"/>
                    <a:pt x="432433" y="118722"/>
                  </a:cubicBezTo>
                  <a:cubicBezTo>
                    <a:pt x="441681" y="106956"/>
                    <a:pt x="351473" y="57734"/>
                    <a:pt x="311066" y="0"/>
                  </a:cubicBezTo>
                  <a:cubicBezTo>
                    <a:pt x="237551" y="1918"/>
                    <a:pt x="166705" y="3748"/>
                    <a:pt x="99153" y="5492"/>
                  </a:cubicBezTo>
                  <a:cubicBezTo>
                    <a:pt x="108089" y="13943"/>
                    <a:pt x="120145" y="24381"/>
                    <a:pt x="137089" y="37223"/>
                  </a:cubicBezTo>
                  <a:cubicBezTo>
                    <a:pt x="277576" y="143684"/>
                    <a:pt x="131248" y="181592"/>
                    <a:pt x="116366" y="204594"/>
                  </a:cubicBezTo>
                  <a:cubicBezTo>
                    <a:pt x="101320" y="227839"/>
                    <a:pt x="77519" y="244697"/>
                    <a:pt x="67552" y="271690"/>
                  </a:cubicBezTo>
                  <a:cubicBezTo>
                    <a:pt x="67362" y="272202"/>
                    <a:pt x="66815" y="272644"/>
                    <a:pt x="66469" y="273130"/>
                  </a:cubicBezTo>
                  <a:cubicBezTo>
                    <a:pt x="72302" y="278224"/>
                    <a:pt x="65559" y="304375"/>
                    <a:pt x="76393" y="319333"/>
                  </a:cubicBezTo>
                  <a:cubicBezTo>
                    <a:pt x="77797" y="321294"/>
                    <a:pt x="80154" y="322847"/>
                    <a:pt x="80848" y="324982"/>
                  </a:cubicBezTo>
                  <a:cubicBezTo>
                    <a:pt x="86611" y="342595"/>
                    <a:pt x="100548" y="354916"/>
                    <a:pt x="109822" y="370239"/>
                  </a:cubicBezTo>
                  <a:cubicBezTo>
                    <a:pt x="122901" y="391861"/>
                    <a:pt x="134272" y="387748"/>
                    <a:pt x="134688" y="417561"/>
                  </a:cubicBezTo>
                  <a:cubicBezTo>
                    <a:pt x="138762" y="419652"/>
                    <a:pt x="139161" y="423010"/>
                    <a:pt x="139819" y="433274"/>
                  </a:cubicBezTo>
                  <a:cubicBezTo>
                    <a:pt x="139967" y="435383"/>
                    <a:pt x="142376" y="437283"/>
                    <a:pt x="142740" y="439443"/>
                  </a:cubicBezTo>
                  <a:cubicBezTo>
                    <a:pt x="143416" y="443434"/>
                    <a:pt x="144595" y="450627"/>
                    <a:pt x="143390" y="451122"/>
                  </a:cubicBezTo>
                  <a:cubicBezTo>
                    <a:pt x="129505" y="456805"/>
                    <a:pt x="152699" y="454237"/>
                    <a:pt x="103668" y="495381"/>
                  </a:cubicBezTo>
                  <a:cubicBezTo>
                    <a:pt x="107907" y="516335"/>
                    <a:pt x="82295" y="516752"/>
                    <a:pt x="28056" y="591535"/>
                  </a:cubicBezTo>
                  <a:cubicBezTo>
                    <a:pt x="38066" y="599769"/>
                    <a:pt x="41239" y="597991"/>
                    <a:pt x="42617" y="601105"/>
                  </a:cubicBezTo>
                  <a:cubicBezTo>
                    <a:pt x="55566" y="630224"/>
                    <a:pt x="85155" y="644540"/>
                    <a:pt x="103183" y="669529"/>
                  </a:cubicBezTo>
                  <a:cubicBezTo>
                    <a:pt x="138866" y="719012"/>
                    <a:pt x="236502" y="785127"/>
                    <a:pt x="173258" y="804771"/>
                  </a:cubicBezTo>
                  <a:cubicBezTo>
                    <a:pt x="165284" y="829898"/>
                    <a:pt x="121939" y="860483"/>
                    <a:pt x="0" y="1003205"/>
                  </a:cubicBezTo>
                  <a:cubicBezTo>
                    <a:pt x="39497" y="1039612"/>
                    <a:pt x="33343" y="1038058"/>
                    <a:pt x="37529" y="1040592"/>
                  </a:cubicBezTo>
                  <a:cubicBezTo>
                    <a:pt x="67448" y="1058770"/>
                    <a:pt x="101701" y="1107211"/>
                    <a:pt x="111339" y="1111141"/>
                  </a:cubicBezTo>
                  <a:cubicBezTo>
                    <a:pt x="115031" y="1112651"/>
                    <a:pt x="119443" y="1115914"/>
                    <a:pt x="120674" y="1119393"/>
                  </a:cubicBezTo>
                  <a:cubicBezTo>
                    <a:pt x="128257" y="1140841"/>
                    <a:pt x="155836" y="1139774"/>
                    <a:pt x="168395" y="1172945"/>
                  </a:cubicBezTo>
                  <a:cubicBezTo>
                    <a:pt x="197179" y="1179678"/>
                    <a:pt x="208594" y="1215035"/>
                    <a:pt x="181630" y="1233837"/>
                  </a:cubicBezTo>
                  <a:cubicBezTo>
                    <a:pt x="181405" y="1233993"/>
                    <a:pt x="151069" y="1267441"/>
                    <a:pt x="130996" y="1289949"/>
                  </a:cubicBezTo>
                  <a:cubicBezTo>
                    <a:pt x="207346" y="1289263"/>
                    <a:pt x="285628" y="1288873"/>
                    <a:pt x="365444" y="1288734"/>
                  </a:cubicBezTo>
                  <a:cubicBezTo>
                    <a:pt x="390215" y="1264656"/>
                    <a:pt x="429807" y="1227781"/>
                    <a:pt x="432225" y="12235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18260692" y="2357331"/>
              <a:ext cx="435706" cy="1349365"/>
            </a:xfrm>
            <a:custGeom>
              <a:avLst/>
              <a:gdLst/>
              <a:ahLst/>
              <a:cxnLst/>
              <a:rect l="l" t="t" r="r" b="b"/>
              <a:pathLst>
                <a:path w="435706" h="1349365" extrusionOk="0">
                  <a:moveTo>
                    <a:pt x="427744" y="1253741"/>
                  </a:moveTo>
                  <a:cubicBezTo>
                    <a:pt x="426089" y="1250487"/>
                    <a:pt x="315928" y="1142221"/>
                    <a:pt x="286390" y="1116608"/>
                  </a:cubicBezTo>
                  <a:cubicBezTo>
                    <a:pt x="280428" y="1111436"/>
                    <a:pt x="264202" y="1081294"/>
                    <a:pt x="244536" y="1067854"/>
                  </a:cubicBezTo>
                  <a:cubicBezTo>
                    <a:pt x="234309" y="1060869"/>
                    <a:pt x="236649" y="1055906"/>
                    <a:pt x="240784" y="1047195"/>
                  </a:cubicBezTo>
                  <a:cubicBezTo>
                    <a:pt x="236892" y="1031239"/>
                    <a:pt x="243627" y="1011569"/>
                    <a:pt x="262148" y="1003612"/>
                  </a:cubicBezTo>
                  <a:cubicBezTo>
                    <a:pt x="288479" y="958546"/>
                    <a:pt x="354705" y="891025"/>
                    <a:pt x="359871" y="879260"/>
                  </a:cubicBezTo>
                  <a:cubicBezTo>
                    <a:pt x="361527" y="875494"/>
                    <a:pt x="370289" y="875008"/>
                    <a:pt x="371372" y="873221"/>
                  </a:cubicBezTo>
                  <a:cubicBezTo>
                    <a:pt x="374181" y="868587"/>
                    <a:pt x="401881" y="833031"/>
                    <a:pt x="423956" y="811825"/>
                  </a:cubicBezTo>
                  <a:cubicBezTo>
                    <a:pt x="413539" y="802585"/>
                    <a:pt x="360157" y="755098"/>
                    <a:pt x="352625" y="742942"/>
                  </a:cubicBezTo>
                  <a:cubicBezTo>
                    <a:pt x="329085" y="704938"/>
                    <a:pt x="295023" y="699689"/>
                    <a:pt x="288791" y="690431"/>
                  </a:cubicBezTo>
                  <a:cubicBezTo>
                    <a:pt x="277429" y="673538"/>
                    <a:pt x="262608" y="642927"/>
                    <a:pt x="274534" y="626346"/>
                  </a:cubicBezTo>
                  <a:cubicBezTo>
                    <a:pt x="280575" y="617938"/>
                    <a:pt x="276744" y="603665"/>
                    <a:pt x="290230" y="599995"/>
                  </a:cubicBezTo>
                  <a:cubicBezTo>
                    <a:pt x="293680" y="588464"/>
                    <a:pt x="304080" y="581991"/>
                    <a:pt x="310234" y="572447"/>
                  </a:cubicBezTo>
                  <a:cubicBezTo>
                    <a:pt x="342987" y="521680"/>
                    <a:pt x="362263" y="517628"/>
                    <a:pt x="363208" y="510071"/>
                  </a:cubicBezTo>
                  <a:cubicBezTo>
                    <a:pt x="365522" y="491720"/>
                    <a:pt x="385890" y="477924"/>
                    <a:pt x="402427" y="469846"/>
                  </a:cubicBezTo>
                  <a:cubicBezTo>
                    <a:pt x="399281" y="465933"/>
                    <a:pt x="349973" y="380095"/>
                    <a:pt x="336114" y="366751"/>
                  </a:cubicBezTo>
                  <a:cubicBezTo>
                    <a:pt x="316708" y="348061"/>
                    <a:pt x="320600" y="332122"/>
                    <a:pt x="311309" y="307707"/>
                  </a:cubicBezTo>
                  <a:cubicBezTo>
                    <a:pt x="308743" y="300974"/>
                    <a:pt x="311803" y="294900"/>
                    <a:pt x="321527" y="264862"/>
                  </a:cubicBezTo>
                  <a:cubicBezTo>
                    <a:pt x="338567" y="264471"/>
                    <a:pt x="383151" y="215995"/>
                    <a:pt x="391853" y="207336"/>
                  </a:cubicBezTo>
                  <a:cubicBezTo>
                    <a:pt x="436541" y="162877"/>
                    <a:pt x="442391" y="166061"/>
                    <a:pt x="430084" y="161497"/>
                  </a:cubicBezTo>
                  <a:cubicBezTo>
                    <a:pt x="418626" y="157246"/>
                    <a:pt x="433915" y="157133"/>
                    <a:pt x="376512" y="118817"/>
                  </a:cubicBezTo>
                  <a:cubicBezTo>
                    <a:pt x="362679" y="109594"/>
                    <a:pt x="299426" y="36259"/>
                    <a:pt x="287171" y="35105"/>
                  </a:cubicBezTo>
                  <a:cubicBezTo>
                    <a:pt x="278547" y="24459"/>
                    <a:pt x="268380" y="14473"/>
                    <a:pt x="264766" y="0"/>
                  </a:cubicBezTo>
                  <a:cubicBezTo>
                    <a:pt x="198358" y="1970"/>
                    <a:pt x="130935" y="3939"/>
                    <a:pt x="62846" y="5900"/>
                  </a:cubicBezTo>
                  <a:cubicBezTo>
                    <a:pt x="192793" y="140465"/>
                    <a:pt x="177435" y="124726"/>
                    <a:pt x="187931" y="142799"/>
                  </a:cubicBezTo>
                  <a:cubicBezTo>
                    <a:pt x="187628" y="145715"/>
                    <a:pt x="187160" y="145368"/>
                    <a:pt x="187446" y="146712"/>
                  </a:cubicBezTo>
                  <a:cubicBezTo>
                    <a:pt x="190661" y="161610"/>
                    <a:pt x="179221" y="161853"/>
                    <a:pt x="185270" y="170226"/>
                  </a:cubicBezTo>
                  <a:cubicBezTo>
                    <a:pt x="158315" y="186512"/>
                    <a:pt x="147161" y="199536"/>
                    <a:pt x="105272" y="242033"/>
                  </a:cubicBezTo>
                  <a:cubicBezTo>
                    <a:pt x="75223" y="272514"/>
                    <a:pt x="36324" y="284731"/>
                    <a:pt x="8000" y="323802"/>
                  </a:cubicBezTo>
                  <a:cubicBezTo>
                    <a:pt x="5469" y="327298"/>
                    <a:pt x="2886" y="330439"/>
                    <a:pt x="0" y="332929"/>
                  </a:cubicBezTo>
                  <a:cubicBezTo>
                    <a:pt x="4958" y="343793"/>
                    <a:pt x="11397" y="353927"/>
                    <a:pt x="22968" y="360070"/>
                  </a:cubicBezTo>
                  <a:cubicBezTo>
                    <a:pt x="40632" y="369458"/>
                    <a:pt x="89757" y="485290"/>
                    <a:pt x="149865" y="502088"/>
                  </a:cubicBezTo>
                  <a:cubicBezTo>
                    <a:pt x="151087" y="505030"/>
                    <a:pt x="153305" y="512075"/>
                    <a:pt x="157405" y="516170"/>
                  </a:cubicBezTo>
                  <a:cubicBezTo>
                    <a:pt x="146996" y="568560"/>
                    <a:pt x="149180" y="563249"/>
                    <a:pt x="148625" y="563345"/>
                  </a:cubicBezTo>
                  <a:cubicBezTo>
                    <a:pt x="136673" y="565401"/>
                    <a:pt x="138251" y="580525"/>
                    <a:pt x="128197" y="584238"/>
                  </a:cubicBezTo>
                  <a:cubicBezTo>
                    <a:pt x="115161" y="589054"/>
                    <a:pt x="124652" y="589323"/>
                    <a:pt x="103356" y="601956"/>
                  </a:cubicBezTo>
                  <a:cubicBezTo>
                    <a:pt x="91404" y="609045"/>
                    <a:pt x="20429" y="688227"/>
                    <a:pt x="6873" y="706144"/>
                  </a:cubicBezTo>
                  <a:cubicBezTo>
                    <a:pt x="16286" y="713728"/>
                    <a:pt x="19215" y="712105"/>
                    <a:pt x="20533" y="715064"/>
                  </a:cubicBezTo>
                  <a:cubicBezTo>
                    <a:pt x="32719" y="742491"/>
                    <a:pt x="160699" y="857733"/>
                    <a:pt x="166558" y="884839"/>
                  </a:cubicBezTo>
                  <a:cubicBezTo>
                    <a:pt x="171940" y="909732"/>
                    <a:pt x="113332" y="958199"/>
                    <a:pt x="74538" y="1011864"/>
                  </a:cubicBezTo>
                  <a:cubicBezTo>
                    <a:pt x="47947" y="1048661"/>
                    <a:pt x="41082" y="1040124"/>
                    <a:pt x="31748" y="1055646"/>
                  </a:cubicBezTo>
                  <a:cubicBezTo>
                    <a:pt x="75899" y="1113554"/>
                    <a:pt x="105064" y="1123367"/>
                    <a:pt x="119755" y="1155956"/>
                  </a:cubicBezTo>
                  <a:cubicBezTo>
                    <a:pt x="126065" y="1169943"/>
                    <a:pt x="151269" y="1173465"/>
                    <a:pt x="158870" y="1194194"/>
                  </a:cubicBezTo>
                  <a:cubicBezTo>
                    <a:pt x="161921" y="1202471"/>
                    <a:pt x="200758" y="1204302"/>
                    <a:pt x="180815" y="1231009"/>
                  </a:cubicBezTo>
                  <a:cubicBezTo>
                    <a:pt x="173483" y="1272049"/>
                    <a:pt x="153271" y="1270244"/>
                    <a:pt x="72718" y="1344733"/>
                  </a:cubicBezTo>
                  <a:cubicBezTo>
                    <a:pt x="163021" y="1346251"/>
                    <a:pt x="252337" y="1347813"/>
                    <a:pt x="340119" y="1349366"/>
                  </a:cubicBezTo>
                  <a:cubicBezTo>
                    <a:pt x="385396" y="1299519"/>
                    <a:pt x="402713" y="1273897"/>
                    <a:pt x="427744" y="12537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15742012" y="2414727"/>
              <a:ext cx="387581" cy="1314867"/>
            </a:xfrm>
            <a:custGeom>
              <a:avLst/>
              <a:gdLst/>
              <a:ahLst/>
              <a:cxnLst/>
              <a:rect l="l" t="t" r="r" b="b"/>
              <a:pathLst>
                <a:path w="387581" h="1314867" extrusionOk="0">
                  <a:moveTo>
                    <a:pt x="340212" y="1227217"/>
                  </a:moveTo>
                  <a:cubicBezTo>
                    <a:pt x="342284" y="1223599"/>
                    <a:pt x="351003" y="1224128"/>
                    <a:pt x="352286" y="1222445"/>
                  </a:cubicBezTo>
                  <a:cubicBezTo>
                    <a:pt x="362461" y="1209117"/>
                    <a:pt x="376606" y="1199721"/>
                    <a:pt x="387362" y="1187018"/>
                  </a:cubicBezTo>
                  <a:cubicBezTo>
                    <a:pt x="366474" y="1160199"/>
                    <a:pt x="366049" y="1172615"/>
                    <a:pt x="364619" y="1167747"/>
                  </a:cubicBezTo>
                  <a:cubicBezTo>
                    <a:pt x="357807" y="1144694"/>
                    <a:pt x="321032" y="1127853"/>
                    <a:pt x="318891" y="1120278"/>
                  </a:cubicBezTo>
                  <a:cubicBezTo>
                    <a:pt x="311429" y="1093918"/>
                    <a:pt x="270485" y="1062553"/>
                    <a:pt x="260656" y="1049347"/>
                  </a:cubicBezTo>
                  <a:cubicBezTo>
                    <a:pt x="252622" y="1038544"/>
                    <a:pt x="246953" y="1025521"/>
                    <a:pt x="233927" y="1019170"/>
                  </a:cubicBezTo>
                  <a:cubicBezTo>
                    <a:pt x="201702" y="950642"/>
                    <a:pt x="204987" y="969192"/>
                    <a:pt x="239543" y="923111"/>
                  </a:cubicBezTo>
                  <a:cubicBezTo>
                    <a:pt x="271854" y="880032"/>
                    <a:pt x="258975" y="891103"/>
                    <a:pt x="263707" y="887476"/>
                  </a:cubicBezTo>
                  <a:cubicBezTo>
                    <a:pt x="274714" y="879025"/>
                    <a:pt x="281059" y="867112"/>
                    <a:pt x="288903" y="856102"/>
                  </a:cubicBezTo>
                  <a:cubicBezTo>
                    <a:pt x="300352" y="840041"/>
                    <a:pt x="318267" y="829916"/>
                    <a:pt x="333105" y="806116"/>
                  </a:cubicBezTo>
                  <a:cubicBezTo>
                    <a:pt x="354089" y="772433"/>
                    <a:pt x="365876" y="773770"/>
                    <a:pt x="369369" y="766611"/>
                  </a:cubicBezTo>
                  <a:cubicBezTo>
                    <a:pt x="385083" y="734395"/>
                    <a:pt x="397069" y="755783"/>
                    <a:pt x="377135" y="736235"/>
                  </a:cubicBezTo>
                  <a:cubicBezTo>
                    <a:pt x="349330" y="708973"/>
                    <a:pt x="296027" y="655968"/>
                    <a:pt x="266247" y="630129"/>
                  </a:cubicBezTo>
                  <a:cubicBezTo>
                    <a:pt x="256617" y="621773"/>
                    <a:pt x="257961" y="609218"/>
                    <a:pt x="233120" y="595292"/>
                  </a:cubicBezTo>
                  <a:cubicBezTo>
                    <a:pt x="226282" y="576342"/>
                    <a:pt x="234204" y="587197"/>
                    <a:pt x="224020" y="569618"/>
                  </a:cubicBezTo>
                  <a:cubicBezTo>
                    <a:pt x="215136" y="554287"/>
                    <a:pt x="219071" y="531207"/>
                    <a:pt x="236709" y="519979"/>
                  </a:cubicBezTo>
                  <a:cubicBezTo>
                    <a:pt x="240635" y="513151"/>
                    <a:pt x="266845" y="473803"/>
                    <a:pt x="281310" y="461091"/>
                  </a:cubicBezTo>
                  <a:cubicBezTo>
                    <a:pt x="296998" y="447313"/>
                    <a:pt x="319862" y="414949"/>
                    <a:pt x="320443" y="414828"/>
                  </a:cubicBezTo>
                  <a:cubicBezTo>
                    <a:pt x="337240" y="411348"/>
                    <a:pt x="339138" y="391184"/>
                    <a:pt x="353647" y="385154"/>
                  </a:cubicBezTo>
                  <a:cubicBezTo>
                    <a:pt x="358431" y="383158"/>
                    <a:pt x="361421" y="379930"/>
                    <a:pt x="361794" y="374273"/>
                  </a:cubicBezTo>
                  <a:cubicBezTo>
                    <a:pt x="362513" y="363419"/>
                    <a:pt x="370582" y="375488"/>
                    <a:pt x="374041" y="358586"/>
                  </a:cubicBezTo>
                  <a:cubicBezTo>
                    <a:pt x="352520" y="339081"/>
                    <a:pt x="353725" y="339472"/>
                    <a:pt x="338462" y="322422"/>
                  </a:cubicBezTo>
                  <a:cubicBezTo>
                    <a:pt x="325366" y="307785"/>
                    <a:pt x="204597" y="272028"/>
                    <a:pt x="260613" y="196811"/>
                  </a:cubicBezTo>
                  <a:cubicBezTo>
                    <a:pt x="270545" y="183475"/>
                    <a:pt x="266047" y="171311"/>
                    <a:pt x="278441" y="168699"/>
                  </a:cubicBezTo>
                  <a:cubicBezTo>
                    <a:pt x="279022" y="168586"/>
                    <a:pt x="301981" y="126687"/>
                    <a:pt x="305136" y="125099"/>
                  </a:cubicBezTo>
                  <a:cubicBezTo>
                    <a:pt x="325478" y="114895"/>
                    <a:pt x="335316" y="92796"/>
                    <a:pt x="344269" y="85508"/>
                  </a:cubicBezTo>
                  <a:cubicBezTo>
                    <a:pt x="343723" y="85057"/>
                    <a:pt x="275633" y="27739"/>
                    <a:pt x="254320" y="9796"/>
                  </a:cubicBezTo>
                  <a:cubicBezTo>
                    <a:pt x="206772" y="8902"/>
                    <a:pt x="146388" y="2551"/>
                    <a:pt x="86757" y="0"/>
                  </a:cubicBezTo>
                  <a:cubicBezTo>
                    <a:pt x="122692" y="37136"/>
                    <a:pt x="200835" y="81560"/>
                    <a:pt x="191891" y="118878"/>
                  </a:cubicBezTo>
                  <a:cubicBezTo>
                    <a:pt x="196458" y="155814"/>
                    <a:pt x="116599" y="197184"/>
                    <a:pt x="113114" y="202572"/>
                  </a:cubicBezTo>
                  <a:cubicBezTo>
                    <a:pt x="98501" y="225140"/>
                    <a:pt x="75395" y="241513"/>
                    <a:pt x="65696" y="267725"/>
                  </a:cubicBezTo>
                  <a:cubicBezTo>
                    <a:pt x="65514" y="268219"/>
                    <a:pt x="64985" y="268653"/>
                    <a:pt x="64639" y="269122"/>
                  </a:cubicBezTo>
                  <a:cubicBezTo>
                    <a:pt x="70272" y="274033"/>
                    <a:pt x="63798" y="299507"/>
                    <a:pt x="74277" y="313980"/>
                  </a:cubicBezTo>
                  <a:cubicBezTo>
                    <a:pt x="108477" y="361232"/>
                    <a:pt x="132044" y="391106"/>
                    <a:pt x="138709" y="430593"/>
                  </a:cubicBezTo>
                  <a:cubicBezTo>
                    <a:pt x="139359" y="434463"/>
                    <a:pt x="140511" y="441448"/>
                    <a:pt x="139333" y="441925"/>
                  </a:cubicBezTo>
                  <a:cubicBezTo>
                    <a:pt x="125794" y="447469"/>
                    <a:pt x="148373" y="444953"/>
                    <a:pt x="100772" y="484900"/>
                  </a:cubicBezTo>
                  <a:cubicBezTo>
                    <a:pt x="104863" y="505142"/>
                    <a:pt x="79668" y="506131"/>
                    <a:pt x="27361" y="578251"/>
                  </a:cubicBezTo>
                  <a:cubicBezTo>
                    <a:pt x="37086" y="586251"/>
                    <a:pt x="40145" y="584524"/>
                    <a:pt x="41497" y="587544"/>
                  </a:cubicBezTo>
                  <a:cubicBezTo>
                    <a:pt x="47530" y="601132"/>
                    <a:pt x="159787" y="718578"/>
                    <a:pt x="175501" y="736295"/>
                  </a:cubicBezTo>
                  <a:cubicBezTo>
                    <a:pt x="197256" y="760841"/>
                    <a:pt x="187410" y="779366"/>
                    <a:pt x="168342" y="785283"/>
                  </a:cubicBezTo>
                  <a:cubicBezTo>
                    <a:pt x="163999" y="798992"/>
                    <a:pt x="160559" y="796442"/>
                    <a:pt x="147462" y="815443"/>
                  </a:cubicBezTo>
                  <a:cubicBezTo>
                    <a:pt x="125222" y="847729"/>
                    <a:pt x="103944" y="853117"/>
                    <a:pt x="103138" y="858011"/>
                  </a:cubicBezTo>
                  <a:cubicBezTo>
                    <a:pt x="101457" y="868197"/>
                    <a:pt x="26798" y="941184"/>
                    <a:pt x="15002" y="962563"/>
                  </a:cubicBezTo>
                  <a:cubicBezTo>
                    <a:pt x="-1995" y="993357"/>
                    <a:pt x="-13158" y="957271"/>
                    <a:pt x="30715" y="1007916"/>
                  </a:cubicBezTo>
                  <a:cubicBezTo>
                    <a:pt x="32605" y="1010094"/>
                    <a:pt x="34208" y="1012810"/>
                    <a:pt x="36566" y="1014250"/>
                  </a:cubicBezTo>
                  <a:cubicBezTo>
                    <a:pt x="65618" y="1031898"/>
                    <a:pt x="98874" y="1078934"/>
                    <a:pt x="108226" y="1082743"/>
                  </a:cubicBezTo>
                  <a:cubicBezTo>
                    <a:pt x="111814" y="1084209"/>
                    <a:pt x="116087" y="1087376"/>
                    <a:pt x="117283" y="1090760"/>
                  </a:cubicBezTo>
                  <a:cubicBezTo>
                    <a:pt x="124642" y="1111584"/>
                    <a:pt x="151423" y="1110543"/>
                    <a:pt x="163618" y="1142759"/>
                  </a:cubicBezTo>
                  <a:cubicBezTo>
                    <a:pt x="191561" y="1149301"/>
                    <a:pt x="202647" y="1183617"/>
                    <a:pt x="176463" y="1201881"/>
                  </a:cubicBezTo>
                  <a:cubicBezTo>
                    <a:pt x="174270" y="1203408"/>
                    <a:pt x="102064" y="1286261"/>
                    <a:pt x="75395" y="1314868"/>
                  </a:cubicBezTo>
                  <a:cubicBezTo>
                    <a:pt x="132477" y="1308759"/>
                    <a:pt x="196554" y="1303484"/>
                    <a:pt x="266723" y="1298938"/>
                  </a:cubicBezTo>
                  <a:cubicBezTo>
                    <a:pt x="298142" y="1267546"/>
                    <a:pt x="336243" y="1234123"/>
                    <a:pt x="340212" y="1227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2"/>
            <p:cNvSpPr/>
            <p:nvPr/>
          </p:nvSpPr>
          <p:spPr>
            <a:xfrm>
              <a:off x="19518015" y="3204705"/>
              <a:ext cx="341555" cy="518799"/>
            </a:xfrm>
            <a:custGeom>
              <a:avLst/>
              <a:gdLst/>
              <a:ahLst/>
              <a:cxnLst/>
              <a:rect l="l" t="t" r="r" b="b"/>
              <a:pathLst>
                <a:path w="341555" h="518799" extrusionOk="0">
                  <a:moveTo>
                    <a:pt x="165529" y="304826"/>
                  </a:moveTo>
                  <a:cubicBezTo>
                    <a:pt x="352628" y="197280"/>
                    <a:pt x="334635" y="212065"/>
                    <a:pt x="280690" y="132882"/>
                  </a:cubicBezTo>
                  <a:cubicBezTo>
                    <a:pt x="246143" y="85109"/>
                    <a:pt x="206439" y="41943"/>
                    <a:pt x="165347" y="0"/>
                  </a:cubicBezTo>
                  <a:cubicBezTo>
                    <a:pt x="156897" y="12815"/>
                    <a:pt x="136121" y="45986"/>
                    <a:pt x="107147" y="63643"/>
                  </a:cubicBezTo>
                  <a:cubicBezTo>
                    <a:pt x="98601" y="68849"/>
                    <a:pt x="105847" y="75139"/>
                    <a:pt x="88487" y="87243"/>
                  </a:cubicBezTo>
                  <a:cubicBezTo>
                    <a:pt x="84864" y="89777"/>
                    <a:pt x="4129" y="183302"/>
                    <a:pt x="3600" y="183866"/>
                  </a:cubicBezTo>
                  <a:cubicBezTo>
                    <a:pt x="-2632" y="190625"/>
                    <a:pt x="-2692" y="184325"/>
                    <a:pt x="19175" y="205115"/>
                  </a:cubicBezTo>
                  <a:cubicBezTo>
                    <a:pt x="25415" y="211041"/>
                    <a:pt x="32921" y="222312"/>
                    <a:pt x="36128" y="224255"/>
                  </a:cubicBezTo>
                  <a:cubicBezTo>
                    <a:pt x="65180" y="241903"/>
                    <a:pt x="98437" y="288939"/>
                    <a:pt x="107788" y="292748"/>
                  </a:cubicBezTo>
                  <a:cubicBezTo>
                    <a:pt x="111377" y="294215"/>
                    <a:pt x="115658" y="297381"/>
                    <a:pt x="116846" y="300765"/>
                  </a:cubicBezTo>
                  <a:cubicBezTo>
                    <a:pt x="124100" y="321277"/>
                    <a:pt x="150951" y="320461"/>
                    <a:pt x="163181" y="352764"/>
                  </a:cubicBezTo>
                  <a:cubicBezTo>
                    <a:pt x="191124" y="359306"/>
                    <a:pt x="202209" y="393622"/>
                    <a:pt x="176025" y="411878"/>
                  </a:cubicBezTo>
                  <a:cubicBezTo>
                    <a:pt x="173980" y="413301"/>
                    <a:pt x="96868" y="501299"/>
                    <a:pt x="82211" y="517793"/>
                  </a:cubicBezTo>
                  <a:cubicBezTo>
                    <a:pt x="142743" y="518339"/>
                    <a:pt x="199773" y="518695"/>
                    <a:pt x="252721" y="518799"/>
                  </a:cubicBezTo>
                  <a:cubicBezTo>
                    <a:pt x="428206" y="476119"/>
                    <a:pt x="314103" y="408060"/>
                    <a:pt x="165529" y="3048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17207968" y="2388689"/>
              <a:ext cx="283476" cy="1301653"/>
            </a:xfrm>
            <a:custGeom>
              <a:avLst/>
              <a:gdLst/>
              <a:ahLst/>
              <a:cxnLst/>
              <a:rect l="l" t="t" r="r" b="b"/>
              <a:pathLst>
                <a:path w="283476" h="1301653" extrusionOk="0">
                  <a:moveTo>
                    <a:pt x="273638" y="1227026"/>
                  </a:moveTo>
                  <a:cubicBezTo>
                    <a:pt x="279549" y="1206940"/>
                    <a:pt x="290825" y="1196823"/>
                    <a:pt x="266852" y="1186706"/>
                  </a:cubicBezTo>
                  <a:cubicBezTo>
                    <a:pt x="239221" y="1175045"/>
                    <a:pt x="271758" y="1184702"/>
                    <a:pt x="224010" y="1150533"/>
                  </a:cubicBezTo>
                  <a:cubicBezTo>
                    <a:pt x="205523" y="1137301"/>
                    <a:pt x="218888" y="1133588"/>
                    <a:pt x="182173" y="1100079"/>
                  </a:cubicBezTo>
                  <a:cubicBezTo>
                    <a:pt x="161433" y="1081146"/>
                    <a:pt x="141732" y="1061034"/>
                    <a:pt x="122578" y="1035915"/>
                  </a:cubicBezTo>
                  <a:cubicBezTo>
                    <a:pt x="124892" y="1032072"/>
                    <a:pt x="127717" y="1028237"/>
                    <a:pt x="131280" y="1026119"/>
                  </a:cubicBezTo>
                  <a:cubicBezTo>
                    <a:pt x="165567" y="1005686"/>
                    <a:pt x="171157" y="971032"/>
                    <a:pt x="232877" y="915406"/>
                  </a:cubicBezTo>
                  <a:cubicBezTo>
                    <a:pt x="237383" y="908508"/>
                    <a:pt x="249431" y="892969"/>
                    <a:pt x="252083" y="883372"/>
                  </a:cubicBezTo>
                  <a:cubicBezTo>
                    <a:pt x="289317" y="853872"/>
                    <a:pt x="211763" y="809274"/>
                    <a:pt x="171582" y="753562"/>
                  </a:cubicBezTo>
                  <a:cubicBezTo>
                    <a:pt x="153554" y="728565"/>
                    <a:pt x="123964" y="714248"/>
                    <a:pt x="111015" y="685138"/>
                  </a:cubicBezTo>
                  <a:cubicBezTo>
                    <a:pt x="110573" y="684149"/>
                    <a:pt x="109386" y="683203"/>
                    <a:pt x="108337" y="682813"/>
                  </a:cubicBezTo>
                  <a:cubicBezTo>
                    <a:pt x="77881" y="671464"/>
                    <a:pt x="132909" y="649295"/>
                    <a:pt x="140354" y="623604"/>
                  </a:cubicBezTo>
                  <a:cubicBezTo>
                    <a:pt x="140536" y="623005"/>
                    <a:pt x="202455" y="557592"/>
                    <a:pt x="221912" y="550399"/>
                  </a:cubicBezTo>
                  <a:cubicBezTo>
                    <a:pt x="232270" y="546573"/>
                    <a:pt x="230640" y="530999"/>
                    <a:pt x="242948" y="528882"/>
                  </a:cubicBezTo>
                  <a:cubicBezTo>
                    <a:pt x="243581" y="528777"/>
                    <a:pt x="243286" y="524326"/>
                    <a:pt x="243745" y="521958"/>
                  </a:cubicBezTo>
                  <a:cubicBezTo>
                    <a:pt x="253773" y="470158"/>
                    <a:pt x="254588" y="490757"/>
                    <a:pt x="244222" y="465785"/>
                  </a:cubicBezTo>
                  <a:cubicBezTo>
                    <a:pt x="192349" y="451278"/>
                    <a:pt x="145034" y="357198"/>
                    <a:pt x="114708" y="320878"/>
                  </a:cubicBezTo>
                  <a:cubicBezTo>
                    <a:pt x="111310" y="316800"/>
                    <a:pt x="100866" y="315680"/>
                    <a:pt x="89859" y="291559"/>
                  </a:cubicBezTo>
                  <a:cubicBezTo>
                    <a:pt x="97824" y="284670"/>
                    <a:pt x="102002" y="274952"/>
                    <a:pt x="108970" y="267742"/>
                  </a:cubicBezTo>
                  <a:cubicBezTo>
                    <a:pt x="138456" y="237209"/>
                    <a:pt x="176947" y="225600"/>
                    <a:pt x="229158" y="167076"/>
                  </a:cubicBezTo>
                  <a:cubicBezTo>
                    <a:pt x="244152" y="150270"/>
                    <a:pt x="260950" y="135893"/>
                    <a:pt x="280676" y="123980"/>
                  </a:cubicBezTo>
                  <a:cubicBezTo>
                    <a:pt x="274444" y="115338"/>
                    <a:pt x="286483" y="115251"/>
                    <a:pt x="282739" y="99191"/>
                  </a:cubicBezTo>
                  <a:cubicBezTo>
                    <a:pt x="286154" y="86723"/>
                    <a:pt x="249309" y="54610"/>
                    <a:pt x="237574" y="42385"/>
                  </a:cubicBezTo>
                  <a:cubicBezTo>
                    <a:pt x="213679" y="17492"/>
                    <a:pt x="203451" y="6186"/>
                    <a:pt x="198268" y="0"/>
                  </a:cubicBezTo>
                  <a:cubicBezTo>
                    <a:pt x="163183" y="937"/>
                    <a:pt x="128350" y="1865"/>
                    <a:pt x="93837" y="2785"/>
                  </a:cubicBezTo>
                  <a:cubicBezTo>
                    <a:pt x="106682" y="15227"/>
                    <a:pt x="111102" y="27071"/>
                    <a:pt x="123505" y="38663"/>
                  </a:cubicBezTo>
                  <a:cubicBezTo>
                    <a:pt x="227745" y="136170"/>
                    <a:pt x="184340" y="66645"/>
                    <a:pt x="91722" y="191848"/>
                  </a:cubicBezTo>
                  <a:cubicBezTo>
                    <a:pt x="82760" y="203952"/>
                    <a:pt x="50154" y="216863"/>
                    <a:pt x="41253" y="229010"/>
                  </a:cubicBezTo>
                  <a:cubicBezTo>
                    <a:pt x="32491" y="240975"/>
                    <a:pt x="26103" y="250025"/>
                    <a:pt x="18233" y="253426"/>
                  </a:cubicBezTo>
                  <a:cubicBezTo>
                    <a:pt x="292" y="261183"/>
                    <a:pt x="2849" y="284688"/>
                    <a:pt x="2017" y="286657"/>
                  </a:cubicBezTo>
                  <a:cubicBezTo>
                    <a:pt x="-3019" y="298561"/>
                    <a:pt x="2121" y="308887"/>
                    <a:pt x="9237" y="316392"/>
                  </a:cubicBezTo>
                  <a:cubicBezTo>
                    <a:pt x="25912" y="334005"/>
                    <a:pt x="29362" y="350795"/>
                    <a:pt x="50302" y="364807"/>
                  </a:cubicBezTo>
                  <a:cubicBezTo>
                    <a:pt x="58666" y="370404"/>
                    <a:pt x="79406" y="415678"/>
                    <a:pt x="86505" y="423782"/>
                  </a:cubicBezTo>
                  <a:cubicBezTo>
                    <a:pt x="93984" y="432320"/>
                    <a:pt x="104593" y="438333"/>
                    <a:pt x="111267" y="447348"/>
                  </a:cubicBezTo>
                  <a:cubicBezTo>
                    <a:pt x="147756" y="496657"/>
                    <a:pt x="118166" y="456510"/>
                    <a:pt x="157975" y="493464"/>
                  </a:cubicBezTo>
                  <a:cubicBezTo>
                    <a:pt x="147253" y="505082"/>
                    <a:pt x="137797" y="517836"/>
                    <a:pt x="127726" y="529888"/>
                  </a:cubicBezTo>
                  <a:cubicBezTo>
                    <a:pt x="92546" y="571969"/>
                    <a:pt x="80126" y="570720"/>
                    <a:pt x="75948" y="582503"/>
                  </a:cubicBezTo>
                  <a:cubicBezTo>
                    <a:pt x="68520" y="603509"/>
                    <a:pt x="34874" y="634372"/>
                    <a:pt x="29206" y="660358"/>
                  </a:cubicBezTo>
                  <a:cubicBezTo>
                    <a:pt x="22801" y="669564"/>
                    <a:pt x="13839" y="669963"/>
                    <a:pt x="15798" y="693962"/>
                  </a:cubicBezTo>
                  <a:cubicBezTo>
                    <a:pt x="17332" y="712860"/>
                    <a:pt x="35715" y="739254"/>
                    <a:pt x="43203" y="742872"/>
                  </a:cubicBezTo>
                  <a:cubicBezTo>
                    <a:pt x="80966" y="761128"/>
                    <a:pt x="83653" y="781709"/>
                    <a:pt x="102010" y="798888"/>
                  </a:cubicBezTo>
                  <a:cubicBezTo>
                    <a:pt x="198580" y="889212"/>
                    <a:pt x="168687" y="850635"/>
                    <a:pt x="150521" y="876986"/>
                  </a:cubicBezTo>
                  <a:cubicBezTo>
                    <a:pt x="32707" y="1048019"/>
                    <a:pt x="-5827" y="1039698"/>
                    <a:pt x="67385" y="1103298"/>
                  </a:cubicBezTo>
                  <a:cubicBezTo>
                    <a:pt x="151535" y="1176684"/>
                    <a:pt x="170793" y="1202732"/>
                    <a:pt x="182009" y="1212970"/>
                  </a:cubicBezTo>
                  <a:cubicBezTo>
                    <a:pt x="187686" y="1218141"/>
                    <a:pt x="181211" y="1205751"/>
                    <a:pt x="93976" y="1301020"/>
                  </a:cubicBezTo>
                  <a:cubicBezTo>
                    <a:pt x="129945" y="1301193"/>
                    <a:pt x="166087" y="1301402"/>
                    <a:pt x="202385" y="1301653"/>
                  </a:cubicBezTo>
                  <a:cubicBezTo>
                    <a:pt x="209024" y="1295640"/>
                    <a:pt x="217431" y="1287805"/>
                    <a:pt x="229297" y="1277628"/>
                  </a:cubicBezTo>
                  <a:cubicBezTo>
                    <a:pt x="249396" y="1260370"/>
                    <a:pt x="266167" y="1252431"/>
                    <a:pt x="273638" y="122702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15953602" y="2422415"/>
              <a:ext cx="280253" cy="1291241"/>
            </a:xfrm>
            <a:custGeom>
              <a:avLst/>
              <a:gdLst/>
              <a:ahLst/>
              <a:cxnLst/>
              <a:rect l="l" t="t" r="r" b="b"/>
              <a:pathLst>
                <a:path w="280253" h="1291241" extrusionOk="0">
                  <a:moveTo>
                    <a:pt x="206558" y="1267199"/>
                  </a:moveTo>
                  <a:cubicBezTo>
                    <a:pt x="280542" y="1232423"/>
                    <a:pt x="310140" y="1145874"/>
                    <a:pt x="241834" y="1123202"/>
                  </a:cubicBezTo>
                  <a:cubicBezTo>
                    <a:pt x="239130" y="1122300"/>
                    <a:pt x="236790" y="1119992"/>
                    <a:pt x="234571" y="1118031"/>
                  </a:cubicBezTo>
                  <a:cubicBezTo>
                    <a:pt x="164852" y="1056401"/>
                    <a:pt x="166733" y="1045113"/>
                    <a:pt x="162919" y="1041191"/>
                  </a:cubicBezTo>
                  <a:cubicBezTo>
                    <a:pt x="88320" y="964203"/>
                    <a:pt x="86032" y="966841"/>
                    <a:pt x="96286" y="954607"/>
                  </a:cubicBezTo>
                  <a:cubicBezTo>
                    <a:pt x="96771" y="954034"/>
                    <a:pt x="171517" y="856666"/>
                    <a:pt x="209835" y="828623"/>
                  </a:cubicBezTo>
                  <a:cubicBezTo>
                    <a:pt x="227698" y="815547"/>
                    <a:pt x="256213" y="771514"/>
                    <a:pt x="256586" y="770308"/>
                  </a:cubicBezTo>
                  <a:cubicBezTo>
                    <a:pt x="269162" y="760330"/>
                    <a:pt x="286297" y="757284"/>
                    <a:pt x="263060" y="709363"/>
                  </a:cubicBezTo>
                  <a:cubicBezTo>
                    <a:pt x="257452" y="697806"/>
                    <a:pt x="226484" y="684592"/>
                    <a:pt x="220738" y="668332"/>
                  </a:cubicBezTo>
                  <a:cubicBezTo>
                    <a:pt x="219507" y="664844"/>
                    <a:pt x="215104" y="661590"/>
                    <a:pt x="211412" y="660080"/>
                  </a:cubicBezTo>
                  <a:cubicBezTo>
                    <a:pt x="201774" y="656158"/>
                    <a:pt x="167521" y="607708"/>
                    <a:pt x="137602" y="589531"/>
                  </a:cubicBezTo>
                  <a:cubicBezTo>
                    <a:pt x="135167" y="588047"/>
                    <a:pt x="133520" y="585253"/>
                    <a:pt x="131570" y="583015"/>
                  </a:cubicBezTo>
                  <a:cubicBezTo>
                    <a:pt x="88303" y="533072"/>
                    <a:pt x="77356" y="575440"/>
                    <a:pt x="213449" y="421292"/>
                  </a:cubicBezTo>
                  <a:cubicBezTo>
                    <a:pt x="283324" y="342153"/>
                    <a:pt x="253751" y="345467"/>
                    <a:pt x="203794" y="278085"/>
                  </a:cubicBezTo>
                  <a:cubicBezTo>
                    <a:pt x="185289" y="253122"/>
                    <a:pt x="158291" y="272393"/>
                    <a:pt x="124757" y="202998"/>
                  </a:cubicBezTo>
                  <a:cubicBezTo>
                    <a:pt x="166308" y="144248"/>
                    <a:pt x="221050" y="113603"/>
                    <a:pt x="235004" y="79478"/>
                  </a:cubicBezTo>
                  <a:cubicBezTo>
                    <a:pt x="233202" y="64389"/>
                    <a:pt x="180462" y="32286"/>
                    <a:pt x="143245" y="0"/>
                  </a:cubicBezTo>
                  <a:cubicBezTo>
                    <a:pt x="98886" y="1093"/>
                    <a:pt x="74687" y="1683"/>
                    <a:pt x="74635" y="1683"/>
                  </a:cubicBezTo>
                  <a:cubicBezTo>
                    <a:pt x="64884" y="2230"/>
                    <a:pt x="54172" y="2325"/>
                    <a:pt x="42740" y="2108"/>
                  </a:cubicBezTo>
                  <a:cubicBezTo>
                    <a:pt x="64044" y="20052"/>
                    <a:pt x="132142" y="77369"/>
                    <a:pt x="132688" y="77820"/>
                  </a:cubicBezTo>
                  <a:cubicBezTo>
                    <a:pt x="123735" y="85100"/>
                    <a:pt x="113889" y="107208"/>
                    <a:pt x="93555" y="117412"/>
                  </a:cubicBezTo>
                  <a:cubicBezTo>
                    <a:pt x="90401" y="118999"/>
                    <a:pt x="67441" y="160899"/>
                    <a:pt x="66860" y="161011"/>
                  </a:cubicBezTo>
                  <a:cubicBezTo>
                    <a:pt x="54475" y="163623"/>
                    <a:pt x="58965" y="175788"/>
                    <a:pt x="49032" y="189124"/>
                  </a:cubicBezTo>
                  <a:cubicBezTo>
                    <a:pt x="-6984" y="264341"/>
                    <a:pt x="113776" y="300097"/>
                    <a:pt x="126881" y="314735"/>
                  </a:cubicBezTo>
                  <a:cubicBezTo>
                    <a:pt x="142144" y="331793"/>
                    <a:pt x="140939" y="331394"/>
                    <a:pt x="162460" y="350899"/>
                  </a:cubicBezTo>
                  <a:cubicBezTo>
                    <a:pt x="159010" y="367801"/>
                    <a:pt x="150932" y="355731"/>
                    <a:pt x="150213" y="366586"/>
                  </a:cubicBezTo>
                  <a:cubicBezTo>
                    <a:pt x="149849" y="372234"/>
                    <a:pt x="146850" y="375471"/>
                    <a:pt x="142066" y="377466"/>
                  </a:cubicBezTo>
                  <a:cubicBezTo>
                    <a:pt x="127557" y="383497"/>
                    <a:pt x="125659" y="403661"/>
                    <a:pt x="108862" y="407140"/>
                  </a:cubicBezTo>
                  <a:cubicBezTo>
                    <a:pt x="108281" y="407253"/>
                    <a:pt x="85417" y="439625"/>
                    <a:pt x="69729" y="453404"/>
                  </a:cubicBezTo>
                  <a:cubicBezTo>
                    <a:pt x="55255" y="466115"/>
                    <a:pt x="29054" y="505463"/>
                    <a:pt x="25128" y="512292"/>
                  </a:cubicBezTo>
                  <a:cubicBezTo>
                    <a:pt x="7490" y="523519"/>
                    <a:pt x="3564" y="546599"/>
                    <a:pt x="12439" y="561931"/>
                  </a:cubicBezTo>
                  <a:cubicBezTo>
                    <a:pt x="22623" y="579518"/>
                    <a:pt x="14701" y="568655"/>
                    <a:pt x="21540" y="587605"/>
                  </a:cubicBezTo>
                  <a:cubicBezTo>
                    <a:pt x="46371" y="601531"/>
                    <a:pt x="45036" y="614094"/>
                    <a:pt x="54666" y="622441"/>
                  </a:cubicBezTo>
                  <a:cubicBezTo>
                    <a:pt x="84438" y="648280"/>
                    <a:pt x="137750" y="701285"/>
                    <a:pt x="165554" y="728547"/>
                  </a:cubicBezTo>
                  <a:cubicBezTo>
                    <a:pt x="185489" y="748087"/>
                    <a:pt x="173502" y="726708"/>
                    <a:pt x="157788" y="758924"/>
                  </a:cubicBezTo>
                  <a:cubicBezTo>
                    <a:pt x="154295" y="766082"/>
                    <a:pt x="142508" y="764755"/>
                    <a:pt x="121525" y="798428"/>
                  </a:cubicBezTo>
                  <a:cubicBezTo>
                    <a:pt x="106686" y="822228"/>
                    <a:pt x="88771" y="832363"/>
                    <a:pt x="77322" y="848414"/>
                  </a:cubicBezTo>
                  <a:cubicBezTo>
                    <a:pt x="69478" y="859425"/>
                    <a:pt x="63134" y="871338"/>
                    <a:pt x="52126" y="879789"/>
                  </a:cubicBezTo>
                  <a:cubicBezTo>
                    <a:pt x="47394" y="883416"/>
                    <a:pt x="60282" y="872344"/>
                    <a:pt x="27962" y="915424"/>
                  </a:cubicBezTo>
                  <a:cubicBezTo>
                    <a:pt x="-6594" y="961505"/>
                    <a:pt x="-9879" y="942963"/>
                    <a:pt x="22346" y="1011482"/>
                  </a:cubicBezTo>
                  <a:cubicBezTo>
                    <a:pt x="35373" y="1017833"/>
                    <a:pt x="41032" y="1030857"/>
                    <a:pt x="49075" y="1041659"/>
                  </a:cubicBezTo>
                  <a:cubicBezTo>
                    <a:pt x="58895" y="1054874"/>
                    <a:pt x="99848" y="1086231"/>
                    <a:pt x="107310" y="1112590"/>
                  </a:cubicBezTo>
                  <a:cubicBezTo>
                    <a:pt x="109451" y="1120165"/>
                    <a:pt x="146226" y="1136998"/>
                    <a:pt x="153039" y="1160060"/>
                  </a:cubicBezTo>
                  <a:cubicBezTo>
                    <a:pt x="154469" y="1164928"/>
                    <a:pt x="154893" y="1152520"/>
                    <a:pt x="175781" y="1179331"/>
                  </a:cubicBezTo>
                  <a:cubicBezTo>
                    <a:pt x="165025" y="1192042"/>
                    <a:pt x="150880" y="1201430"/>
                    <a:pt x="140705" y="1214757"/>
                  </a:cubicBezTo>
                  <a:cubicBezTo>
                    <a:pt x="139422" y="1216440"/>
                    <a:pt x="130703" y="1215911"/>
                    <a:pt x="128632" y="1219529"/>
                  </a:cubicBezTo>
                  <a:cubicBezTo>
                    <a:pt x="124662" y="1226436"/>
                    <a:pt x="86552" y="1259858"/>
                    <a:pt x="55151" y="1291241"/>
                  </a:cubicBezTo>
                  <a:cubicBezTo>
                    <a:pt x="98929" y="1288404"/>
                    <a:pt x="145065" y="1285862"/>
                    <a:pt x="193332" y="1283580"/>
                  </a:cubicBezTo>
                  <a:cubicBezTo>
                    <a:pt x="201948" y="1276127"/>
                    <a:pt x="199044" y="1270739"/>
                    <a:pt x="206558" y="1267199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19152317" y="2332777"/>
              <a:ext cx="283511" cy="1386284"/>
            </a:xfrm>
            <a:custGeom>
              <a:avLst/>
              <a:gdLst/>
              <a:ahLst/>
              <a:cxnLst/>
              <a:rect l="l" t="t" r="r" b="b"/>
              <a:pathLst>
                <a:path w="283511" h="1386284" extrusionOk="0">
                  <a:moveTo>
                    <a:pt x="276100" y="1272422"/>
                  </a:moveTo>
                  <a:cubicBezTo>
                    <a:pt x="296641" y="1244908"/>
                    <a:pt x="256642" y="1243026"/>
                    <a:pt x="253513" y="1234505"/>
                  </a:cubicBezTo>
                  <a:cubicBezTo>
                    <a:pt x="245669" y="1213161"/>
                    <a:pt x="219720" y="1209525"/>
                    <a:pt x="213219" y="1195122"/>
                  </a:cubicBezTo>
                  <a:cubicBezTo>
                    <a:pt x="198104" y="1161596"/>
                    <a:pt x="167994" y="1151366"/>
                    <a:pt x="122569" y="1091801"/>
                  </a:cubicBezTo>
                  <a:cubicBezTo>
                    <a:pt x="132181" y="1075819"/>
                    <a:pt x="139245" y="1084608"/>
                    <a:pt x="166633" y="1046709"/>
                  </a:cubicBezTo>
                  <a:cubicBezTo>
                    <a:pt x="221531" y="970772"/>
                    <a:pt x="229626" y="985010"/>
                    <a:pt x="250228" y="944239"/>
                  </a:cubicBezTo>
                  <a:cubicBezTo>
                    <a:pt x="263480" y="917966"/>
                    <a:pt x="279263" y="924343"/>
                    <a:pt x="216062" y="858523"/>
                  </a:cubicBezTo>
                  <a:cubicBezTo>
                    <a:pt x="200808" y="842636"/>
                    <a:pt x="184340" y="827165"/>
                    <a:pt x="171565" y="809456"/>
                  </a:cubicBezTo>
                  <a:cubicBezTo>
                    <a:pt x="153545" y="784459"/>
                    <a:pt x="123947" y="770143"/>
                    <a:pt x="110998" y="741033"/>
                  </a:cubicBezTo>
                  <a:cubicBezTo>
                    <a:pt x="109646" y="737987"/>
                    <a:pt x="106630" y="739662"/>
                    <a:pt x="96931" y="731844"/>
                  </a:cubicBezTo>
                  <a:cubicBezTo>
                    <a:pt x="107869" y="717398"/>
                    <a:pt x="194351" y="616463"/>
                    <a:pt x="221895" y="606277"/>
                  </a:cubicBezTo>
                  <a:cubicBezTo>
                    <a:pt x="232244" y="602450"/>
                    <a:pt x="230623" y="586876"/>
                    <a:pt x="242931" y="584759"/>
                  </a:cubicBezTo>
                  <a:cubicBezTo>
                    <a:pt x="243502" y="584663"/>
                    <a:pt x="241518" y="588698"/>
                    <a:pt x="250428" y="543935"/>
                  </a:cubicBezTo>
                  <a:cubicBezTo>
                    <a:pt x="254484" y="538617"/>
                    <a:pt x="250263" y="536257"/>
                    <a:pt x="244213" y="521663"/>
                  </a:cubicBezTo>
                  <a:cubicBezTo>
                    <a:pt x="188526" y="506088"/>
                    <a:pt x="123852" y="380876"/>
                    <a:pt x="113520" y="375384"/>
                  </a:cubicBezTo>
                  <a:cubicBezTo>
                    <a:pt x="101603" y="369059"/>
                    <a:pt x="94964" y="358621"/>
                    <a:pt x="89859" y="347437"/>
                  </a:cubicBezTo>
                  <a:cubicBezTo>
                    <a:pt x="92832" y="344868"/>
                    <a:pt x="95484" y="341632"/>
                    <a:pt x="98093" y="338031"/>
                  </a:cubicBezTo>
                  <a:cubicBezTo>
                    <a:pt x="127267" y="297798"/>
                    <a:pt x="167326" y="285217"/>
                    <a:pt x="198277" y="253816"/>
                  </a:cubicBezTo>
                  <a:cubicBezTo>
                    <a:pt x="241422" y="210043"/>
                    <a:pt x="252906" y="196629"/>
                    <a:pt x="280668" y="179857"/>
                  </a:cubicBezTo>
                  <a:cubicBezTo>
                    <a:pt x="274444" y="171224"/>
                    <a:pt x="286223" y="170972"/>
                    <a:pt x="282912" y="155632"/>
                  </a:cubicBezTo>
                  <a:cubicBezTo>
                    <a:pt x="277703" y="130990"/>
                    <a:pt x="183239" y="43895"/>
                    <a:pt x="146222" y="0"/>
                  </a:cubicBezTo>
                  <a:cubicBezTo>
                    <a:pt x="112290" y="1189"/>
                    <a:pt x="77196" y="2395"/>
                    <a:pt x="41071" y="3618"/>
                  </a:cubicBezTo>
                  <a:cubicBezTo>
                    <a:pt x="47338" y="21006"/>
                    <a:pt x="59307" y="35947"/>
                    <a:pt x="64698" y="38550"/>
                  </a:cubicBezTo>
                  <a:cubicBezTo>
                    <a:pt x="102582" y="56875"/>
                    <a:pt x="105087" y="77343"/>
                    <a:pt x="123505" y="94566"/>
                  </a:cubicBezTo>
                  <a:cubicBezTo>
                    <a:pt x="227147" y="191510"/>
                    <a:pt x="184202" y="122748"/>
                    <a:pt x="91722" y="247751"/>
                  </a:cubicBezTo>
                  <a:cubicBezTo>
                    <a:pt x="82760" y="259855"/>
                    <a:pt x="50154" y="272766"/>
                    <a:pt x="41253" y="284913"/>
                  </a:cubicBezTo>
                  <a:cubicBezTo>
                    <a:pt x="32491" y="296878"/>
                    <a:pt x="26103" y="305937"/>
                    <a:pt x="18233" y="309329"/>
                  </a:cubicBezTo>
                  <a:cubicBezTo>
                    <a:pt x="301" y="317086"/>
                    <a:pt x="2849" y="340591"/>
                    <a:pt x="2017" y="342560"/>
                  </a:cubicBezTo>
                  <a:cubicBezTo>
                    <a:pt x="-3019" y="354465"/>
                    <a:pt x="2121" y="364790"/>
                    <a:pt x="9237" y="372295"/>
                  </a:cubicBezTo>
                  <a:cubicBezTo>
                    <a:pt x="25912" y="389909"/>
                    <a:pt x="29362" y="406698"/>
                    <a:pt x="50302" y="420710"/>
                  </a:cubicBezTo>
                  <a:cubicBezTo>
                    <a:pt x="58666" y="426307"/>
                    <a:pt x="79406" y="471581"/>
                    <a:pt x="86505" y="479685"/>
                  </a:cubicBezTo>
                  <a:cubicBezTo>
                    <a:pt x="93985" y="488223"/>
                    <a:pt x="104593" y="494236"/>
                    <a:pt x="111267" y="503251"/>
                  </a:cubicBezTo>
                  <a:cubicBezTo>
                    <a:pt x="149437" y="554833"/>
                    <a:pt x="112844" y="507485"/>
                    <a:pt x="157983" y="549367"/>
                  </a:cubicBezTo>
                  <a:cubicBezTo>
                    <a:pt x="147262" y="560985"/>
                    <a:pt x="137806" y="573739"/>
                    <a:pt x="127735" y="585791"/>
                  </a:cubicBezTo>
                  <a:cubicBezTo>
                    <a:pt x="92537" y="627899"/>
                    <a:pt x="80134" y="626615"/>
                    <a:pt x="75957" y="638406"/>
                  </a:cubicBezTo>
                  <a:cubicBezTo>
                    <a:pt x="68538" y="659386"/>
                    <a:pt x="34883" y="690292"/>
                    <a:pt x="29214" y="716261"/>
                  </a:cubicBezTo>
                  <a:cubicBezTo>
                    <a:pt x="22792" y="725484"/>
                    <a:pt x="13848" y="725866"/>
                    <a:pt x="15806" y="749866"/>
                  </a:cubicBezTo>
                  <a:cubicBezTo>
                    <a:pt x="17340" y="768763"/>
                    <a:pt x="35724" y="795157"/>
                    <a:pt x="43212" y="798776"/>
                  </a:cubicBezTo>
                  <a:cubicBezTo>
                    <a:pt x="89530" y="821178"/>
                    <a:pt x="59714" y="824016"/>
                    <a:pt x="170195" y="917020"/>
                  </a:cubicBezTo>
                  <a:cubicBezTo>
                    <a:pt x="152618" y="933211"/>
                    <a:pt x="153970" y="927918"/>
                    <a:pt x="150529" y="932881"/>
                  </a:cubicBezTo>
                  <a:cubicBezTo>
                    <a:pt x="70418" y="1049208"/>
                    <a:pt x="55433" y="1046405"/>
                    <a:pt x="32846" y="1102074"/>
                  </a:cubicBezTo>
                  <a:cubicBezTo>
                    <a:pt x="21345" y="1130429"/>
                    <a:pt x="54843" y="1148260"/>
                    <a:pt x="67393" y="1159192"/>
                  </a:cubicBezTo>
                  <a:cubicBezTo>
                    <a:pt x="151543" y="1232570"/>
                    <a:pt x="170776" y="1258609"/>
                    <a:pt x="182017" y="1268864"/>
                  </a:cubicBezTo>
                  <a:cubicBezTo>
                    <a:pt x="184747" y="1271355"/>
                    <a:pt x="186888" y="1266799"/>
                    <a:pt x="158685" y="1291068"/>
                  </a:cubicBezTo>
                  <a:cubicBezTo>
                    <a:pt x="109958" y="1332967"/>
                    <a:pt x="84815" y="1366866"/>
                    <a:pt x="73261" y="1384801"/>
                  </a:cubicBezTo>
                  <a:cubicBezTo>
                    <a:pt x="106032" y="1385322"/>
                    <a:pt x="138239" y="1385816"/>
                    <a:pt x="169866" y="1386285"/>
                  </a:cubicBezTo>
                  <a:cubicBezTo>
                    <a:pt x="185684" y="1372055"/>
                    <a:pt x="209874" y="1349001"/>
                    <a:pt x="256052" y="1311996"/>
                  </a:cubicBezTo>
                  <a:cubicBezTo>
                    <a:pt x="268178" y="1298990"/>
                    <a:pt x="273292" y="1288135"/>
                    <a:pt x="276100" y="12724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16553519" y="2405955"/>
              <a:ext cx="292209" cy="1285662"/>
            </a:xfrm>
            <a:custGeom>
              <a:avLst/>
              <a:gdLst/>
              <a:ahLst/>
              <a:cxnLst/>
              <a:rect l="l" t="t" r="r" b="b"/>
              <a:pathLst>
                <a:path w="292209" h="1285662" extrusionOk="0">
                  <a:moveTo>
                    <a:pt x="263052" y="1167452"/>
                  </a:moveTo>
                  <a:cubicBezTo>
                    <a:pt x="250493" y="1134273"/>
                    <a:pt x="222914" y="1135349"/>
                    <a:pt x="215330" y="1113901"/>
                  </a:cubicBezTo>
                  <a:cubicBezTo>
                    <a:pt x="214100" y="1110413"/>
                    <a:pt x="209697" y="1107159"/>
                    <a:pt x="205996" y="1105649"/>
                  </a:cubicBezTo>
                  <a:cubicBezTo>
                    <a:pt x="196358" y="1101727"/>
                    <a:pt x="162105" y="1053277"/>
                    <a:pt x="132186" y="1035100"/>
                  </a:cubicBezTo>
                  <a:cubicBezTo>
                    <a:pt x="128008" y="1032566"/>
                    <a:pt x="134153" y="1034119"/>
                    <a:pt x="94657" y="997712"/>
                  </a:cubicBezTo>
                  <a:cubicBezTo>
                    <a:pt x="216596" y="854991"/>
                    <a:pt x="259941" y="824415"/>
                    <a:pt x="267914" y="799279"/>
                  </a:cubicBezTo>
                  <a:cubicBezTo>
                    <a:pt x="331150" y="779635"/>
                    <a:pt x="233514" y="713528"/>
                    <a:pt x="197840" y="664037"/>
                  </a:cubicBezTo>
                  <a:cubicBezTo>
                    <a:pt x="179812" y="639040"/>
                    <a:pt x="150222" y="624723"/>
                    <a:pt x="137274" y="595613"/>
                  </a:cubicBezTo>
                  <a:cubicBezTo>
                    <a:pt x="135895" y="592498"/>
                    <a:pt x="132723" y="594277"/>
                    <a:pt x="122713" y="586043"/>
                  </a:cubicBezTo>
                  <a:cubicBezTo>
                    <a:pt x="176952" y="511259"/>
                    <a:pt x="202555" y="510843"/>
                    <a:pt x="198325" y="489889"/>
                  </a:cubicBezTo>
                  <a:cubicBezTo>
                    <a:pt x="247364" y="448745"/>
                    <a:pt x="224162" y="451313"/>
                    <a:pt x="238047" y="445630"/>
                  </a:cubicBezTo>
                  <a:cubicBezTo>
                    <a:pt x="239261" y="445135"/>
                    <a:pt x="238073" y="437942"/>
                    <a:pt x="237397" y="433951"/>
                  </a:cubicBezTo>
                  <a:cubicBezTo>
                    <a:pt x="237033" y="431790"/>
                    <a:pt x="234615" y="429890"/>
                    <a:pt x="234476" y="427782"/>
                  </a:cubicBezTo>
                  <a:cubicBezTo>
                    <a:pt x="233809" y="417517"/>
                    <a:pt x="233419" y="414160"/>
                    <a:pt x="229345" y="412069"/>
                  </a:cubicBezTo>
                  <a:cubicBezTo>
                    <a:pt x="228920" y="382265"/>
                    <a:pt x="217558" y="386369"/>
                    <a:pt x="204479" y="364746"/>
                  </a:cubicBezTo>
                  <a:cubicBezTo>
                    <a:pt x="195205" y="349424"/>
                    <a:pt x="181260" y="337103"/>
                    <a:pt x="175505" y="319489"/>
                  </a:cubicBezTo>
                  <a:cubicBezTo>
                    <a:pt x="174803" y="317355"/>
                    <a:pt x="172454" y="315802"/>
                    <a:pt x="171050" y="313841"/>
                  </a:cubicBezTo>
                  <a:cubicBezTo>
                    <a:pt x="160224" y="298891"/>
                    <a:pt x="166959" y="272731"/>
                    <a:pt x="161126" y="267638"/>
                  </a:cubicBezTo>
                  <a:cubicBezTo>
                    <a:pt x="161472" y="267152"/>
                    <a:pt x="162027" y="266710"/>
                    <a:pt x="162209" y="266198"/>
                  </a:cubicBezTo>
                  <a:cubicBezTo>
                    <a:pt x="172176" y="239196"/>
                    <a:pt x="195976" y="222346"/>
                    <a:pt x="211023" y="199102"/>
                  </a:cubicBezTo>
                  <a:cubicBezTo>
                    <a:pt x="225904" y="176100"/>
                    <a:pt x="372233" y="138192"/>
                    <a:pt x="231746" y="31730"/>
                  </a:cubicBezTo>
                  <a:cubicBezTo>
                    <a:pt x="214802" y="18889"/>
                    <a:pt x="202754" y="8451"/>
                    <a:pt x="193810" y="0"/>
                  </a:cubicBezTo>
                  <a:cubicBezTo>
                    <a:pt x="151280" y="1093"/>
                    <a:pt x="110067" y="2152"/>
                    <a:pt x="70328" y="3167"/>
                  </a:cubicBezTo>
                  <a:cubicBezTo>
                    <a:pt x="87220" y="17475"/>
                    <a:pt x="105595" y="32624"/>
                    <a:pt x="114747" y="46671"/>
                  </a:cubicBezTo>
                  <a:cubicBezTo>
                    <a:pt x="131154" y="71842"/>
                    <a:pt x="161767" y="78593"/>
                    <a:pt x="185888" y="107381"/>
                  </a:cubicBezTo>
                  <a:cubicBezTo>
                    <a:pt x="190716" y="113151"/>
                    <a:pt x="192336" y="111919"/>
                    <a:pt x="199296" y="116023"/>
                  </a:cubicBezTo>
                  <a:cubicBezTo>
                    <a:pt x="198958" y="116596"/>
                    <a:pt x="102405" y="215821"/>
                    <a:pt x="84369" y="216238"/>
                  </a:cubicBezTo>
                  <a:cubicBezTo>
                    <a:pt x="74644" y="246276"/>
                    <a:pt x="71585" y="252350"/>
                    <a:pt x="74150" y="259083"/>
                  </a:cubicBezTo>
                  <a:cubicBezTo>
                    <a:pt x="118370" y="375176"/>
                    <a:pt x="49397" y="228498"/>
                    <a:pt x="164099" y="419635"/>
                  </a:cubicBezTo>
                  <a:cubicBezTo>
                    <a:pt x="166083" y="422958"/>
                    <a:pt x="166361" y="419261"/>
                    <a:pt x="158517" y="425005"/>
                  </a:cubicBezTo>
                  <a:cubicBezTo>
                    <a:pt x="111324" y="459582"/>
                    <a:pt x="135124" y="456684"/>
                    <a:pt x="120633" y="468432"/>
                  </a:cubicBezTo>
                  <a:cubicBezTo>
                    <a:pt x="94258" y="489802"/>
                    <a:pt x="54164" y="547710"/>
                    <a:pt x="53063" y="551363"/>
                  </a:cubicBezTo>
                  <a:cubicBezTo>
                    <a:pt x="39568" y="555033"/>
                    <a:pt x="43399" y="569306"/>
                    <a:pt x="37367" y="577713"/>
                  </a:cubicBezTo>
                  <a:cubicBezTo>
                    <a:pt x="27391" y="591579"/>
                    <a:pt x="35520" y="636922"/>
                    <a:pt x="69453" y="653339"/>
                  </a:cubicBezTo>
                  <a:cubicBezTo>
                    <a:pt x="107302" y="671646"/>
                    <a:pt x="109859" y="692149"/>
                    <a:pt x="128260" y="709355"/>
                  </a:cubicBezTo>
                  <a:cubicBezTo>
                    <a:pt x="210988" y="786732"/>
                    <a:pt x="184934" y="752833"/>
                    <a:pt x="168163" y="781500"/>
                  </a:cubicBezTo>
                  <a:cubicBezTo>
                    <a:pt x="158855" y="797422"/>
                    <a:pt x="143774" y="808814"/>
                    <a:pt x="134205" y="824588"/>
                  </a:cubicBezTo>
                  <a:cubicBezTo>
                    <a:pt x="133131" y="826376"/>
                    <a:pt x="124368" y="826862"/>
                    <a:pt x="122704" y="830627"/>
                  </a:cubicBezTo>
                  <a:cubicBezTo>
                    <a:pt x="122453" y="831209"/>
                    <a:pt x="20318" y="956915"/>
                    <a:pt x="16652" y="959761"/>
                  </a:cubicBezTo>
                  <a:cubicBezTo>
                    <a:pt x="-3092" y="975032"/>
                    <a:pt x="5168" y="995604"/>
                    <a:pt x="1718" y="1002606"/>
                  </a:cubicBezTo>
                  <a:cubicBezTo>
                    <a:pt x="-3855" y="1013912"/>
                    <a:pt x="4717" y="1017087"/>
                    <a:pt x="18931" y="1027447"/>
                  </a:cubicBezTo>
                  <a:cubicBezTo>
                    <a:pt x="63264" y="1096686"/>
                    <a:pt x="207252" y="1199591"/>
                    <a:pt x="180965" y="1211148"/>
                  </a:cubicBezTo>
                  <a:cubicBezTo>
                    <a:pt x="180514" y="1211347"/>
                    <a:pt x="135445" y="1262722"/>
                    <a:pt x="115380" y="1285662"/>
                  </a:cubicBezTo>
                  <a:cubicBezTo>
                    <a:pt x="151635" y="1285185"/>
                    <a:pt x="188401" y="1284786"/>
                    <a:pt x="225644" y="1284448"/>
                  </a:cubicBezTo>
                  <a:cubicBezTo>
                    <a:pt x="245709" y="1261932"/>
                    <a:pt x="276044" y="1228492"/>
                    <a:pt x="276278" y="1228336"/>
                  </a:cubicBezTo>
                  <a:cubicBezTo>
                    <a:pt x="303259" y="1209543"/>
                    <a:pt x="291836" y="1174194"/>
                    <a:pt x="263052" y="116745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17896930" y="2372628"/>
              <a:ext cx="282910" cy="1325644"/>
            </a:xfrm>
            <a:custGeom>
              <a:avLst/>
              <a:gdLst/>
              <a:ahLst/>
              <a:cxnLst/>
              <a:rect l="l" t="t" r="r" b="b"/>
              <a:pathLst>
                <a:path w="282910" h="1325644" extrusionOk="0">
                  <a:moveTo>
                    <a:pt x="252623" y="1282296"/>
                  </a:moveTo>
                  <a:cubicBezTo>
                    <a:pt x="263795" y="1269324"/>
                    <a:pt x="295361" y="1250756"/>
                    <a:pt x="277602" y="1204970"/>
                  </a:cubicBezTo>
                  <a:cubicBezTo>
                    <a:pt x="281147" y="1194931"/>
                    <a:pt x="253715" y="1176615"/>
                    <a:pt x="242829" y="1172997"/>
                  </a:cubicBezTo>
                  <a:cubicBezTo>
                    <a:pt x="233321" y="1169847"/>
                    <a:pt x="179073" y="1112044"/>
                    <a:pt x="171723" y="1104001"/>
                  </a:cubicBezTo>
                  <a:cubicBezTo>
                    <a:pt x="168378" y="1100339"/>
                    <a:pt x="167338" y="1094517"/>
                    <a:pt x="163906" y="1090968"/>
                  </a:cubicBezTo>
                  <a:cubicBezTo>
                    <a:pt x="66339" y="990285"/>
                    <a:pt x="93536" y="1019907"/>
                    <a:pt x="104700" y="996584"/>
                  </a:cubicBezTo>
                  <a:cubicBezTo>
                    <a:pt x="114234" y="976672"/>
                    <a:pt x="186995" y="895832"/>
                    <a:pt x="210812" y="878401"/>
                  </a:cubicBezTo>
                  <a:cubicBezTo>
                    <a:pt x="237707" y="858705"/>
                    <a:pt x="240116" y="833109"/>
                    <a:pt x="274629" y="807261"/>
                  </a:cubicBezTo>
                  <a:cubicBezTo>
                    <a:pt x="281962" y="745041"/>
                    <a:pt x="230799" y="743809"/>
                    <a:pt x="221716" y="718118"/>
                  </a:cubicBezTo>
                  <a:cubicBezTo>
                    <a:pt x="220485" y="714630"/>
                    <a:pt x="216082" y="711376"/>
                    <a:pt x="212381" y="709867"/>
                  </a:cubicBezTo>
                  <a:cubicBezTo>
                    <a:pt x="202743" y="705945"/>
                    <a:pt x="168491" y="657495"/>
                    <a:pt x="138571" y="639317"/>
                  </a:cubicBezTo>
                  <a:cubicBezTo>
                    <a:pt x="134732" y="636983"/>
                    <a:pt x="138077" y="635465"/>
                    <a:pt x="102048" y="602849"/>
                  </a:cubicBezTo>
                  <a:cubicBezTo>
                    <a:pt x="113324" y="580230"/>
                    <a:pt x="111564" y="583058"/>
                    <a:pt x="174480" y="515034"/>
                  </a:cubicBezTo>
                  <a:cubicBezTo>
                    <a:pt x="290897" y="389171"/>
                    <a:pt x="265295" y="409509"/>
                    <a:pt x="204771" y="327871"/>
                  </a:cubicBezTo>
                  <a:cubicBezTo>
                    <a:pt x="196104" y="316175"/>
                    <a:pt x="161479" y="304748"/>
                    <a:pt x="152153" y="293581"/>
                  </a:cubicBezTo>
                  <a:cubicBezTo>
                    <a:pt x="106165" y="238485"/>
                    <a:pt x="136821" y="254675"/>
                    <a:pt x="140045" y="229669"/>
                  </a:cubicBezTo>
                  <a:cubicBezTo>
                    <a:pt x="277255" y="102618"/>
                    <a:pt x="241269" y="136170"/>
                    <a:pt x="181526" y="81031"/>
                  </a:cubicBezTo>
                  <a:cubicBezTo>
                    <a:pt x="135200" y="38324"/>
                    <a:pt x="109883" y="13987"/>
                    <a:pt x="96258" y="0"/>
                  </a:cubicBezTo>
                  <a:cubicBezTo>
                    <a:pt x="64181" y="894"/>
                    <a:pt x="32077" y="1787"/>
                    <a:pt x="0" y="2681"/>
                  </a:cubicBezTo>
                  <a:cubicBezTo>
                    <a:pt x="20177" y="35973"/>
                    <a:pt x="55765" y="64233"/>
                    <a:pt x="133657" y="127598"/>
                  </a:cubicBezTo>
                  <a:cubicBezTo>
                    <a:pt x="124678" y="134912"/>
                    <a:pt x="114936" y="156951"/>
                    <a:pt x="94525" y="167189"/>
                  </a:cubicBezTo>
                  <a:cubicBezTo>
                    <a:pt x="91370" y="168777"/>
                    <a:pt x="68410" y="210676"/>
                    <a:pt x="67829" y="210789"/>
                  </a:cubicBezTo>
                  <a:cubicBezTo>
                    <a:pt x="55435" y="213401"/>
                    <a:pt x="59934" y="225565"/>
                    <a:pt x="50001" y="238901"/>
                  </a:cubicBezTo>
                  <a:cubicBezTo>
                    <a:pt x="-6656" y="314978"/>
                    <a:pt x="113618" y="348625"/>
                    <a:pt x="127850" y="364512"/>
                  </a:cubicBezTo>
                  <a:cubicBezTo>
                    <a:pt x="143139" y="381596"/>
                    <a:pt x="141960" y="381215"/>
                    <a:pt x="163429" y="400676"/>
                  </a:cubicBezTo>
                  <a:cubicBezTo>
                    <a:pt x="159971" y="417578"/>
                    <a:pt x="151901" y="405509"/>
                    <a:pt x="151182" y="416363"/>
                  </a:cubicBezTo>
                  <a:cubicBezTo>
                    <a:pt x="150818" y="422012"/>
                    <a:pt x="147819" y="425248"/>
                    <a:pt x="143035" y="427244"/>
                  </a:cubicBezTo>
                  <a:cubicBezTo>
                    <a:pt x="128526" y="433274"/>
                    <a:pt x="126628" y="453439"/>
                    <a:pt x="109831" y="456918"/>
                  </a:cubicBezTo>
                  <a:cubicBezTo>
                    <a:pt x="109259" y="457031"/>
                    <a:pt x="86386" y="489403"/>
                    <a:pt x="70699" y="503181"/>
                  </a:cubicBezTo>
                  <a:cubicBezTo>
                    <a:pt x="56224" y="515893"/>
                    <a:pt x="30023" y="555241"/>
                    <a:pt x="26097" y="562069"/>
                  </a:cubicBezTo>
                  <a:cubicBezTo>
                    <a:pt x="8459" y="573314"/>
                    <a:pt x="4542" y="596377"/>
                    <a:pt x="13408" y="611708"/>
                  </a:cubicBezTo>
                  <a:cubicBezTo>
                    <a:pt x="23523" y="629183"/>
                    <a:pt x="15722" y="618597"/>
                    <a:pt x="22509" y="637382"/>
                  </a:cubicBezTo>
                  <a:cubicBezTo>
                    <a:pt x="47358" y="651326"/>
                    <a:pt x="45988" y="663855"/>
                    <a:pt x="55635" y="672219"/>
                  </a:cubicBezTo>
                  <a:cubicBezTo>
                    <a:pt x="72544" y="686882"/>
                    <a:pt x="114901" y="727402"/>
                    <a:pt x="115439" y="727975"/>
                  </a:cubicBezTo>
                  <a:cubicBezTo>
                    <a:pt x="198826" y="817491"/>
                    <a:pt x="178614" y="767982"/>
                    <a:pt x="158749" y="808693"/>
                  </a:cubicBezTo>
                  <a:cubicBezTo>
                    <a:pt x="155256" y="815851"/>
                    <a:pt x="143468" y="814524"/>
                    <a:pt x="122485" y="848197"/>
                  </a:cubicBezTo>
                  <a:cubicBezTo>
                    <a:pt x="107655" y="872006"/>
                    <a:pt x="89757" y="882079"/>
                    <a:pt x="78282" y="898183"/>
                  </a:cubicBezTo>
                  <a:cubicBezTo>
                    <a:pt x="70439" y="909194"/>
                    <a:pt x="64094" y="921107"/>
                    <a:pt x="53087" y="929558"/>
                  </a:cubicBezTo>
                  <a:cubicBezTo>
                    <a:pt x="52515" y="930000"/>
                    <a:pt x="25698" y="976802"/>
                    <a:pt x="15809" y="977288"/>
                  </a:cubicBezTo>
                  <a:cubicBezTo>
                    <a:pt x="-3874" y="1011760"/>
                    <a:pt x="-6440" y="997990"/>
                    <a:pt x="23306" y="1061260"/>
                  </a:cubicBezTo>
                  <a:cubicBezTo>
                    <a:pt x="36368" y="1067628"/>
                    <a:pt x="42036" y="1080652"/>
                    <a:pt x="50071" y="1091454"/>
                  </a:cubicBezTo>
                  <a:cubicBezTo>
                    <a:pt x="59890" y="1104669"/>
                    <a:pt x="100843" y="1136026"/>
                    <a:pt x="108305" y="1162385"/>
                  </a:cubicBezTo>
                  <a:cubicBezTo>
                    <a:pt x="110438" y="1169908"/>
                    <a:pt x="147290" y="1187018"/>
                    <a:pt x="154034" y="1209846"/>
                  </a:cubicBezTo>
                  <a:cubicBezTo>
                    <a:pt x="155472" y="1214714"/>
                    <a:pt x="155888" y="1202306"/>
                    <a:pt x="176776" y="1229117"/>
                  </a:cubicBezTo>
                  <a:cubicBezTo>
                    <a:pt x="166012" y="1241811"/>
                    <a:pt x="151867" y="1251199"/>
                    <a:pt x="141691" y="1264526"/>
                  </a:cubicBezTo>
                  <a:cubicBezTo>
                    <a:pt x="140409" y="1266209"/>
                    <a:pt x="131690" y="1265680"/>
                    <a:pt x="129618" y="1269298"/>
                  </a:cubicBezTo>
                  <a:cubicBezTo>
                    <a:pt x="127451" y="1273073"/>
                    <a:pt x="98642" y="1300066"/>
                    <a:pt x="73897" y="1323779"/>
                  </a:cubicBezTo>
                  <a:cubicBezTo>
                    <a:pt x="116236" y="1324377"/>
                    <a:pt x="158523" y="1325002"/>
                    <a:pt x="200698" y="1325644"/>
                  </a:cubicBezTo>
                  <a:cubicBezTo>
                    <a:pt x="201409" y="1324256"/>
                    <a:pt x="202041" y="1322729"/>
                    <a:pt x="202527" y="1320959"/>
                  </a:cubicBezTo>
                  <a:cubicBezTo>
                    <a:pt x="203905" y="1316065"/>
                    <a:pt x="226179" y="1313020"/>
                    <a:pt x="252623" y="128229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18497954" y="2353887"/>
              <a:ext cx="292052" cy="1354710"/>
            </a:xfrm>
            <a:custGeom>
              <a:avLst/>
              <a:gdLst/>
              <a:ahLst/>
              <a:cxnLst/>
              <a:rect l="l" t="t" r="r" b="b"/>
              <a:pathLst>
                <a:path w="292052" h="1354710" extrusionOk="0">
                  <a:moveTo>
                    <a:pt x="218599" y="1343622"/>
                  </a:moveTo>
                  <a:cubicBezTo>
                    <a:pt x="236948" y="1326399"/>
                    <a:pt x="272344" y="1283085"/>
                    <a:pt x="276184" y="1280413"/>
                  </a:cubicBezTo>
                  <a:cubicBezTo>
                    <a:pt x="303156" y="1261611"/>
                    <a:pt x="291733" y="1226254"/>
                    <a:pt x="262949" y="1219521"/>
                  </a:cubicBezTo>
                  <a:cubicBezTo>
                    <a:pt x="250390" y="1186341"/>
                    <a:pt x="222811" y="1187409"/>
                    <a:pt x="215228" y="1165969"/>
                  </a:cubicBezTo>
                  <a:cubicBezTo>
                    <a:pt x="213997" y="1162481"/>
                    <a:pt x="209594" y="1159227"/>
                    <a:pt x="205893" y="1157717"/>
                  </a:cubicBezTo>
                  <a:cubicBezTo>
                    <a:pt x="196255" y="1153796"/>
                    <a:pt x="162002" y="1105345"/>
                    <a:pt x="132083" y="1087168"/>
                  </a:cubicBezTo>
                  <a:cubicBezTo>
                    <a:pt x="129648" y="1085684"/>
                    <a:pt x="128001" y="1082890"/>
                    <a:pt x="126051" y="1080643"/>
                  </a:cubicBezTo>
                  <a:cubicBezTo>
                    <a:pt x="80860" y="1028480"/>
                    <a:pt x="92361" y="1065641"/>
                    <a:pt x="109869" y="1033928"/>
                  </a:cubicBezTo>
                  <a:cubicBezTo>
                    <a:pt x="122046" y="1011864"/>
                    <a:pt x="198907" y="936751"/>
                    <a:pt x="200649" y="926243"/>
                  </a:cubicBezTo>
                  <a:cubicBezTo>
                    <a:pt x="201481" y="921194"/>
                    <a:pt x="223401" y="915649"/>
                    <a:pt x="246308" y="882400"/>
                  </a:cubicBezTo>
                  <a:cubicBezTo>
                    <a:pt x="259794" y="862835"/>
                    <a:pt x="263339" y="865455"/>
                    <a:pt x="267811" y="851338"/>
                  </a:cubicBezTo>
                  <a:cubicBezTo>
                    <a:pt x="287451" y="845239"/>
                    <a:pt x="297601" y="826167"/>
                    <a:pt x="275187" y="800884"/>
                  </a:cubicBezTo>
                  <a:cubicBezTo>
                    <a:pt x="259006" y="782637"/>
                    <a:pt x="143385" y="661668"/>
                    <a:pt x="137171" y="647673"/>
                  </a:cubicBezTo>
                  <a:cubicBezTo>
                    <a:pt x="135784" y="644558"/>
                    <a:pt x="132620" y="646337"/>
                    <a:pt x="122610" y="638102"/>
                  </a:cubicBezTo>
                  <a:cubicBezTo>
                    <a:pt x="176485" y="563822"/>
                    <a:pt x="202435" y="562798"/>
                    <a:pt x="198222" y="541948"/>
                  </a:cubicBezTo>
                  <a:cubicBezTo>
                    <a:pt x="247253" y="500804"/>
                    <a:pt x="223999" y="503398"/>
                    <a:pt x="237936" y="497689"/>
                  </a:cubicBezTo>
                  <a:cubicBezTo>
                    <a:pt x="239149" y="497195"/>
                    <a:pt x="237962" y="490002"/>
                    <a:pt x="237286" y="486010"/>
                  </a:cubicBezTo>
                  <a:cubicBezTo>
                    <a:pt x="226244" y="420572"/>
                    <a:pt x="187232" y="407765"/>
                    <a:pt x="175384" y="371549"/>
                  </a:cubicBezTo>
                  <a:cubicBezTo>
                    <a:pt x="174682" y="369414"/>
                    <a:pt x="172334" y="367861"/>
                    <a:pt x="170930" y="365900"/>
                  </a:cubicBezTo>
                  <a:cubicBezTo>
                    <a:pt x="160139" y="351003"/>
                    <a:pt x="166813" y="324756"/>
                    <a:pt x="161005" y="319698"/>
                  </a:cubicBezTo>
                  <a:cubicBezTo>
                    <a:pt x="161352" y="319212"/>
                    <a:pt x="161907" y="318769"/>
                    <a:pt x="162089" y="318257"/>
                  </a:cubicBezTo>
                  <a:cubicBezTo>
                    <a:pt x="172056" y="291256"/>
                    <a:pt x="195856" y="274406"/>
                    <a:pt x="210903" y="251161"/>
                  </a:cubicBezTo>
                  <a:cubicBezTo>
                    <a:pt x="227266" y="225869"/>
                    <a:pt x="371333" y="189662"/>
                    <a:pt x="231626" y="83790"/>
                  </a:cubicBezTo>
                  <a:cubicBezTo>
                    <a:pt x="165079" y="33361"/>
                    <a:pt x="176554" y="28329"/>
                    <a:pt x="143004" y="0"/>
                  </a:cubicBezTo>
                  <a:cubicBezTo>
                    <a:pt x="104903" y="1145"/>
                    <a:pt x="66377" y="2299"/>
                    <a:pt x="27505" y="3445"/>
                  </a:cubicBezTo>
                  <a:cubicBezTo>
                    <a:pt x="31119" y="17917"/>
                    <a:pt x="41285" y="27904"/>
                    <a:pt x="49909" y="38550"/>
                  </a:cubicBezTo>
                  <a:cubicBezTo>
                    <a:pt x="62165" y="39713"/>
                    <a:pt x="125409" y="113039"/>
                    <a:pt x="139251" y="122262"/>
                  </a:cubicBezTo>
                  <a:cubicBezTo>
                    <a:pt x="196654" y="160578"/>
                    <a:pt x="181365" y="160690"/>
                    <a:pt x="192823" y="164942"/>
                  </a:cubicBezTo>
                  <a:cubicBezTo>
                    <a:pt x="205130" y="169506"/>
                    <a:pt x="199280" y="166322"/>
                    <a:pt x="154592" y="210780"/>
                  </a:cubicBezTo>
                  <a:cubicBezTo>
                    <a:pt x="145890" y="219440"/>
                    <a:pt x="101306" y="267916"/>
                    <a:pt x="84266" y="268306"/>
                  </a:cubicBezTo>
                  <a:cubicBezTo>
                    <a:pt x="74542" y="298345"/>
                    <a:pt x="71482" y="304418"/>
                    <a:pt x="74047" y="311151"/>
                  </a:cubicBezTo>
                  <a:cubicBezTo>
                    <a:pt x="83339" y="335558"/>
                    <a:pt x="79447" y="351506"/>
                    <a:pt x="98853" y="370195"/>
                  </a:cubicBezTo>
                  <a:cubicBezTo>
                    <a:pt x="112712" y="383540"/>
                    <a:pt x="162020" y="469377"/>
                    <a:pt x="165166" y="473291"/>
                  </a:cubicBezTo>
                  <a:cubicBezTo>
                    <a:pt x="148620" y="481377"/>
                    <a:pt x="128261" y="495164"/>
                    <a:pt x="125947" y="513515"/>
                  </a:cubicBezTo>
                  <a:cubicBezTo>
                    <a:pt x="124993" y="521073"/>
                    <a:pt x="105726" y="525116"/>
                    <a:pt x="72973" y="575891"/>
                  </a:cubicBezTo>
                  <a:cubicBezTo>
                    <a:pt x="66819" y="585427"/>
                    <a:pt x="56418" y="591908"/>
                    <a:pt x="52969" y="603439"/>
                  </a:cubicBezTo>
                  <a:cubicBezTo>
                    <a:pt x="39474" y="607110"/>
                    <a:pt x="43305" y="621383"/>
                    <a:pt x="37272" y="629790"/>
                  </a:cubicBezTo>
                  <a:cubicBezTo>
                    <a:pt x="25338" y="646380"/>
                    <a:pt x="40159" y="676982"/>
                    <a:pt x="51530" y="693876"/>
                  </a:cubicBezTo>
                  <a:cubicBezTo>
                    <a:pt x="57753" y="703133"/>
                    <a:pt x="91824" y="708391"/>
                    <a:pt x="115364" y="746386"/>
                  </a:cubicBezTo>
                  <a:cubicBezTo>
                    <a:pt x="122896" y="758551"/>
                    <a:pt x="176277" y="806029"/>
                    <a:pt x="186695" y="815270"/>
                  </a:cubicBezTo>
                  <a:cubicBezTo>
                    <a:pt x="164628" y="836475"/>
                    <a:pt x="136919" y="872032"/>
                    <a:pt x="134111" y="876665"/>
                  </a:cubicBezTo>
                  <a:cubicBezTo>
                    <a:pt x="133028" y="878453"/>
                    <a:pt x="124274" y="878939"/>
                    <a:pt x="122610" y="882704"/>
                  </a:cubicBezTo>
                  <a:cubicBezTo>
                    <a:pt x="117444" y="894470"/>
                    <a:pt x="51218" y="961991"/>
                    <a:pt x="24887" y="1007057"/>
                  </a:cubicBezTo>
                  <a:cubicBezTo>
                    <a:pt x="6374" y="1015013"/>
                    <a:pt x="-369" y="1034683"/>
                    <a:pt x="3522" y="1050640"/>
                  </a:cubicBezTo>
                  <a:cubicBezTo>
                    <a:pt x="-612" y="1059351"/>
                    <a:pt x="-2952" y="1064305"/>
                    <a:pt x="7275" y="1071299"/>
                  </a:cubicBezTo>
                  <a:cubicBezTo>
                    <a:pt x="26941" y="1084739"/>
                    <a:pt x="43158" y="1114872"/>
                    <a:pt x="49129" y="1120052"/>
                  </a:cubicBezTo>
                  <a:cubicBezTo>
                    <a:pt x="78667" y="1145666"/>
                    <a:pt x="188827" y="1253932"/>
                    <a:pt x="190483" y="1257186"/>
                  </a:cubicBezTo>
                  <a:cubicBezTo>
                    <a:pt x="165452" y="1277341"/>
                    <a:pt x="148143" y="1302963"/>
                    <a:pt x="102883" y="1352828"/>
                  </a:cubicBezTo>
                  <a:cubicBezTo>
                    <a:pt x="138297" y="1353453"/>
                    <a:pt x="173452" y="1354086"/>
                    <a:pt x="208320" y="1354711"/>
                  </a:cubicBezTo>
                  <a:cubicBezTo>
                    <a:pt x="210885" y="1351440"/>
                    <a:pt x="214170" y="1347769"/>
                    <a:pt x="218599" y="13436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19425889" y="2321757"/>
              <a:ext cx="283610" cy="1400739"/>
            </a:xfrm>
            <a:custGeom>
              <a:avLst/>
              <a:gdLst/>
              <a:ahLst/>
              <a:cxnLst/>
              <a:rect l="l" t="t" r="r" b="b"/>
              <a:pathLst>
                <a:path w="283610" h="1400739" extrusionOk="0">
                  <a:moveTo>
                    <a:pt x="268151" y="1294825"/>
                  </a:moveTo>
                  <a:cubicBezTo>
                    <a:pt x="294335" y="1276578"/>
                    <a:pt x="283250" y="1242253"/>
                    <a:pt x="255307" y="1235711"/>
                  </a:cubicBezTo>
                  <a:cubicBezTo>
                    <a:pt x="243086" y="1203417"/>
                    <a:pt x="216235" y="1204224"/>
                    <a:pt x="208972" y="1183712"/>
                  </a:cubicBezTo>
                  <a:cubicBezTo>
                    <a:pt x="207776" y="1180329"/>
                    <a:pt x="203503" y="1177162"/>
                    <a:pt x="199914" y="1175695"/>
                  </a:cubicBezTo>
                  <a:cubicBezTo>
                    <a:pt x="190563" y="1171886"/>
                    <a:pt x="157306" y="1124850"/>
                    <a:pt x="128254" y="1107202"/>
                  </a:cubicBezTo>
                  <a:cubicBezTo>
                    <a:pt x="125047" y="1105259"/>
                    <a:pt x="117541" y="1093988"/>
                    <a:pt x="111301" y="1088062"/>
                  </a:cubicBezTo>
                  <a:cubicBezTo>
                    <a:pt x="89434" y="1067273"/>
                    <a:pt x="89494" y="1073572"/>
                    <a:pt x="95726" y="1066813"/>
                  </a:cubicBezTo>
                  <a:cubicBezTo>
                    <a:pt x="96246" y="1066249"/>
                    <a:pt x="176990" y="972715"/>
                    <a:pt x="180613" y="970190"/>
                  </a:cubicBezTo>
                  <a:cubicBezTo>
                    <a:pt x="197973" y="958078"/>
                    <a:pt x="190727" y="951796"/>
                    <a:pt x="199273" y="946590"/>
                  </a:cubicBezTo>
                  <a:cubicBezTo>
                    <a:pt x="228256" y="928942"/>
                    <a:pt x="249023" y="895762"/>
                    <a:pt x="257473" y="882947"/>
                  </a:cubicBezTo>
                  <a:cubicBezTo>
                    <a:pt x="244837" y="870054"/>
                    <a:pt x="232087" y="857264"/>
                    <a:pt x="219294" y="844510"/>
                  </a:cubicBezTo>
                  <a:cubicBezTo>
                    <a:pt x="232625" y="834827"/>
                    <a:pt x="245019" y="825985"/>
                    <a:pt x="256555" y="817795"/>
                  </a:cubicBezTo>
                  <a:cubicBezTo>
                    <a:pt x="234185" y="794003"/>
                    <a:pt x="138230" y="691793"/>
                    <a:pt x="133203" y="680505"/>
                  </a:cubicBezTo>
                  <a:cubicBezTo>
                    <a:pt x="131860" y="677477"/>
                    <a:pt x="128783" y="679203"/>
                    <a:pt x="119067" y="671212"/>
                  </a:cubicBezTo>
                  <a:cubicBezTo>
                    <a:pt x="171703" y="598624"/>
                    <a:pt x="196586" y="598190"/>
                    <a:pt x="192478" y="577861"/>
                  </a:cubicBezTo>
                  <a:cubicBezTo>
                    <a:pt x="240087" y="537914"/>
                    <a:pt x="217561" y="540413"/>
                    <a:pt x="231038" y="534886"/>
                  </a:cubicBezTo>
                  <a:cubicBezTo>
                    <a:pt x="232217" y="534409"/>
                    <a:pt x="231064" y="527424"/>
                    <a:pt x="230414" y="523554"/>
                  </a:cubicBezTo>
                  <a:cubicBezTo>
                    <a:pt x="230059" y="521454"/>
                    <a:pt x="227710" y="519615"/>
                    <a:pt x="227571" y="517567"/>
                  </a:cubicBezTo>
                  <a:cubicBezTo>
                    <a:pt x="226930" y="507598"/>
                    <a:pt x="226540" y="504335"/>
                    <a:pt x="222588" y="502305"/>
                  </a:cubicBezTo>
                  <a:cubicBezTo>
                    <a:pt x="222189" y="473360"/>
                    <a:pt x="211147" y="477351"/>
                    <a:pt x="198441" y="456363"/>
                  </a:cubicBezTo>
                  <a:cubicBezTo>
                    <a:pt x="189436" y="441482"/>
                    <a:pt x="175898" y="429526"/>
                    <a:pt x="170307" y="412424"/>
                  </a:cubicBezTo>
                  <a:cubicBezTo>
                    <a:pt x="169631" y="410351"/>
                    <a:pt x="167343" y="408841"/>
                    <a:pt x="165974" y="406941"/>
                  </a:cubicBezTo>
                  <a:cubicBezTo>
                    <a:pt x="155495" y="392477"/>
                    <a:pt x="161978" y="366994"/>
                    <a:pt x="156336" y="362083"/>
                  </a:cubicBezTo>
                  <a:cubicBezTo>
                    <a:pt x="156674" y="361614"/>
                    <a:pt x="157211" y="361180"/>
                    <a:pt x="157393" y="360686"/>
                  </a:cubicBezTo>
                  <a:cubicBezTo>
                    <a:pt x="167074" y="334474"/>
                    <a:pt x="190181" y="318110"/>
                    <a:pt x="204785" y="295542"/>
                  </a:cubicBezTo>
                  <a:cubicBezTo>
                    <a:pt x="219225" y="273226"/>
                    <a:pt x="361306" y="236402"/>
                    <a:pt x="224911" y="133038"/>
                  </a:cubicBezTo>
                  <a:cubicBezTo>
                    <a:pt x="155096" y="80137"/>
                    <a:pt x="173774" y="78714"/>
                    <a:pt x="130118" y="44580"/>
                  </a:cubicBezTo>
                  <a:cubicBezTo>
                    <a:pt x="116761" y="34134"/>
                    <a:pt x="134884" y="40615"/>
                    <a:pt x="140535" y="25006"/>
                  </a:cubicBezTo>
                  <a:cubicBezTo>
                    <a:pt x="142503" y="19583"/>
                    <a:pt x="147096" y="17362"/>
                    <a:pt x="150425" y="13640"/>
                  </a:cubicBezTo>
                  <a:cubicBezTo>
                    <a:pt x="156457" y="6881"/>
                    <a:pt x="161172" y="2638"/>
                    <a:pt x="163980" y="0"/>
                  </a:cubicBezTo>
                  <a:cubicBezTo>
                    <a:pt x="126624" y="1562"/>
                    <a:pt x="85967" y="3176"/>
                    <a:pt x="42397" y="4842"/>
                  </a:cubicBezTo>
                  <a:cubicBezTo>
                    <a:pt x="24993" y="14984"/>
                    <a:pt x="23537" y="43071"/>
                    <a:pt x="27454" y="53109"/>
                  </a:cubicBezTo>
                  <a:cubicBezTo>
                    <a:pt x="26934" y="65673"/>
                    <a:pt x="50032" y="92857"/>
                    <a:pt x="54808" y="94401"/>
                  </a:cubicBezTo>
                  <a:cubicBezTo>
                    <a:pt x="70868" y="99607"/>
                    <a:pt x="118928" y="159519"/>
                    <a:pt x="135214" y="170391"/>
                  </a:cubicBezTo>
                  <a:cubicBezTo>
                    <a:pt x="190944" y="207587"/>
                    <a:pt x="176106" y="207700"/>
                    <a:pt x="187226" y="211830"/>
                  </a:cubicBezTo>
                  <a:cubicBezTo>
                    <a:pt x="191637" y="213461"/>
                    <a:pt x="198276" y="215466"/>
                    <a:pt x="184288" y="223995"/>
                  </a:cubicBezTo>
                  <a:cubicBezTo>
                    <a:pt x="169388" y="233071"/>
                    <a:pt x="103015" y="311706"/>
                    <a:pt x="81832" y="312184"/>
                  </a:cubicBezTo>
                  <a:cubicBezTo>
                    <a:pt x="72394" y="341354"/>
                    <a:pt x="69421" y="347246"/>
                    <a:pt x="71909" y="353788"/>
                  </a:cubicBezTo>
                  <a:cubicBezTo>
                    <a:pt x="80931" y="377492"/>
                    <a:pt x="77152" y="392963"/>
                    <a:pt x="95995" y="411114"/>
                  </a:cubicBezTo>
                  <a:cubicBezTo>
                    <a:pt x="109481" y="424094"/>
                    <a:pt x="157298" y="507390"/>
                    <a:pt x="160392" y="511207"/>
                  </a:cubicBezTo>
                  <a:cubicBezTo>
                    <a:pt x="144340" y="519060"/>
                    <a:pt x="124553" y="532448"/>
                    <a:pt x="122308" y="550261"/>
                  </a:cubicBezTo>
                  <a:cubicBezTo>
                    <a:pt x="121381" y="557601"/>
                    <a:pt x="102677" y="561514"/>
                    <a:pt x="70868" y="610823"/>
                  </a:cubicBezTo>
                  <a:cubicBezTo>
                    <a:pt x="64897" y="620081"/>
                    <a:pt x="54799" y="626372"/>
                    <a:pt x="51445" y="637565"/>
                  </a:cubicBezTo>
                  <a:cubicBezTo>
                    <a:pt x="38340" y="641131"/>
                    <a:pt x="42067" y="654987"/>
                    <a:pt x="36200" y="663152"/>
                  </a:cubicBezTo>
                  <a:cubicBezTo>
                    <a:pt x="24612" y="679256"/>
                    <a:pt x="39008" y="708973"/>
                    <a:pt x="50041" y="725380"/>
                  </a:cubicBezTo>
                  <a:cubicBezTo>
                    <a:pt x="56091" y="734369"/>
                    <a:pt x="89156" y="739471"/>
                    <a:pt x="112020" y="776364"/>
                  </a:cubicBezTo>
                  <a:cubicBezTo>
                    <a:pt x="119318" y="788147"/>
                    <a:pt x="170836" y="833985"/>
                    <a:pt x="181280" y="843243"/>
                  </a:cubicBezTo>
                  <a:cubicBezTo>
                    <a:pt x="150000" y="873299"/>
                    <a:pt x="47207" y="990034"/>
                    <a:pt x="24178" y="1029451"/>
                  </a:cubicBezTo>
                  <a:cubicBezTo>
                    <a:pt x="6202" y="1037165"/>
                    <a:pt x="-341" y="1056271"/>
                    <a:pt x="3437" y="1071767"/>
                  </a:cubicBezTo>
                  <a:cubicBezTo>
                    <a:pt x="-575" y="1080209"/>
                    <a:pt x="-2898" y="1085016"/>
                    <a:pt x="7078" y="1091819"/>
                  </a:cubicBezTo>
                  <a:cubicBezTo>
                    <a:pt x="26163" y="1104868"/>
                    <a:pt x="41920" y="1134126"/>
                    <a:pt x="47709" y="1139149"/>
                  </a:cubicBezTo>
                  <a:cubicBezTo>
                    <a:pt x="91713" y="1177318"/>
                    <a:pt x="184669" y="1271728"/>
                    <a:pt x="184955" y="1272292"/>
                  </a:cubicBezTo>
                  <a:cubicBezTo>
                    <a:pt x="175221" y="1280118"/>
                    <a:pt x="177718" y="1274765"/>
                    <a:pt x="171148" y="1282973"/>
                  </a:cubicBezTo>
                  <a:cubicBezTo>
                    <a:pt x="107383" y="1362667"/>
                    <a:pt x="68346" y="1390423"/>
                    <a:pt x="71432" y="1399664"/>
                  </a:cubicBezTo>
                  <a:cubicBezTo>
                    <a:pt x="106768" y="1400081"/>
                    <a:pt x="141064" y="1400436"/>
                    <a:pt x="174329" y="1400740"/>
                  </a:cubicBezTo>
                  <a:cubicBezTo>
                    <a:pt x="188994" y="1384246"/>
                    <a:pt x="266106" y="1296256"/>
                    <a:pt x="268151" y="1294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16285680" y="2412723"/>
              <a:ext cx="275287" cy="1285445"/>
            </a:xfrm>
            <a:custGeom>
              <a:avLst/>
              <a:gdLst/>
              <a:ahLst/>
              <a:cxnLst/>
              <a:rect l="l" t="t" r="r" b="b"/>
              <a:pathLst>
                <a:path w="275287" h="1285445" extrusionOk="0">
                  <a:moveTo>
                    <a:pt x="268058" y="1175617"/>
                  </a:moveTo>
                  <a:cubicBezTo>
                    <a:pt x="288001" y="1148911"/>
                    <a:pt x="249163" y="1147080"/>
                    <a:pt x="246112" y="1138802"/>
                  </a:cubicBezTo>
                  <a:cubicBezTo>
                    <a:pt x="238503" y="1118074"/>
                    <a:pt x="213298" y="1114551"/>
                    <a:pt x="206997" y="1100565"/>
                  </a:cubicBezTo>
                  <a:cubicBezTo>
                    <a:pt x="192324" y="1068010"/>
                    <a:pt x="163089" y="1058084"/>
                    <a:pt x="118990" y="1000255"/>
                  </a:cubicBezTo>
                  <a:cubicBezTo>
                    <a:pt x="128316" y="984732"/>
                    <a:pt x="135181" y="993270"/>
                    <a:pt x="161780" y="956473"/>
                  </a:cubicBezTo>
                  <a:cubicBezTo>
                    <a:pt x="215084" y="882748"/>
                    <a:pt x="222945" y="896569"/>
                    <a:pt x="242949" y="856978"/>
                  </a:cubicBezTo>
                  <a:cubicBezTo>
                    <a:pt x="255811" y="831469"/>
                    <a:pt x="271135" y="837664"/>
                    <a:pt x="209779" y="773752"/>
                  </a:cubicBezTo>
                  <a:cubicBezTo>
                    <a:pt x="194976" y="758325"/>
                    <a:pt x="178976" y="743315"/>
                    <a:pt x="166582" y="726118"/>
                  </a:cubicBezTo>
                  <a:cubicBezTo>
                    <a:pt x="149083" y="701849"/>
                    <a:pt x="120343" y="687949"/>
                    <a:pt x="107775" y="659681"/>
                  </a:cubicBezTo>
                  <a:cubicBezTo>
                    <a:pt x="106458" y="656722"/>
                    <a:pt x="103537" y="658345"/>
                    <a:pt x="94116" y="650762"/>
                  </a:cubicBezTo>
                  <a:cubicBezTo>
                    <a:pt x="104776" y="636679"/>
                    <a:pt x="188692" y="538747"/>
                    <a:pt x="215448" y="528847"/>
                  </a:cubicBezTo>
                  <a:cubicBezTo>
                    <a:pt x="225502" y="525133"/>
                    <a:pt x="223924" y="510010"/>
                    <a:pt x="235876" y="507954"/>
                  </a:cubicBezTo>
                  <a:cubicBezTo>
                    <a:pt x="236431" y="507858"/>
                    <a:pt x="234507" y="511780"/>
                    <a:pt x="243157" y="468319"/>
                  </a:cubicBezTo>
                  <a:cubicBezTo>
                    <a:pt x="247092" y="463156"/>
                    <a:pt x="243001" y="460866"/>
                    <a:pt x="237124" y="446697"/>
                  </a:cubicBezTo>
                  <a:cubicBezTo>
                    <a:pt x="183171" y="431608"/>
                    <a:pt x="120178" y="309971"/>
                    <a:pt x="110228" y="304678"/>
                  </a:cubicBezTo>
                  <a:cubicBezTo>
                    <a:pt x="98657" y="298535"/>
                    <a:pt x="92217" y="288410"/>
                    <a:pt x="87260" y="277538"/>
                  </a:cubicBezTo>
                  <a:cubicBezTo>
                    <a:pt x="90146" y="275048"/>
                    <a:pt x="92720" y="271907"/>
                    <a:pt x="95260" y="268410"/>
                  </a:cubicBezTo>
                  <a:cubicBezTo>
                    <a:pt x="123584" y="229348"/>
                    <a:pt x="162482" y="217132"/>
                    <a:pt x="192532" y="186642"/>
                  </a:cubicBezTo>
                  <a:cubicBezTo>
                    <a:pt x="234420" y="144144"/>
                    <a:pt x="245566" y="131121"/>
                    <a:pt x="272530" y="114835"/>
                  </a:cubicBezTo>
                  <a:cubicBezTo>
                    <a:pt x="266489" y="106453"/>
                    <a:pt x="277921" y="106210"/>
                    <a:pt x="274705" y="91312"/>
                  </a:cubicBezTo>
                  <a:cubicBezTo>
                    <a:pt x="270415" y="71087"/>
                    <a:pt x="222321" y="29214"/>
                    <a:pt x="197195" y="0"/>
                  </a:cubicBezTo>
                  <a:cubicBezTo>
                    <a:pt x="161858" y="894"/>
                    <a:pt x="128160" y="1753"/>
                    <a:pt x="96248" y="2551"/>
                  </a:cubicBezTo>
                  <a:cubicBezTo>
                    <a:pt x="106891" y="14125"/>
                    <a:pt x="106960" y="19878"/>
                    <a:pt x="119926" y="32008"/>
                  </a:cubicBezTo>
                  <a:cubicBezTo>
                    <a:pt x="220457" y="126036"/>
                    <a:pt x="179219" y="58879"/>
                    <a:pt x="89063" y="180733"/>
                  </a:cubicBezTo>
                  <a:cubicBezTo>
                    <a:pt x="80361" y="192490"/>
                    <a:pt x="48708" y="205019"/>
                    <a:pt x="40058" y="216819"/>
                  </a:cubicBezTo>
                  <a:cubicBezTo>
                    <a:pt x="31244" y="228862"/>
                    <a:pt x="25255" y="237270"/>
                    <a:pt x="17705" y="240532"/>
                  </a:cubicBezTo>
                  <a:cubicBezTo>
                    <a:pt x="284" y="248064"/>
                    <a:pt x="2763" y="270883"/>
                    <a:pt x="1957" y="272801"/>
                  </a:cubicBezTo>
                  <a:cubicBezTo>
                    <a:pt x="-2931" y="284358"/>
                    <a:pt x="2061" y="294379"/>
                    <a:pt x="8969" y="301676"/>
                  </a:cubicBezTo>
                  <a:cubicBezTo>
                    <a:pt x="25159" y="318778"/>
                    <a:pt x="28505" y="335081"/>
                    <a:pt x="48838" y="348686"/>
                  </a:cubicBezTo>
                  <a:cubicBezTo>
                    <a:pt x="56959" y="354118"/>
                    <a:pt x="77093" y="398073"/>
                    <a:pt x="83984" y="405943"/>
                  </a:cubicBezTo>
                  <a:cubicBezTo>
                    <a:pt x="91247" y="414238"/>
                    <a:pt x="101543" y="420068"/>
                    <a:pt x="108026" y="428823"/>
                  </a:cubicBezTo>
                  <a:cubicBezTo>
                    <a:pt x="145079" y="478904"/>
                    <a:pt x="109543" y="432910"/>
                    <a:pt x="153373" y="473603"/>
                  </a:cubicBezTo>
                  <a:cubicBezTo>
                    <a:pt x="142964" y="484883"/>
                    <a:pt x="133785" y="497273"/>
                    <a:pt x="124000" y="508969"/>
                  </a:cubicBezTo>
                  <a:cubicBezTo>
                    <a:pt x="89825" y="549844"/>
                    <a:pt x="77787" y="548603"/>
                    <a:pt x="73730" y="560048"/>
                  </a:cubicBezTo>
                  <a:cubicBezTo>
                    <a:pt x="66528" y="580420"/>
                    <a:pt x="33852" y="610424"/>
                    <a:pt x="28349" y="635638"/>
                  </a:cubicBezTo>
                  <a:cubicBezTo>
                    <a:pt x="22117" y="644593"/>
                    <a:pt x="13424" y="644957"/>
                    <a:pt x="15322" y="668271"/>
                  </a:cubicBezTo>
                  <a:cubicBezTo>
                    <a:pt x="16813" y="686622"/>
                    <a:pt x="34659" y="712244"/>
                    <a:pt x="41930" y="715758"/>
                  </a:cubicBezTo>
                  <a:cubicBezTo>
                    <a:pt x="86904" y="737501"/>
                    <a:pt x="57947" y="740261"/>
                    <a:pt x="165221" y="830567"/>
                  </a:cubicBezTo>
                  <a:cubicBezTo>
                    <a:pt x="148156" y="846289"/>
                    <a:pt x="149464" y="841143"/>
                    <a:pt x="146127" y="845967"/>
                  </a:cubicBezTo>
                  <a:cubicBezTo>
                    <a:pt x="68331" y="958919"/>
                    <a:pt x="53804" y="956177"/>
                    <a:pt x="31868" y="1010241"/>
                  </a:cubicBezTo>
                  <a:cubicBezTo>
                    <a:pt x="20696" y="1037781"/>
                    <a:pt x="53224" y="1055082"/>
                    <a:pt x="65410" y="1065702"/>
                  </a:cubicBezTo>
                  <a:cubicBezTo>
                    <a:pt x="147116" y="1136946"/>
                    <a:pt x="165785" y="1162221"/>
                    <a:pt x="176705" y="1172181"/>
                  </a:cubicBezTo>
                  <a:cubicBezTo>
                    <a:pt x="177234" y="1172667"/>
                    <a:pt x="85561" y="1257273"/>
                    <a:pt x="68521" y="1285445"/>
                  </a:cubicBezTo>
                  <a:cubicBezTo>
                    <a:pt x="99689" y="1284517"/>
                    <a:pt x="131471" y="1283675"/>
                    <a:pt x="163826" y="1282903"/>
                  </a:cubicBezTo>
                  <a:cubicBezTo>
                    <a:pt x="180372" y="1276430"/>
                    <a:pt x="191405" y="1259884"/>
                    <a:pt x="248591" y="1214063"/>
                  </a:cubicBezTo>
                  <a:cubicBezTo>
                    <a:pt x="260283" y="1201499"/>
                    <a:pt x="265302" y="1190992"/>
                    <a:pt x="268058" y="11756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2"/>
            <p:cNvSpPr/>
            <p:nvPr/>
          </p:nvSpPr>
          <p:spPr>
            <a:xfrm>
              <a:off x="16955613" y="2397947"/>
              <a:ext cx="273696" cy="1291232"/>
            </a:xfrm>
            <a:custGeom>
              <a:avLst/>
              <a:gdLst/>
              <a:ahLst/>
              <a:cxnLst/>
              <a:rect l="l" t="t" r="r" b="b"/>
              <a:pathLst>
                <a:path w="273696" h="1291232" extrusionOk="0">
                  <a:moveTo>
                    <a:pt x="195616" y="1276248"/>
                  </a:moveTo>
                  <a:cubicBezTo>
                    <a:pt x="196942" y="1271459"/>
                    <a:pt x="218680" y="1268387"/>
                    <a:pt x="244248" y="1238687"/>
                  </a:cubicBezTo>
                  <a:cubicBezTo>
                    <a:pt x="255359" y="1225751"/>
                    <a:pt x="285781" y="1208120"/>
                    <a:pt x="268499" y="1163583"/>
                  </a:cubicBezTo>
                  <a:cubicBezTo>
                    <a:pt x="271948" y="1153830"/>
                    <a:pt x="245305" y="1136052"/>
                    <a:pt x="234740" y="1132538"/>
                  </a:cubicBezTo>
                  <a:cubicBezTo>
                    <a:pt x="225510" y="1129475"/>
                    <a:pt x="172839" y="1073355"/>
                    <a:pt x="165697" y="1065555"/>
                  </a:cubicBezTo>
                  <a:cubicBezTo>
                    <a:pt x="162447" y="1061997"/>
                    <a:pt x="161442" y="1056349"/>
                    <a:pt x="158113" y="1052904"/>
                  </a:cubicBezTo>
                  <a:cubicBezTo>
                    <a:pt x="63346" y="955110"/>
                    <a:pt x="89798" y="983899"/>
                    <a:pt x="100632" y="961271"/>
                  </a:cubicBezTo>
                  <a:cubicBezTo>
                    <a:pt x="109889" y="941939"/>
                    <a:pt x="180535" y="863451"/>
                    <a:pt x="203660" y="846523"/>
                  </a:cubicBezTo>
                  <a:cubicBezTo>
                    <a:pt x="229739" y="827426"/>
                    <a:pt x="232166" y="802498"/>
                    <a:pt x="265613" y="777448"/>
                  </a:cubicBezTo>
                  <a:cubicBezTo>
                    <a:pt x="272728" y="717033"/>
                    <a:pt x="223057" y="715845"/>
                    <a:pt x="214242" y="690891"/>
                  </a:cubicBezTo>
                  <a:cubicBezTo>
                    <a:pt x="213046" y="687507"/>
                    <a:pt x="208773" y="684340"/>
                    <a:pt x="205185" y="682874"/>
                  </a:cubicBezTo>
                  <a:cubicBezTo>
                    <a:pt x="195833" y="679065"/>
                    <a:pt x="162577" y="632029"/>
                    <a:pt x="133524" y="614381"/>
                  </a:cubicBezTo>
                  <a:cubicBezTo>
                    <a:pt x="129798" y="612116"/>
                    <a:pt x="133048" y="610641"/>
                    <a:pt x="98067" y="578980"/>
                  </a:cubicBezTo>
                  <a:cubicBezTo>
                    <a:pt x="126218" y="522522"/>
                    <a:pt x="276317" y="403756"/>
                    <a:pt x="243390" y="376312"/>
                  </a:cubicBezTo>
                  <a:cubicBezTo>
                    <a:pt x="245487" y="360165"/>
                    <a:pt x="237609" y="365701"/>
                    <a:pt x="197800" y="312002"/>
                  </a:cubicBezTo>
                  <a:cubicBezTo>
                    <a:pt x="189385" y="300653"/>
                    <a:pt x="155765" y="289546"/>
                    <a:pt x="146716" y="278709"/>
                  </a:cubicBezTo>
                  <a:cubicBezTo>
                    <a:pt x="102063" y="225201"/>
                    <a:pt x="131826" y="240923"/>
                    <a:pt x="134955" y="216654"/>
                  </a:cubicBezTo>
                  <a:cubicBezTo>
                    <a:pt x="268169" y="93299"/>
                    <a:pt x="233232" y="125871"/>
                    <a:pt x="175231" y="72337"/>
                  </a:cubicBezTo>
                  <a:cubicBezTo>
                    <a:pt x="80420" y="-15063"/>
                    <a:pt x="132684" y="33891"/>
                    <a:pt x="99558" y="0"/>
                  </a:cubicBezTo>
                  <a:cubicBezTo>
                    <a:pt x="67125" y="850"/>
                    <a:pt x="35152" y="1683"/>
                    <a:pt x="3646" y="2508"/>
                  </a:cubicBezTo>
                  <a:cubicBezTo>
                    <a:pt x="44044" y="60242"/>
                    <a:pt x="134261" y="109464"/>
                    <a:pt x="125013" y="121229"/>
                  </a:cubicBezTo>
                  <a:cubicBezTo>
                    <a:pt x="91099" y="164430"/>
                    <a:pt x="93005" y="151042"/>
                    <a:pt x="88438" y="158591"/>
                  </a:cubicBezTo>
                  <a:cubicBezTo>
                    <a:pt x="61647" y="202876"/>
                    <a:pt x="65842" y="198104"/>
                    <a:pt x="64837" y="198312"/>
                  </a:cubicBezTo>
                  <a:cubicBezTo>
                    <a:pt x="52807" y="200846"/>
                    <a:pt x="57175" y="212655"/>
                    <a:pt x="47528" y="225609"/>
                  </a:cubicBezTo>
                  <a:cubicBezTo>
                    <a:pt x="-7127" y="299004"/>
                    <a:pt x="109594" y="332461"/>
                    <a:pt x="123115" y="347567"/>
                  </a:cubicBezTo>
                  <a:cubicBezTo>
                    <a:pt x="137936" y="364130"/>
                    <a:pt x="136827" y="363792"/>
                    <a:pt x="157663" y="382681"/>
                  </a:cubicBezTo>
                  <a:cubicBezTo>
                    <a:pt x="156779" y="386993"/>
                    <a:pt x="156675" y="392702"/>
                    <a:pt x="149264" y="392451"/>
                  </a:cubicBezTo>
                  <a:cubicBezTo>
                    <a:pt x="144514" y="392286"/>
                    <a:pt x="148727" y="403965"/>
                    <a:pt x="137849" y="408476"/>
                  </a:cubicBezTo>
                  <a:cubicBezTo>
                    <a:pt x="116615" y="417301"/>
                    <a:pt x="45353" y="509385"/>
                    <a:pt x="31910" y="527693"/>
                  </a:cubicBezTo>
                  <a:cubicBezTo>
                    <a:pt x="16205" y="549072"/>
                    <a:pt x="-4536" y="559475"/>
                    <a:pt x="17002" y="596195"/>
                  </a:cubicBezTo>
                  <a:cubicBezTo>
                    <a:pt x="20686" y="621860"/>
                    <a:pt x="127804" y="715367"/>
                    <a:pt x="170724" y="758490"/>
                  </a:cubicBezTo>
                  <a:cubicBezTo>
                    <a:pt x="153043" y="771800"/>
                    <a:pt x="156103" y="778681"/>
                    <a:pt x="148215" y="783739"/>
                  </a:cubicBezTo>
                  <a:cubicBezTo>
                    <a:pt x="125655" y="798212"/>
                    <a:pt x="121997" y="815764"/>
                    <a:pt x="102903" y="836519"/>
                  </a:cubicBezTo>
                  <a:cubicBezTo>
                    <a:pt x="73417" y="868570"/>
                    <a:pt x="105885" y="823070"/>
                    <a:pt x="18485" y="942243"/>
                  </a:cubicBezTo>
                  <a:cubicBezTo>
                    <a:pt x="9349" y="942885"/>
                    <a:pt x="12782" y="952629"/>
                    <a:pt x="5683" y="956785"/>
                  </a:cubicBezTo>
                  <a:cubicBezTo>
                    <a:pt x="-12847" y="967622"/>
                    <a:pt x="19707" y="1020055"/>
                    <a:pt x="21596" y="1024054"/>
                  </a:cubicBezTo>
                  <a:cubicBezTo>
                    <a:pt x="34276" y="1030241"/>
                    <a:pt x="39780" y="1042883"/>
                    <a:pt x="47580" y="1053373"/>
                  </a:cubicBezTo>
                  <a:cubicBezTo>
                    <a:pt x="57114" y="1066197"/>
                    <a:pt x="96871" y="1096652"/>
                    <a:pt x="104117" y="1122239"/>
                  </a:cubicBezTo>
                  <a:cubicBezTo>
                    <a:pt x="106197" y="1129588"/>
                    <a:pt x="141906" y="1145943"/>
                    <a:pt x="148510" y="1168320"/>
                  </a:cubicBezTo>
                  <a:cubicBezTo>
                    <a:pt x="149897" y="1173049"/>
                    <a:pt x="150313" y="1160997"/>
                    <a:pt x="170594" y="1187036"/>
                  </a:cubicBezTo>
                  <a:cubicBezTo>
                    <a:pt x="160150" y="1199374"/>
                    <a:pt x="146413" y="1208493"/>
                    <a:pt x="136532" y="1221438"/>
                  </a:cubicBezTo>
                  <a:cubicBezTo>
                    <a:pt x="135284" y="1223069"/>
                    <a:pt x="126825" y="1222558"/>
                    <a:pt x="124805" y="1226072"/>
                  </a:cubicBezTo>
                  <a:cubicBezTo>
                    <a:pt x="122387" y="1230280"/>
                    <a:pt x="82795" y="1267164"/>
                    <a:pt x="57998" y="1291233"/>
                  </a:cubicBezTo>
                  <a:cubicBezTo>
                    <a:pt x="99081" y="1291163"/>
                    <a:pt x="140571" y="1291163"/>
                    <a:pt x="182390" y="1291215"/>
                  </a:cubicBezTo>
                  <a:cubicBezTo>
                    <a:pt x="190988" y="1288699"/>
                    <a:pt x="193406" y="1284170"/>
                    <a:pt x="195616" y="1276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2"/>
            <p:cNvSpPr/>
            <p:nvPr/>
          </p:nvSpPr>
          <p:spPr>
            <a:xfrm>
              <a:off x="15650374" y="2413684"/>
              <a:ext cx="284252" cy="1334157"/>
            </a:xfrm>
            <a:custGeom>
              <a:avLst/>
              <a:gdLst/>
              <a:ahLst/>
              <a:cxnLst/>
              <a:rect l="l" t="t" r="r" b="b"/>
              <a:pathLst>
                <a:path w="284252" h="1334157" extrusionOk="0">
                  <a:moveTo>
                    <a:pt x="268119" y="1202915"/>
                  </a:moveTo>
                  <a:cubicBezTo>
                    <a:pt x="294302" y="1184660"/>
                    <a:pt x="283217" y="1150335"/>
                    <a:pt x="255274" y="1143793"/>
                  </a:cubicBezTo>
                  <a:cubicBezTo>
                    <a:pt x="243079" y="1111585"/>
                    <a:pt x="216306" y="1112618"/>
                    <a:pt x="208939" y="1091794"/>
                  </a:cubicBezTo>
                  <a:cubicBezTo>
                    <a:pt x="207743" y="1088410"/>
                    <a:pt x="203470" y="1085243"/>
                    <a:pt x="199882" y="1083777"/>
                  </a:cubicBezTo>
                  <a:cubicBezTo>
                    <a:pt x="190530" y="1079968"/>
                    <a:pt x="157274" y="1032932"/>
                    <a:pt x="128221" y="1015284"/>
                  </a:cubicBezTo>
                  <a:cubicBezTo>
                    <a:pt x="125864" y="1013844"/>
                    <a:pt x="124260" y="1011136"/>
                    <a:pt x="122371" y="1008950"/>
                  </a:cubicBezTo>
                  <a:cubicBezTo>
                    <a:pt x="78497" y="958305"/>
                    <a:pt x="89661" y="994391"/>
                    <a:pt x="106657" y="963597"/>
                  </a:cubicBezTo>
                  <a:cubicBezTo>
                    <a:pt x="118462" y="942218"/>
                    <a:pt x="193121" y="869231"/>
                    <a:pt x="194794" y="859045"/>
                  </a:cubicBezTo>
                  <a:cubicBezTo>
                    <a:pt x="195600" y="854142"/>
                    <a:pt x="216887" y="848754"/>
                    <a:pt x="239118" y="816477"/>
                  </a:cubicBezTo>
                  <a:cubicBezTo>
                    <a:pt x="252206" y="797475"/>
                    <a:pt x="255646" y="800026"/>
                    <a:pt x="259997" y="786317"/>
                  </a:cubicBezTo>
                  <a:cubicBezTo>
                    <a:pt x="279065" y="780400"/>
                    <a:pt x="288920" y="761875"/>
                    <a:pt x="267157" y="737329"/>
                  </a:cubicBezTo>
                  <a:cubicBezTo>
                    <a:pt x="251443" y="719612"/>
                    <a:pt x="139194" y="602165"/>
                    <a:pt x="133153" y="588578"/>
                  </a:cubicBezTo>
                  <a:cubicBezTo>
                    <a:pt x="131801" y="585550"/>
                    <a:pt x="128733" y="587276"/>
                    <a:pt x="119017" y="579285"/>
                  </a:cubicBezTo>
                  <a:cubicBezTo>
                    <a:pt x="171323" y="507165"/>
                    <a:pt x="196519" y="506168"/>
                    <a:pt x="192428" y="485934"/>
                  </a:cubicBezTo>
                  <a:cubicBezTo>
                    <a:pt x="240028" y="445987"/>
                    <a:pt x="217450" y="448512"/>
                    <a:pt x="230988" y="442959"/>
                  </a:cubicBezTo>
                  <a:cubicBezTo>
                    <a:pt x="232167" y="442481"/>
                    <a:pt x="231014" y="435497"/>
                    <a:pt x="230364" y="431627"/>
                  </a:cubicBezTo>
                  <a:cubicBezTo>
                    <a:pt x="223699" y="392140"/>
                    <a:pt x="200133" y="362266"/>
                    <a:pt x="165932" y="315014"/>
                  </a:cubicBezTo>
                  <a:cubicBezTo>
                    <a:pt x="155454" y="300550"/>
                    <a:pt x="161937" y="275067"/>
                    <a:pt x="156294" y="270156"/>
                  </a:cubicBezTo>
                  <a:cubicBezTo>
                    <a:pt x="156632" y="269687"/>
                    <a:pt x="157170" y="269253"/>
                    <a:pt x="157352" y="268759"/>
                  </a:cubicBezTo>
                  <a:cubicBezTo>
                    <a:pt x="167059" y="242547"/>
                    <a:pt x="190157" y="226174"/>
                    <a:pt x="204770" y="203606"/>
                  </a:cubicBezTo>
                  <a:cubicBezTo>
                    <a:pt x="208254" y="198218"/>
                    <a:pt x="288114" y="156848"/>
                    <a:pt x="283546" y="119912"/>
                  </a:cubicBezTo>
                  <a:cubicBezTo>
                    <a:pt x="292482" y="82594"/>
                    <a:pt x="214347" y="38161"/>
                    <a:pt x="178413" y="1034"/>
                  </a:cubicBezTo>
                  <a:cubicBezTo>
                    <a:pt x="136620" y="-753"/>
                    <a:pt x="95251" y="-606"/>
                    <a:pt x="58918" y="4565"/>
                  </a:cubicBezTo>
                  <a:cubicBezTo>
                    <a:pt x="77969" y="16383"/>
                    <a:pt x="119883" y="68243"/>
                    <a:pt x="135190" y="78455"/>
                  </a:cubicBezTo>
                  <a:cubicBezTo>
                    <a:pt x="190920" y="115652"/>
                    <a:pt x="176073" y="115765"/>
                    <a:pt x="187202" y="119895"/>
                  </a:cubicBezTo>
                  <a:cubicBezTo>
                    <a:pt x="199154" y="124328"/>
                    <a:pt x="193477" y="121239"/>
                    <a:pt x="150089" y="164397"/>
                  </a:cubicBezTo>
                  <a:cubicBezTo>
                    <a:pt x="141638" y="172804"/>
                    <a:pt x="98345" y="219875"/>
                    <a:pt x="81808" y="220248"/>
                  </a:cubicBezTo>
                  <a:cubicBezTo>
                    <a:pt x="72370" y="249419"/>
                    <a:pt x="69397" y="255310"/>
                    <a:pt x="71884" y="261852"/>
                  </a:cubicBezTo>
                  <a:cubicBezTo>
                    <a:pt x="80907" y="285557"/>
                    <a:pt x="77128" y="301027"/>
                    <a:pt x="95970" y="319178"/>
                  </a:cubicBezTo>
                  <a:cubicBezTo>
                    <a:pt x="109431" y="332133"/>
                    <a:pt x="157300" y="415471"/>
                    <a:pt x="160359" y="419272"/>
                  </a:cubicBezTo>
                  <a:cubicBezTo>
                    <a:pt x="144299" y="427115"/>
                    <a:pt x="124520" y="440512"/>
                    <a:pt x="122275" y="458325"/>
                  </a:cubicBezTo>
                  <a:cubicBezTo>
                    <a:pt x="121348" y="465657"/>
                    <a:pt x="102644" y="469587"/>
                    <a:pt x="70844" y="518888"/>
                  </a:cubicBezTo>
                  <a:cubicBezTo>
                    <a:pt x="64873" y="528145"/>
                    <a:pt x="54775" y="534436"/>
                    <a:pt x="51421" y="545629"/>
                  </a:cubicBezTo>
                  <a:cubicBezTo>
                    <a:pt x="38325" y="549195"/>
                    <a:pt x="42043" y="563051"/>
                    <a:pt x="36175" y="571216"/>
                  </a:cubicBezTo>
                  <a:cubicBezTo>
                    <a:pt x="24587" y="587320"/>
                    <a:pt x="38984" y="617037"/>
                    <a:pt x="50017" y="633445"/>
                  </a:cubicBezTo>
                  <a:cubicBezTo>
                    <a:pt x="56058" y="642434"/>
                    <a:pt x="89132" y="647535"/>
                    <a:pt x="111996" y="684428"/>
                  </a:cubicBezTo>
                  <a:cubicBezTo>
                    <a:pt x="119311" y="696237"/>
                    <a:pt x="171141" y="742336"/>
                    <a:pt x="181256" y="751307"/>
                  </a:cubicBezTo>
                  <a:cubicBezTo>
                    <a:pt x="159830" y="771897"/>
                    <a:pt x="132927" y="806421"/>
                    <a:pt x="130206" y="810916"/>
                  </a:cubicBezTo>
                  <a:cubicBezTo>
                    <a:pt x="129149" y="812651"/>
                    <a:pt x="120655" y="813119"/>
                    <a:pt x="119043" y="816772"/>
                  </a:cubicBezTo>
                  <a:cubicBezTo>
                    <a:pt x="114024" y="828199"/>
                    <a:pt x="49722" y="893751"/>
                    <a:pt x="24163" y="937507"/>
                  </a:cubicBezTo>
                  <a:cubicBezTo>
                    <a:pt x="6187" y="945229"/>
                    <a:pt x="-357" y="964326"/>
                    <a:pt x="3422" y="979823"/>
                  </a:cubicBezTo>
                  <a:cubicBezTo>
                    <a:pt x="-591" y="988282"/>
                    <a:pt x="-2870" y="993098"/>
                    <a:pt x="7062" y="999874"/>
                  </a:cubicBezTo>
                  <a:cubicBezTo>
                    <a:pt x="26156" y="1012915"/>
                    <a:pt x="41904" y="1042181"/>
                    <a:pt x="47694" y="1047205"/>
                  </a:cubicBezTo>
                  <a:cubicBezTo>
                    <a:pt x="76365" y="1072072"/>
                    <a:pt x="183327" y="1177189"/>
                    <a:pt x="184939" y="1180347"/>
                  </a:cubicBezTo>
                  <a:cubicBezTo>
                    <a:pt x="162907" y="1198082"/>
                    <a:pt x="64084" y="1315711"/>
                    <a:pt x="55590" y="1319286"/>
                  </a:cubicBezTo>
                  <a:cubicBezTo>
                    <a:pt x="47295" y="1322774"/>
                    <a:pt x="38360" y="1322782"/>
                    <a:pt x="32275" y="1334157"/>
                  </a:cubicBezTo>
                  <a:cubicBezTo>
                    <a:pt x="71234" y="1327381"/>
                    <a:pt x="116373" y="1321307"/>
                    <a:pt x="167059" y="1315884"/>
                  </a:cubicBezTo>
                  <a:cubicBezTo>
                    <a:pt x="193719" y="1287304"/>
                    <a:pt x="265926" y="1204442"/>
                    <a:pt x="268119" y="1202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18831233" y="2344351"/>
              <a:ext cx="285836" cy="1369434"/>
            </a:xfrm>
            <a:custGeom>
              <a:avLst/>
              <a:gdLst/>
              <a:ahLst/>
              <a:cxnLst/>
              <a:rect l="l" t="t" r="r" b="b"/>
              <a:pathLst>
                <a:path w="285836" h="1369434" extrusionOk="0">
                  <a:moveTo>
                    <a:pt x="191558" y="1347431"/>
                  </a:moveTo>
                  <a:cubicBezTo>
                    <a:pt x="198189" y="1343795"/>
                    <a:pt x="205330" y="1338572"/>
                    <a:pt x="207757" y="1329852"/>
                  </a:cubicBezTo>
                  <a:cubicBezTo>
                    <a:pt x="209083" y="1325080"/>
                    <a:pt x="230699" y="1322130"/>
                    <a:pt x="256389" y="1292300"/>
                  </a:cubicBezTo>
                  <a:cubicBezTo>
                    <a:pt x="267492" y="1279372"/>
                    <a:pt x="297922" y="1261732"/>
                    <a:pt x="280640" y="1217187"/>
                  </a:cubicBezTo>
                  <a:cubicBezTo>
                    <a:pt x="284081" y="1207434"/>
                    <a:pt x="257446" y="1189656"/>
                    <a:pt x="246881" y="1186142"/>
                  </a:cubicBezTo>
                  <a:cubicBezTo>
                    <a:pt x="237651" y="1183079"/>
                    <a:pt x="184980" y="1126959"/>
                    <a:pt x="177838" y="1119159"/>
                  </a:cubicBezTo>
                  <a:cubicBezTo>
                    <a:pt x="174588" y="1115601"/>
                    <a:pt x="173583" y="1109953"/>
                    <a:pt x="170254" y="1106508"/>
                  </a:cubicBezTo>
                  <a:cubicBezTo>
                    <a:pt x="75530" y="1008749"/>
                    <a:pt x="101931" y="1037521"/>
                    <a:pt x="112773" y="1014875"/>
                  </a:cubicBezTo>
                  <a:cubicBezTo>
                    <a:pt x="122030" y="995543"/>
                    <a:pt x="192676" y="917055"/>
                    <a:pt x="215801" y="900127"/>
                  </a:cubicBezTo>
                  <a:cubicBezTo>
                    <a:pt x="241880" y="881030"/>
                    <a:pt x="244307" y="856102"/>
                    <a:pt x="277754" y="831052"/>
                  </a:cubicBezTo>
                  <a:cubicBezTo>
                    <a:pt x="284869" y="770637"/>
                    <a:pt x="235198" y="769449"/>
                    <a:pt x="226383" y="744495"/>
                  </a:cubicBezTo>
                  <a:cubicBezTo>
                    <a:pt x="225187" y="741111"/>
                    <a:pt x="220914" y="737944"/>
                    <a:pt x="217326" y="736478"/>
                  </a:cubicBezTo>
                  <a:cubicBezTo>
                    <a:pt x="207974" y="732669"/>
                    <a:pt x="174718" y="685633"/>
                    <a:pt x="145665" y="667985"/>
                  </a:cubicBezTo>
                  <a:cubicBezTo>
                    <a:pt x="141939" y="665720"/>
                    <a:pt x="145197" y="664245"/>
                    <a:pt x="110208" y="632584"/>
                  </a:cubicBezTo>
                  <a:cubicBezTo>
                    <a:pt x="138350" y="576134"/>
                    <a:pt x="288440" y="457378"/>
                    <a:pt x="255531" y="429916"/>
                  </a:cubicBezTo>
                  <a:cubicBezTo>
                    <a:pt x="257620" y="413769"/>
                    <a:pt x="249750" y="419305"/>
                    <a:pt x="209941" y="365605"/>
                  </a:cubicBezTo>
                  <a:cubicBezTo>
                    <a:pt x="201526" y="354256"/>
                    <a:pt x="167906" y="343150"/>
                    <a:pt x="158857" y="332313"/>
                  </a:cubicBezTo>
                  <a:cubicBezTo>
                    <a:pt x="114203" y="278814"/>
                    <a:pt x="143967" y="294536"/>
                    <a:pt x="147096" y="270258"/>
                  </a:cubicBezTo>
                  <a:cubicBezTo>
                    <a:pt x="280042" y="147155"/>
                    <a:pt x="245815" y="179874"/>
                    <a:pt x="187372" y="125941"/>
                  </a:cubicBezTo>
                  <a:cubicBezTo>
                    <a:pt x="72636" y="20156"/>
                    <a:pt x="86564" y="31687"/>
                    <a:pt x="96808" y="22724"/>
                  </a:cubicBezTo>
                  <a:cubicBezTo>
                    <a:pt x="123122" y="-286"/>
                    <a:pt x="103794" y="15835"/>
                    <a:pt x="118858" y="0"/>
                  </a:cubicBezTo>
                  <a:cubicBezTo>
                    <a:pt x="80540" y="1215"/>
                    <a:pt x="41459" y="2447"/>
                    <a:pt x="1755" y="3679"/>
                  </a:cubicBezTo>
                  <a:cubicBezTo>
                    <a:pt x="-18890" y="72979"/>
                    <a:pt x="149670" y="158912"/>
                    <a:pt x="137146" y="174842"/>
                  </a:cubicBezTo>
                  <a:cubicBezTo>
                    <a:pt x="103300" y="217956"/>
                    <a:pt x="105103" y="204715"/>
                    <a:pt x="100570" y="212203"/>
                  </a:cubicBezTo>
                  <a:cubicBezTo>
                    <a:pt x="73780" y="256489"/>
                    <a:pt x="77975" y="251717"/>
                    <a:pt x="76969" y="251925"/>
                  </a:cubicBezTo>
                  <a:cubicBezTo>
                    <a:pt x="64939" y="254458"/>
                    <a:pt x="69307" y="266267"/>
                    <a:pt x="59661" y="279221"/>
                  </a:cubicBezTo>
                  <a:cubicBezTo>
                    <a:pt x="42110" y="302787"/>
                    <a:pt x="41581" y="328739"/>
                    <a:pt x="57251" y="349528"/>
                  </a:cubicBezTo>
                  <a:cubicBezTo>
                    <a:pt x="67158" y="362664"/>
                    <a:pt x="133696" y="399435"/>
                    <a:pt x="135256" y="401179"/>
                  </a:cubicBezTo>
                  <a:cubicBezTo>
                    <a:pt x="150068" y="417734"/>
                    <a:pt x="148907" y="417353"/>
                    <a:pt x="169804" y="436294"/>
                  </a:cubicBezTo>
                  <a:cubicBezTo>
                    <a:pt x="168919" y="440606"/>
                    <a:pt x="168815" y="446315"/>
                    <a:pt x="161405" y="446063"/>
                  </a:cubicBezTo>
                  <a:cubicBezTo>
                    <a:pt x="156655" y="445899"/>
                    <a:pt x="160868" y="457577"/>
                    <a:pt x="149990" y="462089"/>
                  </a:cubicBezTo>
                  <a:cubicBezTo>
                    <a:pt x="135906" y="467937"/>
                    <a:pt x="134060" y="487529"/>
                    <a:pt x="117757" y="490895"/>
                  </a:cubicBezTo>
                  <a:cubicBezTo>
                    <a:pt x="114143" y="491642"/>
                    <a:pt x="34058" y="594424"/>
                    <a:pt x="33503" y="594858"/>
                  </a:cubicBezTo>
                  <a:cubicBezTo>
                    <a:pt x="-22843" y="638423"/>
                    <a:pt x="113241" y="742109"/>
                    <a:pt x="182882" y="812094"/>
                  </a:cubicBezTo>
                  <a:cubicBezTo>
                    <a:pt x="165063" y="825508"/>
                    <a:pt x="168460" y="832146"/>
                    <a:pt x="160374" y="837343"/>
                  </a:cubicBezTo>
                  <a:cubicBezTo>
                    <a:pt x="137813" y="851816"/>
                    <a:pt x="134155" y="869368"/>
                    <a:pt x="115061" y="890123"/>
                  </a:cubicBezTo>
                  <a:cubicBezTo>
                    <a:pt x="105926" y="900057"/>
                    <a:pt x="94850" y="908474"/>
                    <a:pt x="87118" y="919337"/>
                  </a:cubicBezTo>
                  <a:cubicBezTo>
                    <a:pt x="-48" y="1041659"/>
                    <a:pt x="-1417" y="1002892"/>
                    <a:pt x="33746" y="1077667"/>
                  </a:cubicBezTo>
                  <a:cubicBezTo>
                    <a:pt x="46426" y="1083854"/>
                    <a:pt x="51930" y="1096495"/>
                    <a:pt x="59730" y="1106985"/>
                  </a:cubicBezTo>
                  <a:cubicBezTo>
                    <a:pt x="69264" y="1119809"/>
                    <a:pt x="109020" y="1150264"/>
                    <a:pt x="116266" y="1175851"/>
                  </a:cubicBezTo>
                  <a:cubicBezTo>
                    <a:pt x="118346" y="1183200"/>
                    <a:pt x="154055" y="1199556"/>
                    <a:pt x="160660" y="1221933"/>
                  </a:cubicBezTo>
                  <a:cubicBezTo>
                    <a:pt x="162046" y="1226662"/>
                    <a:pt x="162462" y="1214610"/>
                    <a:pt x="182744" y="1240648"/>
                  </a:cubicBezTo>
                  <a:cubicBezTo>
                    <a:pt x="172300" y="1252986"/>
                    <a:pt x="158562" y="1262105"/>
                    <a:pt x="148682" y="1275051"/>
                  </a:cubicBezTo>
                  <a:cubicBezTo>
                    <a:pt x="147434" y="1276682"/>
                    <a:pt x="138966" y="1276170"/>
                    <a:pt x="136955" y="1279684"/>
                  </a:cubicBezTo>
                  <a:cubicBezTo>
                    <a:pt x="136868" y="1279832"/>
                    <a:pt x="64540" y="1350242"/>
                    <a:pt x="48185" y="1367335"/>
                  </a:cubicBezTo>
                  <a:cubicBezTo>
                    <a:pt x="88375" y="1368047"/>
                    <a:pt x="128054" y="1368749"/>
                    <a:pt x="167186" y="1369435"/>
                  </a:cubicBezTo>
                  <a:cubicBezTo>
                    <a:pt x="177465" y="1367344"/>
                    <a:pt x="165687" y="1361626"/>
                    <a:pt x="191558" y="1347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18173467" y="2363249"/>
              <a:ext cx="275270" cy="1338849"/>
            </a:xfrm>
            <a:custGeom>
              <a:avLst/>
              <a:gdLst/>
              <a:ahLst/>
              <a:cxnLst/>
              <a:rect l="l" t="t" r="r" b="b"/>
              <a:pathLst>
                <a:path w="275270" h="1338849" extrusionOk="0">
                  <a:moveTo>
                    <a:pt x="268058" y="1225108"/>
                  </a:moveTo>
                  <a:cubicBezTo>
                    <a:pt x="288001" y="1198402"/>
                    <a:pt x="249163" y="1196571"/>
                    <a:pt x="246112" y="1188294"/>
                  </a:cubicBezTo>
                  <a:cubicBezTo>
                    <a:pt x="238511" y="1167565"/>
                    <a:pt x="213298" y="1164043"/>
                    <a:pt x="206997" y="1150056"/>
                  </a:cubicBezTo>
                  <a:cubicBezTo>
                    <a:pt x="192306" y="1117458"/>
                    <a:pt x="163141" y="1107653"/>
                    <a:pt x="118991" y="1049746"/>
                  </a:cubicBezTo>
                  <a:cubicBezTo>
                    <a:pt x="128316" y="1034223"/>
                    <a:pt x="135181" y="1042761"/>
                    <a:pt x="161780" y="1005964"/>
                  </a:cubicBezTo>
                  <a:cubicBezTo>
                    <a:pt x="200575" y="952299"/>
                    <a:pt x="259183" y="903840"/>
                    <a:pt x="253800" y="878939"/>
                  </a:cubicBezTo>
                  <a:cubicBezTo>
                    <a:pt x="247950" y="851824"/>
                    <a:pt x="119961" y="736590"/>
                    <a:pt x="107775" y="709164"/>
                  </a:cubicBezTo>
                  <a:cubicBezTo>
                    <a:pt x="106458" y="706205"/>
                    <a:pt x="103537" y="707828"/>
                    <a:pt x="94116" y="700244"/>
                  </a:cubicBezTo>
                  <a:cubicBezTo>
                    <a:pt x="107680" y="682336"/>
                    <a:pt x="178647" y="603144"/>
                    <a:pt x="190599" y="596056"/>
                  </a:cubicBezTo>
                  <a:cubicBezTo>
                    <a:pt x="211894" y="583423"/>
                    <a:pt x="202404" y="583154"/>
                    <a:pt x="215439" y="578338"/>
                  </a:cubicBezTo>
                  <a:cubicBezTo>
                    <a:pt x="225493" y="574625"/>
                    <a:pt x="223916" y="559501"/>
                    <a:pt x="235868" y="557445"/>
                  </a:cubicBezTo>
                  <a:cubicBezTo>
                    <a:pt x="236422" y="557349"/>
                    <a:pt x="234238" y="562659"/>
                    <a:pt x="244648" y="510270"/>
                  </a:cubicBezTo>
                  <a:cubicBezTo>
                    <a:pt x="240548" y="506175"/>
                    <a:pt x="238321" y="499129"/>
                    <a:pt x="237107" y="496188"/>
                  </a:cubicBezTo>
                  <a:cubicBezTo>
                    <a:pt x="177009" y="479382"/>
                    <a:pt x="127874" y="363558"/>
                    <a:pt x="110211" y="354170"/>
                  </a:cubicBezTo>
                  <a:cubicBezTo>
                    <a:pt x="98640" y="348035"/>
                    <a:pt x="92200" y="337901"/>
                    <a:pt x="87243" y="327029"/>
                  </a:cubicBezTo>
                  <a:cubicBezTo>
                    <a:pt x="90129" y="324539"/>
                    <a:pt x="92703" y="321398"/>
                    <a:pt x="95242" y="317902"/>
                  </a:cubicBezTo>
                  <a:cubicBezTo>
                    <a:pt x="123567" y="278840"/>
                    <a:pt x="162456" y="266623"/>
                    <a:pt x="192514" y="236133"/>
                  </a:cubicBezTo>
                  <a:cubicBezTo>
                    <a:pt x="234403" y="193635"/>
                    <a:pt x="245549" y="180612"/>
                    <a:pt x="272513" y="164326"/>
                  </a:cubicBezTo>
                  <a:cubicBezTo>
                    <a:pt x="266472" y="155944"/>
                    <a:pt x="277904" y="155701"/>
                    <a:pt x="274688" y="140812"/>
                  </a:cubicBezTo>
                  <a:cubicBezTo>
                    <a:pt x="274402" y="139468"/>
                    <a:pt x="274870" y="139806"/>
                    <a:pt x="275174" y="136899"/>
                  </a:cubicBezTo>
                  <a:cubicBezTo>
                    <a:pt x="264678" y="118817"/>
                    <a:pt x="280027" y="134565"/>
                    <a:pt x="150088" y="0"/>
                  </a:cubicBezTo>
                  <a:cubicBezTo>
                    <a:pt x="114908" y="1015"/>
                    <a:pt x="79563" y="2030"/>
                    <a:pt x="44080" y="3045"/>
                  </a:cubicBezTo>
                  <a:cubicBezTo>
                    <a:pt x="66060" y="43426"/>
                    <a:pt x="80447" y="23297"/>
                    <a:pt x="107472" y="66897"/>
                  </a:cubicBezTo>
                  <a:cubicBezTo>
                    <a:pt x="115255" y="79469"/>
                    <a:pt x="176445" y="133602"/>
                    <a:pt x="180398" y="137081"/>
                  </a:cubicBezTo>
                  <a:cubicBezTo>
                    <a:pt x="136550" y="186625"/>
                    <a:pt x="131879" y="172317"/>
                    <a:pt x="89045" y="230225"/>
                  </a:cubicBezTo>
                  <a:cubicBezTo>
                    <a:pt x="77223" y="246198"/>
                    <a:pt x="58684" y="241591"/>
                    <a:pt x="25896" y="284523"/>
                  </a:cubicBezTo>
                  <a:cubicBezTo>
                    <a:pt x="13719" y="294293"/>
                    <a:pt x="8206" y="290397"/>
                    <a:pt x="2694" y="311984"/>
                  </a:cubicBezTo>
                  <a:cubicBezTo>
                    <a:pt x="1862" y="315273"/>
                    <a:pt x="3214" y="319290"/>
                    <a:pt x="1957" y="322283"/>
                  </a:cubicBezTo>
                  <a:cubicBezTo>
                    <a:pt x="-2931" y="333840"/>
                    <a:pt x="2061" y="343862"/>
                    <a:pt x="8969" y="351159"/>
                  </a:cubicBezTo>
                  <a:cubicBezTo>
                    <a:pt x="25159" y="368260"/>
                    <a:pt x="28505" y="384564"/>
                    <a:pt x="48838" y="398169"/>
                  </a:cubicBezTo>
                  <a:cubicBezTo>
                    <a:pt x="56959" y="403600"/>
                    <a:pt x="77093" y="447556"/>
                    <a:pt x="83984" y="455426"/>
                  </a:cubicBezTo>
                  <a:cubicBezTo>
                    <a:pt x="91247" y="463720"/>
                    <a:pt x="101543" y="469551"/>
                    <a:pt x="108026" y="478306"/>
                  </a:cubicBezTo>
                  <a:cubicBezTo>
                    <a:pt x="145087" y="528387"/>
                    <a:pt x="109561" y="482410"/>
                    <a:pt x="153373" y="523086"/>
                  </a:cubicBezTo>
                  <a:cubicBezTo>
                    <a:pt x="134340" y="543727"/>
                    <a:pt x="114700" y="574095"/>
                    <a:pt x="89626" y="593375"/>
                  </a:cubicBezTo>
                  <a:cubicBezTo>
                    <a:pt x="83628" y="597999"/>
                    <a:pt x="76027" y="603058"/>
                    <a:pt x="73739" y="609530"/>
                  </a:cubicBezTo>
                  <a:cubicBezTo>
                    <a:pt x="66346" y="630441"/>
                    <a:pt x="46654" y="643196"/>
                    <a:pt x="39590" y="663959"/>
                  </a:cubicBezTo>
                  <a:cubicBezTo>
                    <a:pt x="27534" y="673338"/>
                    <a:pt x="32249" y="683533"/>
                    <a:pt x="23842" y="690362"/>
                  </a:cubicBezTo>
                  <a:cubicBezTo>
                    <a:pt x="2824" y="707446"/>
                    <a:pt x="22161" y="740304"/>
                    <a:pt x="37545" y="762690"/>
                  </a:cubicBezTo>
                  <a:cubicBezTo>
                    <a:pt x="39399" y="765397"/>
                    <a:pt x="66632" y="772789"/>
                    <a:pt x="86610" y="805014"/>
                  </a:cubicBezTo>
                  <a:cubicBezTo>
                    <a:pt x="94402" y="817595"/>
                    <a:pt x="153486" y="870158"/>
                    <a:pt x="165230" y="880040"/>
                  </a:cubicBezTo>
                  <a:cubicBezTo>
                    <a:pt x="130891" y="911667"/>
                    <a:pt x="168844" y="865099"/>
                    <a:pt x="119008" y="934529"/>
                  </a:cubicBezTo>
                  <a:cubicBezTo>
                    <a:pt x="72829" y="998780"/>
                    <a:pt x="51568" y="1011178"/>
                    <a:pt x="31877" y="1059724"/>
                  </a:cubicBezTo>
                  <a:cubicBezTo>
                    <a:pt x="21467" y="1085389"/>
                    <a:pt x="40596" y="1091645"/>
                    <a:pt x="101162" y="1146577"/>
                  </a:cubicBezTo>
                  <a:cubicBezTo>
                    <a:pt x="155861" y="1196181"/>
                    <a:pt x="163115" y="1209647"/>
                    <a:pt x="178369" y="1223035"/>
                  </a:cubicBezTo>
                  <a:cubicBezTo>
                    <a:pt x="122379" y="1269021"/>
                    <a:pt x="146405" y="1248613"/>
                    <a:pt x="86393" y="1313115"/>
                  </a:cubicBezTo>
                  <a:cubicBezTo>
                    <a:pt x="74112" y="1326321"/>
                    <a:pt x="66493" y="1333436"/>
                    <a:pt x="67186" y="1337314"/>
                  </a:cubicBezTo>
                  <a:cubicBezTo>
                    <a:pt x="98215" y="1337817"/>
                    <a:pt x="129157" y="1338329"/>
                    <a:pt x="159986" y="1338850"/>
                  </a:cubicBezTo>
                  <a:cubicBezTo>
                    <a:pt x="240513" y="1264344"/>
                    <a:pt x="260725" y="1266149"/>
                    <a:pt x="268058" y="1225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17538035" y="2382546"/>
              <a:ext cx="283667" cy="1310867"/>
            </a:xfrm>
            <a:custGeom>
              <a:avLst/>
              <a:gdLst/>
              <a:ahLst/>
              <a:cxnLst/>
              <a:rect l="l" t="t" r="r" b="b"/>
              <a:pathLst>
                <a:path w="283667" h="1310867" extrusionOk="0">
                  <a:moveTo>
                    <a:pt x="255382" y="1174906"/>
                  </a:moveTo>
                  <a:cubicBezTo>
                    <a:pt x="243248" y="1142828"/>
                    <a:pt x="216397" y="1143661"/>
                    <a:pt x="209048" y="1122907"/>
                  </a:cubicBezTo>
                  <a:cubicBezTo>
                    <a:pt x="207851" y="1119523"/>
                    <a:pt x="203579" y="1116356"/>
                    <a:pt x="199990" y="1114890"/>
                  </a:cubicBezTo>
                  <a:cubicBezTo>
                    <a:pt x="190638" y="1111081"/>
                    <a:pt x="157382" y="1064045"/>
                    <a:pt x="128330" y="1046397"/>
                  </a:cubicBezTo>
                  <a:cubicBezTo>
                    <a:pt x="120451" y="1041607"/>
                    <a:pt x="137240" y="1051889"/>
                    <a:pt x="91893" y="1010094"/>
                  </a:cubicBezTo>
                  <a:cubicBezTo>
                    <a:pt x="209802" y="872101"/>
                    <a:pt x="252375" y="841803"/>
                    <a:pt x="260106" y="817439"/>
                  </a:cubicBezTo>
                  <a:cubicBezTo>
                    <a:pt x="321513" y="798368"/>
                    <a:pt x="226711" y="734178"/>
                    <a:pt x="192068" y="686136"/>
                  </a:cubicBezTo>
                  <a:cubicBezTo>
                    <a:pt x="174569" y="661868"/>
                    <a:pt x="145838" y="647968"/>
                    <a:pt x="133261" y="619699"/>
                  </a:cubicBezTo>
                  <a:cubicBezTo>
                    <a:pt x="131918" y="616671"/>
                    <a:pt x="128841" y="618398"/>
                    <a:pt x="119125" y="610407"/>
                  </a:cubicBezTo>
                  <a:cubicBezTo>
                    <a:pt x="171753" y="537844"/>
                    <a:pt x="196636" y="537376"/>
                    <a:pt x="192536" y="517055"/>
                  </a:cubicBezTo>
                  <a:cubicBezTo>
                    <a:pt x="240137" y="477108"/>
                    <a:pt x="217559" y="479633"/>
                    <a:pt x="231097" y="474080"/>
                  </a:cubicBezTo>
                  <a:cubicBezTo>
                    <a:pt x="232276" y="473603"/>
                    <a:pt x="231123" y="466618"/>
                    <a:pt x="230473" y="462749"/>
                  </a:cubicBezTo>
                  <a:cubicBezTo>
                    <a:pt x="219708" y="399149"/>
                    <a:pt x="181937" y="386967"/>
                    <a:pt x="170374" y="351610"/>
                  </a:cubicBezTo>
                  <a:cubicBezTo>
                    <a:pt x="169698" y="349536"/>
                    <a:pt x="167410" y="348027"/>
                    <a:pt x="166050" y="346127"/>
                  </a:cubicBezTo>
                  <a:cubicBezTo>
                    <a:pt x="155571" y="331663"/>
                    <a:pt x="162063" y="306197"/>
                    <a:pt x="156412" y="301269"/>
                  </a:cubicBezTo>
                  <a:cubicBezTo>
                    <a:pt x="156750" y="300800"/>
                    <a:pt x="157278" y="300366"/>
                    <a:pt x="157469" y="299872"/>
                  </a:cubicBezTo>
                  <a:cubicBezTo>
                    <a:pt x="167168" y="273686"/>
                    <a:pt x="190274" y="257313"/>
                    <a:pt x="204879" y="234745"/>
                  </a:cubicBezTo>
                  <a:cubicBezTo>
                    <a:pt x="220765" y="210190"/>
                    <a:pt x="360637" y="175033"/>
                    <a:pt x="225004" y="72241"/>
                  </a:cubicBezTo>
                  <a:cubicBezTo>
                    <a:pt x="173113" y="32910"/>
                    <a:pt x="184199" y="35643"/>
                    <a:pt x="148247" y="0"/>
                  </a:cubicBezTo>
                  <a:cubicBezTo>
                    <a:pt x="16332" y="4425"/>
                    <a:pt x="25476" y="573"/>
                    <a:pt x="35149" y="11800"/>
                  </a:cubicBezTo>
                  <a:cubicBezTo>
                    <a:pt x="46494" y="24963"/>
                    <a:pt x="50299" y="32121"/>
                    <a:pt x="54901" y="33604"/>
                  </a:cubicBezTo>
                  <a:cubicBezTo>
                    <a:pt x="63742" y="36476"/>
                    <a:pt x="105916" y="78306"/>
                    <a:pt x="111420" y="86740"/>
                  </a:cubicBezTo>
                  <a:cubicBezTo>
                    <a:pt x="127324" y="111156"/>
                    <a:pt x="157070" y="117733"/>
                    <a:pt x="180498" y="145689"/>
                  </a:cubicBezTo>
                  <a:cubicBezTo>
                    <a:pt x="185187" y="151285"/>
                    <a:pt x="186764" y="150096"/>
                    <a:pt x="193516" y="154079"/>
                  </a:cubicBezTo>
                  <a:cubicBezTo>
                    <a:pt x="193186" y="154634"/>
                    <a:pt x="99624" y="250970"/>
                    <a:pt x="81934" y="251378"/>
                  </a:cubicBezTo>
                  <a:cubicBezTo>
                    <a:pt x="63525" y="308253"/>
                    <a:pt x="60214" y="283664"/>
                    <a:pt x="159332" y="448866"/>
                  </a:cubicBezTo>
                  <a:cubicBezTo>
                    <a:pt x="161257" y="452085"/>
                    <a:pt x="161517" y="448510"/>
                    <a:pt x="153915" y="454081"/>
                  </a:cubicBezTo>
                  <a:cubicBezTo>
                    <a:pt x="108109" y="487650"/>
                    <a:pt x="131207" y="484839"/>
                    <a:pt x="117132" y="496240"/>
                  </a:cubicBezTo>
                  <a:cubicBezTo>
                    <a:pt x="91520" y="516986"/>
                    <a:pt x="52587" y="573210"/>
                    <a:pt x="51521" y="576759"/>
                  </a:cubicBezTo>
                  <a:cubicBezTo>
                    <a:pt x="38425" y="580325"/>
                    <a:pt x="42143" y="594182"/>
                    <a:pt x="36275" y="602346"/>
                  </a:cubicBezTo>
                  <a:cubicBezTo>
                    <a:pt x="26854" y="615448"/>
                    <a:pt x="33147" y="659195"/>
                    <a:pt x="67425" y="675768"/>
                  </a:cubicBezTo>
                  <a:cubicBezTo>
                    <a:pt x="107884" y="695333"/>
                    <a:pt x="78823" y="691533"/>
                    <a:pt x="181347" y="782429"/>
                  </a:cubicBezTo>
                  <a:cubicBezTo>
                    <a:pt x="159922" y="803027"/>
                    <a:pt x="133027" y="837525"/>
                    <a:pt x="130297" y="842037"/>
                  </a:cubicBezTo>
                  <a:cubicBezTo>
                    <a:pt x="129249" y="843772"/>
                    <a:pt x="120746" y="844241"/>
                    <a:pt x="119134" y="847894"/>
                  </a:cubicBezTo>
                  <a:cubicBezTo>
                    <a:pt x="118891" y="848458"/>
                    <a:pt x="19816" y="970442"/>
                    <a:pt x="16168" y="973270"/>
                  </a:cubicBezTo>
                  <a:cubicBezTo>
                    <a:pt x="-2996" y="988090"/>
                    <a:pt x="5013" y="1008072"/>
                    <a:pt x="1667" y="1014875"/>
                  </a:cubicBezTo>
                  <a:cubicBezTo>
                    <a:pt x="-3741" y="1025851"/>
                    <a:pt x="4579" y="1028931"/>
                    <a:pt x="18386" y="1038996"/>
                  </a:cubicBezTo>
                  <a:cubicBezTo>
                    <a:pt x="59582" y="1103315"/>
                    <a:pt x="200432" y="1206480"/>
                    <a:pt x="175705" y="1217352"/>
                  </a:cubicBezTo>
                  <a:cubicBezTo>
                    <a:pt x="175150" y="1217595"/>
                    <a:pt x="103256" y="1299658"/>
                    <a:pt x="102848" y="1300222"/>
                  </a:cubicBezTo>
                  <a:cubicBezTo>
                    <a:pt x="99485" y="1304812"/>
                    <a:pt x="95516" y="1307753"/>
                    <a:pt x="94224" y="1309705"/>
                  </a:cubicBezTo>
                  <a:cubicBezTo>
                    <a:pt x="129621" y="1310070"/>
                    <a:pt x="165079" y="1310460"/>
                    <a:pt x="200571" y="1310868"/>
                  </a:cubicBezTo>
                  <a:cubicBezTo>
                    <a:pt x="221606" y="1284812"/>
                    <a:pt x="267698" y="1234392"/>
                    <a:pt x="268227" y="1234019"/>
                  </a:cubicBezTo>
                  <a:cubicBezTo>
                    <a:pt x="294411" y="1215772"/>
                    <a:pt x="283317" y="1181448"/>
                    <a:pt x="255382" y="1174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12"/>
          <p:cNvGrpSpPr/>
          <p:nvPr/>
        </p:nvGrpSpPr>
        <p:grpSpPr>
          <a:xfrm>
            <a:off x="-157709" y="514352"/>
            <a:ext cx="1124251" cy="1268865"/>
            <a:chOff x="-315418" y="1028703"/>
            <a:chExt cx="2248501" cy="2537729"/>
          </a:xfrm>
        </p:grpSpPr>
        <p:sp>
          <p:nvSpPr>
            <p:cNvPr id="1702" name="Google Shape;1702;p12"/>
            <p:cNvSpPr/>
            <p:nvPr/>
          </p:nvSpPr>
          <p:spPr>
            <a:xfrm>
              <a:off x="-315418" y="2362554"/>
              <a:ext cx="1225627" cy="1203878"/>
            </a:xfrm>
            <a:custGeom>
              <a:avLst/>
              <a:gdLst/>
              <a:ahLst/>
              <a:cxnLst/>
              <a:rect l="l" t="t" r="r" b="b"/>
              <a:pathLst>
                <a:path w="1225627" h="1203878" extrusionOk="0">
                  <a:moveTo>
                    <a:pt x="1078259" y="632835"/>
                  </a:moveTo>
                  <a:cubicBezTo>
                    <a:pt x="891024" y="766091"/>
                    <a:pt x="915660" y="688315"/>
                    <a:pt x="994043" y="921131"/>
                  </a:cubicBezTo>
                  <a:cubicBezTo>
                    <a:pt x="1133826" y="1332299"/>
                    <a:pt x="1075073" y="1252031"/>
                    <a:pt x="586344" y="954594"/>
                  </a:cubicBezTo>
                  <a:cubicBezTo>
                    <a:pt x="118735" y="1290097"/>
                    <a:pt x="147942" y="1267907"/>
                    <a:pt x="306670" y="783769"/>
                  </a:cubicBezTo>
                  <a:cubicBezTo>
                    <a:pt x="-59461" y="560601"/>
                    <a:pt x="-126177" y="507355"/>
                    <a:pt x="262419" y="503340"/>
                  </a:cubicBezTo>
                  <a:cubicBezTo>
                    <a:pt x="457243" y="500741"/>
                    <a:pt x="365378" y="568402"/>
                    <a:pt x="549924" y="133187"/>
                  </a:cubicBezTo>
                  <a:cubicBezTo>
                    <a:pt x="646836" y="-95879"/>
                    <a:pt x="671878" y="-3414"/>
                    <a:pt x="747507" y="213587"/>
                  </a:cubicBezTo>
                  <a:cubicBezTo>
                    <a:pt x="861051" y="536234"/>
                    <a:pt x="815233" y="486718"/>
                    <a:pt x="946591" y="478633"/>
                  </a:cubicBezTo>
                  <a:cubicBezTo>
                    <a:pt x="1209901" y="462432"/>
                    <a:pt x="1350354" y="436867"/>
                    <a:pt x="1078259" y="63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066207" y="2580476"/>
              <a:ext cx="866876" cy="909470"/>
            </a:xfrm>
            <a:custGeom>
              <a:avLst/>
              <a:gdLst/>
              <a:ahLst/>
              <a:cxnLst/>
              <a:rect l="l" t="t" r="r" b="b"/>
              <a:pathLst>
                <a:path w="866876" h="909470" extrusionOk="0">
                  <a:moveTo>
                    <a:pt x="768837" y="352743"/>
                  </a:moveTo>
                  <a:cubicBezTo>
                    <a:pt x="665407" y="483832"/>
                    <a:pt x="666751" y="424576"/>
                    <a:pt x="768802" y="570942"/>
                  </a:cubicBezTo>
                  <a:cubicBezTo>
                    <a:pt x="949986" y="829166"/>
                    <a:pt x="892673" y="785167"/>
                    <a:pt x="491315" y="677380"/>
                  </a:cubicBezTo>
                  <a:cubicBezTo>
                    <a:pt x="233544" y="1006650"/>
                    <a:pt x="249395" y="985226"/>
                    <a:pt x="261512" y="615271"/>
                  </a:cubicBezTo>
                  <a:cubicBezTo>
                    <a:pt x="-39236" y="534282"/>
                    <a:pt x="-96599" y="510752"/>
                    <a:pt x="173563" y="428743"/>
                  </a:cubicBezTo>
                  <a:cubicBezTo>
                    <a:pt x="308888" y="387221"/>
                    <a:pt x="258601" y="453126"/>
                    <a:pt x="298688" y="112024"/>
                  </a:cubicBezTo>
                  <a:cubicBezTo>
                    <a:pt x="319631" y="-67464"/>
                    <a:pt x="355919" y="-8091"/>
                    <a:pt x="452836" y="127814"/>
                  </a:cubicBezTo>
                  <a:cubicBezTo>
                    <a:pt x="597702" y="329660"/>
                    <a:pt x="555667" y="304471"/>
                    <a:pt x="645620" y="272053"/>
                  </a:cubicBezTo>
                  <a:cubicBezTo>
                    <a:pt x="825947" y="207083"/>
                    <a:pt x="918679" y="160632"/>
                    <a:pt x="768837" y="35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7384" y="1028703"/>
              <a:ext cx="1408738" cy="1468812"/>
            </a:xfrm>
            <a:custGeom>
              <a:avLst/>
              <a:gdLst/>
              <a:ahLst/>
              <a:cxnLst/>
              <a:rect l="l" t="t" r="r" b="b"/>
              <a:pathLst>
                <a:path w="1408738" h="1468812" extrusionOk="0">
                  <a:moveTo>
                    <a:pt x="1231124" y="546887"/>
                  </a:moveTo>
                  <a:cubicBezTo>
                    <a:pt x="1071021" y="763381"/>
                    <a:pt x="1070204" y="667805"/>
                    <a:pt x="1242050" y="898570"/>
                  </a:cubicBezTo>
                  <a:cubicBezTo>
                    <a:pt x="1547059" y="1305627"/>
                    <a:pt x="1452480" y="1237601"/>
                    <a:pt x="800173" y="1084104"/>
                  </a:cubicBezTo>
                  <a:cubicBezTo>
                    <a:pt x="401290" y="1627787"/>
                    <a:pt x="425759" y="1592457"/>
                    <a:pt x="426672" y="995583"/>
                  </a:cubicBezTo>
                  <a:cubicBezTo>
                    <a:pt x="-62124" y="880208"/>
                    <a:pt x="-155764" y="845172"/>
                    <a:pt x="275531" y="699384"/>
                  </a:cubicBezTo>
                  <a:cubicBezTo>
                    <a:pt x="491547" y="625638"/>
                    <a:pt x="413818" y="734395"/>
                    <a:pt x="461260" y="182616"/>
                  </a:cubicBezTo>
                  <a:cubicBezTo>
                    <a:pt x="485983" y="-107725"/>
                    <a:pt x="547454" y="-13860"/>
                    <a:pt x="710494" y="200294"/>
                  </a:cubicBezTo>
                  <a:cubicBezTo>
                    <a:pt x="954134" y="518312"/>
                    <a:pt x="885125" y="479830"/>
                    <a:pt x="1028474" y="423056"/>
                  </a:cubicBezTo>
                  <a:cubicBezTo>
                    <a:pt x="1315832" y="309244"/>
                    <a:pt x="1462955" y="229701"/>
                    <a:pt x="1231124" y="546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Hộp Văn bản 50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0C21976D-37A7-B842-8FA7-A1194837A52C}"/>
              </a:ext>
            </a:extLst>
          </p:cNvPr>
          <p:cNvSpPr txBox="1"/>
          <p:nvPr/>
        </p:nvSpPr>
        <p:spPr>
          <a:xfrm>
            <a:off x="1894073" y="890977"/>
            <a:ext cx="506491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 ĐẦU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Hộp Văn bản 50">
                <a:extLst>
                  <a:ext uri="{FF2B5EF4-FFF2-40B4-BE49-F238E27FC236}">
                    <a16:creationId xmlns="" xmlns:a16="http://schemas.microsoft.com/office/drawing/2014/main" id="{0C21976D-37A7-B842-8FA7-A1194837A52C}"/>
                  </a:ext>
                </a:extLst>
              </p:cNvPr>
              <p:cNvSpPr txBox="1"/>
              <p:nvPr/>
            </p:nvSpPr>
            <p:spPr>
              <a:xfrm>
                <a:off x="1894073" y="1549168"/>
                <a:ext cx="5064918" cy="2217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lý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a</a:t>
                </a:r>
                <a:r>
                  <a:rPr lang="en-US" sz="240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- 0,75 – 0,25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6,25 – (</a:t>
                </a:r>
                <a:r>
                  <a:rPr lang="en-US" sz="240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-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3,75)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0" name="Hộp Văn bản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C21976D-37A7-B842-8FA7-A1194837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073" y="1549168"/>
                <a:ext cx="5064918" cy="2217338"/>
              </a:xfrm>
              <a:prstGeom prst="rect">
                <a:avLst/>
              </a:prstGeom>
              <a:blipFill rotWithShape="1">
                <a:blip r:embed="rId3"/>
                <a:stretch>
                  <a:fillRect l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3158103" y="-1053360"/>
            <a:ext cx="4377018" cy="7250220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avLst/>
              <a:gdLst/>
              <a:ahLst/>
              <a:cxnLst/>
              <a:rect l="l" t="t" r="r" b="b"/>
              <a:pathLst>
                <a:path w="8754035" h="13302964" extrusionOk="0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avLst/>
              <a:gdLst/>
              <a:ahLst/>
              <a:cxnLst/>
              <a:rect l="l" t="t" r="r" b="b"/>
              <a:pathLst>
                <a:path w="8002669" h="12481568" extrusionOk="0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avLst/>
              <a:gdLst/>
              <a:ahLst/>
              <a:cxnLst/>
              <a:rect l="l" t="t" r="r" b="b"/>
              <a:pathLst>
                <a:path w="7986888" h="12486209" extrusionOk="0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0" name="Google Shape;3570;p26"/>
          <p:cNvGrpSpPr/>
          <p:nvPr/>
        </p:nvGrpSpPr>
        <p:grpSpPr>
          <a:xfrm rot="-2700000">
            <a:off x="6553564" y="4233343"/>
            <a:ext cx="2257786" cy="793230"/>
            <a:chOff x="13109416" y="8465914"/>
            <a:chExt cx="4516255" cy="1586699"/>
          </a:xfrm>
        </p:grpSpPr>
        <p:sp>
          <p:nvSpPr>
            <p:cNvPr id="3571" name="Google Shape;3571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26"/>
          <p:cNvGrpSpPr/>
          <p:nvPr/>
        </p:nvGrpSpPr>
        <p:grpSpPr>
          <a:xfrm>
            <a:off x="193776" y="-144033"/>
            <a:ext cx="1708863" cy="1879972"/>
            <a:chOff x="809719" y="-1454066"/>
            <a:chExt cx="4219268" cy="4439356"/>
          </a:xfrm>
        </p:grpSpPr>
        <p:sp>
          <p:nvSpPr>
            <p:cNvPr id="3574" name="Google Shape;3574;p26"/>
            <p:cNvSpPr/>
            <p:nvPr/>
          </p:nvSpPr>
          <p:spPr>
            <a:xfrm>
              <a:off x="809719" y="-1454066"/>
              <a:ext cx="4219268" cy="4439356"/>
            </a:xfrm>
            <a:custGeom>
              <a:avLst/>
              <a:gdLst/>
              <a:ahLst/>
              <a:cxnLst/>
              <a:rect l="l" t="t" r="r" b="b"/>
              <a:pathLst>
                <a:path w="4219268" h="4439356" extrusionOk="0">
                  <a:moveTo>
                    <a:pt x="3979443" y="3016883"/>
                  </a:moveTo>
                  <a:cubicBezTo>
                    <a:pt x="3683054" y="3207251"/>
                    <a:pt x="3190348" y="3097990"/>
                    <a:pt x="2886316" y="2919936"/>
                  </a:cubicBezTo>
                  <a:cubicBezTo>
                    <a:pt x="3680299" y="4013030"/>
                    <a:pt x="2502025" y="4806884"/>
                    <a:pt x="2173296" y="3717111"/>
                  </a:cubicBezTo>
                  <a:cubicBezTo>
                    <a:pt x="2080531" y="3414427"/>
                    <a:pt x="2178362" y="3462008"/>
                    <a:pt x="2002110" y="3854465"/>
                  </a:cubicBezTo>
                  <a:cubicBezTo>
                    <a:pt x="1668627" y="4590927"/>
                    <a:pt x="1049277" y="4552704"/>
                    <a:pt x="933246" y="4174951"/>
                  </a:cubicBezTo>
                  <a:cubicBezTo>
                    <a:pt x="871053" y="3975242"/>
                    <a:pt x="968830" y="3611881"/>
                    <a:pt x="1038373" y="3418165"/>
                  </a:cubicBezTo>
                  <a:cubicBezTo>
                    <a:pt x="1104680" y="3225523"/>
                    <a:pt x="1145286" y="3291039"/>
                    <a:pt x="930544" y="3364298"/>
                  </a:cubicBezTo>
                  <a:cubicBezTo>
                    <a:pt x="148266" y="3624808"/>
                    <a:pt x="-556250" y="2746899"/>
                    <a:pt x="642092" y="2215659"/>
                  </a:cubicBezTo>
                  <a:cubicBezTo>
                    <a:pt x="918333" y="2093000"/>
                    <a:pt x="884446" y="2224209"/>
                    <a:pt x="570657" y="2004239"/>
                  </a:cubicBezTo>
                  <a:cubicBezTo>
                    <a:pt x="40037" y="1630046"/>
                    <a:pt x="102977" y="992572"/>
                    <a:pt x="535615" y="835410"/>
                  </a:cubicBezTo>
                  <a:cubicBezTo>
                    <a:pt x="920448" y="690962"/>
                    <a:pt x="1315467" y="1025574"/>
                    <a:pt x="1529000" y="1411745"/>
                  </a:cubicBezTo>
                  <a:cubicBezTo>
                    <a:pt x="1498739" y="1169889"/>
                    <a:pt x="1473259" y="971929"/>
                    <a:pt x="1503387" y="729026"/>
                  </a:cubicBezTo>
                  <a:cubicBezTo>
                    <a:pt x="1593619" y="24376"/>
                    <a:pt x="2100670" y="-113067"/>
                    <a:pt x="2374129" y="78624"/>
                  </a:cubicBezTo>
                  <a:cubicBezTo>
                    <a:pt x="2548238" y="200378"/>
                    <a:pt x="2592399" y="536757"/>
                    <a:pt x="2615399" y="773463"/>
                  </a:cubicBezTo>
                  <a:cubicBezTo>
                    <a:pt x="2668029" y="1410094"/>
                    <a:pt x="2477976" y="1266187"/>
                    <a:pt x="2863414" y="886578"/>
                  </a:cubicBezTo>
                  <a:cubicBezTo>
                    <a:pt x="3450263" y="309648"/>
                    <a:pt x="3902293" y="735391"/>
                    <a:pt x="3882412" y="1142427"/>
                  </a:cubicBezTo>
                  <a:cubicBezTo>
                    <a:pt x="3863714" y="1506534"/>
                    <a:pt x="3443535" y="1878046"/>
                    <a:pt x="3139726" y="2078305"/>
                  </a:cubicBezTo>
                  <a:cubicBezTo>
                    <a:pt x="4130694" y="1918622"/>
                    <a:pt x="4509583" y="2675576"/>
                    <a:pt x="3979443" y="3016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2280416" y="260650"/>
              <a:ext cx="1124088" cy="1241596"/>
            </a:xfrm>
            <a:custGeom>
              <a:avLst/>
              <a:gdLst/>
              <a:ahLst/>
              <a:cxnLst/>
              <a:rect l="l" t="t" r="r" b="b"/>
              <a:pathLst>
                <a:path w="1124088" h="1241596" extrusionOk="0">
                  <a:moveTo>
                    <a:pt x="1105705" y="471634"/>
                  </a:moveTo>
                  <a:cubicBezTo>
                    <a:pt x="990722" y="-563"/>
                    <a:pt x="339672" y="-202065"/>
                    <a:pt x="93337" y="265248"/>
                  </a:cubicBezTo>
                  <a:cubicBezTo>
                    <a:pt x="-171849" y="768298"/>
                    <a:pt x="161422" y="1322978"/>
                    <a:pt x="672898" y="1231651"/>
                  </a:cubicBezTo>
                  <a:cubicBezTo>
                    <a:pt x="1015615" y="1170459"/>
                    <a:pt x="1182375" y="786508"/>
                    <a:pt x="1105705" y="471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826947" y="-77372"/>
              <a:ext cx="1955106" cy="1954892"/>
              <a:chOff x="1826947" y="-77372"/>
              <a:chExt cx="1955106" cy="1954892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3254936" y="-77372"/>
                <a:ext cx="123122" cy="256918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256918" extrusionOk="0">
                    <a:moveTo>
                      <a:pt x="104905" y="1249"/>
                    </a:moveTo>
                    <a:cubicBezTo>
                      <a:pt x="74822" y="-7008"/>
                      <a:pt x="72484" y="25035"/>
                      <a:pt x="36855" y="116202"/>
                    </a:cubicBezTo>
                    <a:cubicBezTo>
                      <a:pt x="10300" y="184106"/>
                      <a:pt x="4275" y="192861"/>
                      <a:pt x="720" y="213761"/>
                    </a:cubicBezTo>
                    <a:cubicBezTo>
                      <a:pt x="-6728" y="257622"/>
                      <a:pt x="45654" y="270976"/>
                      <a:pt x="63419" y="240166"/>
                    </a:cubicBezTo>
                    <a:cubicBezTo>
                      <a:pt x="83273" y="205753"/>
                      <a:pt x="113756" y="70548"/>
                      <a:pt x="122439" y="32112"/>
                    </a:cubicBezTo>
                    <a:cubicBezTo>
                      <a:pt x="125434" y="18909"/>
                      <a:pt x="118413" y="4952"/>
                      <a:pt x="104905" y="1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3593492" y="617507"/>
                <a:ext cx="188561" cy="90551"/>
              </a:xfrm>
              <a:custGeom>
                <a:avLst/>
                <a:gdLst/>
                <a:ahLst/>
                <a:cxnLst/>
                <a:rect l="l" t="t" r="r" b="b"/>
                <a:pathLst>
                  <a:path w="188561" h="90551" extrusionOk="0">
                    <a:moveTo>
                      <a:pt x="169908" y="10976"/>
                    </a:moveTo>
                    <a:cubicBezTo>
                      <a:pt x="-13328" y="-43087"/>
                      <a:pt x="-46886" y="122084"/>
                      <a:pt x="62115" y="85095"/>
                    </a:cubicBezTo>
                    <a:cubicBezTo>
                      <a:pt x="87319" y="76536"/>
                      <a:pt x="121615" y="63733"/>
                      <a:pt x="163065" y="61460"/>
                    </a:cubicBezTo>
                    <a:cubicBezTo>
                      <a:pt x="193699" y="59782"/>
                      <a:pt x="197645" y="19153"/>
                      <a:pt x="169908" y="10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3443004" y="1332743"/>
                <a:ext cx="175500" cy="123987"/>
              </a:xfrm>
              <a:custGeom>
                <a:avLst/>
                <a:gdLst/>
                <a:ahLst/>
                <a:cxnLst/>
                <a:rect l="l" t="t" r="r" b="b"/>
                <a:pathLst>
                  <a:path w="175500" h="123987" extrusionOk="0">
                    <a:moveTo>
                      <a:pt x="170745" y="83583"/>
                    </a:moveTo>
                    <a:cubicBezTo>
                      <a:pt x="63183" y="-74183"/>
                      <a:pt x="-67468" y="32433"/>
                      <a:pt x="40334" y="72760"/>
                    </a:cubicBezTo>
                    <a:cubicBezTo>
                      <a:pt x="65271" y="82082"/>
                      <a:pt x="99923" y="93864"/>
                      <a:pt x="133445" y="118334"/>
                    </a:cubicBezTo>
                    <a:cubicBezTo>
                      <a:pt x="158223" y="136402"/>
                      <a:pt x="187035" y="107458"/>
                      <a:pt x="170745" y="83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2974596" y="1661107"/>
                <a:ext cx="89593" cy="216413"/>
              </a:xfrm>
              <a:custGeom>
                <a:avLst/>
                <a:gdLst/>
                <a:ahLst/>
                <a:cxnLst/>
                <a:rect l="l" t="t" r="r" b="b"/>
                <a:pathLst>
                  <a:path w="89593" h="216413" extrusionOk="0">
                    <a:moveTo>
                      <a:pt x="86777" y="131853"/>
                    </a:moveTo>
                    <a:cubicBezTo>
                      <a:pt x="86351" y="130024"/>
                      <a:pt x="72575" y="69551"/>
                      <a:pt x="67136" y="34880"/>
                    </a:cubicBezTo>
                    <a:cubicBezTo>
                      <a:pt x="59929" y="-16750"/>
                      <a:pt x="12676" y="-2020"/>
                      <a:pt x="8641" y="21446"/>
                    </a:cubicBezTo>
                    <a:cubicBezTo>
                      <a:pt x="-36568" y="283928"/>
                      <a:pt x="111555" y="239108"/>
                      <a:pt x="86777" y="13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2012631" y="1395035"/>
                <a:ext cx="164879" cy="175981"/>
              </a:xfrm>
              <a:custGeom>
                <a:avLst/>
                <a:gdLst/>
                <a:ahLst/>
                <a:cxnLst/>
                <a:rect l="l" t="t" r="r" b="b"/>
                <a:pathLst>
                  <a:path w="164879" h="175981" extrusionOk="0">
                    <a:moveTo>
                      <a:pt x="122153" y="4386"/>
                    </a:moveTo>
                    <a:cubicBezTo>
                      <a:pt x="-90162" y="163421"/>
                      <a:pt x="29895" y="206545"/>
                      <a:pt x="72198" y="155857"/>
                    </a:cubicBezTo>
                    <a:cubicBezTo>
                      <a:pt x="91404" y="132834"/>
                      <a:pt x="125584" y="85928"/>
                      <a:pt x="156671" y="49081"/>
                    </a:cubicBezTo>
                    <a:cubicBezTo>
                      <a:pt x="181662" y="19444"/>
                      <a:pt x="143607" y="-11693"/>
                      <a:pt x="122153" y="4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826947" y="618656"/>
                <a:ext cx="236180" cy="91103"/>
              </a:xfrm>
              <a:custGeom>
                <a:avLst/>
                <a:gdLst/>
                <a:ahLst/>
                <a:cxnLst/>
                <a:rect l="l" t="t" r="r" b="b"/>
                <a:pathLst>
                  <a:path w="236180" h="91103" extrusionOk="0">
                    <a:moveTo>
                      <a:pt x="235717" y="61465"/>
                    </a:moveTo>
                    <a:cubicBezTo>
                      <a:pt x="241254" y="20312"/>
                      <a:pt x="196569" y="22878"/>
                      <a:pt x="131017" y="9836"/>
                    </a:cubicBezTo>
                    <a:cubicBezTo>
                      <a:pt x="125009" y="8646"/>
                      <a:pt x="52988" y="-5107"/>
                      <a:pt x="32280" y="2058"/>
                    </a:cubicBezTo>
                    <a:cubicBezTo>
                      <a:pt x="-5135" y="15003"/>
                      <a:pt x="-42292" y="93002"/>
                      <a:pt x="120077" y="90605"/>
                    </a:cubicBezTo>
                    <a:cubicBezTo>
                      <a:pt x="190064" y="89584"/>
                      <a:pt x="230572" y="99732"/>
                      <a:pt x="235717" y="61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2398179" y="19349"/>
                <a:ext cx="123123" cy="171016"/>
              </a:xfrm>
              <a:custGeom>
                <a:avLst/>
                <a:gdLst/>
                <a:ahLst/>
                <a:cxnLst/>
                <a:rect l="l" t="t" r="r" b="b"/>
                <a:pathLst>
                  <a:path w="123123" h="171016" extrusionOk="0">
                    <a:moveTo>
                      <a:pt x="111397" y="92481"/>
                    </a:moveTo>
                    <a:cubicBezTo>
                      <a:pt x="83562" y="43630"/>
                      <a:pt x="94244" y="61991"/>
                      <a:pt x="64552" y="16701"/>
                    </a:cubicBezTo>
                    <a:cubicBezTo>
                      <a:pt x="40664" y="-19720"/>
                      <a:pt x="-10331" y="10024"/>
                      <a:pt x="1853" y="43106"/>
                    </a:cubicBezTo>
                    <a:cubicBezTo>
                      <a:pt x="18916" y="89480"/>
                      <a:pt x="39899" y="152261"/>
                      <a:pt x="62899" y="164816"/>
                    </a:cubicBezTo>
                    <a:cubicBezTo>
                      <a:pt x="101950" y="186178"/>
                      <a:pt x="144137" y="149979"/>
                      <a:pt x="111397" y="92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4" name="Google Shape;3584;p26"/>
          <p:cNvGrpSpPr/>
          <p:nvPr/>
        </p:nvGrpSpPr>
        <p:grpSpPr>
          <a:xfrm rot="-1408077">
            <a:off x="-325358" y="2924526"/>
            <a:ext cx="1167655" cy="1251914"/>
            <a:chOff x="-651414" y="5849332"/>
            <a:chExt cx="2335522" cy="2503856"/>
          </a:xfrm>
        </p:grpSpPr>
        <p:sp>
          <p:nvSpPr>
            <p:cNvPr id="3585" name="Google Shape;3585;p26"/>
            <p:cNvSpPr/>
            <p:nvPr/>
          </p:nvSpPr>
          <p:spPr>
            <a:xfrm>
              <a:off x="709162" y="5849332"/>
              <a:ext cx="974946" cy="1183483"/>
            </a:xfrm>
            <a:custGeom>
              <a:avLst/>
              <a:gdLst/>
              <a:ahLst/>
              <a:cxnLst/>
              <a:rect l="l" t="t" r="r" b="b"/>
              <a:pathLst>
                <a:path w="974946" h="1183483" extrusionOk="0">
                  <a:moveTo>
                    <a:pt x="468009" y="49521"/>
                  </a:moveTo>
                  <a:cubicBezTo>
                    <a:pt x="616854" y="730920"/>
                    <a:pt x="1194227" y="503465"/>
                    <a:pt x="885436" y="594976"/>
                  </a:cubicBezTo>
                  <a:cubicBezTo>
                    <a:pt x="717833" y="644647"/>
                    <a:pt x="537385" y="915840"/>
                    <a:pt x="531250" y="1159270"/>
                  </a:cubicBezTo>
                  <a:cubicBezTo>
                    <a:pt x="525723" y="1303857"/>
                    <a:pt x="494911" y="756625"/>
                    <a:pt x="91381" y="686898"/>
                  </a:cubicBezTo>
                  <a:cubicBezTo>
                    <a:pt x="-225995" y="632058"/>
                    <a:pt x="379814" y="744807"/>
                    <a:pt x="447972" y="50698"/>
                  </a:cubicBezTo>
                  <a:cubicBezTo>
                    <a:pt x="453701" y="-11312"/>
                    <a:pt x="452849" y="-21838"/>
                    <a:pt x="468009" y="49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6"/>
            <p:cNvSpPr/>
            <p:nvPr/>
          </p:nvSpPr>
          <p:spPr>
            <a:xfrm>
              <a:off x="-651414" y="6255868"/>
              <a:ext cx="1556050" cy="1860213"/>
            </a:xfrm>
            <a:custGeom>
              <a:avLst/>
              <a:gdLst/>
              <a:ahLst/>
              <a:cxnLst/>
              <a:rect l="l" t="t" r="r" b="b"/>
              <a:pathLst>
                <a:path w="1556050" h="1860213" extrusionOk="0">
                  <a:moveTo>
                    <a:pt x="931907" y="81736"/>
                  </a:moveTo>
                  <a:cubicBezTo>
                    <a:pt x="943369" y="1195340"/>
                    <a:pt x="1919932" y="1026891"/>
                    <a:pt x="1407434" y="1069862"/>
                  </a:cubicBezTo>
                  <a:cubicBezTo>
                    <a:pt x="1129265" y="1093188"/>
                    <a:pt x="759082" y="1458691"/>
                    <a:pt x="670451" y="1837294"/>
                  </a:cubicBezTo>
                  <a:cubicBezTo>
                    <a:pt x="662493" y="1869398"/>
                    <a:pt x="642912" y="1867450"/>
                    <a:pt x="644591" y="1833493"/>
                  </a:cubicBezTo>
                  <a:cubicBezTo>
                    <a:pt x="668832" y="1445425"/>
                    <a:pt x="395769" y="1058540"/>
                    <a:pt x="136108" y="956152"/>
                  </a:cubicBezTo>
                  <a:cubicBezTo>
                    <a:pt x="-342291" y="767522"/>
                    <a:pt x="568259" y="1140196"/>
                    <a:pt x="900199" y="77074"/>
                  </a:cubicBezTo>
                  <a:cubicBezTo>
                    <a:pt x="929296" y="-18017"/>
                    <a:pt x="931376" y="-34748"/>
                    <a:pt x="931907" y="81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6"/>
            <p:cNvSpPr/>
            <p:nvPr/>
          </p:nvSpPr>
          <p:spPr>
            <a:xfrm>
              <a:off x="709164" y="7667387"/>
              <a:ext cx="573659" cy="685801"/>
            </a:xfrm>
            <a:custGeom>
              <a:avLst/>
              <a:gdLst/>
              <a:ahLst/>
              <a:cxnLst/>
              <a:rect l="l" t="t" r="r" b="b"/>
              <a:pathLst>
                <a:path w="573659" h="685801" extrusionOk="0">
                  <a:moveTo>
                    <a:pt x="343558" y="30135"/>
                  </a:moveTo>
                  <a:cubicBezTo>
                    <a:pt x="347783" y="440682"/>
                    <a:pt x="707812" y="378581"/>
                    <a:pt x="518869" y="394426"/>
                  </a:cubicBezTo>
                  <a:cubicBezTo>
                    <a:pt x="416317" y="403024"/>
                    <a:pt x="279845" y="537771"/>
                    <a:pt x="247170" y="677351"/>
                  </a:cubicBezTo>
                  <a:cubicBezTo>
                    <a:pt x="244238" y="689189"/>
                    <a:pt x="237016" y="688468"/>
                    <a:pt x="237638" y="675949"/>
                  </a:cubicBezTo>
                  <a:cubicBezTo>
                    <a:pt x="246573" y="532879"/>
                    <a:pt x="145905" y="390249"/>
                    <a:pt x="50178" y="352501"/>
                  </a:cubicBezTo>
                  <a:cubicBezTo>
                    <a:pt x="-126191" y="282959"/>
                    <a:pt x="209497" y="420351"/>
                    <a:pt x="331871" y="28412"/>
                  </a:cubicBezTo>
                  <a:cubicBezTo>
                    <a:pt x="342596" y="-6642"/>
                    <a:pt x="343363" y="-12811"/>
                    <a:pt x="343558" y="30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3B221498-14D0-62FA-D660-CA091E1B6BA7}"/>
              </a:ext>
            </a:extLst>
          </p:cNvPr>
          <p:cNvSpPr txBox="1"/>
          <p:nvPr/>
        </p:nvSpPr>
        <p:spPr>
          <a:xfrm>
            <a:off x="1976645" y="708296"/>
            <a:ext cx="678450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200" i="0" dirty="0" err="1" smtClean="0">
                <a:solidFill>
                  <a:schemeClr val="tx1"/>
                </a:solidFill>
                <a:effectLst/>
                <a:latin typeface="+mn-lt"/>
              </a:rPr>
              <a:t>Bài</a:t>
            </a:r>
            <a:r>
              <a:rPr lang="en-US" sz="2200" i="0" dirty="0" smtClean="0">
                <a:solidFill>
                  <a:schemeClr val="tx1"/>
                </a:solidFill>
                <a:effectLst/>
                <a:latin typeface="+mn-lt"/>
              </a:rPr>
              <a:t> 2. (SGK – 29).  </a:t>
            </a:r>
          </a:p>
          <a:p>
            <a:pPr algn="l">
              <a:lnSpc>
                <a:spcPct val="150000"/>
              </a:lnSpc>
            </a:pPr>
            <a:r>
              <a:rPr lang="vi-VN" sz="2200" i="0" dirty="0" smtClean="0">
                <a:solidFill>
                  <a:schemeClr val="tx1"/>
                </a:solidFill>
                <a:effectLst/>
                <a:latin typeface="+mn-lt"/>
              </a:rPr>
              <a:t>Viết 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mỗi phân số sau dưới dạng số thập phân vô hạn tuần hoàn (dùng dấu ngoặc để nhận rõ chu kì):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="" xmlns:a16="http://schemas.microsoft.com/office/drawing/2014/main" id="{4AE51B00-DE30-525C-34F7-44C1F92E892E}"/>
                  </a:ext>
                </a:extLst>
              </p:cNvPr>
              <p:cNvSpPr txBox="1"/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blipFill>
                <a:blip r:embed="rId5"/>
                <a:stretch>
                  <a:fillRect r="-17647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="" xmlns:a16="http://schemas.microsoft.com/office/drawing/2014/main" id="{FEECF135-AF81-F17D-D805-13ECF785927D}"/>
                  </a:ext>
                </a:extLst>
              </p:cNvPr>
              <p:cNvSpPr txBox="1"/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blipFill>
                <a:blip r:embed="rId6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="" xmlns:a16="http://schemas.microsoft.com/office/drawing/2014/main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− 0,3(8)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blipFill>
                <a:blip r:embed="rId7"/>
                <a:stretch>
                  <a:fillRect r="-37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5" grpId="0"/>
      <p:bldP spid="40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8" name="Google Shape;3658;p28"/>
          <p:cNvGrpSpPr/>
          <p:nvPr/>
        </p:nvGrpSpPr>
        <p:grpSpPr>
          <a:xfrm rot="5400000">
            <a:off x="6632334" y="-173546"/>
            <a:ext cx="2210621" cy="776659"/>
            <a:chOff x="10307155" y="-775715"/>
            <a:chExt cx="4421242" cy="1553318"/>
          </a:xfrm>
        </p:grpSpPr>
        <p:sp>
          <p:nvSpPr>
            <p:cNvPr id="3659" name="Google Shape;3659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39DF19CD-F72F-DE47-7189-25DE927D9309}"/>
              </a:ext>
            </a:extLst>
          </p:cNvPr>
          <p:cNvSpPr txBox="1"/>
          <p:nvPr/>
        </p:nvSpPr>
        <p:spPr>
          <a:xfrm>
            <a:off x="1013792" y="214783"/>
            <a:ext cx="64585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i="0" dirty="0" err="1" smtClean="0">
                <a:solidFill>
                  <a:schemeClr val="bg1"/>
                </a:solidFill>
                <a:effectLst/>
                <a:latin typeface="+mn-lt"/>
              </a:rPr>
              <a:t>Bài</a:t>
            </a:r>
            <a:r>
              <a:rPr lang="en-US" sz="2400" i="0" dirty="0" smtClean="0">
                <a:solidFill>
                  <a:schemeClr val="bg1"/>
                </a:solidFill>
                <a:effectLst/>
                <a:latin typeface="+mn-lt"/>
              </a:rPr>
              <a:t> 4(SGK – 29)  </a:t>
            </a:r>
            <a:r>
              <a:rPr lang="vi-VN" sz="2400" i="0" dirty="0" smtClean="0">
                <a:solidFill>
                  <a:schemeClr val="bg1"/>
                </a:solidFill>
                <a:effectLst/>
                <a:latin typeface="+mn-lt"/>
              </a:rPr>
              <a:t>Sử 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dụng máy tính cầm tay để viết thương của mỗi phép chia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="" xmlns:a16="http://schemas.microsoft.com/office/drawing/2014/main" id="{0B5701A8-482B-4BF5-516A-44256BD71406}"/>
                  </a:ext>
                </a:extLst>
              </p:cNvPr>
              <p:cNvSpPr txBox="1"/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 :999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blipFill>
                <a:blip r:embed="rId5"/>
                <a:stretch>
                  <a:fillRect l="-5917" r="-59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="" xmlns:a16="http://schemas.microsoft.com/office/drawing/2014/main" id="{A1A6B9F5-5579-8C8F-17DD-229804B28B98}"/>
                  </a:ext>
                </a:extLst>
              </p:cNvPr>
              <p:cNvSpPr txBox="1"/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8,5 :3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blipFill>
                <a:blip r:embed="rId6"/>
                <a:stretch>
                  <a:fillRect l="-6623" r="-662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="" xmlns:a16="http://schemas.microsoft.com/office/drawing/2014/main" id="{EE640ED9-B278-AE10-7B5F-AA408DD372C5}"/>
                  </a:ext>
                </a:extLst>
              </p:cNvPr>
              <p:cNvSpPr txBox="1"/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14,2 :3,3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blipFill>
                <a:blip r:embed="rId7"/>
                <a:stretch>
                  <a:fillRect l="-4608" r="-460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71190FC0-60B8-A5FC-13ED-6B6F740A308F}"/>
              </a:ext>
            </a:extLst>
          </p:cNvPr>
          <p:cNvSpPr txBox="1"/>
          <p:nvPr/>
        </p:nvSpPr>
        <p:spPr>
          <a:xfrm>
            <a:off x="687841" y="19260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D2AC7680-6E11-1E4A-D716-1162B2E1B07B}"/>
              </a:ext>
            </a:extLst>
          </p:cNvPr>
          <p:cNvSpPr txBox="1"/>
          <p:nvPr/>
        </p:nvSpPr>
        <p:spPr>
          <a:xfrm>
            <a:off x="679153" y="28793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3A5F4781-E4D9-85A5-5304-35FB4C50DAED}"/>
              </a:ext>
            </a:extLst>
          </p:cNvPr>
          <p:cNvSpPr txBox="1"/>
          <p:nvPr/>
        </p:nvSpPr>
        <p:spPr>
          <a:xfrm>
            <a:off x="687970" y="38926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="" xmlns:a16="http://schemas.microsoft.com/office/drawing/2014/main" id="{6611A09A-D691-F89E-C876-9EEF4042882E}"/>
                  </a:ext>
                </a:extLst>
              </p:cNvPr>
              <p:cNvSpPr txBox="1"/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=0,(001)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blipFill>
                <a:blip r:embed="rId8"/>
                <a:stretch>
                  <a:fillRect l="-1261" r="-672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="" xmlns:a16="http://schemas.microsoft.com/office/drawing/2014/main" id="{4A3315C1-7670-B6C9-73D6-0201AFBD3DEB}"/>
                  </a:ext>
                </a:extLst>
              </p:cNvPr>
              <p:cNvSpPr txBox="1"/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=2,8(3)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blipFill>
                <a:blip r:embed="rId9"/>
                <a:stretch>
                  <a:fillRect l="-1485" r="-841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="" xmlns:a16="http://schemas.microsoft.com/office/drawing/2014/main" id="{5E623C94-8743-778F-63DB-D234F28AAA44}"/>
                  </a:ext>
                </a:extLst>
              </p:cNvPr>
              <p:cNvSpPr txBox="1"/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=4,(30)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blipFill>
                <a:blip r:embed="rId10"/>
                <a:stretch>
                  <a:fillRect l="-1429" r="-809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oogle Shape;4043;p30">
            <a:extLst>
              <a:ext uri="{FF2B5EF4-FFF2-40B4-BE49-F238E27FC236}">
                <a16:creationId xmlns="" xmlns:a16="http://schemas.microsoft.com/office/drawing/2014/main" id="{25B93F14-7562-4449-BC58-F7BB0CB037C3}"/>
              </a:ext>
            </a:extLst>
          </p:cNvPr>
          <p:cNvGrpSpPr/>
          <p:nvPr/>
        </p:nvGrpSpPr>
        <p:grpSpPr>
          <a:xfrm rot="586501">
            <a:off x="7803432" y="1210518"/>
            <a:ext cx="4220669" cy="4260925"/>
            <a:chOff x="13037468" y="4183947"/>
            <a:chExt cx="8440328" cy="8521120"/>
          </a:xfrm>
        </p:grpSpPr>
        <p:sp>
          <p:nvSpPr>
            <p:cNvPr id="34" name="Google Shape;4044;p30">
              <a:extLst>
                <a:ext uri="{FF2B5EF4-FFF2-40B4-BE49-F238E27FC236}">
                  <a16:creationId xmlns="" xmlns:a16="http://schemas.microsoft.com/office/drawing/2014/main" id="{5EF6DDB4-4CF3-C885-E0F4-0C0A79603B46}"/>
                </a:ext>
              </a:extLst>
            </p:cNvPr>
            <p:cNvSpPr/>
            <p:nvPr/>
          </p:nvSpPr>
          <p:spPr>
            <a:xfrm>
              <a:off x="13048610" y="4183947"/>
              <a:ext cx="8417575" cy="8521120"/>
            </a:xfrm>
            <a:custGeom>
              <a:avLst/>
              <a:gdLst/>
              <a:ahLst/>
              <a:cxnLst/>
              <a:rect l="l" t="t" r="r" b="b"/>
              <a:pathLst>
                <a:path w="8417575" h="8521120" extrusionOk="0">
                  <a:moveTo>
                    <a:pt x="2" y="8382117"/>
                  </a:moveTo>
                  <a:cubicBezTo>
                    <a:pt x="-424" y="8459778"/>
                    <a:pt x="63236" y="8522545"/>
                    <a:pt x="140951" y="8521096"/>
                  </a:cubicBezTo>
                  <a:cubicBezTo>
                    <a:pt x="8553269" y="8364086"/>
                    <a:pt x="8410017" y="8511450"/>
                    <a:pt x="8411365" y="8270252"/>
                  </a:cubicBezTo>
                  <a:cubicBezTo>
                    <a:pt x="8413309" y="7919096"/>
                    <a:pt x="8417574" y="140082"/>
                    <a:pt x="8417574" y="141224"/>
                  </a:cubicBezTo>
                  <a:cubicBezTo>
                    <a:pt x="8418000" y="64278"/>
                    <a:pt x="8355449" y="1802"/>
                    <a:pt x="8278450" y="2228"/>
                  </a:cubicBezTo>
                  <a:cubicBezTo>
                    <a:pt x="-129450" y="48531"/>
                    <a:pt x="7542" y="-97878"/>
                    <a:pt x="6194" y="145843"/>
                  </a:cubicBezTo>
                  <a:cubicBezTo>
                    <a:pt x="4250" y="501923"/>
                    <a:pt x="-15" y="8383242"/>
                    <a:pt x="2" y="8382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4045;p30">
              <a:extLst>
                <a:ext uri="{FF2B5EF4-FFF2-40B4-BE49-F238E27FC236}">
                  <a16:creationId xmlns="" xmlns:a16="http://schemas.microsoft.com/office/drawing/2014/main" id="{93DE27CF-4EB4-F644-9253-25CA3F425FA3}"/>
                </a:ext>
              </a:extLst>
            </p:cNvPr>
            <p:cNvGrpSpPr/>
            <p:nvPr/>
          </p:nvGrpSpPr>
          <p:grpSpPr>
            <a:xfrm>
              <a:off x="13037468" y="4757914"/>
              <a:ext cx="8440328" cy="7465152"/>
              <a:chOff x="13037468" y="4757914"/>
              <a:chExt cx="8440328" cy="7465152"/>
            </a:xfrm>
          </p:grpSpPr>
          <p:sp>
            <p:nvSpPr>
              <p:cNvPr id="36" name="Google Shape;4046;p30">
                <a:extLst>
                  <a:ext uri="{FF2B5EF4-FFF2-40B4-BE49-F238E27FC236}">
                    <a16:creationId xmlns="" xmlns:a16="http://schemas.microsoft.com/office/drawing/2014/main" id="{1CDC2FCA-4902-E85E-C438-3799ECE87230}"/>
                  </a:ext>
                </a:extLst>
              </p:cNvPr>
              <p:cNvSpPr/>
              <p:nvPr/>
            </p:nvSpPr>
            <p:spPr>
              <a:xfrm>
                <a:off x="13041965" y="6742516"/>
                <a:ext cx="8431548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8431548" h="77700" extrusionOk="0">
                    <a:moveTo>
                      <a:pt x="8421541" y="31590"/>
                    </a:moveTo>
                    <a:cubicBezTo>
                      <a:pt x="8421217" y="-19178"/>
                      <a:pt x="9068342" y="-4676"/>
                      <a:pt x="10008" y="46110"/>
                    </a:cubicBezTo>
                    <a:cubicBezTo>
                      <a:pt x="10332" y="96879"/>
                      <a:pt x="-636810" y="82376"/>
                      <a:pt x="8421541" y="315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047;p30">
                <a:extLst>
                  <a:ext uri="{FF2B5EF4-FFF2-40B4-BE49-F238E27FC236}">
                    <a16:creationId xmlns="" xmlns:a16="http://schemas.microsoft.com/office/drawing/2014/main" id="{6EBFE9D3-5BE1-7D24-C6DF-31957A9513E5}"/>
                  </a:ext>
                </a:extLst>
              </p:cNvPr>
              <p:cNvSpPr/>
              <p:nvPr/>
            </p:nvSpPr>
            <p:spPr>
              <a:xfrm>
                <a:off x="13046285" y="7403393"/>
                <a:ext cx="8431511" cy="91863"/>
              </a:xfrm>
              <a:custGeom>
                <a:avLst/>
                <a:gdLst/>
                <a:ahLst/>
                <a:cxnLst/>
                <a:rect l="l" t="t" r="r" b="b"/>
                <a:pathLst>
                  <a:path w="8431511" h="91863" extrusionOk="0">
                    <a:moveTo>
                      <a:pt x="8421502" y="30810"/>
                    </a:moveTo>
                    <a:cubicBezTo>
                      <a:pt x="8421178" y="-19975"/>
                      <a:pt x="9068371" y="-6665"/>
                      <a:pt x="10003" y="61060"/>
                    </a:cubicBezTo>
                    <a:cubicBezTo>
                      <a:pt x="10344" y="111829"/>
                      <a:pt x="-636815" y="98536"/>
                      <a:pt x="8421502" y="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048;p30">
                <a:extLst>
                  <a:ext uri="{FF2B5EF4-FFF2-40B4-BE49-F238E27FC236}">
                    <a16:creationId xmlns="" xmlns:a16="http://schemas.microsoft.com/office/drawing/2014/main" id="{BB0689B5-9DC3-A222-B3DB-A9926BB94E17}"/>
                  </a:ext>
                </a:extLst>
              </p:cNvPr>
              <p:cNvSpPr/>
              <p:nvPr/>
            </p:nvSpPr>
            <p:spPr>
              <a:xfrm>
                <a:off x="13043430" y="8064195"/>
                <a:ext cx="8431808" cy="106276"/>
              </a:xfrm>
              <a:custGeom>
                <a:avLst/>
                <a:gdLst/>
                <a:ahLst/>
                <a:cxnLst/>
                <a:rect l="l" t="t" r="r" b="b"/>
                <a:pathLst>
                  <a:path w="8431808" h="106276" extrusionOk="0">
                    <a:moveTo>
                      <a:pt x="8421594" y="30157"/>
                    </a:moveTo>
                    <a:cubicBezTo>
                      <a:pt x="8421918" y="-20629"/>
                      <a:pt x="9068907" y="-8546"/>
                      <a:pt x="10215" y="76120"/>
                    </a:cubicBezTo>
                    <a:cubicBezTo>
                      <a:pt x="9890" y="126906"/>
                      <a:pt x="-637098" y="114823"/>
                      <a:pt x="8421594" y="30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049;p30">
                <a:extLst>
                  <a:ext uri="{FF2B5EF4-FFF2-40B4-BE49-F238E27FC236}">
                    <a16:creationId xmlns="" xmlns:a16="http://schemas.microsoft.com/office/drawing/2014/main" id="{755A04E1-3A36-3B3F-4EA9-77F8A36F51A0}"/>
                  </a:ext>
                </a:extLst>
              </p:cNvPr>
              <p:cNvSpPr/>
              <p:nvPr/>
            </p:nvSpPr>
            <p:spPr>
              <a:xfrm>
                <a:off x="13042241" y="4757914"/>
                <a:ext cx="8431546" cy="38947"/>
              </a:xfrm>
              <a:custGeom>
                <a:avLst/>
                <a:gdLst/>
                <a:ahLst/>
                <a:cxnLst/>
                <a:rect l="l" t="t" r="r" b="b"/>
                <a:pathLst>
                  <a:path w="8431546" h="38947" extrusionOk="0">
                    <a:moveTo>
                      <a:pt x="10021" y="35800"/>
                    </a:moveTo>
                    <a:cubicBezTo>
                      <a:pt x="9068440" y="35800"/>
                      <a:pt x="8421247" y="53933"/>
                      <a:pt x="8421520" y="3147"/>
                    </a:cubicBezTo>
                    <a:cubicBezTo>
                      <a:pt x="-636882" y="3147"/>
                      <a:pt x="10311" y="-14986"/>
                      <a:pt x="10021" y="35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50;p30">
                <a:extLst>
                  <a:ext uri="{FF2B5EF4-FFF2-40B4-BE49-F238E27FC236}">
                    <a16:creationId xmlns="" xmlns:a16="http://schemas.microsoft.com/office/drawing/2014/main" id="{4E13A01D-6771-C8AC-B316-6157E29AD7B6}"/>
                  </a:ext>
                </a:extLst>
              </p:cNvPr>
              <p:cNvSpPr/>
              <p:nvPr/>
            </p:nvSpPr>
            <p:spPr>
              <a:xfrm>
                <a:off x="13037649" y="6081430"/>
                <a:ext cx="8431599" cy="63933"/>
              </a:xfrm>
              <a:custGeom>
                <a:avLst/>
                <a:gdLst/>
                <a:ahLst/>
                <a:cxnLst/>
                <a:rect l="l" t="t" r="r" b="b"/>
                <a:pathLst>
                  <a:path w="8431599" h="63933" extrusionOk="0">
                    <a:moveTo>
                      <a:pt x="8421592" y="32563"/>
                    </a:moveTo>
                    <a:cubicBezTo>
                      <a:pt x="8421268" y="-18206"/>
                      <a:pt x="9068410" y="-2493"/>
                      <a:pt x="10008" y="31370"/>
                    </a:cubicBezTo>
                    <a:cubicBezTo>
                      <a:pt x="10332" y="82139"/>
                      <a:pt x="-636810" y="66426"/>
                      <a:pt x="8421592" y="32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051;p30">
                <a:extLst>
                  <a:ext uri="{FF2B5EF4-FFF2-40B4-BE49-F238E27FC236}">
                    <a16:creationId xmlns="" xmlns:a16="http://schemas.microsoft.com/office/drawing/2014/main" id="{D9974E4C-2667-A170-8E4F-A4C35461609B}"/>
                  </a:ext>
                </a:extLst>
              </p:cNvPr>
              <p:cNvSpPr/>
              <p:nvPr/>
            </p:nvSpPr>
            <p:spPr>
              <a:xfrm>
                <a:off x="13038547" y="5419992"/>
                <a:ext cx="8431606" cy="50787"/>
              </a:xfrm>
              <a:custGeom>
                <a:avLst/>
                <a:gdLst/>
                <a:ahLst/>
                <a:cxnLst/>
                <a:rect l="l" t="t" r="r" b="b"/>
                <a:pathLst>
                  <a:path w="8431606" h="50787" extrusionOk="0">
                    <a:moveTo>
                      <a:pt x="8421411" y="33852"/>
                    </a:moveTo>
                    <a:cubicBezTo>
                      <a:pt x="8421683" y="-16917"/>
                      <a:pt x="9068621" y="-11"/>
                      <a:pt x="10202" y="16929"/>
                    </a:cubicBezTo>
                    <a:cubicBezTo>
                      <a:pt x="9912" y="67715"/>
                      <a:pt x="-637026" y="50792"/>
                      <a:pt x="8421411" y="338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052;p30">
                <a:extLst>
                  <a:ext uri="{FF2B5EF4-FFF2-40B4-BE49-F238E27FC236}">
                    <a16:creationId xmlns="" xmlns:a16="http://schemas.microsoft.com/office/drawing/2014/main" id="{67335BDF-3352-DD6A-67EE-61F6F5E0E854}"/>
                  </a:ext>
                </a:extLst>
              </p:cNvPr>
              <p:cNvSpPr/>
              <p:nvPr/>
            </p:nvSpPr>
            <p:spPr>
              <a:xfrm>
                <a:off x="13041795" y="10046103"/>
                <a:ext cx="8431325" cy="150440"/>
              </a:xfrm>
              <a:custGeom>
                <a:avLst/>
                <a:gdLst/>
                <a:ahLst/>
                <a:cxnLst/>
                <a:rect l="l" t="t" r="r" b="b"/>
                <a:pathLst>
                  <a:path w="8431325" h="150440" extrusionOk="0">
                    <a:moveTo>
                      <a:pt x="8421318" y="28658"/>
                    </a:moveTo>
                    <a:cubicBezTo>
                      <a:pt x="8420994" y="-22128"/>
                      <a:pt x="9068102" y="-13675"/>
                      <a:pt x="10007" y="121794"/>
                    </a:cubicBezTo>
                    <a:cubicBezTo>
                      <a:pt x="10331" y="172563"/>
                      <a:pt x="-636777" y="164110"/>
                      <a:pt x="8421318" y="28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053;p30">
                <a:extLst>
                  <a:ext uri="{FF2B5EF4-FFF2-40B4-BE49-F238E27FC236}">
                    <a16:creationId xmlns="" xmlns:a16="http://schemas.microsoft.com/office/drawing/2014/main" id="{68178474-B8F4-3CB3-0FB5-7843AA4897A5}"/>
                  </a:ext>
                </a:extLst>
              </p:cNvPr>
              <p:cNvSpPr/>
              <p:nvPr/>
            </p:nvSpPr>
            <p:spPr>
              <a:xfrm>
                <a:off x="13044113" y="11367065"/>
                <a:ext cx="8431948" cy="180398"/>
              </a:xfrm>
              <a:custGeom>
                <a:avLst/>
                <a:gdLst/>
                <a:ahLst/>
                <a:cxnLst/>
                <a:rect l="l" t="t" r="r" b="b"/>
                <a:pathLst>
                  <a:path w="8431948" h="180398" extrusionOk="0">
                    <a:moveTo>
                      <a:pt x="8421747" y="27908"/>
                    </a:moveTo>
                    <a:cubicBezTo>
                      <a:pt x="8422037" y="-22878"/>
                      <a:pt x="9068991" y="-16828"/>
                      <a:pt x="10197" y="152487"/>
                    </a:cubicBezTo>
                    <a:cubicBezTo>
                      <a:pt x="9924" y="203272"/>
                      <a:pt x="-637048" y="197239"/>
                      <a:pt x="8421747" y="27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054;p30">
                <a:extLst>
                  <a:ext uri="{FF2B5EF4-FFF2-40B4-BE49-F238E27FC236}">
                    <a16:creationId xmlns="" xmlns:a16="http://schemas.microsoft.com/office/drawing/2014/main" id="{24929023-CE18-A4E8-261C-7752AFCA704C}"/>
                  </a:ext>
                </a:extLst>
              </p:cNvPr>
              <p:cNvSpPr/>
              <p:nvPr/>
            </p:nvSpPr>
            <p:spPr>
              <a:xfrm>
                <a:off x="13039106" y="8724926"/>
                <a:ext cx="8431847" cy="120874"/>
              </a:xfrm>
              <a:custGeom>
                <a:avLst/>
                <a:gdLst/>
                <a:ahLst/>
                <a:cxnLst/>
                <a:rect l="l" t="t" r="r" b="b"/>
                <a:pathLst>
                  <a:path w="8431847" h="120874" extrusionOk="0">
                    <a:moveTo>
                      <a:pt x="8421637" y="29591"/>
                    </a:moveTo>
                    <a:cubicBezTo>
                      <a:pt x="8421961" y="-21195"/>
                      <a:pt x="9068864" y="-10322"/>
                      <a:pt x="10206" y="91284"/>
                    </a:cubicBezTo>
                    <a:cubicBezTo>
                      <a:pt x="9899" y="142069"/>
                      <a:pt x="-637021" y="131197"/>
                      <a:pt x="8421637" y="29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055;p30">
                <a:extLst>
                  <a:ext uri="{FF2B5EF4-FFF2-40B4-BE49-F238E27FC236}">
                    <a16:creationId xmlns="" xmlns:a16="http://schemas.microsoft.com/office/drawing/2014/main" id="{800D6F2F-C7DC-928B-CA17-4E49CA392E3A}"/>
                  </a:ext>
                </a:extLst>
              </p:cNvPr>
              <p:cNvSpPr/>
              <p:nvPr/>
            </p:nvSpPr>
            <p:spPr>
              <a:xfrm>
                <a:off x="13040426" y="12027582"/>
                <a:ext cx="8431969" cy="195484"/>
              </a:xfrm>
              <a:custGeom>
                <a:avLst/>
                <a:gdLst/>
                <a:ahLst/>
                <a:cxnLst/>
                <a:rect l="l" t="t" r="r" b="b"/>
                <a:pathLst>
                  <a:path w="8431969" h="195484" extrusionOk="0">
                    <a:moveTo>
                      <a:pt x="8421766" y="27589"/>
                    </a:moveTo>
                    <a:cubicBezTo>
                      <a:pt x="8422056" y="-23197"/>
                      <a:pt x="9069061" y="-18373"/>
                      <a:pt x="10199" y="167898"/>
                    </a:cubicBezTo>
                    <a:cubicBezTo>
                      <a:pt x="9926" y="218684"/>
                      <a:pt x="-637097" y="213844"/>
                      <a:pt x="8421766" y="275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056;p30">
                <a:extLst>
                  <a:ext uri="{FF2B5EF4-FFF2-40B4-BE49-F238E27FC236}">
                    <a16:creationId xmlns="" xmlns:a16="http://schemas.microsoft.com/office/drawing/2014/main" id="{EBCDFDA7-E87D-8D7E-BE31-2003D086A62A}"/>
                  </a:ext>
                </a:extLst>
              </p:cNvPr>
              <p:cNvSpPr/>
              <p:nvPr/>
            </p:nvSpPr>
            <p:spPr>
              <a:xfrm>
                <a:off x="13046124" y="10706562"/>
                <a:ext cx="8431281" cy="165366"/>
              </a:xfrm>
              <a:custGeom>
                <a:avLst/>
                <a:gdLst/>
                <a:ahLst/>
                <a:cxnLst/>
                <a:rect l="l" t="t" r="r" b="b"/>
                <a:pathLst>
                  <a:path w="8431281" h="165366" extrusionOk="0">
                    <a:moveTo>
                      <a:pt x="8421271" y="28262"/>
                    </a:moveTo>
                    <a:cubicBezTo>
                      <a:pt x="8420946" y="-22523"/>
                      <a:pt x="9068140" y="-15263"/>
                      <a:pt x="10010" y="137111"/>
                    </a:cubicBezTo>
                    <a:cubicBezTo>
                      <a:pt x="10335" y="187880"/>
                      <a:pt x="-636859" y="180637"/>
                      <a:pt x="8421271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057;p30">
                <a:extLst>
                  <a:ext uri="{FF2B5EF4-FFF2-40B4-BE49-F238E27FC236}">
                    <a16:creationId xmlns="" xmlns:a16="http://schemas.microsoft.com/office/drawing/2014/main" id="{1AE1BDDC-C927-669D-2D86-BF79B3A78C19}"/>
                  </a:ext>
                </a:extLst>
              </p:cNvPr>
              <p:cNvSpPr/>
              <p:nvPr/>
            </p:nvSpPr>
            <p:spPr>
              <a:xfrm>
                <a:off x="13037468" y="9385590"/>
                <a:ext cx="8431371" cy="135594"/>
              </a:xfrm>
              <a:custGeom>
                <a:avLst/>
                <a:gdLst/>
                <a:ahLst/>
                <a:cxnLst/>
                <a:rect l="l" t="t" r="r" b="b"/>
                <a:pathLst>
                  <a:path w="8431371" h="135594" extrusionOk="0">
                    <a:moveTo>
                      <a:pt x="8421364" y="29092"/>
                    </a:moveTo>
                    <a:cubicBezTo>
                      <a:pt x="8421040" y="-21694"/>
                      <a:pt x="9068166" y="-12014"/>
                      <a:pt x="10002" y="106498"/>
                    </a:cubicBezTo>
                    <a:cubicBezTo>
                      <a:pt x="10343" y="157284"/>
                      <a:pt x="-636782" y="147621"/>
                      <a:pt x="8421364" y="290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8" name="Picture 3">
            <a:extLst>
              <a:ext uri="{FF2B5EF4-FFF2-40B4-BE49-F238E27FC236}">
                <a16:creationId xmlns="" xmlns:a16="http://schemas.microsoft.com/office/drawing/2014/main" id="{3294AEA4-7F3B-B289-E46F-1D1107046F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222065" y="1157275"/>
            <a:ext cx="1127250" cy="389180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29"/>
          <p:cNvSpPr/>
          <p:nvPr/>
        </p:nvSpPr>
        <p:spPr>
          <a:xfrm rot="-6413502">
            <a:off x="-799962" y="-2501539"/>
            <a:ext cx="3341911" cy="4826077"/>
          </a:xfrm>
          <a:custGeom>
            <a:avLst/>
            <a:gdLst/>
            <a:ahLst/>
            <a:cxnLst/>
            <a:rect l="l" t="t" r="r" b="b"/>
            <a:pathLst>
              <a:path w="6696810" h="9670909" extrusionOk="0">
                <a:moveTo>
                  <a:pt x="1965686" y="9625937"/>
                </a:moveTo>
                <a:cubicBezTo>
                  <a:pt x="1917784" y="9625937"/>
                  <a:pt x="1872593" y="9620232"/>
                  <a:pt x="1821419" y="9604855"/>
                </a:cubicBezTo>
                <a:cubicBezTo>
                  <a:pt x="1732818" y="9576152"/>
                  <a:pt x="1535692" y="9261189"/>
                  <a:pt x="1456423" y="9023343"/>
                </a:cubicBezTo>
                <a:cubicBezTo>
                  <a:pt x="1346736" y="8691341"/>
                  <a:pt x="1407476" y="8585000"/>
                  <a:pt x="1341393" y="8571402"/>
                </a:cubicBezTo>
                <a:cubicBezTo>
                  <a:pt x="771623" y="8454907"/>
                  <a:pt x="286292" y="8038981"/>
                  <a:pt x="18339" y="7535707"/>
                </a:cubicBezTo>
                <a:cubicBezTo>
                  <a:pt x="-6386" y="7535707"/>
                  <a:pt x="1049" y="7421977"/>
                  <a:pt x="1049" y="157736"/>
                </a:cubicBezTo>
                <a:cubicBezTo>
                  <a:pt x="356073" y="113288"/>
                  <a:pt x="710458" y="78860"/>
                  <a:pt x="1067476" y="78782"/>
                </a:cubicBezTo>
                <a:cubicBezTo>
                  <a:pt x="3736915" y="78163"/>
                  <a:pt x="5098809" y="-35373"/>
                  <a:pt x="6510464" y="11221"/>
                </a:cubicBezTo>
                <a:cubicBezTo>
                  <a:pt x="6580806" y="13968"/>
                  <a:pt x="6704065" y="6790951"/>
                  <a:pt x="6696476" y="9619032"/>
                </a:cubicBezTo>
                <a:cubicBezTo>
                  <a:pt x="6696476" y="9731582"/>
                  <a:pt x="5573336" y="9625937"/>
                  <a:pt x="1965686" y="96259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1" name="Google Shape;3681;p29"/>
          <p:cNvGrpSpPr/>
          <p:nvPr/>
        </p:nvGrpSpPr>
        <p:grpSpPr>
          <a:xfrm rot="-6410188">
            <a:off x="-284363" y="-2088707"/>
            <a:ext cx="2995340" cy="4455045"/>
            <a:chOff x="-408337" y="-2266486"/>
            <a:chExt cx="5991528" cy="8909645"/>
          </a:xfrm>
        </p:grpSpPr>
        <p:grpSp>
          <p:nvGrpSpPr>
            <p:cNvPr id="3682" name="Google Shape;3682;p29"/>
            <p:cNvGrpSpPr/>
            <p:nvPr/>
          </p:nvGrpSpPr>
          <p:grpSpPr>
            <a:xfrm>
              <a:off x="65750" y="-2266486"/>
              <a:ext cx="5517441" cy="8172598"/>
              <a:chOff x="65750" y="-2266486"/>
              <a:chExt cx="5517441" cy="8172598"/>
            </a:xfrm>
          </p:grpSpPr>
          <p:grpSp>
            <p:nvGrpSpPr>
              <p:cNvPr id="3683" name="Google Shape;3683;p29"/>
              <p:cNvGrpSpPr/>
              <p:nvPr/>
            </p:nvGrpSpPr>
            <p:grpSpPr>
              <a:xfrm>
                <a:off x="65815" y="-2266486"/>
                <a:ext cx="5517371" cy="111089"/>
                <a:chOff x="65815" y="-2266486"/>
                <a:chExt cx="5517371" cy="111089"/>
              </a:xfrm>
            </p:grpSpPr>
            <p:grpSp>
              <p:nvGrpSpPr>
                <p:cNvPr id="3684" name="Google Shape;3684;p29"/>
                <p:cNvGrpSpPr/>
                <p:nvPr/>
              </p:nvGrpSpPr>
              <p:grpSpPr>
                <a:xfrm>
                  <a:off x="65815" y="-2266486"/>
                  <a:ext cx="98838" cy="111038"/>
                  <a:chOff x="65815" y="-2266486"/>
                  <a:chExt cx="98838" cy="111038"/>
                </a:xfrm>
              </p:grpSpPr>
              <p:sp>
                <p:nvSpPr>
                  <p:cNvPr id="3685" name="Google Shape;3685;p29"/>
                  <p:cNvSpPr/>
                  <p:nvPr/>
                </p:nvSpPr>
                <p:spPr>
                  <a:xfrm>
                    <a:off x="129679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6" name="Google Shape;3686;p29"/>
                  <p:cNvSpPr/>
                  <p:nvPr/>
                </p:nvSpPr>
                <p:spPr>
                  <a:xfrm>
                    <a:off x="65815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8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7" name="Google Shape;3687;p29"/>
                <p:cNvGrpSpPr/>
                <p:nvPr/>
              </p:nvGrpSpPr>
              <p:grpSpPr>
                <a:xfrm>
                  <a:off x="743179" y="-2266452"/>
                  <a:ext cx="98807" cy="111055"/>
                  <a:chOff x="743179" y="-2266452"/>
                  <a:chExt cx="98807" cy="111055"/>
                </a:xfrm>
              </p:grpSpPr>
              <p:sp>
                <p:nvSpPr>
                  <p:cNvPr id="3688" name="Google Shape;3688;p29"/>
                  <p:cNvSpPr/>
                  <p:nvPr/>
                </p:nvSpPr>
                <p:spPr>
                  <a:xfrm>
                    <a:off x="806995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9" name="Google Shape;3689;p29"/>
                  <p:cNvSpPr/>
                  <p:nvPr/>
                </p:nvSpPr>
                <p:spPr>
                  <a:xfrm>
                    <a:off x="7431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0" name="Google Shape;3690;p29"/>
                <p:cNvGrpSpPr/>
                <p:nvPr/>
              </p:nvGrpSpPr>
              <p:grpSpPr>
                <a:xfrm>
                  <a:off x="1420506" y="-2266452"/>
                  <a:ext cx="98807" cy="111055"/>
                  <a:chOff x="1420506" y="-2266452"/>
                  <a:chExt cx="98807" cy="111055"/>
                </a:xfrm>
              </p:grpSpPr>
              <p:sp>
                <p:nvSpPr>
                  <p:cNvPr id="3691" name="Google Shape;3691;p29"/>
                  <p:cNvSpPr/>
                  <p:nvPr/>
                </p:nvSpPr>
                <p:spPr>
                  <a:xfrm>
                    <a:off x="1484312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2" name="Google Shape;3692;p29"/>
                  <p:cNvSpPr/>
                  <p:nvPr/>
                </p:nvSpPr>
                <p:spPr>
                  <a:xfrm>
                    <a:off x="142050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3" name="Google Shape;3693;p29"/>
                <p:cNvGrpSpPr/>
                <p:nvPr/>
              </p:nvGrpSpPr>
              <p:grpSpPr>
                <a:xfrm>
                  <a:off x="2097813" y="-2266452"/>
                  <a:ext cx="98807" cy="111055"/>
                  <a:chOff x="2097813" y="-2266452"/>
                  <a:chExt cx="98807" cy="111055"/>
                </a:xfrm>
              </p:grpSpPr>
              <p:sp>
                <p:nvSpPr>
                  <p:cNvPr id="3694" name="Google Shape;3694;p29"/>
                  <p:cNvSpPr/>
                  <p:nvPr/>
                </p:nvSpPr>
                <p:spPr>
                  <a:xfrm>
                    <a:off x="2161628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5" name="Google Shape;3695;p29"/>
                  <p:cNvSpPr/>
                  <p:nvPr/>
                </p:nvSpPr>
                <p:spPr>
                  <a:xfrm>
                    <a:off x="2097813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6" name="Google Shape;3696;p29"/>
                <p:cNvGrpSpPr/>
                <p:nvPr/>
              </p:nvGrpSpPr>
              <p:grpSpPr>
                <a:xfrm>
                  <a:off x="2775139" y="-2266452"/>
                  <a:ext cx="98807" cy="111055"/>
                  <a:chOff x="2775139" y="-2266452"/>
                  <a:chExt cx="98807" cy="111055"/>
                </a:xfrm>
              </p:grpSpPr>
              <p:sp>
                <p:nvSpPr>
                  <p:cNvPr id="3697" name="Google Shape;3697;p29"/>
                  <p:cNvSpPr/>
                  <p:nvPr/>
                </p:nvSpPr>
                <p:spPr>
                  <a:xfrm>
                    <a:off x="2838939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8" name="Google Shape;3698;p29"/>
                  <p:cNvSpPr/>
                  <p:nvPr/>
                </p:nvSpPr>
                <p:spPr>
                  <a:xfrm>
                    <a:off x="277513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9" name="Google Shape;3699;p29"/>
                <p:cNvGrpSpPr/>
                <p:nvPr/>
              </p:nvGrpSpPr>
              <p:grpSpPr>
                <a:xfrm>
                  <a:off x="3452446" y="-2266452"/>
                  <a:ext cx="98807" cy="111055"/>
                  <a:chOff x="3452446" y="-2266452"/>
                  <a:chExt cx="98807" cy="111055"/>
                </a:xfrm>
              </p:grpSpPr>
              <p:sp>
                <p:nvSpPr>
                  <p:cNvPr id="3700" name="Google Shape;3700;p29"/>
                  <p:cNvSpPr/>
                  <p:nvPr/>
                </p:nvSpPr>
                <p:spPr>
                  <a:xfrm>
                    <a:off x="3516261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1" name="Google Shape;3701;p29"/>
                  <p:cNvSpPr/>
                  <p:nvPr/>
                </p:nvSpPr>
                <p:spPr>
                  <a:xfrm>
                    <a:off x="345244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2" name="Google Shape;3702;p29"/>
                <p:cNvGrpSpPr/>
                <p:nvPr/>
              </p:nvGrpSpPr>
              <p:grpSpPr>
                <a:xfrm>
                  <a:off x="4129772" y="-2266452"/>
                  <a:ext cx="98807" cy="111055"/>
                  <a:chOff x="4129772" y="-2266452"/>
                  <a:chExt cx="98807" cy="111055"/>
                </a:xfrm>
              </p:grpSpPr>
              <p:sp>
                <p:nvSpPr>
                  <p:cNvPr id="3703" name="Google Shape;3703;p29"/>
                  <p:cNvSpPr/>
                  <p:nvPr/>
                </p:nvSpPr>
                <p:spPr>
                  <a:xfrm>
                    <a:off x="4193573" y="-2263840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4" name="Google Shape;3704;p29"/>
                  <p:cNvSpPr/>
                  <p:nvPr/>
                </p:nvSpPr>
                <p:spPr>
                  <a:xfrm>
                    <a:off x="4129772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5" name="Google Shape;3705;p29"/>
                <p:cNvGrpSpPr/>
                <p:nvPr/>
              </p:nvGrpSpPr>
              <p:grpSpPr>
                <a:xfrm>
                  <a:off x="4807079" y="-2266452"/>
                  <a:ext cx="98807" cy="111055"/>
                  <a:chOff x="4807079" y="-2266452"/>
                  <a:chExt cx="98807" cy="111055"/>
                </a:xfrm>
              </p:grpSpPr>
              <p:sp>
                <p:nvSpPr>
                  <p:cNvPr id="3706" name="Google Shape;3706;p29"/>
                  <p:cNvSpPr/>
                  <p:nvPr/>
                </p:nvSpPr>
                <p:spPr>
                  <a:xfrm>
                    <a:off x="4870894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7" name="Google Shape;3707;p29"/>
                  <p:cNvSpPr/>
                  <p:nvPr/>
                </p:nvSpPr>
                <p:spPr>
                  <a:xfrm>
                    <a:off x="48070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8" name="Google Shape;3708;p29"/>
                <p:cNvGrpSpPr/>
                <p:nvPr/>
              </p:nvGrpSpPr>
              <p:grpSpPr>
                <a:xfrm>
                  <a:off x="5484348" y="-2266486"/>
                  <a:ext cx="98838" cy="111038"/>
                  <a:chOff x="5484348" y="-2266486"/>
                  <a:chExt cx="98838" cy="111038"/>
                </a:xfrm>
              </p:grpSpPr>
              <p:sp>
                <p:nvSpPr>
                  <p:cNvPr id="3709" name="Google Shape;3709;p29"/>
                  <p:cNvSpPr/>
                  <p:nvPr/>
                </p:nvSpPr>
                <p:spPr>
                  <a:xfrm>
                    <a:off x="5548206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0" name="Google Shape;3710;p29"/>
                  <p:cNvSpPr/>
                  <p:nvPr/>
                </p:nvSpPr>
                <p:spPr>
                  <a:xfrm>
                    <a:off x="5484348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11" name="Google Shape;3711;p29"/>
              <p:cNvGrpSpPr/>
              <p:nvPr/>
            </p:nvGrpSpPr>
            <p:grpSpPr>
              <a:xfrm>
                <a:off x="65750" y="-1533644"/>
                <a:ext cx="5517441" cy="111108"/>
                <a:chOff x="65750" y="-1533644"/>
                <a:chExt cx="5517441" cy="111108"/>
              </a:xfrm>
            </p:grpSpPr>
            <p:grpSp>
              <p:nvGrpSpPr>
                <p:cNvPr id="3712" name="Google Shape;3712;p29"/>
                <p:cNvGrpSpPr/>
                <p:nvPr/>
              </p:nvGrpSpPr>
              <p:grpSpPr>
                <a:xfrm>
                  <a:off x="65750" y="-1533644"/>
                  <a:ext cx="98910" cy="111080"/>
                  <a:chOff x="65750" y="-1533644"/>
                  <a:chExt cx="98910" cy="111080"/>
                </a:xfrm>
              </p:grpSpPr>
              <p:sp>
                <p:nvSpPr>
                  <p:cNvPr id="3713" name="Google Shape;3713;p29"/>
                  <p:cNvSpPr/>
                  <p:nvPr/>
                </p:nvSpPr>
                <p:spPr>
                  <a:xfrm>
                    <a:off x="129679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4" name="Google Shape;3714;p29"/>
                  <p:cNvSpPr/>
                  <p:nvPr/>
                </p:nvSpPr>
                <p:spPr>
                  <a:xfrm>
                    <a:off x="65750" y="-1533644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5" name="Google Shape;3715;p29"/>
                <p:cNvGrpSpPr/>
                <p:nvPr/>
              </p:nvGrpSpPr>
              <p:grpSpPr>
                <a:xfrm>
                  <a:off x="743179" y="-1533591"/>
                  <a:ext cx="98807" cy="111055"/>
                  <a:chOff x="743179" y="-1533591"/>
                  <a:chExt cx="98807" cy="111055"/>
                </a:xfrm>
              </p:grpSpPr>
              <p:sp>
                <p:nvSpPr>
                  <p:cNvPr id="3716" name="Google Shape;3716;p29"/>
                  <p:cNvSpPr/>
                  <p:nvPr/>
                </p:nvSpPr>
                <p:spPr>
                  <a:xfrm>
                    <a:off x="806995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7" name="Google Shape;3717;p29"/>
                  <p:cNvSpPr/>
                  <p:nvPr/>
                </p:nvSpPr>
                <p:spPr>
                  <a:xfrm>
                    <a:off x="7431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8" name="Google Shape;3718;p29"/>
                <p:cNvGrpSpPr/>
                <p:nvPr/>
              </p:nvGrpSpPr>
              <p:grpSpPr>
                <a:xfrm>
                  <a:off x="1420506" y="-1533591"/>
                  <a:ext cx="98807" cy="111055"/>
                  <a:chOff x="1420506" y="-1533591"/>
                  <a:chExt cx="98807" cy="111055"/>
                </a:xfrm>
              </p:grpSpPr>
              <p:sp>
                <p:nvSpPr>
                  <p:cNvPr id="3719" name="Google Shape;3719;p29"/>
                  <p:cNvSpPr/>
                  <p:nvPr/>
                </p:nvSpPr>
                <p:spPr>
                  <a:xfrm>
                    <a:off x="1484312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0" name="Google Shape;3720;p29"/>
                  <p:cNvSpPr/>
                  <p:nvPr/>
                </p:nvSpPr>
                <p:spPr>
                  <a:xfrm>
                    <a:off x="142050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1" name="Google Shape;3721;p29"/>
                <p:cNvGrpSpPr/>
                <p:nvPr/>
              </p:nvGrpSpPr>
              <p:grpSpPr>
                <a:xfrm>
                  <a:off x="2097813" y="-1533591"/>
                  <a:ext cx="98807" cy="111055"/>
                  <a:chOff x="2097813" y="-1533591"/>
                  <a:chExt cx="98807" cy="111055"/>
                </a:xfrm>
              </p:grpSpPr>
              <p:sp>
                <p:nvSpPr>
                  <p:cNvPr id="3722" name="Google Shape;3722;p29"/>
                  <p:cNvSpPr/>
                  <p:nvPr/>
                </p:nvSpPr>
                <p:spPr>
                  <a:xfrm>
                    <a:off x="2161628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3" name="Google Shape;3723;p29"/>
                  <p:cNvSpPr/>
                  <p:nvPr/>
                </p:nvSpPr>
                <p:spPr>
                  <a:xfrm>
                    <a:off x="2097813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4" name="Google Shape;3724;p29"/>
                <p:cNvGrpSpPr/>
                <p:nvPr/>
              </p:nvGrpSpPr>
              <p:grpSpPr>
                <a:xfrm>
                  <a:off x="2775139" y="-1533591"/>
                  <a:ext cx="98807" cy="111055"/>
                  <a:chOff x="2775139" y="-1533591"/>
                  <a:chExt cx="98807" cy="111055"/>
                </a:xfrm>
              </p:grpSpPr>
              <p:sp>
                <p:nvSpPr>
                  <p:cNvPr id="3725" name="Google Shape;3725;p29"/>
                  <p:cNvSpPr/>
                  <p:nvPr/>
                </p:nvSpPr>
                <p:spPr>
                  <a:xfrm>
                    <a:off x="2838939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p29"/>
                  <p:cNvSpPr/>
                  <p:nvPr/>
                </p:nvSpPr>
                <p:spPr>
                  <a:xfrm>
                    <a:off x="277513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7" name="Google Shape;3727;p29"/>
                <p:cNvGrpSpPr/>
                <p:nvPr/>
              </p:nvGrpSpPr>
              <p:grpSpPr>
                <a:xfrm>
                  <a:off x="3452446" y="-1533591"/>
                  <a:ext cx="98807" cy="111055"/>
                  <a:chOff x="3452446" y="-1533591"/>
                  <a:chExt cx="98807" cy="111055"/>
                </a:xfrm>
              </p:grpSpPr>
              <p:sp>
                <p:nvSpPr>
                  <p:cNvPr id="3728" name="Google Shape;3728;p29"/>
                  <p:cNvSpPr/>
                  <p:nvPr/>
                </p:nvSpPr>
                <p:spPr>
                  <a:xfrm>
                    <a:off x="3516261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9" name="Google Shape;3729;p29"/>
                  <p:cNvSpPr/>
                  <p:nvPr/>
                </p:nvSpPr>
                <p:spPr>
                  <a:xfrm>
                    <a:off x="345244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0" name="Google Shape;3730;p29"/>
                <p:cNvGrpSpPr/>
                <p:nvPr/>
              </p:nvGrpSpPr>
              <p:grpSpPr>
                <a:xfrm>
                  <a:off x="4129772" y="-1533591"/>
                  <a:ext cx="98807" cy="111055"/>
                  <a:chOff x="4129772" y="-1533591"/>
                  <a:chExt cx="98807" cy="111055"/>
                </a:xfrm>
              </p:grpSpPr>
              <p:sp>
                <p:nvSpPr>
                  <p:cNvPr id="3731" name="Google Shape;3731;p29"/>
                  <p:cNvSpPr/>
                  <p:nvPr/>
                </p:nvSpPr>
                <p:spPr>
                  <a:xfrm>
                    <a:off x="4193573" y="-1530965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2" name="Google Shape;3732;p29"/>
                  <p:cNvSpPr/>
                  <p:nvPr/>
                </p:nvSpPr>
                <p:spPr>
                  <a:xfrm>
                    <a:off x="4129772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3" name="Google Shape;3733;p29"/>
                <p:cNvGrpSpPr/>
                <p:nvPr/>
              </p:nvGrpSpPr>
              <p:grpSpPr>
                <a:xfrm>
                  <a:off x="4807079" y="-1533591"/>
                  <a:ext cx="98807" cy="111055"/>
                  <a:chOff x="4807079" y="-1533591"/>
                  <a:chExt cx="98807" cy="111055"/>
                </a:xfrm>
              </p:grpSpPr>
              <p:sp>
                <p:nvSpPr>
                  <p:cNvPr id="3734" name="Google Shape;3734;p29"/>
                  <p:cNvSpPr/>
                  <p:nvPr/>
                </p:nvSpPr>
                <p:spPr>
                  <a:xfrm>
                    <a:off x="4870894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p29"/>
                  <p:cNvSpPr/>
                  <p:nvPr/>
                </p:nvSpPr>
                <p:spPr>
                  <a:xfrm>
                    <a:off x="48070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6" name="Google Shape;3736;p29"/>
                <p:cNvGrpSpPr/>
                <p:nvPr/>
              </p:nvGrpSpPr>
              <p:grpSpPr>
                <a:xfrm>
                  <a:off x="5484283" y="-1533644"/>
                  <a:ext cx="98908" cy="111080"/>
                  <a:chOff x="5484283" y="-1533644"/>
                  <a:chExt cx="98908" cy="111080"/>
                </a:xfrm>
              </p:grpSpPr>
              <p:sp>
                <p:nvSpPr>
                  <p:cNvPr id="3737" name="Google Shape;3737;p29"/>
                  <p:cNvSpPr/>
                  <p:nvPr/>
                </p:nvSpPr>
                <p:spPr>
                  <a:xfrm>
                    <a:off x="5548206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8" name="Google Shape;3738;p29"/>
                  <p:cNvSpPr/>
                  <p:nvPr/>
                </p:nvSpPr>
                <p:spPr>
                  <a:xfrm>
                    <a:off x="5484283" y="-15336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9" name="Google Shape;3739;p29"/>
              <p:cNvGrpSpPr/>
              <p:nvPr/>
            </p:nvGrpSpPr>
            <p:grpSpPr>
              <a:xfrm>
                <a:off x="65750" y="-800783"/>
                <a:ext cx="5517441" cy="111108"/>
                <a:chOff x="65750" y="-800783"/>
                <a:chExt cx="5517441" cy="111108"/>
              </a:xfrm>
            </p:grpSpPr>
            <p:grpSp>
              <p:nvGrpSpPr>
                <p:cNvPr id="3740" name="Google Shape;3740;p29"/>
                <p:cNvGrpSpPr/>
                <p:nvPr/>
              </p:nvGrpSpPr>
              <p:grpSpPr>
                <a:xfrm>
                  <a:off x="65750" y="-800783"/>
                  <a:ext cx="98910" cy="111080"/>
                  <a:chOff x="65750" y="-800783"/>
                  <a:chExt cx="98910" cy="111080"/>
                </a:xfrm>
              </p:grpSpPr>
              <p:sp>
                <p:nvSpPr>
                  <p:cNvPr id="3741" name="Google Shape;3741;p29"/>
                  <p:cNvSpPr/>
                  <p:nvPr/>
                </p:nvSpPr>
                <p:spPr>
                  <a:xfrm>
                    <a:off x="129679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2" name="Google Shape;3742;p29"/>
                  <p:cNvSpPr/>
                  <p:nvPr/>
                </p:nvSpPr>
                <p:spPr>
                  <a:xfrm>
                    <a:off x="65750" y="-8007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3" name="Google Shape;3743;p29"/>
                <p:cNvGrpSpPr/>
                <p:nvPr/>
              </p:nvGrpSpPr>
              <p:grpSpPr>
                <a:xfrm>
                  <a:off x="743179" y="-800730"/>
                  <a:ext cx="98807" cy="111055"/>
                  <a:chOff x="743179" y="-800730"/>
                  <a:chExt cx="98807" cy="111055"/>
                </a:xfrm>
              </p:grpSpPr>
              <p:sp>
                <p:nvSpPr>
                  <p:cNvPr id="3744" name="Google Shape;3744;p29"/>
                  <p:cNvSpPr/>
                  <p:nvPr/>
                </p:nvSpPr>
                <p:spPr>
                  <a:xfrm>
                    <a:off x="806995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5" name="Google Shape;3745;p29"/>
                  <p:cNvSpPr/>
                  <p:nvPr/>
                </p:nvSpPr>
                <p:spPr>
                  <a:xfrm>
                    <a:off x="7431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6" name="Google Shape;3746;p29"/>
                <p:cNvGrpSpPr/>
                <p:nvPr/>
              </p:nvGrpSpPr>
              <p:grpSpPr>
                <a:xfrm>
                  <a:off x="1420506" y="-800730"/>
                  <a:ext cx="98807" cy="111055"/>
                  <a:chOff x="1420506" y="-800730"/>
                  <a:chExt cx="98807" cy="111055"/>
                </a:xfrm>
              </p:grpSpPr>
              <p:sp>
                <p:nvSpPr>
                  <p:cNvPr id="3747" name="Google Shape;3747;p29"/>
                  <p:cNvSpPr/>
                  <p:nvPr/>
                </p:nvSpPr>
                <p:spPr>
                  <a:xfrm>
                    <a:off x="1484312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8" name="Google Shape;3748;p29"/>
                  <p:cNvSpPr/>
                  <p:nvPr/>
                </p:nvSpPr>
                <p:spPr>
                  <a:xfrm>
                    <a:off x="142050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9" name="Google Shape;3749;p29"/>
                <p:cNvGrpSpPr/>
                <p:nvPr/>
              </p:nvGrpSpPr>
              <p:grpSpPr>
                <a:xfrm>
                  <a:off x="2097813" y="-800730"/>
                  <a:ext cx="98807" cy="111055"/>
                  <a:chOff x="2097813" y="-800730"/>
                  <a:chExt cx="98807" cy="111055"/>
                </a:xfrm>
              </p:grpSpPr>
              <p:sp>
                <p:nvSpPr>
                  <p:cNvPr id="3750" name="Google Shape;3750;p29"/>
                  <p:cNvSpPr/>
                  <p:nvPr/>
                </p:nvSpPr>
                <p:spPr>
                  <a:xfrm>
                    <a:off x="2161628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1" name="Google Shape;3751;p29"/>
                  <p:cNvSpPr/>
                  <p:nvPr/>
                </p:nvSpPr>
                <p:spPr>
                  <a:xfrm>
                    <a:off x="2097813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2" name="Google Shape;3752;p29"/>
                <p:cNvGrpSpPr/>
                <p:nvPr/>
              </p:nvGrpSpPr>
              <p:grpSpPr>
                <a:xfrm>
                  <a:off x="2775139" y="-800730"/>
                  <a:ext cx="98807" cy="111055"/>
                  <a:chOff x="2775139" y="-800730"/>
                  <a:chExt cx="98807" cy="111055"/>
                </a:xfrm>
              </p:grpSpPr>
              <p:sp>
                <p:nvSpPr>
                  <p:cNvPr id="3753" name="Google Shape;3753;p29"/>
                  <p:cNvSpPr/>
                  <p:nvPr/>
                </p:nvSpPr>
                <p:spPr>
                  <a:xfrm>
                    <a:off x="2838939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4" name="Google Shape;3754;p29"/>
                  <p:cNvSpPr/>
                  <p:nvPr/>
                </p:nvSpPr>
                <p:spPr>
                  <a:xfrm>
                    <a:off x="277513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5" name="Google Shape;3755;p29"/>
                <p:cNvGrpSpPr/>
                <p:nvPr/>
              </p:nvGrpSpPr>
              <p:grpSpPr>
                <a:xfrm>
                  <a:off x="3452446" y="-800730"/>
                  <a:ext cx="98807" cy="111055"/>
                  <a:chOff x="3452446" y="-800730"/>
                  <a:chExt cx="98807" cy="111055"/>
                </a:xfrm>
              </p:grpSpPr>
              <p:sp>
                <p:nvSpPr>
                  <p:cNvPr id="3756" name="Google Shape;3756;p29"/>
                  <p:cNvSpPr/>
                  <p:nvPr/>
                </p:nvSpPr>
                <p:spPr>
                  <a:xfrm>
                    <a:off x="3516261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7" name="Google Shape;3757;p29"/>
                  <p:cNvSpPr/>
                  <p:nvPr/>
                </p:nvSpPr>
                <p:spPr>
                  <a:xfrm>
                    <a:off x="345244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8" name="Google Shape;3758;p29"/>
                <p:cNvGrpSpPr/>
                <p:nvPr/>
              </p:nvGrpSpPr>
              <p:grpSpPr>
                <a:xfrm>
                  <a:off x="4129772" y="-800730"/>
                  <a:ext cx="98807" cy="111055"/>
                  <a:chOff x="4129772" y="-800730"/>
                  <a:chExt cx="98807" cy="111055"/>
                </a:xfrm>
              </p:grpSpPr>
              <p:sp>
                <p:nvSpPr>
                  <p:cNvPr id="3759" name="Google Shape;3759;p29"/>
                  <p:cNvSpPr/>
                  <p:nvPr/>
                </p:nvSpPr>
                <p:spPr>
                  <a:xfrm>
                    <a:off x="4193573" y="-798103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0" name="Google Shape;3760;p29"/>
                  <p:cNvSpPr/>
                  <p:nvPr/>
                </p:nvSpPr>
                <p:spPr>
                  <a:xfrm>
                    <a:off x="4129772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1" name="Google Shape;3761;p29"/>
                <p:cNvGrpSpPr/>
                <p:nvPr/>
              </p:nvGrpSpPr>
              <p:grpSpPr>
                <a:xfrm>
                  <a:off x="4807079" y="-800730"/>
                  <a:ext cx="98807" cy="111055"/>
                  <a:chOff x="4807079" y="-800730"/>
                  <a:chExt cx="98807" cy="111055"/>
                </a:xfrm>
              </p:grpSpPr>
              <p:sp>
                <p:nvSpPr>
                  <p:cNvPr id="3762" name="Google Shape;3762;p29"/>
                  <p:cNvSpPr/>
                  <p:nvPr/>
                </p:nvSpPr>
                <p:spPr>
                  <a:xfrm>
                    <a:off x="4870894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3" name="Google Shape;3763;p29"/>
                  <p:cNvSpPr/>
                  <p:nvPr/>
                </p:nvSpPr>
                <p:spPr>
                  <a:xfrm>
                    <a:off x="48070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4" name="Google Shape;3764;p29"/>
                <p:cNvGrpSpPr/>
                <p:nvPr/>
              </p:nvGrpSpPr>
              <p:grpSpPr>
                <a:xfrm>
                  <a:off x="5484283" y="-800783"/>
                  <a:ext cx="98908" cy="111080"/>
                  <a:chOff x="5484283" y="-800783"/>
                  <a:chExt cx="98908" cy="111080"/>
                </a:xfrm>
              </p:grpSpPr>
              <p:sp>
                <p:nvSpPr>
                  <p:cNvPr id="3765" name="Google Shape;3765;p29"/>
                  <p:cNvSpPr/>
                  <p:nvPr/>
                </p:nvSpPr>
                <p:spPr>
                  <a:xfrm>
                    <a:off x="5548206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6" name="Google Shape;3766;p29"/>
                  <p:cNvSpPr/>
                  <p:nvPr/>
                </p:nvSpPr>
                <p:spPr>
                  <a:xfrm>
                    <a:off x="5484283" y="-8007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67" name="Google Shape;3767;p29"/>
              <p:cNvGrpSpPr/>
              <p:nvPr/>
            </p:nvGrpSpPr>
            <p:grpSpPr>
              <a:xfrm>
                <a:off x="65750" y="-67902"/>
                <a:ext cx="5517441" cy="111107"/>
                <a:chOff x="65750" y="-67902"/>
                <a:chExt cx="5517441" cy="111107"/>
              </a:xfrm>
            </p:grpSpPr>
            <p:grpSp>
              <p:nvGrpSpPr>
                <p:cNvPr id="3768" name="Google Shape;3768;p29"/>
                <p:cNvGrpSpPr/>
                <p:nvPr/>
              </p:nvGrpSpPr>
              <p:grpSpPr>
                <a:xfrm>
                  <a:off x="65750" y="-67902"/>
                  <a:ext cx="98910" cy="111080"/>
                  <a:chOff x="65750" y="-67902"/>
                  <a:chExt cx="98910" cy="111080"/>
                </a:xfrm>
              </p:grpSpPr>
              <p:sp>
                <p:nvSpPr>
                  <p:cNvPr id="3769" name="Google Shape;3769;p29"/>
                  <p:cNvSpPr/>
                  <p:nvPr/>
                </p:nvSpPr>
                <p:spPr>
                  <a:xfrm>
                    <a:off x="129679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0" name="Google Shape;3770;p29"/>
                  <p:cNvSpPr/>
                  <p:nvPr/>
                </p:nvSpPr>
                <p:spPr>
                  <a:xfrm>
                    <a:off x="65750" y="-6790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1" name="Google Shape;3771;p29"/>
                <p:cNvGrpSpPr/>
                <p:nvPr/>
              </p:nvGrpSpPr>
              <p:grpSpPr>
                <a:xfrm>
                  <a:off x="743179" y="-67850"/>
                  <a:ext cx="98807" cy="111055"/>
                  <a:chOff x="743179" y="-67850"/>
                  <a:chExt cx="98807" cy="111055"/>
                </a:xfrm>
              </p:grpSpPr>
              <p:sp>
                <p:nvSpPr>
                  <p:cNvPr id="3772" name="Google Shape;3772;p29"/>
                  <p:cNvSpPr/>
                  <p:nvPr/>
                </p:nvSpPr>
                <p:spPr>
                  <a:xfrm>
                    <a:off x="806995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3" name="Google Shape;3773;p29"/>
                  <p:cNvSpPr/>
                  <p:nvPr/>
                </p:nvSpPr>
                <p:spPr>
                  <a:xfrm>
                    <a:off x="7431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4" name="Google Shape;3774;p29"/>
                <p:cNvGrpSpPr/>
                <p:nvPr/>
              </p:nvGrpSpPr>
              <p:grpSpPr>
                <a:xfrm>
                  <a:off x="1420506" y="-67850"/>
                  <a:ext cx="98807" cy="111055"/>
                  <a:chOff x="1420506" y="-67850"/>
                  <a:chExt cx="98807" cy="111055"/>
                </a:xfrm>
              </p:grpSpPr>
              <p:sp>
                <p:nvSpPr>
                  <p:cNvPr id="3775" name="Google Shape;3775;p29"/>
                  <p:cNvSpPr/>
                  <p:nvPr/>
                </p:nvSpPr>
                <p:spPr>
                  <a:xfrm>
                    <a:off x="1484312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6" name="Google Shape;3776;p29"/>
                  <p:cNvSpPr/>
                  <p:nvPr/>
                </p:nvSpPr>
                <p:spPr>
                  <a:xfrm>
                    <a:off x="142050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7" name="Google Shape;3777;p29"/>
                <p:cNvGrpSpPr/>
                <p:nvPr/>
              </p:nvGrpSpPr>
              <p:grpSpPr>
                <a:xfrm>
                  <a:off x="2097813" y="-67850"/>
                  <a:ext cx="98807" cy="111055"/>
                  <a:chOff x="2097813" y="-67850"/>
                  <a:chExt cx="98807" cy="111055"/>
                </a:xfrm>
              </p:grpSpPr>
              <p:sp>
                <p:nvSpPr>
                  <p:cNvPr id="3778" name="Google Shape;3778;p29"/>
                  <p:cNvSpPr/>
                  <p:nvPr/>
                </p:nvSpPr>
                <p:spPr>
                  <a:xfrm>
                    <a:off x="2161628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9" name="Google Shape;3779;p29"/>
                  <p:cNvSpPr/>
                  <p:nvPr/>
                </p:nvSpPr>
                <p:spPr>
                  <a:xfrm>
                    <a:off x="2097813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0" name="Google Shape;3780;p29"/>
                <p:cNvGrpSpPr/>
                <p:nvPr/>
              </p:nvGrpSpPr>
              <p:grpSpPr>
                <a:xfrm>
                  <a:off x="2775139" y="-67850"/>
                  <a:ext cx="98807" cy="111055"/>
                  <a:chOff x="2775139" y="-67850"/>
                  <a:chExt cx="98807" cy="111055"/>
                </a:xfrm>
              </p:grpSpPr>
              <p:sp>
                <p:nvSpPr>
                  <p:cNvPr id="3781" name="Google Shape;3781;p29"/>
                  <p:cNvSpPr/>
                  <p:nvPr/>
                </p:nvSpPr>
                <p:spPr>
                  <a:xfrm>
                    <a:off x="2838939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2" name="Google Shape;3782;p29"/>
                  <p:cNvSpPr/>
                  <p:nvPr/>
                </p:nvSpPr>
                <p:spPr>
                  <a:xfrm>
                    <a:off x="277513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3" name="Google Shape;3783;p29"/>
                <p:cNvGrpSpPr/>
                <p:nvPr/>
              </p:nvGrpSpPr>
              <p:grpSpPr>
                <a:xfrm>
                  <a:off x="3452446" y="-67850"/>
                  <a:ext cx="98807" cy="111055"/>
                  <a:chOff x="3452446" y="-67850"/>
                  <a:chExt cx="98807" cy="111055"/>
                </a:xfrm>
              </p:grpSpPr>
              <p:sp>
                <p:nvSpPr>
                  <p:cNvPr id="3784" name="Google Shape;3784;p29"/>
                  <p:cNvSpPr/>
                  <p:nvPr/>
                </p:nvSpPr>
                <p:spPr>
                  <a:xfrm>
                    <a:off x="3516261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5" name="Google Shape;3785;p29"/>
                  <p:cNvSpPr/>
                  <p:nvPr/>
                </p:nvSpPr>
                <p:spPr>
                  <a:xfrm>
                    <a:off x="345244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6" name="Google Shape;3786;p29"/>
                <p:cNvGrpSpPr/>
                <p:nvPr/>
              </p:nvGrpSpPr>
              <p:grpSpPr>
                <a:xfrm>
                  <a:off x="4129772" y="-67850"/>
                  <a:ext cx="98807" cy="111055"/>
                  <a:chOff x="4129772" y="-67850"/>
                  <a:chExt cx="98807" cy="111055"/>
                </a:xfrm>
              </p:grpSpPr>
              <p:sp>
                <p:nvSpPr>
                  <p:cNvPr id="3787" name="Google Shape;3787;p29"/>
                  <p:cNvSpPr/>
                  <p:nvPr/>
                </p:nvSpPr>
                <p:spPr>
                  <a:xfrm>
                    <a:off x="4193573" y="-6523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8" name="Google Shape;3788;p29"/>
                  <p:cNvSpPr/>
                  <p:nvPr/>
                </p:nvSpPr>
                <p:spPr>
                  <a:xfrm>
                    <a:off x="4129772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9" name="Google Shape;3789;p29"/>
                <p:cNvGrpSpPr/>
                <p:nvPr/>
              </p:nvGrpSpPr>
              <p:grpSpPr>
                <a:xfrm>
                  <a:off x="4807079" y="-67850"/>
                  <a:ext cx="98807" cy="111055"/>
                  <a:chOff x="4807079" y="-67850"/>
                  <a:chExt cx="98807" cy="111055"/>
                </a:xfrm>
              </p:grpSpPr>
              <p:sp>
                <p:nvSpPr>
                  <p:cNvPr id="3790" name="Google Shape;3790;p29"/>
                  <p:cNvSpPr/>
                  <p:nvPr/>
                </p:nvSpPr>
                <p:spPr>
                  <a:xfrm>
                    <a:off x="4870894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1" name="Google Shape;3791;p29"/>
                  <p:cNvSpPr/>
                  <p:nvPr/>
                </p:nvSpPr>
                <p:spPr>
                  <a:xfrm>
                    <a:off x="48070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2" name="Google Shape;3792;p29"/>
                <p:cNvGrpSpPr/>
                <p:nvPr/>
              </p:nvGrpSpPr>
              <p:grpSpPr>
                <a:xfrm>
                  <a:off x="5484283" y="-67902"/>
                  <a:ext cx="98908" cy="111080"/>
                  <a:chOff x="5484283" y="-67902"/>
                  <a:chExt cx="98908" cy="111080"/>
                </a:xfrm>
              </p:grpSpPr>
              <p:sp>
                <p:nvSpPr>
                  <p:cNvPr id="3793" name="Google Shape;3793;p29"/>
                  <p:cNvSpPr/>
                  <p:nvPr/>
                </p:nvSpPr>
                <p:spPr>
                  <a:xfrm>
                    <a:off x="5548206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4" name="Google Shape;3794;p29"/>
                  <p:cNvSpPr/>
                  <p:nvPr/>
                </p:nvSpPr>
                <p:spPr>
                  <a:xfrm>
                    <a:off x="5484283" y="-6790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95" name="Google Shape;3795;p29"/>
              <p:cNvGrpSpPr/>
              <p:nvPr/>
            </p:nvGrpSpPr>
            <p:grpSpPr>
              <a:xfrm>
                <a:off x="65750" y="664958"/>
                <a:ext cx="5517441" cy="111107"/>
                <a:chOff x="65750" y="664958"/>
                <a:chExt cx="5517441" cy="111107"/>
              </a:xfrm>
            </p:grpSpPr>
            <p:grpSp>
              <p:nvGrpSpPr>
                <p:cNvPr id="3796" name="Google Shape;3796;p29"/>
                <p:cNvGrpSpPr/>
                <p:nvPr/>
              </p:nvGrpSpPr>
              <p:grpSpPr>
                <a:xfrm>
                  <a:off x="65750" y="664958"/>
                  <a:ext cx="98910" cy="111080"/>
                  <a:chOff x="65750" y="664958"/>
                  <a:chExt cx="98910" cy="111080"/>
                </a:xfrm>
              </p:grpSpPr>
              <p:sp>
                <p:nvSpPr>
                  <p:cNvPr id="3797" name="Google Shape;3797;p29"/>
                  <p:cNvSpPr/>
                  <p:nvPr/>
                </p:nvSpPr>
                <p:spPr>
                  <a:xfrm>
                    <a:off x="129679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8" name="Google Shape;3798;p29"/>
                  <p:cNvSpPr/>
                  <p:nvPr/>
                </p:nvSpPr>
                <p:spPr>
                  <a:xfrm>
                    <a:off x="65750" y="664958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9" name="Google Shape;3799;p29"/>
                <p:cNvGrpSpPr/>
                <p:nvPr/>
              </p:nvGrpSpPr>
              <p:grpSpPr>
                <a:xfrm>
                  <a:off x="743179" y="665010"/>
                  <a:ext cx="98807" cy="111055"/>
                  <a:chOff x="743179" y="665010"/>
                  <a:chExt cx="98807" cy="111055"/>
                </a:xfrm>
              </p:grpSpPr>
              <p:sp>
                <p:nvSpPr>
                  <p:cNvPr id="3800" name="Google Shape;3800;p29"/>
                  <p:cNvSpPr/>
                  <p:nvPr/>
                </p:nvSpPr>
                <p:spPr>
                  <a:xfrm>
                    <a:off x="806995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1" name="Google Shape;3801;p29"/>
                  <p:cNvSpPr/>
                  <p:nvPr/>
                </p:nvSpPr>
                <p:spPr>
                  <a:xfrm>
                    <a:off x="7431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2" name="Google Shape;3802;p29"/>
                <p:cNvGrpSpPr/>
                <p:nvPr/>
              </p:nvGrpSpPr>
              <p:grpSpPr>
                <a:xfrm>
                  <a:off x="1420506" y="665010"/>
                  <a:ext cx="98807" cy="111055"/>
                  <a:chOff x="1420506" y="665010"/>
                  <a:chExt cx="98807" cy="111055"/>
                </a:xfrm>
              </p:grpSpPr>
              <p:sp>
                <p:nvSpPr>
                  <p:cNvPr id="3803" name="Google Shape;3803;p29"/>
                  <p:cNvSpPr/>
                  <p:nvPr/>
                </p:nvSpPr>
                <p:spPr>
                  <a:xfrm>
                    <a:off x="1484312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4" name="Google Shape;3804;p29"/>
                  <p:cNvSpPr/>
                  <p:nvPr/>
                </p:nvSpPr>
                <p:spPr>
                  <a:xfrm>
                    <a:off x="142050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5" name="Google Shape;3805;p29"/>
                <p:cNvGrpSpPr/>
                <p:nvPr/>
              </p:nvGrpSpPr>
              <p:grpSpPr>
                <a:xfrm>
                  <a:off x="2097813" y="665010"/>
                  <a:ext cx="98807" cy="111055"/>
                  <a:chOff x="2097813" y="665010"/>
                  <a:chExt cx="98807" cy="111055"/>
                </a:xfrm>
              </p:grpSpPr>
              <p:sp>
                <p:nvSpPr>
                  <p:cNvPr id="3806" name="Google Shape;3806;p29"/>
                  <p:cNvSpPr/>
                  <p:nvPr/>
                </p:nvSpPr>
                <p:spPr>
                  <a:xfrm>
                    <a:off x="2161628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7" name="Google Shape;3807;p29"/>
                  <p:cNvSpPr/>
                  <p:nvPr/>
                </p:nvSpPr>
                <p:spPr>
                  <a:xfrm>
                    <a:off x="2097813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8" name="Google Shape;3808;p29"/>
                <p:cNvGrpSpPr/>
                <p:nvPr/>
              </p:nvGrpSpPr>
              <p:grpSpPr>
                <a:xfrm>
                  <a:off x="2775139" y="665010"/>
                  <a:ext cx="98807" cy="111055"/>
                  <a:chOff x="2775139" y="665010"/>
                  <a:chExt cx="98807" cy="111055"/>
                </a:xfrm>
              </p:grpSpPr>
              <p:sp>
                <p:nvSpPr>
                  <p:cNvPr id="3809" name="Google Shape;3809;p29"/>
                  <p:cNvSpPr/>
                  <p:nvPr/>
                </p:nvSpPr>
                <p:spPr>
                  <a:xfrm>
                    <a:off x="2838939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0" name="Google Shape;3810;p29"/>
                  <p:cNvSpPr/>
                  <p:nvPr/>
                </p:nvSpPr>
                <p:spPr>
                  <a:xfrm>
                    <a:off x="277513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1" name="Google Shape;3811;p29"/>
                <p:cNvGrpSpPr/>
                <p:nvPr/>
              </p:nvGrpSpPr>
              <p:grpSpPr>
                <a:xfrm>
                  <a:off x="3452446" y="665010"/>
                  <a:ext cx="98807" cy="111055"/>
                  <a:chOff x="3452446" y="665010"/>
                  <a:chExt cx="98807" cy="111055"/>
                </a:xfrm>
              </p:grpSpPr>
              <p:sp>
                <p:nvSpPr>
                  <p:cNvPr id="3812" name="Google Shape;3812;p29"/>
                  <p:cNvSpPr/>
                  <p:nvPr/>
                </p:nvSpPr>
                <p:spPr>
                  <a:xfrm>
                    <a:off x="3516261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3" name="Google Shape;3813;p29"/>
                  <p:cNvSpPr/>
                  <p:nvPr/>
                </p:nvSpPr>
                <p:spPr>
                  <a:xfrm>
                    <a:off x="345244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4" name="Google Shape;3814;p29"/>
                <p:cNvGrpSpPr/>
                <p:nvPr/>
              </p:nvGrpSpPr>
              <p:grpSpPr>
                <a:xfrm>
                  <a:off x="4129772" y="665010"/>
                  <a:ext cx="98807" cy="111055"/>
                  <a:chOff x="4129772" y="665010"/>
                  <a:chExt cx="98807" cy="111055"/>
                </a:xfrm>
              </p:grpSpPr>
              <p:sp>
                <p:nvSpPr>
                  <p:cNvPr id="3815" name="Google Shape;3815;p29"/>
                  <p:cNvSpPr/>
                  <p:nvPr/>
                </p:nvSpPr>
                <p:spPr>
                  <a:xfrm>
                    <a:off x="4193573" y="667623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6" name="Google Shape;3816;p29"/>
                  <p:cNvSpPr/>
                  <p:nvPr/>
                </p:nvSpPr>
                <p:spPr>
                  <a:xfrm>
                    <a:off x="4129772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7" name="Google Shape;3817;p29"/>
                <p:cNvGrpSpPr/>
                <p:nvPr/>
              </p:nvGrpSpPr>
              <p:grpSpPr>
                <a:xfrm>
                  <a:off x="4807079" y="665010"/>
                  <a:ext cx="98807" cy="111055"/>
                  <a:chOff x="4807079" y="665010"/>
                  <a:chExt cx="98807" cy="111055"/>
                </a:xfrm>
              </p:grpSpPr>
              <p:sp>
                <p:nvSpPr>
                  <p:cNvPr id="3818" name="Google Shape;3818;p29"/>
                  <p:cNvSpPr/>
                  <p:nvPr/>
                </p:nvSpPr>
                <p:spPr>
                  <a:xfrm>
                    <a:off x="4870894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9" name="Google Shape;3819;p29"/>
                  <p:cNvSpPr/>
                  <p:nvPr/>
                </p:nvSpPr>
                <p:spPr>
                  <a:xfrm>
                    <a:off x="48070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0" name="Google Shape;3820;p29"/>
                <p:cNvGrpSpPr/>
                <p:nvPr/>
              </p:nvGrpSpPr>
              <p:grpSpPr>
                <a:xfrm>
                  <a:off x="5484283" y="664958"/>
                  <a:ext cx="98908" cy="111080"/>
                  <a:chOff x="5484283" y="664958"/>
                  <a:chExt cx="98908" cy="111080"/>
                </a:xfrm>
              </p:grpSpPr>
              <p:sp>
                <p:nvSpPr>
                  <p:cNvPr id="3821" name="Google Shape;3821;p29"/>
                  <p:cNvSpPr/>
                  <p:nvPr/>
                </p:nvSpPr>
                <p:spPr>
                  <a:xfrm>
                    <a:off x="5548206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2" name="Google Shape;3822;p29"/>
                  <p:cNvSpPr/>
                  <p:nvPr/>
                </p:nvSpPr>
                <p:spPr>
                  <a:xfrm>
                    <a:off x="5484283" y="664958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23" name="Google Shape;3823;p29"/>
              <p:cNvGrpSpPr/>
              <p:nvPr/>
            </p:nvGrpSpPr>
            <p:grpSpPr>
              <a:xfrm>
                <a:off x="65750" y="1397819"/>
                <a:ext cx="5517441" cy="111107"/>
                <a:chOff x="65750" y="1397819"/>
                <a:chExt cx="5517441" cy="111107"/>
              </a:xfrm>
            </p:grpSpPr>
            <p:grpSp>
              <p:nvGrpSpPr>
                <p:cNvPr id="3824" name="Google Shape;3824;p29"/>
                <p:cNvGrpSpPr/>
                <p:nvPr/>
              </p:nvGrpSpPr>
              <p:grpSpPr>
                <a:xfrm>
                  <a:off x="65750" y="1397819"/>
                  <a:ext cx="98910" cy="111080"/>
                  <a:chOff x="65750" y="1397819"/>
                  <a:chExt cx="98910" cy="111080"/>
                </a:xfrm>
              </p:grpSpPr>
              <p:sp>
                <p:nvSpPr>
                  <p:cNvPr id="3825" name="Google Shape;3825;p29"/>
                  <p:cNvSpPr/>
                  <p:nvPr/>
                </p:nvSpPr>
                <p:spPr>
                  <a:xfrm>
                    <a:off x="129679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6" name="Google Shape;3826;p29"/>
                  <p:cNvSpPr/>
                  <p:nvPr/>
                </p:nvSpPr>
                <p:spPr>
                  <a:xfrm>
                    <a:off x="65750" y="1397819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7" name="Google Shape;3827;p29"/>
                <p:cNvGrpSpPr/>
                <p:nvPr/>
              </p:nvGrpSpPr>
              <p:grpSpPr>
                <a:xfrm>
                  <a:off x="743179" y="1397871"/>
                  <a:ext cx="98807" cy="111055"/>
                  <a:chOff x="743179" y="1397871"/>
                  <a:chExt cx="98807" cy="111055"/>
                </a:xfrm>
              </p:grpSpPr>
              <p:sp>
                <p:nvSpPr>
                  <p:cNvPr id="3828" name="Google Shape;3828;p29"/>
                  <p:cNvSpPr/>
                  <p:nvPr/>
                </p:nvSpPr>
                <p:spPr>
                  <a:xfrm>
                    <a:off x="806995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9" name="Google Shape;3829;p29"/>
                  <p:cNvSpPr/>
                  <p:nvPr/>
                </p:nvSpPr>
                <p:spPr>
                  <a:xfrm>
                    <a:off x="7431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0" name="Google Shape;3830;p29"/>
                <p:cNvGrpSpPr/>
                <p:nvPr/>
              </p:nvGrpSpPr>
              <p:grpSpPr>
                <a:xfrm>
                  <a:off x="1420506" y="1397871"/>
                  <a:ext cx="98807" cy="111055"/>
                  <a:chOff x="1420506" y="1397871"/>
                  <a:chExt cx="98807" cy="111055"/>
                </a:xfrm>
              </p:grpSpPr>
              <p:sp>
                <p:nvSpPr>
                  <p:cNvPr id="3831" name="Google Shape;3831;p29"/>
                  <p:cNvSpPr/>
                  <p:nvPr/>
                </p:nvSpPr>
                <p:spPr>
                  <a:xfrm>
                    <a:off x="1484312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2" name="Google Shape;3832;p29"/>
                  <p:cNvSpPr/>
                  <p:nvPr/>
                </p:nvSpPr>
                <p:spPr>
                  <a:xfrm>
                    <a:off x="142050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3" name="Google Shape;3833;p29"/>
                <p:cNvGrpSpPr/>
                <p:nvPr/>
              </p:nvGrpSpPr>
              <p:grpSpPr>
                <a:xfrm>
                  <a:off x="2097813" y="1397871"/>
                  <a:ext cx="98807" cy="111055"/>
                  <a:chOff x="2097813" y="1397871"/>
                  <a:chExt cx="98807" cy="111055"/>
                </a:xfrm>
              </p:grpSpPr>
              <p:sp>
                <p:nvSpPr>
                  <p:cNvPr id="3834" name="Google Shape;3834;p29"/>
                  <p:cNvSpPr/>
                  <p:nvPr/>
                </p:nvSpPr>
                <p:spPr>
                  <a:xfrm>
                    <a:off x="2161628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5" name="Google Shape;3835;p29"/>
                  <p:cNvSpPr/>
                  <p:nvPr/>
                </p:nvSpPr>
                <p:spPr>
                  <a:xfrm>
                    <a:off x="2097813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6" name="Google Shape;3836;p29"/>
                <p:cNvGrpSpPr/>
                <p:nvPr/>
              </p:nvGrpSpPr>
              <p:grpSpPr>
                <a:xfrm>
                  <a:off x="2775139" y="1397871"/>
                  <a:ext cx="98807" cy="111055"/>
                  <a:chOff x="2775139" y="1397871"/>
                  <a:chExt cx="98807" cy="111055"/>
                </a:xfrm>
              </p:grpSpPr>
              <p:sp>
                <p:nvSpPr>
                  <p:cNvPr id="3837" name="Google Shape;3837;p29"/>
                  <p:cNvSpPr/>
                  <p:nvPr/>
                </p:nvSpPr>
                <p:spPr>
                  <a:xfrm>
                    <a:off x="2838939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8" name="Google Shape;3838;p29"/>
                  <p:cNvSpPr/>
                  <p:nvPr/>
                </p:nvSpPr>
                <p:spPr>
                  <a:xfrm>
                    <a:off x="277513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9" name="Google Shape;3839;p29"/>
                <p:cNvGrpSpPr/>
                <p:nvPr/>
              </p:nvGrpSpPr>
              <p:grpSpPr>
                <a:xfrm>
                  <a:off x="3452446" y="1397871"/>
                  <a:ext cx="98807" cy="111055"/>
                  <a:chOff x="3452446" y="1397871"/>
                  <a:chExt cx="98807" cy="111055"/>
                </a:xfrm>
              </p:grpSpPr>
              <p:sp>
                <p:nvSpPr>
                  <p:cNvPr id="3840" name="Google Shape;3840;p29"/>
                  <p:cNvSpPr/>
                  <p:nvPr/>
                </p:nvSpPr>
                <p:spPr>
                  <a:xfrm>
                    <a:off x="3516261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1" name="Google Shape;3841;p29"/>
                  <p:cNvSpPr/>
                  <p:nvPr/>
                </p:nvSpPr>
                <p:spPr>
                  <a:xfrm>
                    <a:off x="345244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2" name="Google Shape;3842;p29"/>
                <p:cNvGrpSpPr/>
                <p:nvPr/>
              </p:nvGrpSpPr>
              <p:grpSpPr>
                <a:xfrm>
                  <a:off x="4129772" y="1397871"/>
                  <a:ext cx="98807" cy="111055"/>
                  <a:chOff x="4129772" y="1397871"/>
                  <a:chExt cx="98807" cy="111055"/>
                </a:xfrm>
              </p:grpSpPr>
              <p:sp>
                <p:nvSpPr>
                  <p:cNvPr id="3843" name="Google Shape;3843;p29"/>
                  <p:cNvSpPr/>
                  <p:nvPr/>
                </p:nvSpPr>
                <p:spPr>
                  <a:xfrm>
                    <a:off x="4193573" y="1400484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4" name="Google Shape;3844;p29"/>
                  <p:cNvSpPr/>
                  <p:nvPr/>
                </p:nvSpPr>
                <p:spPr>
                  <a:xfrm>
                    <a:off x="4129772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5" name="Google Shape;3845;p29"/>
                <p:cNvGrpSpPr/>
                <p:nvPr/>
              </p:nvGrpSpPr>
              <p:grpSpPr>
                <a:xfrm>
                  <a:off x="4807079" y="1397871"/>
                  <a:ext cx="98807" cy="111055"/>
                  <a:chOff x="4807079" y="1397871"/>
                  <a:chExt cx="98807" cy="111055"/>
                </a:xfrm>
              </p:grpSpPr>
              <p:sp>
                <p:nvSpPr>
                  <p:cNvPr id="3846" name="Google Shape;3846;p29"/>
                  <p:cNvSpPr/>
                  <p:nvPr/>
                </p:nvSpPr>
                <p:spPr>
                  <a:xfrm>
                    <a:off x="4870894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7" name="Google Shape;3847;p29"/>
                  <p:cNvSpPr/>
                  <p:nvPr/>
                </p:nvSpPr>
                <p:spPr>
                  <a:xfrm>
                    <a:off x="48070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8" name="Google Shape;3848;p29"/>
                <p:cNvGrpSpPr/>
                <p:nvPr/>
              </p:nvGrpSpPr>
              <p:grpSpPr>
                <a:xfrm>
                  <a:off x="5484283" y="1397819"/>
                  <a:ext cx="98908" cy="111080"/>
                  <a:chOff x="5484283" y="1397819"/>
                  <a:chExt cx="98908" cy="111080"/>
                </a:xfrm>
              </p:grpSpPr>
              <p:sp>
                <p:nvSpPr>
                  <p:cNvPr id="3849" name="Google Shape;3849;p29"/>
                  <p:cNvSpPr/>
                  <p:nvPr/>
                </p:nvSpPr>
                <p:spPr>
                  <a:xfrm>
                    <a:off x="5548206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0" name="Google Shape;3850;p29"/>
                  <p:cNvSpPr/>
                  <p:nvPr/>
                </p:nvSpPr>
                <p:spPr>
                  <a:xfrm>
                    <a:off x="5484283" y="1397819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51" name="Google Shape;3851;p29"/>
              <p:cNvGrpSpPr/>
              <p:nvPr/>
            </p:nvGrpSpPr>
            <p:grpSpPr>
              <a:xfrm>
                <a:off x="65750" y="2130680"/>
                <a:ext cx="5517441" cy="111107"/>
                <a:chOff x="65750" y="2130680"/>
                <a:chExt cx="5517441" cy="111107"/>
              </a:xfrm>
            </p:grpSpPr>
            <p:grpSp>
              <p:nvGrpSpPr>
                <p:cNvPr id="3852" name="Google Shape;3852;p29"/>
                <p:cNvGrpSpPr/>
                <p:nvPr/>
              </p:nvGrpSpPr>
              <p:grpSpPr>
                <a:xfrm>
                  <a:off x="65750" y="2130680"/>
                  <a:ext cx="98910" cy="111080"/>
                  <a:chOff x="65750" y="2130680"/>
                  <a:chExt cx="98910" cy="111080"/>
                </a:xfrm>
              </p:grpSpPr>
              <p:sp>
                <p:nvSpPr>
                  <p:cNvPr id="3853" name="Google Shape;3853;p29"/>
                  <p:cNvSpPr/>
                  <p:nvPr/>
                </p:nvSpPr>
                <p:spPr>
                  <a:xfrm>
                    <a:off x="129679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4" name="Google Shape;3854;p29"/>
                  <p:cNvSpPr/>
                  <p:nvPr/>
                </p:nvSpPr>
                <p:spPr>
                  <a:xfrm>
                    <a:off x="65750" y="2130680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5" name="Google Shape;3855;p29"/>
                <p:cNvGrpSpPr/>
                <p:nvPr/>
              </p:nvGrpSpPr>
              <p:grpSpPr>
                <a:xfrm>
                  <a:off x="743179" y="2130732"/>
                  <a:ext cx="98807" cy="111055"/>
                  <a:chOff x="743179" y="2130732"/>
                  <a:chExt cx="98807" cy="111055"/>
                </a:xfrm>
              </p:grpSpPr>
              <p:sp>
                <p:nvSpPr>
                  <p:cNvPr id="3856" name="Google Shape;3856;p29"/>
                  <p:cNvSpPr/>
                  <p:nvPr/>
                </p:nvSpPr>
                <p:spPr>
                  <a:xfrm>
                    <a:off x="806995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7" name="Google Shape;3857;p29"/>
                  <p:cNvSpPr/>
                  <p:nvPr/>
                </p:nvSpPr>
                <p:spPr>
                  <a:xfrm>
                    <a:off x="7431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8" name="Google Shape;3858;p29"/>
                <p:cNvGrpSpPr/>
                <p:nvPr/>
              </p:nvGrpSpPr>
              <p:grpSpPr>
                <a:xfrm>
                  <a:off x="1420506" y="2130732"/>
                  <a:ext cx="98807" cy="111055"/>
                  <a:chOff x="1420506" y="2130732"/>
                  <a:chExt cx="98807" cy="111055"/>
                </a:xfrm>
              </p:grpSpPr>
              <p:sp>
                <p:nvSpPr>
                  <p:cNvPr id="3859" name="Google Shape;3859;p29"/>
                  <p:cNvSpPr/>
                  <p:nvPr/>
                </p:nvSpPr>
                <p:spPr>
                  <a:xfrm>
                    <a:off x="1484312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0" name="Google Shape;3860;p29"/>
                  <p:cNvSpPr/>
                  <p:nvPr/>
                </p:nvSpPr>
                <p:spPr>
                  <a:xfrm>
                    <a:off x="142050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1" name="Google Shape;3861;p29"/>
                <p:cNvGrpSpPr/>
                <p:nvPr/>
              </p:nvGrpSpPr>
              <p:grpSpPr>
                <a:xfrm>
                  <a:off x="2097813" y="2130732"/>
                  <a:ext cx="98807" cy="111055"/>
                  <a:chOff x="2097813" y="2130732"/>
                  <a:chExt cx="98807" cy="111055"/>
                </a:xfrm>
              </p:grpSpPr>
              <p:sp>
                <p:nvSpPr>
                  <p:cNvPr id="3862" name="Google Shape;3862;p29"/>
                  <p:cNvSpPr/>
                  <p:nvPr/>
                </p:nvSpPr>
                <p:spPr>
                  <a:xfrm>
                    <a:off x="2161628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3" name="Google Shape;3863;p29"/>
                  <p:cNvSpPr/>
                  <p:nvPr/>
                </p:nvSpPr>
                <p:spPr>
                  <a:xfrm>
                    <a:off x="2097813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4" name="Google Shape;3864;p29"/>
                <p:cNvGrpSpPr/>
                <p:nvPr/>
              </p:nvGrpSpPr>
              <p:grpSpPr>
                <a:xfrm>
                  <a:off x="2775139" y="2130732"/>
                  <a:ext cx="98807" cy="111055"/>
                  <a:chOff x="2775139" y="2130732"/>
                  <a:chExt cx="98807" cy="111055"/>
                </a:xfrm>
              </p:grpSpPr>
              <p:sp>
                <p:nvSpPr>
                  <p:cNvPr id="3865" name="Google Shape;3865;p29"/>
                  <p:cNvSpPr/>
                  <p:nvPr/>
                </p:nvSpPr>
                <p:spPr>
                  <a:xfrm>
                    <a:off x="2838939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6" name="Google Shape;3866;p29"/>
                  <p:cNvSpPr/>
                  <p:nvPr/>
                </p:nvSpPr>
                <p:spPr>
                  <a:xfrm>
                    <a:off x="277513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7" name="Google Shape;3867;p29"/>
                <p:cNvGrpSpPr/>
                <p:nvPr/>
              </p:nvGrpSpPr>
              <p:grpSpPr>
                <a:xfrm>
                  <a:off x="3452446" y="2130732"/>
                  <a:ext cx="98807" cy="111055"/>
                  <a:chOff x="3452446" y="2130732"/>
                  <a:chExt cx="98807" cy="111055"/>
                </a:xfrm>
              </p:grpSpPr>
              <p:sp>
                <p:nvSpPr>
                  <p:cNvPr id="3868" name="Google Shape;3868;p29"/>
                  <p:cNvSpPr/>
                  <p:nvPr/>
                </p:nvSpPr>
                <p:spPr>
                  <a:xfrm>
                    <a:off x="3516261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9" name="Google Shape;3869;p29"/>
                  <p:cNvSpPr/>
                  <p:nvPr/>
                </p:nvSpPr>
                <p:spPr>
                  <a:xfrm>
                    <a:off x="345244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0" name="Google Shape;3870;p29"/>
                <p:cNvGrpSpPr/>
                <p:nvPr/>
              </p:nvGrpSpPr>
              <p:grpSpPr>
                <a:xfrm>
                  <a:off x="4129772" y="2130732"/>
                  <a:ext cx="98807" cy="111055"/>
                  <a:chOff x="4129772" y="2130732"/>
                  <a:chExt cx="98807" cy="111055"/>
                </a:xfrm>
              </p:grpSpPr>
              <p:sp>
                <p:nvSpPr>
                  <p:cNvPr id="3871" name="Google Shape;3871;p29"/>
                  <p:cNvSpPr/>
                  <p:nvPr/>
                </p:nvSpPr>
                <p:spPr>
                  <a:xfrm>
                    <a:off x="4193573" y="2133359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2" name="Google Shape;3872;p29"/>
                  <p:cNvSpPr/>
                  <p:nvPr/>
                </p:nvSpPr>
                <p:spPr>
                  <a:xfrm>
                    <a:off x="4129772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5"/>
                          <a:pt x="13812" y="129921"/>
                          <a:pt x="63146" y="107407"/>
                        </a:cubicBezTo>
                        <a:cubicBezTo>
                          <a:pt x="105453" y="8810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3" name="Google Shape;3873;p29"/>
                <p:cNvGrpSpPr/>
                <p:nvPr/>
              </p:nvGrpSpPr>
              <p:grpSpPr>
                <a:xfrm>
                  <a:off x="4807079" y="2130732"/>
                  <a:ext cx="98807" cy="111055"/>
                  <a:chOff x="4807079" y="2130732"/>
                  <a:chExt cx="98807" cy="111055"/>
                </a:xfrm>
              </p:grpSpPr>
              <p:sp>
                <p:nvSpPr>
                  <p:cNvPr id="3874" name="Google Shape;3874;p29"/>
                  <p:cNvSpPr/>
                  <p:nvPr/>
                </p:nvSpPr>
                <p:spPr>
                  <a:xfrm>
                    <a:off x="4870894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5" name="Google Shape;3875;p29"/>
                  <p:cNvSpPr/>
                  <p:nvPr/>
                </p:nvSpPr>
                <p:spPr>
                  <a:xfrm>
                    <a:off x="48070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6" name="Google Shape;3876;p29"/>
                <p:cNvGrpSpPr/>
                <p:nvPr/>
              </p:nvGrpSpPr>
              <p:grpSpPr>
                <a:xfrm>
                  <a:off x="5484283" y="2130680"/>
                  <a:ext cx="98908" cy="111080"/>
                  <a:chOff x="5484283" y="2130680"/>
                  <a:chExt cx="98908" cy="111080"/>
                </a:xfrm>
              </p:grpSpPr>
              <p:sp>
                <p:nvSpPr>
                  <p:cNvPr id="3877" name="Google Shape;3877;p29"/>
                  <p:cNvSpPr/>
                  <p:nvPr/>
                </p:nvSpPr>
                <p:spPr>
                  <a:xfrm>
                    <a:off x="5548206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8" name="Google Shape;3878;p29"/>
                  <p:cNvSpPr/>
                  <p:nvPr/>
                </p:nvSpPr>
                <p:spPr>
                  <a:xfrm>
                    <a:off x="5484283" y="2130680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79" name="Google Shape;3879;p29"/>
              <p:cNvGrpSpPr/>
              <p:nvPr/>
            </p:nvGrpSpPr>
            <p:grpSpPr>
              <a:xfrm>
                <a:off x="65750" y="2863541"/>
                <a:ext cx="5517441" cy="111108"/>
                <a:chOff x="65750" y="2863541"/>
                <a:chExt cx="5517441" cy="111108"/>
              </a:xfrm>
            </p:grpSpPr>
            <p:grpSp>
              <p:nvGrpSpPr>
                <p:cNvPr id="3880" name="Google Shape;3880;p29"/>
                <p:cNvGrpSpPr/>
                <p:nvPr/>
              </p:nvGrpSpPr>
              <p:grpSpPr>
                <a:xfrm>
                  <a:off x="65750" y="2863541"/>
                  <a:ext cx="98910" cy="111080"/>
                  <a:chOff x="65750" y="2863541"/>
                  <a:chExt cx="98910" cy="111080"/>
                </a:xfrm>
              </p:grpSpPr>
              <p:sp>
                <p:nvSpPr>
                  <p:cNvPr id="3881" name="Google Shape;3881;p29"/>
                  <p:cNvSpPr/>
                  <p:nvPr/>
                </p:nvSpPr>
                <p:spPr>
                  <a:xfrm>
                    <a:off x="129679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2" name="Google Shape;3882;p29"/>
                  <p:cNvSpPr/>
                  <p:nvPr/>
                </p:nvSpPr>
                <p:spPr>
                  <a:xfrm>
                    <a:off x="65750" y="2863541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3" name="Google Shape;3883;p29"/>
                <p:cNvGrpSpPr/>
                <p:nvPr/>
              </p:nvGrpSpPr>
              <p:grpSpPr>
                <a:xfrm>
                  <a:off x="743179" y="2863594"/>
                  <a:ext cx="98807" cy="111055"/>
                  <a:chOff x="743179" y="2863594"/>
                  <a:chExt cx="98807" cy="111055"/>
                </a:xfrm>
              </p:grpSpPr>
              <p:sp>
                <p:nvSpPr>
                  <p:cNvPr id="3884" name="Google Shape;3884;p29"/>
                  <p:cNvSpPr/>
                  <p:nvPr/>
                </p:nvSpPr>
                <p:spPr>
                  <a:xfrm>
                    <a:off x="806995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5" name="Google Shape;3885;p29"/>
                  <p:cNvSpPr/>
                  <p:nvPr/>
                </p:nvSpPr>
                <p:spPr>
                  <a:xfrm>
                    <a:off x="7431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6" name="Google Shape;3886;p29"/>
                <p:cNvGrpSpPr/>
                <p:nvPr/>
              </p:nvGrpSpPr>
              <p:grpSpPr>
                <a:xfrm>
                  <a:off x="1420506" y="2863594"/>
                  <a:ext cx="98807" cy="111055"/>
                  <a:chOff x="1420506" y="2863594"/>
                  <a:chExt cx="98807" cy="111055"/>
                </a:xfrm>
              </p:grpSpPr>
              <p:sp>
                <p:nvSpPr>
                  <p:cNvPr id="3887" name="Google Shape;3887;p29"/>
                  <p:cNvSpPr/>
                  <p:nvPr/>
                </p:nvSpPr>
                <p:spPr>
                  <a:xfrm>
                    <a:off x="1484312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8" name="Google Shape;3888;p29"/>
                  <p:cNvSpPr/>
                  <p:nvPr/>
                </p:nvSpPr>
                <p:spPr>
                  <a:xfrm>
                    <a:off x="142050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9" name="Google Shape;3889;p29"/>
                <p:cNvGrpSpPr/>
                <p:nvPr/>
              </p:nvGrpSpPr>
              <p:grpSpPr>
                <a:xfrm>
                  <a:off x="2097813" y="2863594"/>
                  <a:ext cx="98807" cy="111055"/>
                  <a:chOff x="2097813" y="2863594"/>
                  <a:chExt cx="98807" cy="111055"/>
                </a:xfrm>
              </p:grpSpPr>
              <p:sp>
                <p:nvSpPr>
                  <p:cNvPr id="3890" name="Google Shape;3890;p29"/>
                  <p:cNvSpPr/>
                  <p:nvPr/>
                </p:nvSpPr>
                <p:spPr>
                  <a:xfrm>
                    <a:off x="2161628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1" name="Google Shape;3891;p29"/>
                  <p:cNvSpPr/>
                  <p:nvPr/>
                </p:nvSpPr>
                <p:spPr>
                  <a:xfrm>
                    <a:off x="2097813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2" name="Google Shape;3892;p29"/>
                <p:cNvGrpSpPr/>
                <p:nvPr/>
              </p:nvGrpSpPr>
              <p:grpSpPr>
                <a:xfrm>
                  <a:off x="2775139" y="2863594"/>
                  <a:ext cx="98807" cy="111055"/>
                  <a:chOff x="2775139" y="2863594"/>
                  <a:chExt cx="98807" cy="111055"/>
                </a:xfrm>
              </p:grpSpPr>
              <p:sp>
                <p:nvSpPr>
                  <p:cNvPr id="3893" name="Google Shape;3893;p29"/>
                  <p:cNvSpPr/>
                  <p:nvPr/>
                </p:nvSpPr>
                <p:spPr>
                  <a:xfrm>
                    <a:off x="2838939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4" name="Google Shape;3894;p29"/>
                  <p:cNvSpPr/>
                  <p:nvPr/>
                </p:nvSpPr>
                <p:spPr>
                  <a:xfrm>
                    <a:off x="277513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5" name="Google Shape;3895;p29"/>
                <p:cNvGrpSpPr/>
                <p:nvPr/>
              </p:nvGrpSpPr>
              <p:grpSpPr>
                <a:xfrm>
                  <a:off x="3452446" y="2863594"/>
                  <a:ext cx="98807" cy="111055"/>
                  <a:chOff x="3452446" y="2863594"/>
                  <a:chExt cx="98807" cy="111055"/>
                </a:xfrm>
              </p:grpSpPr>
              <p:sp>
                <p:nvSpPr>
                  <p:cNvPr id="3896" name="Google Shape;3896;p29"/>
                  <p:cNvSpPr/>
                  <p:nvPr/>
                </p:nvSpPr>
                <p:spPr>
                  <a:xfrm>
                    <a:off x="3516261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7" name="Google Shape;3897;p29"/>
                  <p:cNvSpPr/>
                  <p:nvPr/>
                </p:nvSpPr>
                <p:spPr>
                  <a:xfrm>
                    <a:off x="345244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8" name="Google Shape;3898;p29"/>
                <p:cNvGrpSpPr/>
                <p:nvPr/>
              </p:nvGrpSpPr>
              <p:grpSpPr>
                <a:xfrm>
                  <a:off x="4129772" y="2863594"/>
                  <a:ext cx="98807" cy="111055"/>
                  <a:chOff x="4129772" y="2863594"/>
                  <a:chExt cx="98807" cy="111055"/>
                </a:xfrm>
              </p:grpSpPr>
              <p:sp>
                <p:nvSpPr>
                  <p:cNvPr id="3899" name="Google Shape;3899;p29"/>
                  <p:cNvSpPr/>
                  <p:nvPr/>
                </p:nvSpPr>
                <p:spPr>
                  <a:xfrm>
                    <a:off x="4193573" y="2866220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0" name="Google Shape;3900;p29"/>
                  <p:cNvSpPr/>
                  <p:nvPr/>
                </p:nvSpPr>
                <p:spPr>
                  <a:xfrm>
                    <a:off x="4129772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1" name="Google Shape;3901;p29"/>
                <p:cNvGrpSpPr/>
                <p:nvPr/>
              </p:nvGrpSpPr>
              <p:grpSpPr>
                <a:xfrm>
                  <a:off x="4807079" y="2863594"/>
                  <a:ext cx="98807" cy="111055"/>
                  <a:chOff x="4807079" y="2863594"/>
                  <a:chExt cx="98807" cy="111055"/>
                </a:xfrm>
              </p:grpSpPr>
              <p:sp>
                <p:nvSpPr>
                  <p:cNvPr id="3902" name="Google Shape;3902;p29"/>
                  <p:cNvSpPr/>
                  <p:nvPr/>
                </p:nvSpPr>
                <p:spPr>
                  <a:xfrm>
                    <a:off x="4870894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3" name="Google Shape;3903;p29"/>
                  <p:cNvSpPr/>
                  <p:nvPr/>
                </p:nvSpPr>
                <p:spPr>
                  <a:xfrm>
                    <a:off x="48070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4" name="Google Shape;3904;p29"/>
                <p:cNvGrpSpPr/>
                <p:nvPr/>
              </p:nvGrpSpPr>
              <p:grpSpPr>
                <a:xfrm>
                  <a:off x="5484283" y="2863541"/>
                  <a:ext cx="98908" cy="111080"/>
                  <a:chOff x="5484283" y="2863541"/>
                  <a:chExt cx="98908" cy="111080"/>
                </a:xfrm>
              </p:grpSpPr>
              <p:sp>
                <p:nvSpPr>
                  <p:cNvPr id="3905" name="Google Shape;3905;p29"/>
                  <p:cNvSpPr/>
                  <p:nvPr/>
                </p:nvSpPr>
                <p:spPr>
                  <a:xfrm>
                    <a:off x="5548206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6" name="Google Shape;3906;p29"/>
                  <p:cNvSpPr/>
                  <p:nvPr/>
                </p:nvSpPr>
                <p:spPr>
                  <a:xfrm>
                    <a:off x="5484283" y="2863541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07" name="Google Shape;3907;p29"/>
              <p:cNvGrpSpPr/>
              <p:nvPr/>
            </p:nvGrpSpPr>
            <p:grpSpPr>
              <a:xfrm>
                <a:off x="65750" y="3596422"/>
                <a:ext cx="5517441" cy="111107"/>
                <a:chOff x="65750" y="3596422"/>
                <a:chExt cx="5517441" cy="111107"/>
              </a:xfrm>
            </p:grpSpPr>
            <p:grpSp>
              <p:nvGrpSpPr>
                <p:cNvPr id="3908" name="Google Shape;3908;p29"/>
                <p:cNvGrpSpPr/>
                <p:nvPr/>
              </p:nvGrpSpPr>
              <p:grpSpPr>
                <a:xfrm>
                  <a:off x="65750" y="3596422"/>
                  <a:ext cx="98910" cy="111080"/>
                  <a:chOff x="65750" y="3596422"/>
                  <a:chExt cx="98910" cy="111080"/>
                </a:xfrm>
              </p:grpSpPr>
              <p:sp>
                <p:nvSpPr>
                  <p:cNvPr id="3909" name="Google Shape;3909;p29"/>
                  <p:cNvSpPr/>
                  <p:nvPr/>
                </p:nvSpPr>
                <p:spPr>
                  <a:xfrm>
                    <a:off x="129679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0" name="Google Shape;3910;p29"/>
                  <p:cNvSpPr/>
                  <p:nvPr/>
                </p:nvSpPr>
                <p:spPr>
                  <a:xfrm>
                    <a:off x="65750" y="359642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1" name="Google Shape;3911;p29"/>
                <p:cNvGrpSpPr/>
                <p:nvPr/>
              </p:nvGrpSpPr>
              <p:grpSpPr>
                <a:xfrm>
                  <a:off x="743179" y="3596474"/>
                  <a:ext cx="98807" cy="111055"/>
                  <a:chOff x="743179" y="3596474"/>
                  <a:chExt cx="98807" cy="111055"/>
                </a:xfrm>
              </p:grpSpPr>
              <p:sp>
                <p:nvSpPr>
                  <p:cNvPr id="3912" name="Google Shape;3912;p29"/>
                  <p:cNvSpPr/>
                  <p:nvPr/>
                </p:nvSpPr>
                <p:spPr>
                  <a:xfrm>
                    <a:off x="806995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3" name="Google Shape;3913;p29"/>
                  <p:cNvSpPr/>
                  <p:nvPr/>
                </p:nvSpPr>
                <p:spPr>
                  <a:xfrm>
                    <a:off x="7431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4" name="Google Shape;3914;p29"/>
                <p:cNvGrpSpPr/>
                <p:nvPr/>
              </p:nvGrpSpPr>
              <p:grpSpPr>
                <a:xfrm>
                  <a:off x="1420506" y="3596474"/>
                  <a:ext cx="98807" cy="111055"/>
                  <a:chOff x="1420506" y="3596474"/>
                  <a:chExt cx="98807" cy="111055"/>
                </a:xfrm>
              </p:grpSpPr>
              <p:sp>
                <p:nvSpPr>
                  <p:cNvPr id="3915" name="Google Shape;3915;p29"/>
                  <p:cNvSpPr/>
                  <p:nvPr/>
                </p:nvSpPr>
                <p:spPr>
                  <a:xfrm>
                    <a:off x="1484312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6" name="Google Shape;3916;p29"/>
                  <p:cNvSpPr/>
                  <p:nvPr/>
                </p:nvSpPr>
                <p:spPr>
                  <a:xfrm>
                    <a:off x="142050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7" name="Google Shape;3917;p29"/>
                <p:cNvGrpSpPr/>
                <p:nvPr/>
              </p:nvGrpSpPr>
              <p:grpSpPr>
                <a:xfrm>
                  <a:off x="2097813" y="3596474"/>
                  <a:ext cx="98807" cy="111055"/>
                  <a:chOff x="2097813" y="3596474"/>
                  <a:chExt cx="98807" cy="111055"/>
                </a:xfrm>
              </p:grpSpPr>
              <p:sp>
                <p:nvSpPr>
                  <p:cNvPr id="3918" name="Google Shape;3918;p29"/>
                  <p:cNvSpPr/>
                  <p:nvPr/>
                </p:nvSpPr>
                <p:spPr>
                  <a:xfrm>
                    <a:off x="2161628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9" name="Google Shape;3919;p29"/>
                  <p:cNvSpPr/>
                  <p:nvPr/>
                </p:nvSpPr>
                <p:spPr>
                  <a:xfrm>
                    <a:off x="2097813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0" name="Google Shape;3920;p29"/>
                <p:cNvGrpSpPr/>
                <p:nvPr/>
              </p:nvGrpSpPr>
              <p:grpSpPr>
                <a:xfrm>
                  <a:off x="2775139" y="3596474"/>
                  <a:ext cx="98807" cy="111055"/>
                  <a:chOff x="2775139" y="3596474"/>
                  <a:chExt cx="98807" cy="111055"/>
                </a:xfrm>
              </p:grpSpPr>
              <p:sp>
                <p:nvSpPr>
                  <p:cNvPr id="3921" name="Google Shape;3921;p29"/>
                  <p:cNvSpPr/>
                  <p:nvPr/>
                </p:nvSpPr>
                <p:spPr>
                  <a:xfrm>
                    <a:off x="2838939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2" name="Google Shape;3922;p29"/>
                  <p:cNvSpPr/>
                  <p:nvPr/>
                </p:nvSpPr>
                <p:spPr>
                  <a:xfrm>
                    <a:off x="277513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3" name="Google Shape;3923;p29"/>
                <p:cNvGrpSpPr/>
                <p:nvPr/>
              </p:nvGrpSpPr>
              <p:grpSpPr>
                <a:xfrm>
                  <a:off x="3452446" y="3596474"/>
                  <a:ext cx="98807" cy="111055"/>
                  <a:chOff x="3452446" y="3596474"/>
                  <a:chExt cx="98807" cy="111055"/>
                </a:xfrm>
              </p:grpSpPr>
              <p:sp>
                <p:nvSpPr>
                  <p:cNvPr id="3924" name="Google Shape;3924;p29"/>
                  <p:cNvSpPr/>
                  <p:nvPr/>
                </p:nvSpPr>
                <p:spPr>
                  <a:xfrm>
                    <a:off x="3516261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5" name="Google Shape;3925;p29"/>
                  <p:cNvSpPr/>
                  <p:nvPr/>
                </p:nvSpPr>
                <p:spPr>
                  <a:xfrm>
                    <a:off x="345244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6" name="Google Shape;3926;p29"/>
                <p:cNvGrpSpPr/>
                <p:nvPr/>
              </p:nvGrpSpPr>
              <p:grpSpPr>
                <a:xfrm>
                  <a:off x="4129772" y="3596474"/>
                  <a:ext cx="98807" cy="111055"/>
                  <a:chOff x="4129772" y="3596474"/>
                  <a:chExt cx="98807" cy="111055"/>
                </a:xfrm>
              </p:grpSpPr>
              <p:sp>
                <p:nvSpPr>
                  <p:cNvPr id="3927" name="Google Shape;3927;p29"/>
                  <p:cNvSpPr/>
                  <p:nvPr/>
                </p:nvSpPr>
                <p:spPr>
                  <a:xfrm>
                    <a:off x="4193573" y="359908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8" name="Google Shape;3928;p29"/>
                  <p:cNvSpPr/>
                  <p:nvPr/>
                </p:nvSpPr>
                <p:spPr>
                  <a:xfrm>
                    <a:off x="4129772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9" name="Google Shape;3929;p29"/>
                <p:cNvGrpSpPr/>
                <p:nvPr/>
              </p:nvGrpSpPr>
              <p:grpSpPr>
                <a:xfrm>
                  <a:off x="4807079" y="3596474"/>
                  <a:ext cx="98807" cy="111055"/>
                  <a:chOff x="4807079" y="3596474"/>
                  <a:chExt cx="98807" cy="111055"/>
                </a:xfrm>
              </p:grpSpPr>
              <p:sp>
                <p:nvSpPr>
                  <p:cNvPr id="3930" name="Google Shape;3930;p29"/>
                  <p:cNvSpPr/>
                  <p:nvPr/>
                </p:nvSpPr>
                <p:spPr>
                  <a:xfrm>
                    <a:off x="4870894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1" name="Google Shape;3931;p29"/>
                  <p:cNvSpPr/>
                  <p:nvPr/>
                </p:nvSpPr>
                <p:spPr>
                  <a:xfrm>
                    <a:off x="48070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2" name="Google Shape;3932;p29"/>
                <p:cNvGrpSpPr/>
                <p:nvPr/>
              </p:nvGrpSpPr>
              <p:grpSpPr>
                <a:xfrm>
                  <a:off x="5484283" y="3596422"/>
                  <a:ext cx="98908" cy="111080"/>
                  <a:chOff x="5484283" y="3596422"/>
                  <a:chExt cx="98908" cy="111080"/>
                </a:xfrm>
              </p:grpSpPr>
              <p:sp>
                <p:nvSpPr>
                  <p:cNvPr id="3933" name="Google Shape;3933;p29"/>
                  <p:cNvSpPr/>
                  <p:nvPr/>
                </p:nvSpPr>
                <p:spPr>
                  <a:xfrm>
                    <a:off x="5548206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4" name="Google Shape;3934;p29"/>
                  <p:cNvSpPr/>
                  <p:nvPr/>
                </p:nvSpPr>
                <p:spPr>
                  <a:xfrm>
                    <a:off x="5484283" y="359642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35" name="Google Shape;3935;p29"/>
              <p:cNvGrpSpPr/>
              <p:nvPr/>
            </p:nvGrpSpPr>
            <p:grpSpPr>
              <a:xfrm>
                <a:off x="65750" y="4329283"/>
                <a:ext cx="5517441" cy="111107"/>
                <a:chOff x="65750" y="4329283"/>
                <a:chExt cx="5517441" cy="111107"/>
              </a:xfrm>
            </p:grpSpPr>
            <p:grpSp>
              <p:nvGrpSpPr>
                <p:cNvPr id="3936" name="Google Shape;3936;p29"/>
                <p:cNvGrpSpPr/>
                <p:nvPr/>
              </p:nvGrpSpPr>
              <p:grpSpPr>
                <a:xfrm>
                  <a:off x="65750" y="4329283"/>
                  <a:ext cx="98910" cy="111080"/>
                  <a:chOff x="65750" y="4329283"/>
                  <a:chExt cx="98910" cy="111080"/>
                </a:xfrm>
              </p:grpSpPr>
              <p:sp>
                <p:nvSpPr>
                  <p:cNvPr id="3937" name="Google Shape;3937;p29"/>
                  <p:cNvSpPr/>
                  <p:nvPr/>
                </p:nvSpPr>
                <p:spPr>
                  <a:xfrm>
                    <a:off x="129679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29"/>
                  <p:cNvSpPr/>
                  <p:nvPr/>
                </p:nvSpPr>
                <p:spPr>
                  <a:xfrm>
                    <a:off x="65750" y="43292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9" name="Google Shape;3939;p29"/>
                <p:cNvGrpSpPr/>
                <p:nvPr/>
              </p:nvGrpSpPr>
              <p:grpSpPr>
                <a:xfrm>
                  <a:off x="743179" y="4329335"/>
                  <a:ext cx="98807" cy="111055"/>
                  <a:chOff x="743179" y="4329335"/>
                  <a:chExt cx="98807" cy="111055"/>
                </a:xfrm>
              </p:grpSpPr>
              <p:sp>
                <p:nvSpPr>
                  <p:cNvPr id="3940" name="Google Shape;3940;p29"/>
                  <p:cNvSpPr/>
                  <p:nvPr/>
                </p:nvSpPr>
                <p:spPr>
                  <a:xfrm>
                    <a:off x="806995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1" name="Google Shape;3941;p29"/>
                  <p:cNvSpPr/>
                  <p:nvPr/>
                </p:nvSpPr>
                <p:spPr>
                  <a:xfrm>
                    <a:off x="7431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2" name="Google Shape;3942;p29"/>
                <p:cNvGrpSpPr/>
                <p:nvPr/>
              </p:nvGrpSpPr>
              <p:grpSpPr>
                <a:xfrm>
                  <a:off x="1420506" y="4329335"/>
                  <a:ext cx="98807" cy="111055"/>
                  <a:chOff x="1420506" y="4329335"/>
                  <a:chExt cx="98807" cy="111055"/>
                </a:xfrm>
              </p:grpSpPr>
              <p:sp>
                <p:nvSpPr>
                  <p:cNvPr id="3943" name="Google Shape;3943;p29"/>
                  <p:cNvSpPr/>
                  <p:nvPr/>
                </p:nvSpPr>
                <p:spPr>
                  <a:xfrm>
                    <a:off x="1484312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4" name="Google Shape;3944;p29"/>
                  <p:cNvSpPr/>
                  <p:nvPr/>
                </p:nvSpPr>
                <p:spPr>
                  <a:xfrm>
                    <a:off x="142050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5" name="Google Shape;3945;p29"/>
                <p:cNvGrpSpPr/>
                <p:nvPr/>
              </p:nvGrpSpPr>
              <p:grpSpPr>
                <a:xfrm>
                  <a:off x="2097813" y="4329335"/>
                  <a:ext cx="98807" cy="111055"/>
                  <a:chOff x="2097813" y="4329335"/>
                  <a:chExt cx="98807" cy="111055"/>
                </a:xfrm>
              </p:grpSpPr>
              <p:sp>
                <p:nvSpPr>
                  <p:cNvPr id="3946" name="Google Shape;3946;p29"/>
                  <p:cNvSpPr/>
                  <p:nvPr/>
                </p:nvSpPr>
                <p:spPr>
                  <a:xfrm>
                    <a:off x="2161628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7" name="Google Shape;3947;p29"/>
                  <p:cNvSpPr/>
                  <p:nvPr/>
                </p:nvSpPr>
                <p:spPr>
                  <a:xfrm>
                    <a:off x="2097813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8" name="Google Shape;3948;p29"/>
                <p:cNvGrpSpPr/>
                <p:nvPr/>
              </p:nvGrpSpPr>
              <p:grpSpPr>
                <a:xfrm>
                  <a:off x="2775139" y="4329335"/>
                  <a:ext cx="98807" cy="111055"/>
                  <a:chOff x="2775139" y="4329335"/>
                  <a:chExt cx="98807" cy="111055"/>
                </a:xfrm>
              </p:grpSpPr>
              <p:sp>
                <p:nvSpPr>
                  <p:cNvPr id="3949" name="Google Shape;3949;p29"/>
                  <p:cNvSpPr/>
                  <p:nvPr/>
                </p:nvSpPr>
                <p:spPr>
                  <a:xfrm>
                    <a:off x="2838939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0" name="Google Shape;3950;p29"/>
                  <p:cNvSpPr/>
                  <p:nvPr/>
                </p:nvSpPr>
                <p:spPr>
                  <a:xfrm>
                    <a:off x="277513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1" name="Google Shape;3951;p29"/>
                <p:cNvGrpSpPr/>
                <p:nvPr/>
              </p:nvGrpSpPr>
              <p:grpSpPr>
                <a:xfrm>
                  <a:off x="3452446" y="4329335"/>
                  <a:ext cx="98807" cy="111055"/>
                  <a:chOff x="3452446" y="4329335"/>
                  <a:chExt cx="98807" cy="111055"/>
                </a:xfrm>
              </p:grpSpPr>
              <p:sp>
                <p:nvSpPr>
                  <p:cNvPr id="3952" name="Google Shape;3952;p29"/>
                  <p:cNvSpPr/>
                  <p:nvPr/>
                </p:nvSpPr>
                <p:spPr>
                  <a:xfrm>
                    <a:off x="3516261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3" name="Google Shape;3953;p29"/>
                  <p:cNvSpPr/>
                  <p:nvPr/>
                </p:nvSpPr>
                <p:spPr>
                  <a:xfrm>
                    <a:off x="345244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4" name="Google Shape;3954;p29"/>
                <p:cNvGrpSpPr/>
                <p:nvPr/>
              </p:nvGrpSpPr>
              <p:grpSpPr>
                <a:xfrm>
                  <a:off x="4129772" y="4329335"/>
                  <a:ext cx="98807" cy="111055"/>
                  <a:chOff x="4129772" y="4329335"/>
                  <a:chExt cx="98807" cy="111055"/>
                </a:xfrm>
              </p:grpSpPr>
              <p:sp>
                <p:nvSpPr>
                  <p:cNvPr id="3955" name="Google Shape;3955;p29"/>
                  <p:cNvSpPr/>
                  <p:nvPr/>
                </p:nvSpPr>
                <p:spPr>
                  <a:xfrm>
                    <a:off x="4193573" y="4331948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6" name="Google Shape;3956;p29"/>
                  <p:cNvSpPr/>
                  <p:nvPr/>
                </p:nvSpPr>
                <p:spPr>
                  <a:xfrm>
                    <a:off x="4129772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085"/>
                          <a:pt x="98114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7" name="Google Shape;3957;p29"/>
                <p:cNvGrpSpPr/>
                <p:nvPr/>
              </p:nvGrpSpPr>
              <p:grpSpPr>
                <a:xfrm>
                  <a:off x="4807079" y="4329335"/>
                  <a:ext cx="98807" cy="111055"/>
                  <a:chOff x="4807079" y="4329335"/>
                  <a:chExt cx="98807" cy="111055"/>
                </a:xfrm>
              </p:grpSpPr>
              <p:sp>
                <p:nvSpPr>
                  <p:cNvPr id="3958" name="Google Shape;3958;p29"/>
                  <p:cNvSpPr/>
                  <p:nvPr/>
                </p:nvSpPr>
                <p:spPr>
                  <a:xfrm>
                    <a:off x="4870894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9" name="Google Shape;3959;p29"/>
                  <p:cNvSpPr/>
                  <p:nvPr/>
                </p:nvSpPr>
                <p:spPr>
                  <a:xfrm>
                    <a:off x="48070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0" name="Google Shape;3960;p29"/>
                <p:cNvGrpSpPr/>
                <p:nvPr/>
              </p:nvGrpSpPr>
              <p:grpSpPr>
                <a:xfrm>
                  <a:off x="5484283" y="4329283"/>
                  <a:ext cx="98908" cy="111080"/>
                  <a:chOff x="5484283" y="4329283"/>
                  <a:chExt cx="98908" cy="111080"/>
                </a:xfrm>
              </p:grpSpPr>
              <p:sp>
                <p:nvSpPr>
                  <p:cNvPr id="3961" name="Google Shape;3961;p29"/>
                  <p:cNvSpPr/>
                  <p:nvPr/>
                </p:nvSpPr>
                <p:spPr>
                  <a:xfrm>
                    <a:off x="5548206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2" name="Google Shape;3962;p29"/>
                  <p:cNvSpPr/>
                  <p:nvPr/>
                </p:nvSpPr>
                <p:spPr>
                  <a:xfrm>
                    <a:off x="5484283" y="43292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63" name="Google Shape;3963;p29"/>
              <p:cNvGrpSpPr/>
              <p:nvPr/>
            </p:nvGrpSpPr>
            <p:grpSpPr>
              <a:xfrm>
                <a:off x="743179" y="5062144"/>
                <a:ext cx="4840012" cy="111107"/>
                <a:chOff x="743179" y="5062144"/>
                <a:chExt cx="4840012" cy="111107"/>
              </a:xfrm>
            </p:grpSpPr>
            <p:grpSp>
              <p:nvGrpSpPr>
                <p:cNvPr id="3964" name="Google Shape;3964;p29"/>
                <p:cNvGrpSpPr/>
                <p:nvPr/>
              </p:nvGrpSpPr>
              <p:grpSpPr>
                <a:xfrm>
                  <a:off x="743179" y="5062196"/>
                  <a:ext cx="98807" cy="111055"/>
                  <a:chOff x="743179" y="5062196"/>
                  <a:chExt cx="98807" cy="111055"/>
                </a:xfrm>
              </p:grpSpPr>
              <p:sp>
                <p:nvSpPr>
                  <p:cNvPr id="3965" name="Google Shape;3965;p29"/>
                  <p:cNvSpPr/>
                  <p:nvPr/>
                </p:nvSpPr>
                <p:spPr>
                  <a:xfrm>
                    <a:off x="806995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6" name="Google Shape;3966;p29"/>
                  <p:cNvSpPr/>
                  <p:nvPr/>
                </p:nvSpPr>
                <p:spPr>
                  <a:xfrm>
                    <a:off x="7431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7" name="Google Shape;3967;p29"/>
                <p:cNvGrpSpPr/>
                <p:nvPr/>
              </p:nvGrpSpPr>
              <p:grpSpPr>
                <a:xfrm>
                  <a:off x="1420506" y="5062196"/>
                  <a:ext cx="98807" cy="111055"/>
                  <a:chOff x="1420506" y="5062196"/>
                  <a:chExt cx="98807" cy="111055"/>
                </a:xfrm>
              </p:grpSpPr>
              <p:sp>
                <p:nvSpPr>
                  <p:cNvPr id="3968" name="Google Shape;3968;p29"/>
                  <p:cNvSpPr/>
                  <p:nvPr/>
                </p:nvSpPr>
                <p:spPr>
                  <a:xfrm>
                    <a:off x="1484312" y="5064809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9" name="Google Shape;3969;p29"/>
                  <p:cNvSpPr/>
                  <p:nvPr/>
                </p:nvSpPr>
                <p:spPr>
                  <a:xfrm>
                    <a:off x="142050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0" name="Google Shape;3970;p29"/>
                <p:cNvGrpSpPr/>
                <p:nvPr/>
              </p:nvGrpSpPr>
              <p:grpSpPr>
                <a:xfrm>
                  <a:off x="2097813" y="5062196"/>
                  <a:ext cx="98807" cy="111055"/>
                  <a:chOff x="2097813" y="5062196"/>
                  <a:chExt cx="98807" cy="111055"/>
                </a:xfrm>
              </p:grpSpPr>
              <p:sp>
                <p:nvSpPr>
                  <p:cNvPr id="3971" name="Google Shape;3971;p29"/>
                  <p:cNvSpPr/>
                  <p:nvPr/>
                </p:nvSpPr>
                <p:spPr>
                  <a:xfrm>
                    <a:off x="2161628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2" name="Google Shape;3972;p29"/>
                  <p:cNvSpPr/>
                  <p:nvPr/>
                </p:nvSpPr>
                <p:spPr>
                  <a:xfrm>
                    <a:off x="2097813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3" name="Google Shape;3973;p29"/>
                <p:cNvGrpSpPr/>
                <p:nvPr/>
              </p:nvGrpSpPr>
              <p:grpSpPr>
                <a:xfrm>
                  <a:off x="2775139" y="5062196"/>
                  <a:ext cx="98807" cy="111055"/>
                  <a:chOff x="2775139" y="5062196"/>
                  <a:chExt cx="98807" cy="111055"/>
                </a:xfrm>
              </p:grpSpPr>
              <p:sp>
                <p:nvSpPr>
                  <p:cNvPr id="3974" name="Google Shape;3974;p29"/>
                  <p:cNvSpPr/>
                  <p:nvPr/>
                </p:nvSpPr>
                <p:spPr>
                  <a:xfrm>
                    <a:off x="2838939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5" name="Google Shape;3975;p29"/>
                  <p:cNvSpPr/>
                  <p:nvPr/>
                </p:nvSpPr>
                <p:spPr>
                  <a:xfrm>
                    <a:off x="277513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6" name="Google Shape;3976;p29"/>
                <p:cNvGrpSpPr/>
                <p:nvPr/>
              </p:nvGrpSpPr>
              <p:grpSpPr>
                <a:xfrm>
                  <a:off x="3452446" y="5062196"/>
                  <a:ext cx="98807" cy="111055"/>
                  <a:chOff x="3452446" y="5062196"/>
                  <a:chExt cx="98807" cy="111055"/>
                </a:xfrm>
              </p:grpSpPr>
              <p:sp>
                <p:nvSpPr>
                  <p:cNvPr id="3977" name="Google Shape;3977;p29"/>
                  <p:cNvSpPr/>
                  <p:nvPr/>
                </p:nvSpPr>
                <p:spPr>
                  <a:xfrm>
                    <a:off x="3516261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8" name="Google Shape;3978;p29"/>
                  <p:cNvSpPr/>
                  <p:nvPr/>
                </p:nvSpPr>
                <p:spPr>
                  <a:xfrm>
                    <a:off x="345244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9" name="Google Shape;3979;p29"/>
                <p:cNvGrpSpPr/>
                <p:nvPr/>
              </p:nvGrpSpPr>
              <p:grpSpPr>
                <a:xfrm>
                  <a:off x="4129772" y="5062196"/>
                  <a:ext cx="98807" cy="111055"/>
                  <a:chOff x="4129772" y="5062196"/>
                  <a:chExt cx="98807" cy="111055"/>
                </a:xfrm>
              </p:grpSpPr>
              <p:sp>
                <p:nvSpPr>
                  <p:cNvPr id="3980" name="Google Shape;3980;p29"/>
                  <p:cNvSpPr/>
                  <p:nvPr/>
                </p:nvSpPr>
                <p:spPr>
                  <a:xfrm>
                    <a:off x="4193573" y="5064809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1" name="Google Shape;3981;p29"/>
                  <p:cNvSpPr/>
                  <p:nvPr/>
                </p:nvSpPr>
                <p:spPr>
                  <a:xfrm>
                    <a:off x="4129772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2" name="Google Shape;3982;p29"/>
                <p:cNvGrpSpPr/>
                <p:nvPr/>
              </p:nvGrpSpPr>
              <p:grpSpPr>
                <a:xfrm>
                  <a:off x="4807079" y="5062196"/>
                  <a:ext cx="98807" cy="111055"/>
                  <a:chOff x="4807079" y="5062196"/>
                  <a:chExt cx="98807" cy="111055"/>
                </a:xfrm>
              </p:grpSpPr>
              <p:sp>
                <p:nvSpPr>
                  <p:cNvPr id="3983" name="Google Shape;3983;p29"/>
                  <p:cNvSpPr/>
                  <p:nvPr/>
                </p:nvSpPr>
                <p:spPr>
                  <a:xfrm>
                    <a:off x="4870894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4" name="Google Shape;3984;p29"/>
                  <p:cNvSpPr/>
                  <p:nvPr/>
                </p:nvSpPr>
                <p:spPr>
                  <a:xfrm>
                    <a:off x="48070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5" name="Google Shape;3985;p29"/>
                <p:cNvGrpSpPr/>
                <p:nvPr/>
              </p:nvGrpSpPr>
              <p:grpSpPr>
                <a:xfrm>
                  <a:off x="5484283" y="5062144"/>
                  <a:ext cx="98908" cy="111080"/>
                  <a:chOff x="5484283" y="5062144"/>
                  <a:chExt cx="98908" cy="111080"/>
                </a:xfrm>
              </p:grpSpPr>
              <p:sp>
                <p:nvSpPr>
                  <p:cNvPr id="3986" name="Google Shape;3986;p29"/>
                  <p:cNvSpPr/>
                  <p:nvPr/>
                </p:nvSpPr>
                <p:spPr>
                  <a:xfrm>
                    <a:off x="5548206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7" name="Google Shape;3987;p29"/>
                  <p:cNvSpPr/>
                  <p:nvPr/>
                </p:nvSpPr>
                <p:spPr>
                  <a:xfrm>
                    <a:off x="5484283" y="50621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88" name="Google Shape;3988;p29"/>
              <p:cNvGrpSpPr/>
              <p:nvPr/>
            </p:nvGrpSpPr>
            <p:grpSpPr>
              <a:xfrm>
                <a:off x="1420506" y="5795024"/>
                <a:ext cx="4162680" cy="111088"/>
                <a:chOff x="1420506" y="5795024"/>
                <a:chExt cx="4162680" cy="111088"/>
              </a:xfrm>
            </p:grpSpPr>
            <p:grpSp>
              <p:nvGrpSpPr>
                <p:cNvPr id="3989" name="Google Shape;3989;p29"/>
                <p:cNvGrpSpPr/>
                <p:nvPr/>
              </p:nvGrpSpPr>
              <p:grpSpPr>
                <a:xfrm>
                  <a:off x="1420506" y="5795057"/>
                  <a:ext cx="98807" cy="111055"/>
                  <a:chOff x="1420506" y="5795057"/>
                  <a:chExt cx="98807" cy="111055"/>
                </a:xfrm>
              </p:grpSpPr>
              <p:sp>
                <p:nvSpPr>
                  <p:cNvPr id="3990" name="Google Shape;3990;p29"/>
                  <p:cNvSpPr/>
                  <p:nvPr/>
                </p:nvSpPr>
                <p:spPr>
                  <a:xfrm>
                    <a:off x="1484312" y="5797684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1" name="Google Shape;3991;p29"/>
                  <p:cNvSpPr/>
                  <p:nvPr/>
                </p:nvSpPr>
                <p:spPr>
                  <a:xfrm>
                    <a:off x="142050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2" name="Google Shape;3992;p29"/>
                <p:cNvGrpSpPr/>
                <p:nvPr/>
              </p:nvGrpSpPr>
              <p:grpSpPr>
                <a:xfrm>
                  <a:off x="2097813" y="5795057"/>
                  <a:ext cx="98807" cy="111055"/>
                  <a:chOff x="2097813" y="5795057"/>
                  <a:chExt cx="98807" cy="111055"/>
                </a:xfrm>
              </p:grpSpPr>
              <p:sp>
                <p:nvSpPr>
                  <p:cNvPr id="3993" name="Google Shape;3993;p29"/>
                  <p:cNvSpPr/>
                  <p:nvPr/>
                </p:nvSpPr>
                <p:spPr>
                  <a:xfrm>
                    <a:off x="2161628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4" name="Google Shape;3994;p29"/>
                  <p:cNvSpPr/>
                  <p:nvPr/>
                </p:nvSpPr>
                <p:spPr>
                  <a:xfrm>
                    <a:off x="2097813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5" name="Google Shape;3995;p29"/>
                <p:cNvGrpSpPr/>
                <p:nvPr/>
              </p:nvGrpSpPr>
              <p:grpSpPr>
                <a:xfrm>
                  <a:off x="2775139" y="5795057"/>
                  <a:ext cx="98807" cy="111055"/>
                  <a:chOff x="2775139" y="5795057"/>
                  <a:chExt cx="98807" cy="111055"/>
                </a:xfrm>
              </p:grpSpPr>
              <p:sp>
                <p:nvSpPr>
                  <p:cNvPr id="3996" name="Google Shape;3996;p29"/>
                  <p:cNvSpPr/>
                  <p:nvPr/>
                </p:nvSpPr>
                <p:spPr>
                  <a:xfrm>
                    <a:off x="2838939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7" name="Google Shape;3997;p29"/>
                  <p:cNvSpPr/>
                  <p:nvPr/>
                </p:nvSpPr>
                <p:spPr>
                  <a:xfrm>
                    <a:off x="277513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8" name="Google Shape;3998;p29"/>
                <p:cNvGrpSpPr/>
                <p:nvPr/>
              </p:nvGrpSpPr>
              <p:grpSpPr>
                <a:xfrm>
                  <a:off x="3452446" y="5795057"/>
                  <a:ext cx="98807" cy="111055"/>
                  <a:chOff x="3452446" y="5795057"/>
                  <a:chExt cx="98807" cy="111055"/>
                </a:xfrm>
              </p:grpSpPr>
              <p:sp>
                <p:nvSpPr>
                  <p:cNvPr id="3999" name="Google Shape;3999;p29"/>
                  <p:cNvSpPr/>
                  <p:nvPr/>
                </p:nvSpPr>
                <p:spPr>
                  <a:xfrm>
                    <a:off x="3516261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0" name="Google Shape;4000;p29"/>
                  <p:cNvSpPr/>
                  <p:nvPr/>
                </p:nvSpPr>
                <p:spPr>
                  <a:xfrm>
                    <a:off x="345244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1" name="Google Shape;4001;p29"/>
                <p:cNvGrpSpPr/>
                <p:nvPr/>
              </p:nvGrpSpPr>
              <p:grpSpPr>
                <a:xfrm>
                  <a:off x="4129772" y="5795057"/>
                  <a:ext cx="98807" cy="111055"/>
                  <a:chOff x="4129772" y="5795057"/>
                  <a:chExt cx="98807" cy="111055"/>
                </a:xfrm>
              </p:grpSpPr>
              <p:sp>
                <p:nvSpPr>
                  <p:cNvPr id="4002" name="Google Shape;4002;p29"/>
                  <p:cNvSpPr/>
                  <p:nvPr/>
                </p:nvSpPr>
                <p:spPr>
                  <a:xfrm>
                    <a:off x="4193573" y="5797684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3" name="Google Shape;4003;p29"/>
                  <p:cNvSpPr/>
                  <p:nvPr/>
                </p:nvSpPr>
                <p:spPr>
                  <a:xfrm>
                    <a:off x="4129772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4" name="Google Shape;4004;p29"/>
                <p:cNvGrpSpPr/>
                <p:nvPr/>
              </p:nvGrpSpPr>
              <p:grpSpPr>
                <a:xfrm>
                  <a:off x="4807079" y="5795057"/>
                  <a:ext cx="98807" cy="111055"/>
                  <a:chOff x="4807079" y="5795057"/>
                  <a:chExt cx="98807" cy="111055"/>
                </a:xfrm>
              </p:grpSpPr>
              <p:sp>
                <p:nvSpPr>
                  <p:cNvPr id="4005" name="Google Shape;4005;p29"/>
                  <p:cNvSpPr/>
                  <p:nvPr/>
                </p:nvSpPr>
                <p:spPr>
                  <a:xfrm>
                    <a:off x="4870894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29"/>
                  <p:cNvSpPr/>
                  <p:nvPr/>
                </p:nvSpPr>
                <p:spPr>
                  <a:xfrm>
                    <a:off x="480707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7" name="Google Shape;4007;p29"/>
                <p:cNvGrpSpPr/>
                <p:nvPr/>
              </p:nvGrpSpPr>
              <p:grpSpPr>
                <a:xfrm>
                  <a:off x="5484348" y="5795024"/>
                  <a:ext cx="98838" cy="111038"/>
                  <a:chOff x="5484348" y="5795024"/>
                  <a:chExt cx="98838" cy="111038"/>
                </a:xfrm>
              </p:grpSpPr>
              <p:sp>
                <p:nvSpPr>
                  <p:cNvPr id="4008" name="Google Shape;4008;p29"/>
                  <p:cNvSpPr/>
                  <p:nvPr/>
                </p:nvSpPr>
                <p:spPr>
                  <a:xfrm>
                    <a:off x="5548206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29"/>
                  <p:cNvSpPr/>
                  <p:nvPr/>
                </p:nvSpPr>
                <p:spPr>
                  <a:xfrm>
                    <a:off x="5484348" y="5795024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48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010" name="Google Shape;4010;p29"/>
            <p:cNvSpPr/>
            <p:nvPr/>
          </p:nvSpPr>
          <p:spPr>
            <a:xfrm>
              <a:off x="-408337" y="4584572"/>
              <a:ext cx="1775139" cy="2058587"/>
            </a:xfrm>
            <a:custGeom>
              <a:avLst/>
              <a:gdLst/>
              <a:ahLst/>
              <a:cxnLst/>
              <a:rect l="l" t="t" r="r" b="b"/>
              <a:pathLst>
                <a:path w="1775139" h="2058587" extrusionOk="0">
                  <a:moveTo>
                    <a:pt x="1204267" y="1645776"/>
                  </a:moveTo>
                  <a:cubicBezTo>
                    <a:pt x="1323325" y="1760975"/>
                    <a:pt x="1452915" y="1864880"/>
                    <a:pt x="1591897" y="1955090"/>
                  </a:cubicBezTo>
                  <a:cubicBezTo>
                    <a:pt x="1662859" y="2001162"/>
                    <a:pt x="1730956" y="2041895"/>
                    <a:pt x="1775140" y="2058588"/>
                  </a:cubicBezTo>
                  <a:cubicBezTo>
                    <a:pt x="1627542" y="1899656"/>
                    <a:pt x="1581790" y="1662525"/>
                    <a:pt x="1509995" y="1447096"/>
                  </a:cubicBezTo>
                  <a:cubicBezTo>
                    <a:pt x="1421762" y="1180006"/>
                    <a:pt x="1484824" y="924403"/>
                    <a:pt x="1408150" y="908621"/>
                  </a:cubicBezTo>
                  <a:cubicBezTo>
                    <a:pt x="785212" y="781254"/>
                    <a:pt x="287876" y="540739"/>
                    <a:pt x="0" y="0"/>
                  </a:cubicBezTo>
                  <a:cubicBezTo>
                    <a:pt x="15935" y="65008"/>
                    <a:pt x="39867" y="140112"/>
                    <a:pt x="71233" y="221812"/>
                  </a:cubicBezTo>
                  <a:cubicBezTo>
                    <a:pt x="205006" y="570255"/>
                    <a:pt x="416557" y="883650"/>
                    <a:pt x="684916" y="11432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5" name="Google Shape;4015;p29"/>
          <p:cNvSpPr/>
          <p:nvPr/>
        </p:nvSpPr>
        <p:spPr>
          <a:xfrm rot="-1854885">
            <a:off x="7680083" y="353552"/>
            <a:ext cx="2176379" cy="712006"/>
          </a:xfrm>
          <a:custGeom>
            <a:avLst/>
            <a:gdLst/>
            <a:ahLst/>
            <a:cxnLst/>
            <a:rect l="l" t="t" r="r" b="b"/>
            <a:pathLst>
              <a:path w="4342295" h="1416945" extrusionOk="0">
                <a:moveTo>
                  <a:pt x="4246435" y="1380536"/>
                </a:moveTo>
                <a:cubicBezTo>
                  <a:pt x="4245566" y="1380536"/>
                  <a:pt x="2307304" y="1433396"/>
                  <a:pt x="1466968" y="1411732"/>
                </a:cubicBezTo>
                <a:cubicBezTo>
                  <a:pt x="1297615" y="1406880"/>
                  <a:pt x="1255668" y="1376464"/>
                  <a:pt x="739273" y="1394055"/>
                </a:cubicBezTo>
                <a:cubicBezTo>
                  <a:pt x="594845" y="1398994"/>
                  <a:pt x="449984" y="1403933"/>
                  <a:pt x="305209" y="1396914"/>
                </a:cubicBezTo>
                <a:cubicBezTo>
                  <a:pt x="101291" y="1387122"/>
                  <a:pt x="47272" y="1437295"/>
                  <a:pt x="117618" y="1220312"/>
                </a:cubicBezTo>
                <a:cubicBezTo>
                  <a:pt x="106849" y="1195268"/>
                  <a:pt x="85745" y="1179237"/>
                  <a:pt x="73587" y="1156620"/>
                </a:cubicBezTo>
                <a:cubicBezTo>
                  <a:pt x="61081" y="1115806"/>
                  <a:pt x="112929" y="1082617"/>
                  <a:pt x="151315" y="999775"/>
                </a:cubicBezTo>
                <a:cubicBezTo>
                  <a:pt x="129603" y="962427"/>
                  <a:pt x="95820" y="934264"/>
                  <a:pt x="72197" y="898389"/>
                </a:cubicBezTo>
                <a:cubicBezTo>
                  <a:pt x="55957" y="861387"/>
                  <a:pt x="129603" y="788424"/>
                  <a:pt x="150447" y="755928"/>
                </a:cubicBezTo>
                <a:cubicBezTo>
                  <a:pt x="83400" y="611734"/>
                  <a:pt x="51006" y="672219"/>
                  <a:pt x="117792" y="505062"/>
                </a:cubicBezTo>
                <a:cubicBezTo>
                  <a:pt x="89653" y="467887"/>
                  <a:pt x="50051" y="440851"/>
                  <a:pt x="21044" y="404283"/>
                </a:cubicBezTo>
                <a:cubicBezTo>
                  <a:pt x="-24117" y="349690"/>
                  <a:pt x="85832" y="280539"/>
                  <a:pt x="53004" y="229933"/>
                </a:cubicBezTo>
                <a:cubicBezTo>
                  <a:pt x="15920" y="152637"/>
                  <a:pt x="-3881" y="148217"/>
                  <a:pt x="635" y="126207"/>
                </a:cubicBezTo>
                <a:cubicBezTo>
                  <a:pt x="16094" y="35219"/>
                  <a:pt x="714174" y="48738"/>
                  <a:pt x="883613" y="39292"/>
                </a:cubicBezTo>
                <a:cubicBezTo>
                  <a:pt x="997383" y="24821"/>
                  <a:pt x="1112022" y="23521"/>
                  <a:pt x="1226574" y="26554"/>
                </a:cubicBezTo>
                <a:cubicBezTo>
                  <a:pt x="1227182" y="26554"/>
                  <a:pt x="2433493" y="28720"/>
                  <a:pt x="4178520" y="211"/>
                </a:cubicBezTo>
                <a:cubicBezTo>
                  <a:pt x="4202664" y="-2302"/>
                  <a:pt x="4228197" y="17975"/>
                  <a:pt x="4220815" y="43971"/>
                </a:cubicBezTo>
                <a:cubicBezTo>
                  <a:pt x="4212564" y="70055"/>
                  <a:pt x="4198842" y="95964"/>
                  <a:pt x="4190678" y="121094"/>
                </a:cubicBezTo>
                <a:cubicBezTo>
                  <a:pt x="4210740" y="142671"/>
                  <a:pt x="4238705" y="156969"/>
                  <a:pt x="4256075" y="180626"/>
                </a:cubicBezTo>
                <a:cubicBezTo>
                  <a:pt x="4273010" y="230020"/>
                  <a:pt x="4223333" y="271701"/>
                  <a:pt x="4204748" y="313815"/>
                </a:cubicBezTo>
                <a:cubicBezTo>
                  <a:pt x="4269536" y="408182"/>
                  <a:pt x="4321905" y="442671"/>
                  <a:pt x="4225765" y="544317"/>
                </a:cubicBezTo>
                <a:cubicBezTo>
                  <a:pt x="4223854" y="604195"/>
                  <a:pt x="4272836" y="651076"/>
                  <a:pt x="4293245" y="701682"/>
                </a:cubicBezTo>
                <a:cubicBezTo>
                  <a:pt x="4297501" y="743276"/>
                  <a:pt x="4260764" y="776119"/>
                  <a:pt x="4242266" y="810521"/>
                </a:cubicBezTo>
                <a:cubicBezTo>
                  <a:pt x="4362289" y="956707"/>
                  <a:pt x="4378877" y="922652"/>
                  <a:pt x="4249908" y="1056361"/>
                </a:cubicBezTo>
                <a:cubicBezTo>
                  <a:pt x="4276484" y="1106707"/>
                  <a:pt x="4322600" y="1130797"/>
                  <a:pt x="4325813" y="1156187"/>
                </a:cubicBezTo>
                <a:cubicBezTo>
                  <a:pt x="4330069" y="1200381"/>
                  <a:pt x="4282216" y="1223691"/>
                  <a:pt x="4256509" y="1252374"/>
                </a:cubicBezTo>
                <a:cubicBezTo>
                  <a:pt x="4279871" y="1277677"/>
                  <a:pt x="4308009" y="1298388"/>
                  <a:pt x="4332327" y="1322738"/>
                </a:cubicBezTo>
                <a:cubicBezTo>
                  <a:pt x="4372363" y="1376810"/>
                  <a:pt x="4281174" y="1381836"/>
                  <a:pt x="4246435" y="1380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6" name="Google Shape;4016;p29"/>
          <p:cNvGrpSpPr/>
          <p:nvPr/>
        </p:nvGrpSpPr>
        <p:grpSpPr>
          <a:xfrm rot="-1597593">
            <a:off x="-504580" y="861137"/>
            <a:ext cx="2037911" cy="694611"/>
            <a:chOff x="-1009087" y="1722130"/>
            <a:chExt cx="4075580" cy="1389139"/>
          </a:xfrm>
        </p:grpSpPr>
        <p:grpSp>
          <p:nvGrpSpPr>
            <p:cNvPr id="4017" name="Google Shape;4017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18" name="Google Shape;4018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23" name="Google Shape;4023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6" name="Hộp Văn bản 365">
            <a:extLst>
              <a:ext uri="{FF2B5EF4-FFF2-40B4-BE49-F238E27FC236}">
                <a16:creationId xmlns="" xmlns:a16="http://schemas.microsoft.com/office/drawing/2014/main" id="{ED8462A4-6712-F6A2-00D9-C3E7A3622AEA}"/>
              </a:ext>
            </a:extLst>
          </p:cNvPr>
          <p:cNvSpPr txBox="1"/>
          <p:nvPr/>
        </p:nvSpPr>
        <p:spPr>
          <a:xfrm>
            <a:off x="3431078" y="425345"/>
            <a:ext cx="481502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"TÌM TÒI – MỞ RỘNG" 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9" name="Hộp Văn bản 368">
            <a:extLst>
              <a:ext uri="{FF2B5EF4-FFF2-40B4-BE49-F238E27FC236}">
                <a16:creationId xmlns="" xmlns:a16="http://schemas.microsoft.com/office/drawing/2014/main" id="{A7D3585C-D73A-23F5-C9F5-E18C287B8AD0}"/>
              </a:ext>
            </a:extLst>
          </p:cNvPr>
          <p:cNvSpPr txBox="1"/>
          <p:nvPr/>
        </p:nvSpPr>
        <p:spPr>
          <a:xfrm>
            <a:off x="87364" y="1641001"/>
            <a:ext cx="895218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5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b="1" dirty="0" err="1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44">
                <a:extLst>
                  <a:ext uri="{FF2B5EF4-FFF2-40B4-BE49-F238E27FC236}">
                    <a16:creationId xmlns="" xmlns:a16="http://schemas.microsoft.com/office/drawing/2014/main" id="{79B39016-D96A-7298-B1F2-07F71C2A0612}"/>
                  </a:ext>
                </a:extLst>
              </p:cNvPr>
              <p:cNvSpPr txBox="1"/>
              <p:nvPr/>
            </p:nvSpPr>
            <p:spPr>
              <a:xfrm>
                <a:off x="1907142" y="1741640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0,8125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" name="Hộp Văn bản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9B39016-D96A-7298-B1F2-07F71C2A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142" y="1741640"/>
                <a:ext cx="1320915" cy="430887"/>
              </a:xfrm>
              <a:prstGeom prst="rect">
                <a:avLst/>
              </a:prstGeom>
              <a:blipFill rotWithShape="1">
                <a:blip r:embed="rId2"/>
                <a:stretch>
                  <a:fillRect t="-7143" r="-1106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32FD62A0-E971-2480-9C9F-0EE2CB83218F}"/>
                  </a:ext>
                </a:extLst>
              </p:cNvPr>
              <p:cNvSpPr txBox="1"/>
              <p:nvPr/>
            </p:nvSpPr>
            <p:spPr>
              <a:xfrm>
                <a:off x="1458262" y="1585064"/>
                <a:ext cx="49805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2FD62A0-E971-2480-9C9F-0EE2CB83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262" y="1585064"/>
                <a:ext cx="498055" cy="728341"/>
              </a:xfrm>
              <a:prstGeom prst="rect">
                <a:avLst/>
              </a:prstGeom>
              <a:blipFill rotWithShape="1">
                <a:blip r:embed="rId3"/>
                <a:stretch>
                  <a:fillRect r="-3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39">
                <a:extLst>
                  <a:ext uri="{FF2B5EF4-FFF2-40B4-BE49-F238E27FC236}">
                    <a16:creationId xmlns="" xmlns:a16="http://schemas.microsoft.com/office/drawing/2014/main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1756813" y="2910690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− 0,3(8)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5" name="Hộp Văn bản 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813" y="2910690"/>
                <a:ext cx="1471244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7042" r="-11983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7">
                <a:extLst>
                  <a:ext uri="{FF2B5EF4-FFF2-40B4-BE49-F238E27FC236}">
                    <a16:creationId xmlns="" xmlns:a16="http://schemas.microsoft.com/office/drawing/2014/main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1307067" y="2763054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" name="Hộp Văn bản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067" y="2763054"/>
                <a:ext cx="600075" cy="726161"/>
              </a:xfrm>
              <a:prstGeom prst="rect">
                <a:avLst/>
              </a:prstGeom>
              <a:blipFill rotWithShape="1">
                <a:blip r:embed="rId5"/>
                <a:stretch>
                  <a:fillRect r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39">
                <a:extLst>
                  <a:ext uri="{FF2B5EF4-FFF2-40B4-BE49-F238E27FC236}">
                    <a16:creationId xmlns="" xmlns:a16="http://schemas.microsoft.com/office/drawing/2014/main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3556670" y="738858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 panose="02020603050405020304" pitchFamily="18" charset="0"/>
                        </a:rPr>
                        <m:t>í 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 panose="02020603050405020304" pitchFamily="18" charset="0"/>
                        </a:rPr>
                        <m:t>ụ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7" name="Hộp Văn bản 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670" y="738858"/>
                <a:ext cx="1471244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6150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21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2331" name="Google Shape;2331;p21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2" name="Google Shape;2332;p21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2333" name="Google Shape;2333;p21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1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1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1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5" name="Google Shape;2345;p21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2346" name="Google Shape;2346;p21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8" name="Google Shape;2348;p21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2349" name="Google Shape;2349;p21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1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56" name="Google Shape;2356;p21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2357" name="Google Shape;2357;p21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8" name="Google Shape;2358;p21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2359" name="Google Shape;2359;p21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1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1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1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1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1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1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1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1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1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1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1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1" name="Google Shape;2371;p21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2372" name="Google Shape;2372;p21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5" name="Google Shape;2375;p21"/>
          <p:cNvGrpSpPr/>
          <p:nvPr/>
        </p:nvGrpSpPr>
        <p:grpSpPr>
          <a:xfrm rot="-5400000">
            <a:off x="2634289" y="-2598004"/>
            <a:ext cx="3674749" cy="6538250"/>
            <a:chOff x="4840642" y="-6295811"/>
            <a:chExt cx="8605010" cy="13076500"/>
          </a:xfrm>
        </p:grpSpPr>
        <p:sp>
          <p:nvSpPr>
            <p:cNvPr id="2376" name="Google Shape;2376;p21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4131;p33">
            <a:extLst>
              <a:ext uri="{FF2B5EF4-FFF2-40B4-BE49-F238E27FC236}">
                <a16:creationId xmlns="" xmlns:a16="http://schemas.microsoft.com/office/drawing/2014/main" id="{0E95D603-28C3-38EC-72D7-9F82C2085D51}"/>
              </a:ext>
            </a:extLst>
          </p:cNvPr>
          <p:cNvGrpSpPr/>
          <p:nvPr/>
        </p:nvGrpSpPr>
        <p:grpSpPr>
          <a:xfrm rot="-2618801">
            <a:off x="1089558" y="2625078"/>
            <a:ext cx="1152049" cy="1241409"/>
            <a:chOff x="-530713" y="1857567"/>
            <a:chExt cx="4253145" cy="4474999"/>
          </a:xfrm>
        </p:grpSpPr>
        <p:sp>
          <p:nvSpPr>
            <p:cNvPr id="70" name="Google Shape;4132;p33">
              <a:extLst>
                <a:ext uri="{FF2B5EF4-FFF2-40B4-BE49-F238E27FC236}">
                  <a16:creationId xmlns="" xmlns:a16="http://schemas.microsoft.com/office/drawing/2014/main" id="{E24D67E2-2353-34F4-421D-4B2DC69B7AF7}"/>
                </a:ext>
              </a:extLst>
            </p:cNvPr>
            <p:cNvSpPr/>
            <p:nvPr/>
          </p:nvSpPr>
          <p:spPr>
            <a:xfrm>
              <a:off x="-530713" y="1857567"/>
              <a:ext cx="4253145" cy="4474999"/>
            </a:xfrm>
            <a:custGeom>
              <a:avLst/>
              <a:gdLst/>
              <a:ahLst/>
              <a:cxnLst/>
              <a:rect l="l" t="t" r="r" b="b"/>
              <a:pathLst>
                <a:path w="4253145" h="4474999" extrusionOk="0">
                  <a:moveTo>
                    <a:pt x="4011394" y="3041105"/>
                  </a:moveTo>
                  <a:cubicBezTo>
                    <a:pt x="3712626" y="3233002"/>
                    <a:pt x="3215963" y="3122863"/>
                    <a:pt x="2909491" y="2943380"/>
                  </a:cubicBezTo>
                  <a:cubicBezTo>
                    <a:pt x="3709849" y="4045250"/>
                    <a:pt x="2522114" y="4845478"/>
                    <a:pt x="2190745" y="3746955"/>
                  </a:cubicBezTo>
                  <a:cubicBezTo>
                    <a:pt x="2097236" y="3441841"/>
                    <a:pt x="2195852" y="3489804"/>
                    <a:pt x="2018185" y="3885412"/>
                  </a:cubicBezTo>
                  <a:cubicBezTo>
                    <a:pt x="1682024" y="4627787"/>
                    <a:pt x="1057702" y="4589257"/>
                    <a:pt x="940739" y="4208471"/>
                  </a:cubicBezTo>
                  <a:cubicBezTo>
                    <a:pt x="878047" y="4007158"/>
                    <a:pt x="976609" y="3640880"/>
                    <a:pt x="1046710" y="3445609"/>
                  </a:cubicBezTo>
                  <a:cubicBezTo>
                    <a:pt x="1113550" y="3251421"/>
                    <a:pt x="1154482" y="3317463"/>
                    <a:pt x="938016" y="3391309"/>
                  </a:cubicBezTo>
                  <a:cubicBezTo>
                    <a:pt x="149456" y="3653911"/>
                    <a:pt x="-560716" y="2768953"/>
                    <a:pt x="647248" y="2233448"/>
                  </a:cubicBezTo>
                  <a:cubicBezTo>
                    <a:pt x="925707" y="2109804"/>
                    <a:pt x="891548" y="2242067"/>
                    <a:pt x="575239" y="2020331"/>
                  </a:cubicBezTo>
                  <a:cubicBezTo>
                    <a:pt x="40359" y="1643133"/>
                    <a:pt x="103803" y="1000541"/>
                    <a:pt x="539915" y="842118"/>
                  </a:cubicBezTo>
                  <a:cubicBezTo>
                    <a:pt x="927839" y="696510"/>
                    <a:pt x="1326029" y="1033809"/>
                    <a:pt x="1541276" y="1423080"/>
                  </a:cubicBezTo>
                  <a:cubicBezTo>
                    <a:pt x="1510772" y="1179282"/>
                    <a:pt x="1485088" y="979733"/>
                    <a:pt x="1515458" y="734879"/>
                  </a:cubicBezTo>
                  <a:cubicBezTo>
                    <a:pt x="1606414" y="24571"/>
                    <a:pt x="2117536" y="-113975"/>
                    <a:pt x="2393191" y="79256"/>
                  </a:cubicBezTo>
                  <a:cubicBezTo>
                    <a:pt x="2568698" y="201987"/>
                    <a:pt x="2613213" y="541067"/>
                    <a:pt x="2636398" y="779673"/>
                  </a:cubicBezTo>
                  <a:cubicBezTo>
                    <a:pt x="2689450" y="1421415"/>
                    <a:pt x="2497872" y="1276353"/>
                    <a:pt x="2886405" y="893696"/>
                  </a:cubicBezTo>
                  <a:cubicBezTo>
                    <a:pt x="3477965" y="312135"/>
                    <a:pt x="3933625" y="741296"/>
                    <a:pt x="3913584" y="1151600"/>
                  </a:cubicBezTo>
                  <a:cubicBezTo>
                    <a:pt x="3894735" y="1518630"/>
                    <a:pt x="3471184" y="1893125"/>
                    <a:pt x="3164935" y="2094992"/>
                  </a:cubicBezTo>
                  <a:cubicBezTo>
                    <a:pt x="4163860" y="1934026"/>
                    <a:pt x="4545790" y="2697058"/>
                    <a:pt x="4011394" y="3041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133;p33">
              <a:extLst>
                <a:ext uri="{FF2B5EF4-FFF2-40B4-BE49-F238E27FC236}">
                  <a16:creationId xmlns="" xmlns:a16="http://schemas.microsoft.com/office/drawing/2014/main" id="{3CF31446-BED6-AF98-528A-527E34BF2A2C}"/>
                </a:ext>
              </a:extLst>
            </p:cNvPr>
            <p:cNvSpPr/>
            <p:nvPr/>
          </p:nvSpPr>
          <p:spPr>
            <a:xfrm>
              <a:off x="951791" y="3586051"/>
              <a:ext cx="1133113" cy="1251564"/>
            </a:xfrm>
            <a:custGeom>
              <a:avLst/>
              <a:gdLst/>
              <a:ahLst/>
              <a:cxnLst/>
              <a:rect l="l" t="t" r="r" b="b"/>
              <a:pathLst>
                <a:path w="1133113" h="1251564" extrusionOk="0">
                  <a:moveTo>
                    <a:pt x="1114583" y="475420"/>
                  </a:moveTo>
                  <a:cubicBezTo>
                    <a:pt x="998677" y="-567"/>
                    <a:pt x="342400" y="-203687"/>
                    <a:pt x="94086" y="267378"/>
                  </a:cubicBezTo>
                  <a:cubicBezTo>
                    <a:pt x="-173228" y="774467"/>
                    <a:pt x="162718" y="1333600"/>
                    <a:pt x="678301" y="1241540"/>
                  </a:cubicBezTo>
                  <a:cubicBezTo>
                    <a:pt x="1023770" y="1179857"/>
                    <a:pt x="1191868" y="792823"/>
                    <a:pt x="1114583" y="475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4134;p33">
              <a:extLst>
                <a:ext uri="{FF2B5EF4-FFF2-40B4-BE49-F238E27FC236}">
                  <a16:creationId xmlns="" xmlns:a16="http://schemas.microsoft.com/office/drawing/2014/main" id="{FBF99D60-39FF-6016-3373-D6BCB433F2A8}"/>
                </a:ext>
              </a:extLst>
            </p:cNvPr>
            <p:cNvGrpSpPr/>
            <p:nvPr/>
          </p:nvGrpSpPr>
          <p:grpSpPr>
            <a:xfrm>
              <a:off x="494681" y="3245315"/>
              <a:ext cx="1970804" cy="1970589"/>
              <a:chOff x="494681" y="3245315"/>
              <a:chExt cx="1970804" cy="1970589"/>
            </a:xfrm>
          </p:grpSpPr>
          <p:sp>
            <p:nvSpPr>
              <p:cNvPr id="73" name="Google Shape;4135;p33">
                <a:extLst>
                  <a:ext uri="{FF2B5EF4-FFF2-40B4-BE49-F238E27FC236}">
                    <a16:creationId xmlns="" xmlns:a16="http://schemas.microsoft.com/office/drawing/2014/main" id="{D87C5ADD-A275-ECFB-F986-677A1503C07B}"/>
                  </a:ext>
                </a:extLst>
              </p:cNvPr>
              <p:cNvSpPr/>
              <p:nvPr/>
            </p:nvSpPr>
            <p:spPr>
              <a:xfrm>
                <a:off x="1934136" y="3245315"/>
                <a:ext cx="124111" cy="258981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258981" extrusionOk="0">
                    <a:moveTo>
                      <a:pt x="105747" y="1259"/>
                    </a:moveTo>
                    <a:cubicBezTo>
                      <a:pt x="75422" y="-7064"/>
                      <a:pt x="73066" y="25236"/>
                      <a:pt x="37151" y="117135"/>
                    </a:cubicBezTo>
                    <a:cubicBezTo>
                      <a:pt x="10383" y="185585"/>
                      <a:pt x="4309" y="194409"/>
                      <a:pt x="726" y="215477"/>
                    </a:cubicBezTo>
                    <a:cubicBezTo>
                      <a:pt x="-6782" y="259690"/>
                      <a:pt x="46020" y="273151"/>
                      <a:pt x="63928" y="242095"/>
                    </a:cubicBezTo>
                    <a:cubicBezTo>
                      <a:pt x="83942" y="207405"/>
                      <a:pt x="114670" y="71114"/>
                      <a:pt x="123422" y="32370"/>
                    </a:cubicBezTo>
                    <a:cubicBezTo>
                      <a:pt x="126441" y="19061"/>
                      <a:pt x="119364" y="4992"/>
                      <a:pt x="105747" y="1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136;p33">
                <a:extLst>
                  <a:ext uri="{FF2B5EF4-FFF2-40B4-BE49-F238E27FC236}">
                    <a16:creationId xmlns="" xmlns:a16="http://schemas.microsoft.com/office/drawing/2014/main" id="{5608AAE8-2B4E-CA98-D2D2-2BDCAF8B613D}"/>
                  </a:ext>
                </a:extLst>
              </p:cNvPr>
              <p:cNvSpPr/>
              <p:nvPr/>
            </p:nvSpPr>
            <p:spPr>
              <a:xfrm>
                <a:off x="2275410" y="3945773"/>
                <a:ext cx="190075" cy="91278"/>
              </a:xfrm>
              <a:custGeom>
                <a:avLst/>
                <a:gdLst/>
                <a:ahLst/>
                <a:cxnLst/>
                <a:rect l="l" t="t" r="r" b="b"/>
                <a:pathLst>
                  <a:path w="190075" h="91278" extrusionOk="0">
                    <a:moveTo>
                      <a:pt x="171272" y="11064"/>
                    </a:moveTo>
                    <a:cubicBezTo>
                      <a:pt x="-13435" y="-43433"/>
                      <a:pt x="-47263" y="123064"/>
                      <a:pt x="62614" y="85778"/>
                    </a:cubicBezTo>
                    <a:cubicBezTo>
                      <a:pt x="88020" y="77151"/>
                      <a:pt x="122591" y="64245"/>
                      <a:pt x="164374" y="61954"/>
                    </a:cubicBezTo>
                    <a:cubicBezTo>
                      <a:pt x="195254" y="60262"/>
                      <a:pt x="199232" y="19307"/>
                      <a:pt x="171272" y="11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137;p33">
                <a:extLst>
                  <a:ext uri="{FF2B5EF4-FFF2-40B4-BE49-F238E27FC236}">
                    <a16:creationId xmlns="" xmlns:a16="http://schemas.microsoft.com/office/drawing/2014/main" id="{BAE2AC22-F2E5-3A78-803D-7998A7194F6E}"/>
                  </a:ext>
                </a:extLst>
              </p:cNvPr>
              <p:cNvSpPr/>
              <p:nvPr/>
            </p:nvSpPr>
            <p:spPr>
              <a:xfrm>
                <a:off x="2123714" y="4666752"/>
                <a:ext cx="176909" cy="124982"/>
              </a:xfrm>
              <a:custGeom>
                <a:avLst/>
                <a:gdLst/>
                <a:ahLst/>
                <a:cxnLst/>
                <a:rect l="l" t="t" r="r" b="b"/>
                <a:pathLst>
                  <a:path w="176909" h="124982" extrusionOk="0">
                    <a:moveTo>
                      <a:pt x="172116" y="84254"/>
                    </a:moveTo>
                    <a:cubicBezTo>
                      <a:pt x="63690" y="-74779"/>
                      <a:pt x="-68010" y="32693"/>
                      <a:pt x="40658" y="73344"/>
                    </a:cubicBezTo>
                    <a:cubicBezTo>
                      <a:pt x="65795" y="82741"/>
                      <a:pt x="100725" y="94618"/>
                      <a:pt x="134517" y="119284"/>
                    </a:cubicBezTo>
                    <a:cubicBezTo>
                      <a:pt x="159493" y="137497"/>
                      <a:pt x="188537" y="108320"/>
                      <a:pt x="172116" y="84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38;p33">
                <a:extLst>
                  <a:ext uri="{FF2B5EF4-FFF2-40B4-BE49-F238E27FC236}">
                    <a16:creationId xmlns="" xmlns:a16="http://schemas.microsoft.com/office/drawing/2014/main" id="{C5107CC9-2501-A6C0-BEB0-5F2C2B717872}"/>
                  </a:ext>
                </a:extLst>
              </p:cNvPr>
              <p:cNvSpPr/>
              <p:nvPr/>
            </p:nvSpPr>
            <p:spPr>
              <a:xfrm>
                <a:off x="1651545" y="4997753"/>
                <a:ext cx="90312" cy="218151"/>
              </a:xfrm>
              <a:custGeom>
                <a:avLst/>
                <a:gdLst/>
                <a:ahLst/>
                <a:cxnLst/>
                <a:rect l="l" t="t" r="r" b="b"/>
                <a:pathLst>
                  <a:path w="90312" h="218151" extrusionOk="0">
                    <a:moveTo>
                      <a:pt x="87474" y="132912"/>
                    </a:moveTo>
                    <a:cubicBezTo>
                      <a:pt x="87044" y="131068"/>
                      <a:pt x="73158" y="70110"/>
                      <a:pt x="67676" y="35160"/>
                    </a:cubicBezTo>
                    <a:cubicBezTo>
                      <a:pt x="60410" y="-16884"/>
                      <a:pt x="12777" y="-2036"/>
                      <a:pt x="8710" y="21619"/>
                    </a:cubicBezTo>
                    <a:cubicBezTo>
                      <a:pt x="-36862" y="286207"/>
                      <a:pt x="112450" y="241028"/>
                      <a:pt x="87474" y="132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39;p33">
                <a:extLst>
                  <a:ext uri="{FF2B5EF4-FFF2-40B4-BE49-F238E27FC236}">
                    <a16:creationId xmlns="" xmlns:a16="http://schemas.microsoft.com/office/drawing/2014/main" id="{AE339D75-7563-013C-AD83-DB2986F35C84}"/>
                  </a:ext>
                </a:extLst>
              </p:cNvPr>
              <p:cNvSpPr/>
              <p:nvPr/>
            </p:nvSpPr>
            <p:spPr>
              <a:xfrm>
                <a:off x="681856" y="4729544"/>
                <a:ext cx="166203" cy="177394"/>
              </a:xfrm>
              <a:custGeom>
                <a:avLst/>
                <a:gdLst/>
                <a:ahLst/>
                <a:cxnLst/>
                <a:rect l="l" t="t" r="r" b="b"/>
                <a:pathLst>
                  <a:path w="166203" h="177394" extrusionOk="0">
                    <a:moveTo>
                      <a:pt x="123134" y="4421"/>
                    </a:moveTo>
                    <a:cubicBezTo>
                      <a:pt x="-90886" y="164733"/>
                      <a:pt x="30135" y="208204"/>
                      <a:pt x="72778" y="157108"/>
                    </a:cubicBezTo>
                    <a:cubicBezTo>
                      <a:pt x="92138" y="133901"/>
                      <a:pt x="126592" y="86618"/>
                      <a:pt x="157929" y="49475"/>
                    </a:cubicBezTo>
                    <a:cubicBezTo>
                      <a:pt x="183121" y="19600"/>
                      <a:pt x="144760" y="-11787"/>
                      <a:pt x="123134" y="4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140;p33">
                <a:extLst>
                  <a:ext uri="{FF2B5EF4-FFF2-40B4-BE49-F238E27FC236}">
                    <a16:creationId xmlns="" xmlns:a16="http://schemas.microsoft.com/office/drawing/2014/main" id="{41BEC073-884C-CC7B-6315-7C71E2E572EC}"/>
                  </a:ext>
                </a:extLst>
              </p:cNvPr>
              <p:cNvSpPr/>
              <p:nvPr/>
            </p:nvSpPr>
            <p:spPr>
              <a:xfrm>
                <a:off x="494681" y="3946931"/>
                <a:ext cx="238076" cy="91835"/>
              </a:xfrm>
              <a:custGeom>
                <a:avLst/>
                <a:gdLst/>
                <a:ahLst/>
                <a:cxnLst/>
                <a:rect l="l" t="t" r="r" b="b"/>
                <a:pathLst>
                  <a:path w="238076" h="91835" extrusionOk="0">
                    <a:moveTo>
                      <a:pt x="237610" y="61959"/>
                    </a:moveTo>
                    <a:cubicBezTo>
                      <a:pt x="243191" y="20475"/>
                      <a:pt x="198148" y="23062"/>
                      <a:pt x="132069" y="9914"/>
                    </a:cubicBezTo>
                    <a:cubicBezTo>
                      <a:pt x="126013" y="8715"/>
                      <a:pt x="53413" y="-5148"/>
                      <a:pt x="32540" y="2074"/>
                    </a:cubicBezTo>
                    <a:cubicBezTo>
                      <a:pt x="-5176" y="15123"/>
                      <a:pt x="-42632" y="93749"/>
                      <a:pt x="121041" y="91333"/>
                    </a:cubicBezTo>
                    <a:cubicBezTo>
                      <a:pt x="191590" y="90303"/>
                      <a:pt x="232423" y="100533"/>
                      <a:pt x="237610" y="61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41;p33">
                <a:extLst>
                  <a:ext uri="{FF2B5EF4-FFF2-40B4-BE49-F238E27FC236}">
                    <a16:creationId xmlns="" xmlns:a16="http://schemas.microsoft.com/office/drawing/2014/main" id="{F1FE588D-EA05-7C76-462F-0937DC92AAC9}"/>
                  </a:ext>
                </a:extLst>
              </p:cNvPr>
              <p:cNvSpPr/>
              <p:nvPr/>
            </p:nvSpPr>
            <p:spPr>
              <a:xfrm>
                <a:off x="1070500" y="3342813"/>
                <a:ext cx="124111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172389" extrusionOk="0">
                    <a:moveTo>
                      <a:pt x="112291" y="93223"/>
                    </a:moveTo>
                    <a:cubicBezTo>
                      <a:pt x="84233" y="43980"/>
                      <a:pt x="95001" y="62489"/>
                      <a:pt x="65071" y="16835"/>
                    </a:cubicBezTo>
                    <a:cubicBezTo>
                      <a:pt x="40990" y="-19878"/>
                      <a:pt x="-10414" y="10105"/>
                      <a:pt x="1868" y="43452"/>
                    </a:cubicBezTo>
                    <a:cubicBezTo>
                      <a:pt x="19068" y="90198"/>
                      <a:pt x="40220" y="153484"/>
                      <a:pt x="63404" y="166139"/>
                    </a:cubicBezTo>
                    <a:cubicBezTo>
                      <a:pt x="102768" y="187673"/>
                      <a:pt x="145294" y="151183"/>
                      <a:pt x="112291" y="93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4142;p33">
            <a:extLst>
              <a:ext uri="{FF2B5EF4-FFF2-40B4-BE49-F238E27FC236}">
                <a16:creationId xmlns="" xmlns:a16="http://schemas.microsoft.com/office/drawing/2014/main" id="{D3CBF7F7-E645-81A4-15E0-2CF8B8667AF1}"/>
              </a:ext>
            </a:extLst>
          </p:cNvPr>
          <p:cNvGrpSpPr/>
          <p:nvPr/>
        </p:nvGrpSpPr>
        <p:grpSpPr>
          <a:xfrm rot="-2141930">
            <a:off x="3792190" y="2643670"/>
            <a:ext cx="1117402" cy="1243784"/>
            <a:chOff x="7515949" y="519037"/>
            <a:chExt cx="3254439" cy="3424198"/>
          </a:xfrm>
        </p:grpSpPr>
        <p:sp>
          <p:nvSpPr>
            <p:cNvPr id="81" name="Google Shape;4143;p33">
              <a:extLst>
                <a:ext uri="{FF2B5EF4-FFF2-40B4-BE49-F238E27FC236}">
                  <a16:creationId xmlns="" xmlns:a16="http://schemas.microsoft.com/office/drawing/2014/main" id="{6F59164C-18F0-6E42-B5C4-D3290FFD45B3}"/>
                </a:ext>
              </a:extLst>
            </p:cNvPr>
            <p:cNvSpPr/>
            <p:nvPr/>
          </p:nvSpPr>
          <p:spPr>
            <a:xfrm>
              <a:off x="7515949" y="519037"/>
              <a:ext cx="3254439" cy="3424198"/>
            </a:xfrm>
            <a:custGeom>
              <a:avLst/>
              <a:gdLst/>
              <a:ahLst/>
              <a:cxnLst/>
              <a:rect l="l" t="t" r="r" b="b"/>
              <a:pathLst>
                <a:path w="3254439" h="3424198" extrusionOk="0">
                  <a:moveTo>
                    <a:pt x="3069455" y="2327005"/>
                  </a:moveTo>
                  <a:cubicBezTo>
                    <a:pt x="2840842" y="2473841"/>
                    <a:pt x="2460804" y="2389565"/>
                    <a:pt x="2226296" y="2252227"/>
                  </a:cubicBezTo>
                  <a:cubicBezTo>
                    <a:pt x="2838717" y="3095360"/>
                    <a:pt x="1929881" y="3707682"/>
                    <a:pt x="1676324" y="2867110"/>
                  </a:cubicBezTo>
                  <a:cubicBezTo>
                    <a:pt x="1604772" y="2633642"/>
                    <a:pt x="1680231" y="2670342"/>
                    <a:pt x="1544283" y="2973055"/>
                  </a:cubicBezTo>
                  <a:cubicBezTo>
                    <a:pt x="1287058" y="3541109"/>
                    <a:pt x="809337" y="3511626"/>
                    <a:pt x="719839" y="3220255"/>
                  </a:cubicBezTo>
                  <a:cubicBezTo>
                    <a:pt x="671868" y="3066214"/>
                    <a:pt x="747286" y="2785943"/>
                    <a:pt x="800926" y="2636525"/>
                  </a:cubicBezTo>
                  <a:cubicBezTo>
                    <a:pt x="852071" y="2487935"/>
                    <a:pt x="883391" y="2538470"/>
                    <a:pt x="717755" y="2594976"/>
                  </a:cubicBezTo>
                  <a:cubicBezTo>
                    <a:pt x="114361" y="2795914"/>
                    <a:pt x="-429051" y="2118759"/>
                    <a:pt x="495264" y="1708999"/>
                  </a:cubicBezTo>
                  <a:cubicBezTo>
                    <a:pt x="708336" y="1614388"/>
                    <a:pt x="682198" y="1715594"/>
                    <a:pt x="440164" y="1545925"/>
                  </a:cubicBezTo>
                  <a:cubicBezTo>
                    <a:pt x="30882" y="1257299"/>
                    <a:pt x="79429" y="765598"/>
                    <a:pt x="413134" y="644375"/>
                  </a:cubicBezTo>
                  <a:cubicBezTo>
                    <a:pt x="709968" y="532958"/>
                    <a:pt x="1014656" y="791054"/>
                    <a:pt x="1179360" y="1088918"/>
                  </a:cubicBezTo>
                  <a:cubicBezTo>
                    <a:pt x="1156019" y="902368"/>
                    <a:pt x="1136366" y="749676"/>
                    <a:pt x="1159604" y="562317"/>
                  </a:cubicBezTo>
                  <a:cubicBezTo>
                    <a:pt x="1229203" y="18802"/>
                    <a:pt x="1620305" y="-87212"/>
                    <a:pt x="1831232" y="60645"/>
                  </a:cubicBezTo>
                  <a:cubicBezTo>
                    <a:pt x="1965527" y="154557"/>
                    <a:pt x="1999589" y="414015"/>
                    <a:pt x="2017330" y="596594"/>
                  </a:cubicBezTo>
                  <a:cubicBezTo>
                    <a:pt x="2057925" y="1087644"/>
                    <a:pt x="1911332" y="976645"/>
                    <a:pt x="2208631" y="683842"/>
                  </a:cubicBezTo>
                  <a:cubicBezTo>
                    <a:pt x="2661284" y="238840"/>
                    <a:pt x="3009947" y="567228"/>
                    <a:pt x="2994613" y="881186"/>
                  </a:cubicBezTo>
                  <a:cubicBezTo>
                    <a:pt x="2980190" y="1162031"/>
                    <a:pt x="2656095" y="1448589"/>
                    <a:pt x="2421758" y="1603054"/>
                  </a:cubicBezTo>
                  <a:cubicBezTo>
                    <a:pt x="3186119" y="1479886"/>
                    <a:pt x="3478366" y="2063746"/>
                    <a:pt x="3069455" y="2327005"/>
                  </a:cubicBezTo>
                  <a:close/>
                </a:path>
              </a:pathLst>
            </a:custGeom>
            <a:solidFill>
              <a:srgbClr val="FC802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144;p33">
              <a:extLst>
                <a:ext uri="{FF2B5EF4-FFF2-40B4-BE49-F238E27FC236}">
                  <a16:creationId xmlns="" xmlns:a16="http://schemas.microsoft.com/office/drawing/2014/main" id="{D1FCDC3E-9E70-BC95-7EC9-77164CF6018B}"/>
                </a:ext>
              </a:extLst>
            </p:cNvPr>
            <p:cNvSpPr/>
            <p:nvPr/>
          </p:nvSpPr>
          <p:spPr>
            <a:xfrm>
              <a:off x="8650338" y="1841645"/>
              <a:ext cx="867040" cy="957677"/>
            </a:xfrm>
            <a:custGeom>
              <a:avLst/>
              <a:gdLst/>
              <a:ahLst/>
              <a:cxnLst/>
              <a:rect l="l" t="t" r="r" b="b"/>
              <a:pathLst>
                <a:path w="867040" h="957677" extrusionOk="0">
                  <a:moveTo>
                    <a:pt x="852861" y="363784"/>
                  </a:moveTo>
                  <a:cubicBezTo>
                    <a:pt x="764172" y="-434"/>
                    <a:pt x="261999" y="-155858"/>
                    <a:pt x="71993" y="204593"/>
                  </a:cubicBezTo>
                  <a:cubicBezTo>
                    <a:pt x="-132552" y="592609"/>
                    <a:pt x="124509" y="1020449"/>
                    <a:pt x="519025" y="950007"/>
                  </a:cubicBezTo>
                  <a:cubicBezTo>
                    <a:pt x="783372" y="902808"/>
                    <a:pt x="911999" y="606656"/>
                    <a:pt x="852861" y="36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4145;p33">
              <a:extLst>
                <a:ext uri="{FF2B5EF4-FFF2-40B4-BE49-F238E27FC236}">
                  <a16:creationId xmlns="" xmlns:a16="http://schemas.microsoft.com/office/drawing/2014/main" id="{20B7F664-99C7-7F7A-A3BB-95EFE066BA6D}"/>
                </a:ext>
              </a:extLst>
            </p:cNvPr>
            <p:cNvGrpSpPr/>
            <p:nvPr/>
          </p:nvGrpSpPr>
          <p:grpSpPr>
            <a:xfrm>
              <a:off x="8300565" y="1580919"/>
              <a:ext cx="1508029" cy="1507864"/>
              <a:chOff x="8300565" y="1580919"/>
              <a:chExt cx="1508029" cy="1507864"/>
            </a:xfrm>
          </p:grpSpPr>
          <p:sp>
            <p:nvSpPr>
              <p:cNvPr id="84" name="Google Shape;4146;p33">
                <a:extLst>
                  <a:ext uri="{FF2B5EF4-FFF2-40B4-BE49-F238E27FC236}">
                    <a16:creationId xmlns="" xmlns:a16="http://schemas.microsoft.com/office/drawing/2014/main" id="{3BFF8247-DFA8-530A-F284-B0A3F68157F8}"/>
                  </a:ext>
                </a:extLst>
              </p:cNvPr>
              <p:cNvSpPr/>
              <p:nvPr/>
            </p:nvSpPr>
            <p:spPr>
              <a:xfrm>
                <a:off x="9402013" y="1580919"/>
                <a:ext cx="94968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98168" extrusionOk="0">
                    <a:moveTo>
                      <a:pt x="80916" y="964"/>
                    </a:moveTo>
                    <a:cubicBezTo>
                      <a:pt x="57712" y="-5405"/>
                      <a:pt x="55909" y="19310"/>
                      <a:pt x="28428" y="89630"/>
                    </a:cubicBezTo>
                    <a:cubicBezTo>
                      <a:pt x="7945" y="142006"/>
                      <a:pt x="3297" y="148759"/>
                      <a:pt x="555" y="164880"/>
                    </a:cubicBezTo>
                    <a:cubicBezTo>
                      <a:pt x="-5189" y="198711"/>
                      <a:pt x="35214" y="209011"/>
                      <a:pt x="48917" y="185247"/>
                    </a:cubicBezTo>
                    <a:cubicBezTo>
                      <a:pt x="64231" y="158703"/>
                      <a:pt x="87743" y="54415"/>
                      <a:pt x="94441" y="24769"/>
                    </a:cubicBezTo>
                    <a:cubicBezTo>
                      <a:pt x="96751" y="14585"/>
                      <a:pt x="91335" y="3819"/>
                      <a:pt x="80916" y="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147;p33">
                <a:extLst>
                  <a:ext uri="{FF2B5EF4-FFF2-40B4-BE49-F238E27FC236}">
                    <a16:creationId xmlns="" xmlns:a16="http://schemas.microsoft.com/office/drawing/2014/main" id="{31406DAE-0203-CFC6-9716-A07B575D4F6C}"/>
                  </a:ext>
                </a:extLst>
              </p:cNvPr>
              <p:cNvSpPr/>
              <p:nvPr/>
            </p:nvSpPr>
            <p:spPr>
              <a:xfrm>
                <a:off x="9663151" y="2116899"/>
                <a:ext cx="145443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145443" h="69844" extrusionOk="0">
                    <a:moveTo>
                      <a:pt x="131055" y="8466"/>
                    </a:moveTo>
                    <a:cubicBezTo>
                      <a:pt x="-10281" y="-33234"/>
                      <a:pt x="-36165" y="94167"/>
                      <a:pt x="47911" y="65636"/>
                    </a:cubicBezTo>
                    <a:cubicBezTo>
                      <a:pt x="67352" y="59034"/>
                      <a:pt x="93805" y="49159"/>
                      <a:pt x="125776" y="47406"/>
                    </a:cubicBezTo>
                    <a:cubicBezTo>
                      <a:pt x="149405" y="46112"/>
                      <a:pt x="152449" y="14773"/>
                      <a:pt x="131055" y="8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148;p33">
                <a:extLst>
                  <a:ext uri="{FF2B5EF4-FFF2-40B4-BE49-F238E27FC236}">
                    <a16:creationId xmlns="" xmlns:a16="http://schemas.microsoft.com/office/drawing/2014/main" id="{25EDE018-D412-7C2A-D2A8-44E7A22FCD27}"/>
                  </a:ext>
                </a:extLst>
              </p:cNvPr>
              <p:cNvSpPr/>
              <p:nvPr/>
            </p:nvSpPr>
            <p:spPr>
              <a:xfrm>
                <a:off x="9547075" y="2668580"/>
                <a:ext cx="135368" cy="95634"/>
              </a:xfrm>
              <a:custGeom>
                <a:avLst/>
                <a:gdLst/>
                <a:ahLst/>
                <a:cxnLst/>
                <a:rect l="l" t="t" r="r" b="b"/>
                <a:pathLst>
                  <a:path w="135368" h="95634" extrusionOk="0">
                    <a:moveTo>
                      <a:pt x="131700" y="64470"/>
                    </a:moveTo>
                    <a:cubicBezTo>
                      <a:pt x="48735" y="-57220"/>
                      <a:pt x="-52040" y="25016"/>
                      <a:pt x="31111" y="56121"/>
                    </a:cubicBezTo>
                    <a:cubicBezTo>
                      <a:pt x="50345" y="63312"/>
                      <a:pt x="77073" y="72400"/>
                      <a:pt x="102930" y="91274"/>
                    </a:cubicBezTo>
                    <a:cubicBezTo>
                      <a:pt x="122042" y="105211"/>
                      <a:pt x="144265" y="82885"/>
                      <a:pt x="131700" y="6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149;p33">
                <a:extLst>
                  <a:ext uri="{FF2B5EF4-FFF2-40B4-BE49-F238E27FC236}">
                    <a16:creationId xmlns="" xmlns:a16="http://schemas.microsoft.com/office/drawing/2014/main" id="{D55888E5-8549-3CAC-F7F0-6A223D230B96}"/>
                  </a:ext>
                </a:extLst>
              </p:cNvPr>
              <p:cNvSpPr/>
              <p:nvPr/>
            </p:nvSpPr>
            <p:spPr>
              <a:xfrm>
                <a:off x="9185779" y="2921857"/>
                <a:ext cx="69105" cy="166926"/>
              </a:xfrm>
              <a:custGeom>
                <a:avLst/>
                <a:gdLst/>
                <a:ahLst/>
                <a:cxnLst/>
                <a:rect l="l" t="t" r="r" b="b"/>
                <a:pathLst>
                  <a:path w="69105" h="166926" extrusionOk="0">
                    <a:moveTo>
                      <a:pt x="66934" y="101702"/>
                    </a:moveTo>
                    <a:cubicBezTo>
                      <a:pt x="66605" y="100291"/>
                      <a:pt x="55979" y="53647"/>
                      <a:pt x="51784" y="26904"/>
                    </a:cubicBezTo>
                    <a:cubicBezTo>
                      <a:pt x="46225" y="-12920"/>
                      <a:pt x="9777" y="-1558"/>
                      <a:pt x="6665" y="16542"/>
                    </a:cubicBezTo>
                    <a:cubicBezTo>
                      <a:pt x="-28206" y="219001"/>
                      <a:pt x="86045" y="184431"/>
                      <a:pt x="66934" y="101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150;p33">
                <a:extLst>
                  <a:ext uri="{FF2B5EF4-FFF2-40B4-BE49-F238E27FC236}">
                    <a16:creationId xmlns="" xmlns:a16="http://schemas.microsoft.com/office/drawing/2014/main" id="{3BF87AF8-621F-7D19-DEC6-A6A53B48B16F}"/>
                  </a:ext>
                </a:extLst>
              </p:cNvPr>
              <p:cNvSpPr/>
              <p:nvPr/>
            </p:nvSpPr>
            <p:spPr>
              <a:xfrm>
                <a:off x="8443788" y="2716628"/>
                <a:ext cx="127176" cy="135739"/>
              </a:xfrm>
              <a:custGeom>
                <a:avLst/>
                <a:gdLst/>
                <a:ahLst/>
                <a:cxnLst/>
                <a:rect l="l" t="t" r="r" b="b"/>
                <a:pathLst>
                  <a:path w="127176" h="135739" extrusionOk="0">
                    <a:moveTo>
                      <a:pt x="94220" y="3383"/>
                    </a:moveTo>
                    <a:cubicBezTo>
                      <a:pt x="-69544" y="126051"/>
                      <a:pt x="23059" y="159314"/>
                      <a:pt x="55689" y="120217"/>
                    </a:cubicBezTo>
                    <a:cubicBezTo>
                      <a:pt x="70502" y="102459"/>
                      <a:pt x="96866" y="66279"/>
                      <a:pt x="120845" y="37858"/>
                    </a:cubicBezTo>
                    <a:cubicBezTo>
                      <a:pt x="140121" y="14998"/>
                      <a:pt x="110768" y="-9019"/>
                      <a:pt x="94220" y="3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151;p33">
                <a:extLst>
                  <a:ext uri="{FF2B5EF4-FFF2-40B4-BE49-F238E27FC236}">
                    <a16:creationId xmlns="" xmlns:a16="http://schemas.microsoft.com/office/drawing/2014/main" id="{034791AC-F69C-1FE8-38D5-820E6AB30228}"/>
                  </a:ext>
                </a:extLst>
              </p:cNvPr>
              <p:cNvSpPr/>
              <p:nvPr/>
            </p:nvSpPr>
            <p:spPr>
              <a:xfrm>
                <a:off x="8300565" y="2117785"/>
                <a:ext cx="182172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182172" h="70270" extrusionOk="0">
                    <a:moveTo>
                      <a:pt x="181815" y="47410"/>
                    </a:moveTo>
                    <a:cubicBezTo>
                      <a:pt x="186086" y="15667"/>
                      <a:pt x="151619" y="17647"/>
                      <a:pt x="101057" y="7586"/>
                    </a:cubicBezTo>
                    <a:cubicBezTo>
                      <a:pt x="96423" y="6669"/>
                      <a:pt x="40871" y="-3939"/>
                      <a:pt x="24899" y="1587"/>
                    </a:cubicBezTo>
                    <a:cubicBezTo>
                      <a:pt x="-3961" y="11572"/>
                      <a:pt x="-32621" y="71735"/>
                      <a:pt x="92619" y="69886"/>
                    </a:cubicBezTo>
                    <a:cubicBezTo>
                      <a:pt x="146601" y="69099"/>
                      <a:pt x="177846" y="76926"/>
                      <a:pt x="181815" y="4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152;p33">
                <a:extLst>
                  <a:ext uri="{FF2B5EF4-FFF2-40B4-BE49-F238E27FC236}">
                    <a16:creationId xmlns="" xmlns:a16="http://schemas.microsoft.com/office/drawing/2014/main" id="{DD18F70C-267A-0BB7-32F1-4A888B08CBC3}"/>
                  </a:ext>
                </a:extLst>
              </p:cNvPr>
              <p:cNvSpPr/>
              <p:nvPr/>
            </p:nvSpPr>
            <p:spPr>
              <a:xfrm>
                <a:off x="8741172" y="1655524"/>
                <a:ext cx="94968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31909" extrusionOk="0">
                    <a:moveTo>
                      <a:pt x="85923" y="71333"/>
                    </a:moveTo>
                    <a:cubicBezTo>
                      <a:pt x="64454" y="33653"/>
                      <a:pt x="72693" y="47816"/>
                      <a:pt x="49791" y="12882"/>
                    </a:cubicBezTo>
                    <a:cubicBezTo>
                      <a:pt x="31365" y="-15210"/>
                      <a:pt x="-7969" y="7732"/>
                      <a:pt x="1429" y="33249"/>
                    </a:cubicBezTo>
                    <a:cubicBezTo>
                      <a:pt x="14591" y="69018"/>
                      <a:pt x="30775" y="117443"/>
                      <a:pt x="48516" y="127127"/>
                    </a:cubicBezTo>
                    <a:cubicBezTo>
                      <a:pt x="78637" y="143604"/>
                      <a:pt x="111177" y="115683"/>
                      <a:pt x="85923" y="71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4153;p33">
            <a:extLst>
              <a:ext uri="{FF2B5EF4-FFF2-40B4-BE49-F238E27FC236}">
                <a16:creationId xmlns="" xmlns:a16="http://schemas.microsoft.com/office/drawing/2014/main" id="{C4E6E609-CDC6-B0BE-BF17-E73C3C4E3C3C}"/>
              </a:ext>
            </a:extLst>
          </p:cNvPr>
          <p:cNvGrpSpPr/>
          <p:nvPr/>
        </p:nvGrpSpPr>
        <p:grpSpPr>
          <a:xfrm>
            <a:off x="6763910" y="2463629"/>
            <a:ext cx="1316759" cy="1353306"/>
            <a:chOff x="14539750" y="-944930"/>
            <a:chExt cx="4300410" cy="4524731"/>
          </a:xfrm>
        </p:grpSpPr>
        <p:sp>
          <p:nvSpPr>
            <p:cNvPr id="92" name="Google Shape;4154;p33">
              <a:extLst>
                <a:ext uri="{FF2B5EF4-FFF2-40B4-BE49-F238E27FC236}">
                  <a16:creationId xmlns="" xmlns:a16="http://schemas.microsoft.com/office/drawing/2014/main" id="{64ABFF4A-68DF-2085-AA49-29658F12EF68}"/>
                </a:ext>
              </a:extLst>
            </p:cNvPr>
            <p:cNvSpPr/>
            <p:nvPr/>
          </p:nvSpPr>
          <p:spPr>
            <a:xfrm>
              <a:off x="14539750" y="-944930"/>
              <a:ext cx="4300410" cy="4524731"/>
            </a:xfrm>
            <a:custGeom>
              <a:avLst/>
              <a:gdLst/>
              <a:ahLst/>
              <a:cxnLst/>
              <a:rect l="l" t="t" r="r" b="b"/>
              <a:pathLst>
                <a:path w="4300410" h="4524731" extrusionOk="0">
                  <a:moveTo>
                    <a:pt x="4055973" y="3074902"/>
                  </a:moveTo>
                  <a:cubicBezTo>
                    <a:pt x="3753885" y="3268931"/>
                    <a:pt x="3251703" y="3157568"/>
                    <a:pt x="2941824" y="2976090"/>
                  </a:cubicBezTo>
                  <a:cubicBezTo>
                    <a:pt x="3751077" y="4090206"/>
                    <a:pt x="2550142" y="4899327"/>
                    <a:pt x="2215091" y="3788596"/>
                  </a:cubicBezTo>
                  <a:cubicBezTo>
                    <a:pt x="2120543" y="3480091"/>
                    <a:pt x="2220255" y="3528587"/>
                    <a:pt x="2040614" y="3928591"/>
                  </a:cubicBezTo>
                  <a:cubicBezTo>
                    <a:pt x="1700717" y="4679217"/>
                    <a:pt x="1069457" y="4640259"/>
                    <a:pt x="951194" y="4255241"/>
                  </a:cubicBezTo>
                  <a:cubicBezTo>
                    <a:pt x="887805" y="4051691"/>
                    <a:pt x="987462" y="3681342"/>
                    <a:pt x="1058342" y="3483901"/>
                  </a:cubicBezTo>
                  <a:cubicBezTo>
                    <a:pt x="1125925" y="3287555"/>
                    <a:pt x="1167311" y="3354331"/>
                    <a:pt x="948440" y="3428998"/>
                  </a:cubicBezTo>
                  <a:cubicBezTo>
                    <a:pt x="151117" y="3694518"/>
                    <a:pt x="-566947" y="2799726"/>
                    <a:pt x="654441" y="2258269"/>
                  </a:cubicBezTo>
                  <a:cubicBezTo>
                    <a:pt x="935994" y="2133251"/>
                    <a:pt x="901456" y="2266984"/>
                    <a:pt x="581631" y="2042783"/>
                  </a:cubicBezTo>
                  <a:cubicBezTo>
                    <a:pt x="40807" y="1661394"/>
                    <a:pt x="104957" y="1011661"/>
                    <a:pt x="545915" y="851476"/>
                  </a:cubicBezTo>
                  <a:cubicBezTo>
                    <a:pt x="938150" y="704251"/>
                    <a:pt x="1340765" y="1045298"/>
                    <a:pt x="1558405" y="1438895"/>
                  </a:cubicBezTo>
                  <a:cubicBezTo>
                    <a:pt x="1527562" y="1192388"/>
                    <a:pt x="1501592" y="990621"/>
                    <a:pt x="1532299" y="743046"/>
                  </a:cubicBezTo>
                  <a:cubicBezTo>
                    <a:pt x="1624266" y="24844"/>
                    <a:pt x="2141068" y="-115241"/>
                    <a:pt x="2419787" y="80136"/>
                  </a:cubicBezTo>
                  <a:cubicBezTo>
                    <a:pt x="2597244" y="204232"/>
                    <a:pt x="2642254" y="547080"/>
                    <a:pt x="2665697" y="788338"/>
                  </a:cubicBezTo>
                  <a:cubicBezTo>
                    <a:pt x="2719339" y="1437212"/>
                    <a:pt x="2525631" y="1290538"/>
                    <a:pt x="2918482" y="903628"/>
                  </a:cubicBezTo>
                  <a:cubicBezTo>
                    <a:pt x="3516616" y="315603"/>
                    <a:pt x="3977340" y="749534"/>
                    <a:pt x="3957077" y="1164398"/>
                  </a:cubicBezTo>
                  <a:cubicBezTo>
                    <a:pt x="3938018" y="1535507"/>
                    <a:pt x="3509759" y="1914164"/>
                    <a:pt x="3200108" y="2118274"/>
                  </a:cubicBezTo>
                  <a:cubicBezTo>
                    <a:pt x="4210133" y="1955519"/>
                    <a:pt x="4596308" y="2727031"/>
                    <a:pt x="4055973" y="3074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155;p33">
              <a:extLst>
                <a:ext uri="{FF2B5EF4-FFF2-40B4-BE49-F238E27FC236}">
                  <a16:creationId xmlns="" xmlns:a16="http://schemas.microsoft.com/office/drawing/2014/main" id="{BBEF9D96-67FF-C249-A7FA-01B59D898F01}"/>
                </a:ext>
              </a:extLst>
            </p:cNvPr>
            <p:cNvSpPr/>
            <p:nvPr/>
          </p:nvSpPr>
          <p:spPr>
            <a:xfrm>
              <a:off x="16038730" y="802762"/>
              <a:ext cx="1145706" cy="1265473"/>
            </a:xfrm>
            <a:custGeom>
              <a:avLst/>
              <a:gdLst/>
              <a:ahLst/>
              <a:cxnLst/>
              <a:rect l="l" t="t" r="r" b="b"/>
              <a:pathLst>
                <a:path w="1145706" h="1265473" extrusionOk="0">
                  <a:moveTo>
                    <a:pt x="1126969" y="480704"/>
                  </a:moveTo>
                  <a:cubicBezTo>
                    <a:pt x="1009775" y="-574"/>
                    <a:pt x="346205" y="-205951"/>
                    <a:pt x="95132" y="270349"/>
                  </a:cubicBezTo>
                  <a:cubicBezTo>
                    <a:pt x="-175154" y="783073"/>
                    <a:pt x="164526" y="1348420"/>
                    <a:pt x="685839" y="1255338"/>
                  </a:cubicBezTo>
                  <a:cubicBezTo>
                    <a:pt x="1035147" y="1192969"/>
                    <a:pt x="1205114" y="801634"/>
                    <a:pt x="1126969" y="480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156;p33">
              <a:extLst>
                <a:ext uri="{FF2B5EF4-FFF2-40B4-BE49-F238E27FC236}">
                  <a16:creationId xmlns="" xmlns:a16="http://schemas.microsoft.com/office/drawing/2014/main" id="{BBEC3A69-3E64-F733-0BDF-26731673A9C4}"/>
                </a:ext>
              </a:extLst>
            </p:cNvPr>
            <p:cNvGrpSpPr/>
            <p:nvPr/>
          </p:nvGrpSpPr>
          <p:grpSpPr>
            <a:xfrm>
              <a:off x="15576541" y="458239"/>
              <a:ext cx="1992707" cy="1992489"/>
              <a:chOff x="15576541" y="458239"/>
              <a:chExt cx="1992707" cy="1992489"/>
            </a:xfrm>
          </p:grpSpPr>
          <p:sp>
            <p:nvSpPr>
              <p:cNvPr id="95" name="Google Shape;4157;p33">
                <a:extLst>
                  <a:ext uri="{FF2B5EF4-FFF2-40B4-BE49-F238E27FC236}">
                    <a16:creationId xmlns="" xmlns:a16="http://schemas.microsoft.com/office/drawing/2014/main" id="{9A324955-DDD0-C5F2-278B-30AF8855A7C2}"/>
                  </a:ext>
                </a:extLst>
              </p:cNvPr>
              <p:cNvSpPr/>
              <p:nvPr/>
            </p:nvSpPr>
            <p:spPr>
              <a:xfrm>
                <a:off x="17031992" y="458239"/>
                <a:ext cx="125490" cy="261859"/>
              </a:xfrm>
              <a:custGeom>
                <a:avLst/>
                <a:gdLst/>
                <a:ahLst/>
                <a:cxnLst/>
                <a:rect l="l" t="t" r="r" b="b"/>
                <a:pathLst>
                  <a:path w="125490" h="261859" extrusionOk="0">
                    <a:moveTo>
                      <a:pt x="106922" y="1273"/>
                    </a:moveTo>
                    <a:cubicBezTo>
                      <a:pt x="76261" y="-7143"/>
                      <a:pt x="73878" y="25517"/>
                      <a:pt x="37564" y="118437"/>
                    </a:cubicBezTo>
                    <a:cubicBezTo>
                      <a:pt x="10498" y="187647"/>
                      <a:pt x="4357" y="196570"/>
                      <a:pt x="734" y="217872"/>
                    </a:cubicBezTo>
                    <a:cubicBezTo>
                      <a:pt x="-6857" y="262577"/>
                      <a:pt x="46532" y="276187"/>
                      <a:pt x="64639" y="244785"/>
                    </a:cubicBezTo>
                    <a:cubicBezTo>
                      <a:pt x="84875" y="209710"/>
                      <a:pt x="115944" y="71904"/>
                      <a:pt x="124794" y="32729"/>
                    </a:cubicBezTo>
                    <a:cubicBezTo>
                      <a:pt x="127846" y="19273"/>
                      <a:pt x="120691" y="5047"/>
                      <a:pt x="106922" y="1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58;p33">
                <a:extLst>
                  <a:ext uri="{FF2B5EF4-FFF2-40B4-BE49-F238E27FC236}">
                    <a16:creationId xmlns="" xmlns:a16="http://schemas.microsoft.com/office/drawing/2014/main" id="{DEFFAAB5-642E-AAB0-5111-EEABEDAC670B}"/>
                  </a:ext>
                </a:extLst>
              </p:cNvPr>
              <p:cNvSpPr/>
              <p:nvPr/>
            </p:nvSpPr>
            <p:spPr>
              <a:xfrm>
                <a:off x="17377059" y="1166482"/>
                <a:ext cx="192188" cy="92292"/>
              </a:xfrm>
              <a:custGeom>
                <a:avLst/>
                <a:gdLst/>
                <a:ahLst/>
                <a:cxnLst/>
                <a:rect l="l" t="t" r="r" b="b"/>
                <a:pathLst>
                  <a:path w="192188" h="92292" extrusionOk="0">
                    <a:moveTo>
                      <a:pt x="173175" y="11187"/>
                    </a:moveTo>
                    <a:cubicBezTo>
                      <a:pt x="-13585" y="-43915"/>
                      <a:pt x="-47788" y="124432"/>
                      <a:pt x="63310" y="86732"/>
                    </a:cubicBezTo>
                    <a:cubicBezTo>
                      <a:pt x="88998" y="78008"/>
                      <a:pt x="123954" y="64959"/>
                      <a:pt x="166201" y="62642"/>
                    </a:cubicBezTo>
                    <a:cubicBezTo>
                      <a:pt x="197424" y="60932"/>
                      <a:pt x="201446" y="19521"/>
                      <a:pt x="173175" y="1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59;p33">
                <a:extLst>
                  <a:ext uri="{FF2B5EF4-FFF2-40B4-BE49-F238E27FC236}">
                    <a16:creationId xmlns="" xmlns:a16="http://schemas.microsoft.com/office/drawing/2014/main" id="{A4576E8A-C6DA-FD18-2438-6C1FD294C75A}"/>
                  </a:ext>
                </a:extLst>
              </p:cNvPr>
              <p:cNvSpPr/>
              <p:nvPr/>
            </p:nvSpPr>
            <p:spPr>
              <a:xfrm>
                <a:off x="17223677" y="1895473"/>
                <a:ext cx="178875" cy="126371"/>
              </a:xfrm>
              <a:custGeom>
                <a:avLst/>
                <a:gdLst/>
                <a:ahLst/>
                <a:cxnLst/>
                <a:rect l="l" t="t" r="r" b="b"/>
                <a:pathLst>
                  <a:path w="178875" h="126371" extrusionOk="0">
                    <a:moveTo>
                      <a:pt x="174028" y="85190"/>
                    </a:moveTo>
                    <a:cubicBezTo>
                      <a:pt x="64398" y="-75610"/>
                      <a:pt x="-68765" y="33056"/>
                      <a:pt x="41109" y="74159"/>
                    </a:cubicBezTo>
                    <a:cubicBezTo>
                      <a:pt x="66526" y="83661"/>
                      <a:pt x="101844" y="95669"/>
                      <a:pt x="136011" y="120610"/>
                    </a:cubicBezTo>
                    <a:cubicBezTo>
                      <a:pt x="161265" y="139025"/>
                      <a:pt x="190632" y="109524"/>
                      <a:pt x="174028" y="85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60;p33">
                <a:extLst>
                  <a:ext uri="{FF2B5EF4-FFF2-40B4-BE49-F238E27FC236}">
                    <a16:creationId xmlns="" xmlns:a16="http://schemas.microsoft.com/office/drawing/2014/main" id="{6AFC6A4E-728E-4520-CABE-6B791FBA491F}"/>
                  </a:ext>
                </a:extLst>
              </p:cNvPr>
              <p:cNvSpPr/>
              <p:nvPr/>
            </p:nvSpPr>
            <p:spPr>
              <a:xfrm>
                <a:off x="16746261" y="2230153"/>
                <a:ext cx="91316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91316" h="220575" extrusionOk="0">
                    <a:moveTo>
                      <a:pt x="88446" y="134389"/>
                    </a:moveTo>
                    <a:cubicBezTo>
                      <a:pt x="88011" y="132525"/>
                      <a:pt x="73971" y="70889"/>
                      <a:pt x="68428" y="35551"/>
                    </a:cubicBezTo>
                    <a:cubicBezTo>
                      <a:pt x="61081" y="-17072"/>
                      <a:pt x="12919" y="-2059"/>
                      <a:pt x="8807" y="21859"/>
                    </a:cubicBezTo>
                    <a:cubicBezTo>
                      <a:pt x="-37272" y="289388"/>
                      <a:pt x="113700" y="243706"/>
                      <a:pt x="88446" y="134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61;p33">
                <a:extLst>
                  <a:ext uri="{FF2B5EF4-FFF2-40B4-BE49-F238E27FC236}">
                    <a16:creationId xmlns="" xmlns:a16="http://schemas.microsoft.com/office/drawing/2014/main" id="{28BB7C41-3963-DDA2-D38D-FA1620EA08AE}"/>
                  </a:ext>
                </a:extLst>
              </p:cNvPr>
              <p:cNvSpPr/>
              <p:nvPr/>
            </p:nvSpPr>
            <p:spPr>
              <a:xfrm>
                <a:off x="15765795" y="1958963"/>
                <a:ext cx="168050" cy="179365"/>
              </a:xfrm>
              <a:custGeom>
                <a:avLst/>
                <a:gdLst/>
                <a:ahLst/>
                <a:cxnLst/>
                <a:rect l="l" t="t" r="r" b="b"/>
                <a:pathLst>
                  <a:path w="168050" h="179365" extrusionOk="0">
                    <a:moveTo>
                      <a:pt x="124503" y="4470"/>
                    </a:moveTo>
                    <a:cubicBezTo>
                      <a:pt x="-91896" y="166564"/>
                      <a:pt x="30470" y="210517"/>
                      <a:pt x="73587" y="158854"/>
                    </a:cubicBezTo>
                    <a:cubicBezTo>
                      <a:pt x="93162" y="135389"/>
                      <a:pt x="127999" y="87581"/>
                      <a:pt x="159684" y="50025"/>
                    </a:cubicBezTo>
                    <a:cubicBezTo>
                      <a:pt x="185156" y="19818"/>
                      <a:pt x="146369" y="-11918"/>
                      <a:pt x="124503" y="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62;p33">
                <a:extLst>
                  <a:ext uri="{FF2B5EF4-FFF2-40B4-BE49-F238E27FC236}">
                    <a16:creationId xmlns="" xmlns:a16="http://schemas.microsoft.com/office/drawing/2014/main" id="{8F8F5F3E-C830-F9CF-DFAA-0CB2E84766CE}"/>
                  </a:ext>
                </a:extLst>
              </p:cNvPr>
              <p:cNvSpPr/>
              <p:nvPr/>
            </p:nvSpPr>
            <p:spPr>
              <a:xfrm>
                <a:off x="15576541" y="1167653"/>
                <a:ext cx="240722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240722" h="92855" extrusionOk="0">
                    <a:moveTo>
                      <a:pt x="240251" y="62647"/>
                    </a:moveTo>
                    <a:cubicBezTo>
                      <a:pt x="245894" y="20703"/>
                      <a:pt x="200350" y="23318"/>
                      <a:pt x="133537" y="10025"/>
                    </a:cubicBezTo>
                    <a:cubicBezTo>
                      <a:pt x="127414" y="8812"/>
                      <a:pt x="54007" y="-5206"/>
                      <a:pt x="32901" y="2097"/>
                    </a:cubicBezTo>
                    <a:cubicBezTo>
                      <a:pt x="-5234" y="15291"/>
                      <a:pt x="-43106" y="94791"/>
                      <a:pt x="122386" y="92348"/>
                    </a:cubicBezTo>
                    <a:cubicBezTo>
                      <a:pt x="193719" y="91307"/>
                      <a:pt x="235006" y="101650"/>
                      <a:pt x="240251" y="626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63;p33">
                <a:extLst>
                  <a:ext uri="{FF2B5EF4-FFF2-40B4-BE49-F238E27FC236}">
                    <a16:creationId xmlns="" xmlns:a16="http://schemas.microsoft.com/office/drawing/2014/main" id="{C3E36AE1-819B-1117-F64C-3F690095A036}"/>
                  </a:ext>
                </a:extLst>
              </p:cNvPr>
              <p:cNvSpPr/>
              <p:nvPr/>
            </p:nvSpPr>
            <p:spPr>
              <a:xfrm>
                <a:off x="16158758" y="556821"/>
                <a:ext cx="125491" cy="174305"/>
              </a:xfrm>
              <a:custGeom>
                <a:avLst/>
                <a:gdLst/>
                <a:ahLst/>
                <a:cxnLst/>
                <a:rect l="l" t="t" r="r" b="b"/>
                <a:pathLst>
                  <a:path w="125491" h="174305" extrusionOk="0">
                    <a:moveTo>
                      <a:pt x="113539" y="94259"/>
                    </a:moveTo>
                    <a:cubicBezTo>
                      <a:pt x="85169" y="44469"/>
                      <a:pt x="96057" y="63183"/>
                      <a:pt x="65794" y="17022"/>
                    </a:cubicBezTo>
                    <a:cubicBezTo>
                      <a:pt x="41446" y="-20099"/>
                      <a:pt x="-10530" y="10217"/>
                      <a:pt x="1889" y="43935"/>
                    </a:cubicBezTo>
                    <a:cubicBezTo>
                      <a:pt x="19280" y="91200"/>
                      <a:pt x="40667" y="155189"/>
                      <a:pt x="64109" y="167985"/>
                    </a:cubicBezTo>
                    <a:cubicBezTo>
                      <a:pt x="103910" y="189758"/>
                      <a:pt x="146909" y="152864"/>
                      <a:pt x="113539" y="94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" name="TextBox 16">
            <a:extLst>
              <a:ext uri="{FF2B5EF4-FFF2-40B4-BE49-F238E27FC236}">
                <a16:creationId xmlns="" xmlns:a16="http://schemas.microsoft.com/office/drawing/2014/main" id="{AF95BF8E-770A-E9D5-5E89-F82A39E5D3F0}"/>
              </a:ext>
            </a:extLst>
          </p:cNvPr>
          <p:cNvSpPr txBox="1"/>
          <p:nvPr/>
        </p:nvSpPr>
        <p:spPr>
          <a:xfrm>
            <a:off x="588193" y="383021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6">
            <a:extLst>
              <a:ext uri="{FF2B5EF4-FFF2-40B4-BE49-F238E27FC236}">
                <a16:creationId xmlns="" xmlns:a16="http://schemas.microsoft.com/office/drawing/2014/main" id="{C6A20099-CC14-9501-A7ED-365836C1E8F2}"/>
              </a:ext>
            </a:extLst>
          </p:cNvPr>
          <p:cNvSpPr txBox="1"/>
          <p:nvPr/>
        </p:nvSpPr>
        <p:spPr>
          <a:xfrm>
            <a:off x="3417428" y="3816185"/>
            <a:ext cx="2204006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04" name="TextBox 11">
            <a:extLst>
              <a:ext uri="{FF2B5EF4-FFF2-40B4-BE49-F238E27FC236}">
                <a16:creationId xmlns="" xmlns:a16="http://schemas.microsoft.com/office/drawing/2014/main" id="{1E7E7F9C-5080-13A6-4BC3-C60EEDE9A5A6}"/>
              </a:ext>
            </a:extLst>
          </p:cNvPr>
          <p:cNvSpPr txBox="1"/>
          <p:nvPr/>
        </p:nvSpPr>
        <p:spPr>
          <a:xfrm>
            <a:off x="6062870" y="3830211"/>
            <a:ext cx="2886260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26">
            <a:extLst>
              <a:ext uri="{FF2B5EF4-FFF2-40B4-BE49-F238E27FC236}">
                <a16:creationId xmlns="" xmlns:a16="http://schemas.microsoft.com/office/drawing/2014/main" id="{D85B9A50-8110-0900-33A8-D9B28F5D3B05}"/>
              </a:ext>
            </a:extLst>
          </p:cNvPr>
          <p:cNvSpPr txBox="1"/>
          <p:nvPr/>
        </p:nvSpPr>
        <p:spPr>
          <a:xfrm>
            <a:off x="904682" y="748041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450085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30"/>
          <p:cNvSpPr/>
          <p:nvPr/>
        </p:nvSpPr>
        <p:spPr>
          <a:xfrm rot="-480028">
            <a:off x="339149" y="3825546"/>
            <a:ext cx="1891549" cy="1292622"/>
          </a:xfrm>
          <a:custGeom>
            <a:avLst/>
            <a:gdLst/>
            <a:ahLst/>
            <a:cxnLst/>
            <a:rect l="l" t="t" r="r" b="b"/>
            <a:pathLst>
              <a:path w="6463383" h="6506705" extrusionOk="0">
                <a:moveTo>
                  <a:pt x="1868622" y="772925"/>
                </a:moveTo>
                <a:cubicBezTo>
                  <a:pt x="1870119" y="815743"/>
                  <a:pt x="1814743" y="848817"/>
                  <a:pt x="1774383" y="811249"/>
                </a:cubicBezTo>
                <a:cubicBezTo>
                  <a:pt x="1741705" y="780822"/>
                  <a:pt x="1762150" y="717125"/>
                  <a:pt x="1813942" y="717473"/>
                </a:cubicBezTo>
                <a:cubicBezTo>
                  <a:pt x="1840994" y="717654"/>
                  <a:pt x="1867427" y="738125"/>
                  <a:pt x="1868622" y="772925"/>
                </a:cubicBezTo>
                <a:close/>
                <a:moveTo>
                  <a:pt x="1818584" y="11381"/>
                </a:moveTo>
                <a:cubicBezTo>
                  <a:pt x="1766898" y="11033"/>
                  <a:pt x="1746287" y="74685"/>
                  <a:pt x="1779026" y="105157"/>
                </a:cubicBezTo>
                <a:cubicBezTo>
                  <a:pt x="1819416" y="142741"/>
                  <a:pt x="1874731" y="109606"/>
                  <a:pt x="1873280" y="66818"/>
                </a:cubicBezTo>
                <a:cubicBezTo>
                  <a:pt x="1872070" y="32034"/>
                  <a:pt x="1845652" y="11547"/>
                  <a:pt x="1818584" y="11381"/>
                </a:cubicBezTo>
                <a:close/>
                <a:moveTo>
                  <a:pt x="1809269" y="1423564"/>
                </a:moveTo>
                <a:cubicBezTo>
                  <a:pt x="1757628" y="1423232"/>
                  <a:pt x="1736942" y="1486838"/>
                  <a:pt x="1769726" y="1517356"/>
                </a:cubicBezTo>
                <a:cubicBezTo>
                  <a:pt x="1810101" y="1554939"/>
                  <a:pt x="1865462" y="1521774"/>
                  <a:pt x="1863965" y="1479031"/>
                </a:cubicBezTo>
                <a:cubicBezTo>
                  <a:pt x="1862770" y="1444278"/>
                  <a:pt x="1836397" y="1423746"/>
                  <a:pt x="1809269" y="1423564"/>
                </a:cubicBezTo>
                <a:close/>
                <a:moveTo>
                  <a:pt x="1804612" y="2129656"/>
                </a:moveTo>
                <a:cubicBezTo>
                  <a:pt x="1752941" y="2129308"/>
                  <a:pt x="1732300" y="2192945"/>
                  <a:pt x="1765053" y="2223433"/>
                </a:cubicBezTo>
                <a:cubicBezTo>
                  <a:pt x="1805428" y="2261016"/>
                  <a:pt x="1860789" y="2227896"/>
                  <a:pt x="1859292" y="2185108"/>
                </a:cubicBezTo>
                <a:cubicBezTo>
                  <a:pt x="1858112" y="2150309"/>
                  <a:pt x="1831680" y="2129838"/>
                  <a:pt x="1804612" y="2129656"/>
                </a:cubicBezTo>
                <a:close/>
                <a:moveTo>
                  <a:pt x="2350431" y="6370019"/>
                </a:moveTo>
                <a:cubicBezTo>
                  <a:pt x="2298850" y="6369671"/>
                  <a:pt x="2278058" y="6433263"/>
                  <a:pt x="2310872" y="6463796"/>
                </a:cubicBezTo>
                <a:cubicBezTo>
                  <a:pt x="2351262" y="6501379"/>
                  <a:pt x="2406578" y="6468244"/>
                  <a:pt x="2405126" y="6425456"/>
                </a:cubicBezTo>
                <a:cubicBezTo>
                  <a:pt x="2403916" y="6390672"/>
                  <a:pt x="2377499" y="6370201"/>
                  <a:pt x="2350431" y="6370019"/>
                </a:cubicBezTo>
                <a:close/>
                <a:moveTo>
                  <a:pt x="2359746" y="4957836"/>
                </a:moveTo>
                <a:cubicBezTo>
                  <a:pt x="2308090" y="4957488"/>
                  <a:pt x="2287418" y="5021110"/>
                  <a:pt x="2320202" y="5051612"/>
                </a:cubicBezTo>
                <a:cubicBezTo>
                  <a:pt x="2360562" y="5089180"/>
                  <a:pt x="2415908" y="5056106"/>
                  <a:pt x="2414441" y="5013288"/>
                </a:cubicBezTo>
                <a:cubicBezTo>
                  <a:pt x="2413246" y="4978488"/>
                  <a:pt x="2386814" y="4958018"/>
                  <a:pt x="2359746" y="4957836"/>
                </a:cubicBezTo>
                <a:close/>
                <a:moveTo>
                  <a:pt x="2355088" y="5663928"/>
                </a:moveTo>
                <a:cubicBezTo>
                  <a:pt x="2303447" y="5663580"/>
                  <a:pt x="2282761" y="5727201"/>
                  <a:pt x="2315545" y="5757704"/>
                </a:cubicBezTo>
                <a:cubicBezTo>
                  <a:pt x="2355905" y="5795272"/>
                  <a:pt x="2411250" y="5762198"/>
                  <a:pt x="2409783" y="5719364"/>
                </a:cubicBezTo>
                <a:cubicBezTo>
                  <a:pt x="2408589" y="5684580"/>
                  <a:pt x="2382156" y="5664109"/>
                  <a:pt x="2355088" y="5663928"/>
                </a:cubicBezTo>
                <a:close/>
                <a:moveTo>
                  <a:pt x="1790639" y="4247947"/>
                </a:moveTo>
                <a:cubicBezTo>
                  <a:pt x="1738983" y="4247598"/>
                  <a:pt x="1718312" y="4311221"/>
                  <a:pt x="1751096" y="4341723"/>
                </a:cubicBezTo>
                <a:cubicBezTo>
                  <a:pt x="1791244" y="4379094"/>
                  <a:pt x="1846816" y="4346443"/>
                  <a:pt x="1845350" y="4303399"/>
                </a:cubicBezTo>
                <a:cubicBezTo>
                  <a:pt x="1844125" y="4268584"/>
                  <a:pt x="1817707" y="4248128"/>
                  <a:pt x="1790639" y="4247947"/>
                </a:cubicBezTo>
                <a:close/>
                <a:moveTo>
                  <a:pt x="1776652" y="6366237"/>
                </a:moveTo>
                <a:cubicBezTo>
                  <a:pt x="1725011" y="6365889"/>
                  <a:pt x="1704324" y="6429526"/>
                  <a:pt x="1737108" y="6460013"/>
                </a:cubicBezTo>
                <a:cubicBezTo>
                  <a:pt x="1777468" y="6497581"/>
                  <a:pt x="1832814" y="6464507"/>
                  <a:pt x="1831347" y="6421674"/>
                </a:cubicBezTo>
                <a:cubicBezTo>
                  <a:pt x="1830152" y="6386889"/>
                  <a:pt x="1803719" y="6366418"/>
                  <a:pt x="1776652" y="6366237"/>
                </a:cubicBezTo>
                <a:close/>
                <a:moveTo>
                  <a:pt x="1781309" y="5660130"/>
                </a:moveTo>
                <a:cubicBezTo>
                  <a:pt x="1729653" y="5659782"/>
                  <a:pt x="1708982" y="5723404"/>
                  <a:pt x="1741766" y="5753906"/>
                </a:cubicBezTo>
                <a:cubicBezTo>
                  <a:pt x="1782126" y="5791474"/>
                  <a:pt x="1837471" y="5758400"/>
                  <a:pt x="1836004" y="5715582"/>
                </a:cubicBezTo>
                <a:cubicBezTo>
                  <a:pt x="1834810" y="5680798"/>
                  <a:pt x="1808377" y="5660311"/>
                  <a:pt x="1781309" y="5660130"/>
                </a:cubicBezTo>
                <a:close/>
                <a:moveTo>
                  <a:pt x="1240163" y="713675"/>
                </a:moveTo>
                <a:cubicBezTo>
                  <a:pt x="1188567" y="713327"/>
                  <a:pt x="1167805" y="776919"/>
                  <a:pt x="1200604" y="807451"/>
                </a:cubicBezTo>
                <a:cubicBezTo>
                  <a:pt x="1240994" y="845035"/>
                  <a:pt x="1296310" y="811900"/>
                  <a:pt x="1294858" y="769112"/>
                </a:cubicBezTo>
                <a:cubicBezTo>
                  <a:pt x="1293648" y="734328"/>
                  <a:pt x="1267215" y="713857"/>
                  <a:pt x="1240163" y="713675"/>
                </a:cubicBezTo>
                <a:close/>
                <a:moveTo>
                  <a:pt x="2364403" y="4251744"/>
                </a:moveTo>
                <a:cubicBezTo>
                  <a:pt x="2312747" y="4251396"/>
                  <a:pt x="2292091" y="4315033"/>
                  <a:pt x="2324860" y="4345521"/>
                </a:cubicBezTo>
                <a:cubicBezTo>
                  <a:pt x="2365265" y="4383119"/>
                  <a:pt x="2420596" y="4349878"/>
                  <a:pt x="2419099" y="4307181"/>
                </a:cubicBezTo>
                <a:cubicBezTo>
                  <a:pt x="2417904" y="4272397"/>
                  <a:pt x="2391471" y="4251911"/>
                  <a:pt x="2364403" y="4251744"/>
                </a:cubicBezTo>
                <a:close/>
                <a:moveTo>
                  <a:pt x="1795297" y="3541855"/>
                </a:moveTo>
                <a:cubicBezTo>
                  <a:pt x="1743671" y="3541507"/>
                  <a:pt x="1722954" y="3605129"/>
                  <a:pt x="1755753" y="3635631"/>
                </a:cubicBezTo>
                <a:cubicBezTo>
                  <a:pt x="1796144" y="3673244"/>
                  <a:pt x="1851459" y="3640019"/>
                  <a:pt x="1849992" y="3597292"/>
                </a:cubicBezTo>
                <a:cubicBezTo>
                  <a:pt x="1848797" y="3562507"/>
                  <a:pt x="1822365" y="3542036"/>
                  <a:pt x="1795297" y="3541855"/>
                </a:cubicBezTo>
                <a:close/>
                <a:moveTo>
                  <a:pt x="1785982" y="4954038"/>
                </a:moveTo>
                <a:cubicBezTo>
                  <a:pt x="1734326" y="4953690"/>
                  <a:pt x="1713654" y="5017312"/>
                  <a:pt x="1746438" y="5047815"/>
                </a:cubicBezTo>
                <a:cubicBezTo>
                  <a:pt x="1786844" y="5085413"/>
                  <a:pt x="1842174" y="5052172"/>
                  <a:pt x="1840677" y="5009475"/>
                </a:cubicBezTo>
                <a:cubicBezTo>
                  <a:pt x="1839467" y="4974691"/>
                  <a:pt x="1813034" y="4954220"/>
                  <a:pt x="1785982" y="4954038"/>
                </a:cubicBezTo>
                <a:close/>
                <a:moveTo>
                  <a:pt x="1799954" y="2835763"/>
                </a:moveTo>
                <a:cubicBezTo>
                  <a:pt x="1748313" y="2835415"/>
                  <a:pt x="1727627" y="2899052"/>
                  <a:pt x="1760411" y="2929539"/>
                </a:cubicBezTo>
                <a:cubicBezTo>
                  <a:pt x="1800771" y="2967108"/>
                  <a:pt x="1856116" y="2934033"/>
                  <a:pt x="1854649" y="2891200"/>
                </a:cubicBezTo>
                <a:cubicBezTo>
                  <a:pt x="1853455" y="2856401"/>
                  <a:pt x="1827022" y="2835929"/>
                  <a:pt x="1799954" y="2835763"/>
                </a:cubicBezTo>
                <a:close/>
                <a:moveTo>
                  <a:pt x="1244820" y="7583"/>
                </a:moveTo>
                <a:cubicBezTo>
                  <a:pt x="1193179" y="7235"/>
                  <a:pt x="1172478" y="70857"/>
                  <a:pt x="1205277" y="101360"/>
                </a:cubicBezTo>
                <a:cubicBezTo>
                  <a:pt x="1245380" y="138686"/>
                  <a:pt x="1300997" y="106126"/>
                  <a:pt x="1299516" y="63035"/>
                </a:cubicBezTo>
                <a:cubicBezTo>
                  <a:pt x="1298306" y="28236"/>
                  <a:pt x="1271873" y="7765"/>
                  <a:pt x="1244820" y="7583"/>
                </a:cubicBezTo>
                <a:close/>
                <a:moveTo>
                  <a:pt x="2938182" y="4255527"/>
                </a:moveTo>
                <a:cubicBezTo>
                  <a:pt x="2886526" y="4255179"/>
                  <a:pt x="2865855" y="4318801"/>
                  <a:pt x="2898624" y="4349303"/>
                </a:cubicBezTo>
                <a:cubicBezTo>
                  <a:pt x="2938984" y="4386871"/>
                  <a:pt x="2994359" y="4353782"/>
                  <a:pt x="2992862" y="4310978"/>
                </a:cubicBezTo>
                <a:cubicBezTo>
                  <a:pt x="2991683" y="4276179"/>
                  <a:pt x="2965250" y="4255708"/>
                  <a:pt x="2938182" y="4255527"/>
                </a:cubicBezTo>
                <a:close/>
                <a:moveTo>
                  <a:pt x="2928867" y="5667710"/>
                </a:moveTo>
                <a:cubicBezTo>
                  <a:pt x="2877287" y="5667362"/>
                  <a:pt x="2856495" y="5730954"/>
                  <a:pt x="2889309" y="5761487"/>
                </a:cubicBezTo>
                <a:cubicBezTo>
                  <a:pt x="2929699" y="5799069"/>
                  <a:pt x="2985014" y="5765934"/>
                  <a:pt x="2983563" y="5723162"/>
                </a:cubicBezTo>
                <a:cubicBezTo>
                  <a:pt x="2982353" y="5688363"/>
                  <a:pt x="2955935" y="5667892"/>
                  <a:pt x="2928867" y="5667710"/>
                </a:cubicBezTo>
                <a:close/>
                <a:moveTo>
                  <a:pt x="2942840" y="3549435"/>
                </a:moveTo>
                <a:cubicBezTo>
                  <a:pt x="2891184" y="3549087"/>
                  <a:pt x="2870528" y="3612724"/>
                  <a:pt x="2903296" y="3643211"/>
                </a:cubicBezTo>
                <a:cubicBezTo>
                  <a:pt x="2943702" y="3680810"/>
                  <a:pt x="2999032" y="3647569"/>
                  <a:pt x="2997535" y="3604887"/>
                </a:cubicBezTo>
                <a:cubicBezTo>
                  <a:pt x="2996340" y="3570088"/>
                  <a:pt x="2969908" y="3549617"/>
                  <a:pt x="2942840" y="3549435"/>
                </a:cubicBezTo>
                <a:close/>
                <a:moveTo>
                  <a:pt x="2933525" y="4961619"/>
                </a:moveTo>
                <a:cubicBezTo>
                  <a:pt x="2881884" y="4961270"/>
                  <a:pt x="2861198" y="5024892"/>
                  <a:pt x="2893981" y="5055395"/>
                </a:cubicBezTo>
                <a:cubicBezTo>
                  <a:pt x="2934341" y="5092963"/>
                  <a:pt x="2989687" y="5059889"/>
                  <a:pt x="2988220" y="5017055"/>
                </a:cubicBezTo>
                <a:cubicBezTo>
                  <a:pt x="2987025" y="4982271"/>
                  <a:pt x="2960593" y="4961800"/>
                  <a:pt x="2933525" y="4961619"/>
                </a:cubicBezTo>
                <a:close/>
                <a:moveTo>
                  <a:pt x="2961470" y="725053"/>
                </a:moveTo>
                <a:cubicBezTo>
                  <a:pt x="2909723" y="724705"/>
                  <a:pt x="2889218" y="788387"/>
                  <a:pt x="2921926" y="818829"/>
                </a:cubicBezTo>
                <a:cubicBezTo>
                  <a:pt x="2962301" y="856412"/>
                  <a:pt x="3017662" y="823247"/>
                  <a:pt x="3016165" y="780490"/>
                </a:cubicBezTo>
                <a:cubicBezTo>
                  <a:pt x="3014971" y="745705"/>
                  <a:pt x="2988538" y="725234"/>
                  <a:pt x="2961470" y="725053"/>
                </a:cubicBezTo>
                <a:close/>
                <a:moveTo>
                  <a:pt x="2952155" y="2137236"/>
                </a:moveTo>
                <a:cubicBezTo>
                  <a:pt x="2900469" y="2136888"/>
                  <a:pt x="2879843" y="2200541"/>
                  <a:pt x="2912612" y="2231013"/>
                </a:cubicBezTo>
                <a:cubicBezTo>
                  <a:pt x="2952971" y="2268581"/>
                  <a:pt x="3008317" y="2235506"/>
                  <a:pt x="3006850" y="2192688"/>
                </a:cubicBezTo>
                <a:cubicBezTo>
                  <a:pt x="3005656" y="2157889"/>
                  <a:pt x="2979223" y="2137418"/>
                  <a:pt x="2952155" y="2137236"/>
                </a:cubicBezTo>
                <a:close/>
                <a:moveTo>
                  <a:pt x="2947497" y="2843343"/>
                </a:moveTo>
                <a:cubicBezTo>
                  <a:pt x="2895932" y="2842995"/>
                  <a:pt x="2875109" y="2906557"/>
                  <a:pt x="2907939" y="2937120"/>
                </a:cubicBezTo>
                <a:cubicBezTo>
                  <a:pt x="2948087" y="2974491"/>
                  <a:pt x="3003659" y="2941840"/>
                  <a:pt x="3002193" y="2898780"/>
                </a:cubicBezTo>
                <a:cubicBezTo>
                  <a:pt x="3000983" y="2863920"/>
                  <a:pt x="2974338" y="2843510"/>
                  <a:pt x="2947497" y="2843343"/>
                </a:cubicBezTo>
                <a:close/>
                <a:moveTo>
                  <a:pt x="2392363" y="15163"/>
                </a:moveTo>
                <a:cubicBezTo>
                  <a:pt x="2340723" y="14816"/>
                  <a:pt x="2320036" y="78438"/>
                  <a:pt x="2352805" y="108940"/>
                </a:cubicBezTo>
                <a:cubicBezTo>
                  <a:pt x="2393150" y="146493"/>
                  <a:pt x="2448540" y="113449"/>
                  <a:pt x="2447043" y="70615"/>
                </a:cubicBezTo>
                <a:cubicBezTo>
                  <a:pt x="2445864" y="35816"/>
                  <a:pt x="2419431" y="15345"/>
                  <a:pt x="2392363" y="15163"/>
                </a:cubicBezTo>
                <a:close/>
                <a:moveTo>
                  <a:pt x="2378391" y="2133454"/>
                </a:moveTo>
                <a:cubicBezTo>
                  <a:pt x="2326750" y="2133106"/>
                  <a:pt x="2306064" y="2196743"/>
                  <a:pt x="2338847" y="2227230"/>
                </a:cubicBezTo>
                <a:cubicBezTo>
                  <a:pt x="2379207" y="2264798"/>
                  <a:pt x="2434553" y="2231724"/>
                  <a:pt x="2433086" y="2188890"/>
                </a:cubicBezTo>
                <a:cubicBezTo>
                  <a:pt x="2431876" y="2154106"/>
                  <a:pt x="2405444" y="2133635"/>
                  <a:pt x="2378391" y="2133454"/>
                </a:cubicBezTo>
                <a:close/>
                <a:moveTo>
                  <a:pt x="2924210" y="6373817"/>
                </a:moveTo>
                <a:cubicBezTo>
                  <a:pt x="2872554" y="6373469"/>
                  <a:pt x="2851883" y="6437091"/>
                  <a:pt x="2884651" y="6467593"/>
                </a:cubicBezTo>
                <a:cubicBezTo>
                  <a:pt x="2925011" y="6505161"/>
                  <a:pt x="2980387" y="6472087"/>
                  <a:pt x="2978890" y="6429253"/>
                </a:cubicBezTo>
                <a:cubicBezTo>
                  <a:pt x="2977695" y="6394470"/>
                  <a:pt x="2951263" y="6373999"/>
                  <a:pt x="2924210" y="6373817"/>
                </a:cubicBezTo>
                <a:close/>
                <a:moveTo>
                  <a:pt x="2383048" y="1427347"/>
                </a:moveTo>
                <a:cubicBezTo>
                  <a:pt x="2331407" y="1427014"/>
                  <a:pt x="2310721" y="1490621"/>
                  <a:pt x="2343505" y="1521139"/>
                </a:cubicBezTo>
                <a:cubicBezTo>
                  <a:pt x="2383880" y="1558722"/>
                  <a:pt x="2439241" y="1525556"/>
                  <a:pt x="2437744" y="1482814"/>
                </a:cubicBezTo>
                <a:cubicBezTo>
                  <a:pt x="2436534" y="1448015"/>
                  <a:pt x="2410101" y="1427528"/>
                  <a:pt x="2383048" y="1427347"/>
                </a:cubicBezTo>
                <a:close/>
                <a:moveTo>
                  <a:pt x="2373733" y="2839546"/>
                </a:moveTo>
                <a:cubicBezTo>
                  <a:pt x="2322108" y="2839197"/>
                  <a:pt x="2301391" y="2902820"/>
                  <a:pt x="2334175" y="2933322"/>
                </a:cubicBezTo>
                <a:cubicBezTo>
                  <a:pt x="2374535" y="2970890"/>
                  <a:pt x="2429880" y="2937816"/>
                  <a:pt x="2428414" y="2894982"/>
                </a:cubicBezTo>
                <a:cubicBezTo>
                  <a:pt x="2427219" y="2860198"/>
                  <a:pt x="2400786" y="2839727"/>
                  <a:pt x="2373733" y="2839546"/>
                </a:cubicBezTo>
                <a:close/>
                <a:moveTo>
                  <a:pt x="2369061" y="3545637"/>
                </a:moveTo>
                <a:cubicBezTo>
                  <a:pt x="2317481" y="3545289"/>
                  <a:pt x="2296688" y="3608866"/>
                  <a:pt x="2329502" y="3639414"/>
                </a:cubicBezTo>
                <a:cubicBezTo>
                  <a:pt x="2369650" y="3676785"/>
                  <a:pt x="2425223" y="3644134"/>
                  <a:pt x="2423756" y="3601074"/>
                </a:cubicBezTo>
                <a:cubicBezTo>
                  <a:pt x="2422561" y="3566290"/>
                  <a:pt x="2396128" y="3545819"/>
                  <a:pt x="2369061" y="3545637"/>
                </a:cubicBezTo>
                <a:close/>
                <a:moveTo>
                  <a:pt x="2387706" y="721255"/>
                </a:moveTo>
                <a:cubicBezTo>
                  <a:pt x="2335929" y="720907"/>
                  <a:pt x="2315469" y="784620"/>
                  <a:pt x="2348162" y="815032"/>
                </a:cubicBezTo>
                <a:cubicBezTo>
                  <a:pt x="2388537" y="852615"/>
                  <a:pt x="2443898" y="819450"/>
                  <a:pt x="2442401" y="776692"/>
                </a:cubicBezTo>
                <a:cubicBezTo>
                  <a:pt x="2441206" y="741968"/>
                  <a:pt x="2414834" y="721437"/>
                  <a:pt x="2387706" y="721255"/>
                </a:cubicBezTo>
                <a:close/>
                <a:moveTo>
                  <a:pt x="2956812" y="1431145"/>
                </a:moveTo>
                <a:cubicBezTo>
                  <a:pt x="2905202" y="1430812"/>
                  <a:pt x="2884455" y="1494403"/>
                  <a:pt x="2917269" y="1524921"/>
                </a:cubicBezTo>
                <a:cubicBezTo>
                  <a:pt x="2957644" y="1562504"/>
                  <a:pt x="3013005" y="1529354"/>
                  <a:pt x="3011508" y="1486581"/>
                </a:cubicBezTo>
                <a:cubicBezTo>
                  <a:pt x="3010313" y="1451797"/>
                  <a:pt x="2983880" y="1431326"/>
                  <a:pt x="2956812" y="1431145"/>
                </a:cubicBezTo>
                <a:close/>
                <a:moveTo>
                  <a:pt x="87947" y="1412202"/>
                </a:moveTo>
                <a:cubicBezTo>
                  <a:pt x="36291" y="1411854"/>
                  <a:pt x="15620" y="1475491"/>
                  <a:pt x="48404" y="1505978"/>
                </a:cubicBezTo>
                <a:cubicBezTo>
                  <a:pt x="88764" y="1543546"/>
                  <a:pt x="144109" y="1510472"/>
                  <a:pt x="142642" y="1467654"/>
                </a:cubicBezTo>
                <a:cubicBezTo>
                  <a:pt x="141433" y="1432854"/>
                  <a:pt x="115015" y="1412368"/>
                  <a:pt x="87947" y="1412202"/>
                </a:cubicBezTo>
                <a:close/>
                <a:moveTo>
                  <a:pt x="638423" y="4946458"/>
                </a:moveTo>
                <a:cubicBezTo>
                  <a:pt x="586858" y="4946110"/>
                  <a:pt x="566036" y="5009672"/>
                  <a:pt x="598865" y="5040234"/>
                </a:cubicBezTo>
                <a:cubicBezTo>
                  <a:pt x="639013" y="5077606"/>
                  <a:pt x="694586" y="5044955"/>
                  <a:pt x="693119" y="5001895"/>
                </a:cubicBezTo>
                <a:cubicBezTo>
                  <a:pt x="691909" y="4967110"/>
                  <a:pt x="665491" y="4946639"/>
                  <a:pt x="638423" y="4946458"/>
                </a:cubicBezTo>
                <a:close/>
                <a:moveTo>
                  <a:pt x="92604" y="706095"/>
                </a:moveTo>
                <a:cubicBezTo>
                  <a:pt x="40858" y="705747"/>
                  <a:pt x="20353" y="769429"/>
                  <a:pt x="53061" y="799871"/>
                </a:cubicBezTo>
                <a:cubicBezTo>
                  <a:pt x="93421" y="837439"/>
                  <a:pt x="148767" y="804365"/>
                  <a:pt x="147300" y="761532"/>
                </a:cubicBezTo>
                <a:cubicBezTo>
                  <a:pt x="146105" y="726747"/>
                  <a:pt x="119672" y="706276"/>
                  <a:pt x="92604" y="706095"/>
                </a:cubicBezTo>
                <a:close/>
                <a:moveTo>
                  <a:pt x="83289" y="2118293"/>
                </a:moveTo>
                <a:cubicBezTo>
                  <a:pt x="31860" y="2117961"/>
                  <a:pt x="10811" y="2181431"/>
                  <a:pt x="43731" y="2212070"/>
                </a:cubicBezTo>
                <a:cubicBezTo>
                  <a:pt x="84091" y="2249638"/>
                  <a:pt x="139452" y="2216564"/>
                  <a:pt x="137985" y="2173745"/>
                </a:cubicBezTo>
                <a:cubicBezTo>
                  <a:pt x="136775" y="2138870"/>
                  <a:pt x="110131" y="2118475"/>
                  <a:pt x="83289" y="2118293"/>
                </a:cubicBezTo>
                <a:close/>
                <a:moveTo>
                  <a:pt x="633766" y="5652550"/>
                </a:moveTo>
                <a:cubicBezTo>
                  <a:pt x="582019" y="5652202"/>
                  <a:pt x="561514" y="5715884"/>
                  <a:pt x="594223" y="5746326"/>
                </a:cubicBezTo>
                <a:cubicBezTo>
                  <a:pt x="634628" y="5783925"/>
                  <a:pt x="689958" y="5750683"/>
                  <a:pt x="688461" y="5707986"/>
                </a:cubicBezTo>
                <a:cubicBezTo>
                  <a:pt x="687267" y="5673202"/>
                  <a:pt x="660834" y="5652731"/>
                  <a:pt x="633766" y="5652550"/>
                </a:cubicBezTo>
                <a:close/>
                <a:moveTo>
                  <a:pt x="629108" y="6358657"/>
                </a:moveTo>
                <a:cubicBezTo>
                  <a:pt x="577332" y="6358308"/>
                  <a:pt x="556872" y="6422021"/>
                  <a:pt x="589565" y="6452433"/>
                </a:cubicBezTo>
                <a:cubicBezTo>
                  <a:pt x="629940" y="6490016"/>
                  <a:pt x="685301" y="6456896"/>
                  <a:pt x="683804" y="6414093"/>
                </a:cubicBezTo>
                <a:cubicBezTo>
                  <a:pt x="682609" y="6379309"/>
                  <a:pt x="656176" y="6358838"/>
                  <a:pt x="629108" y="6358657"/>
                </a:cubicBezTo>
                <a:close/>
                <a:moveTo>
                  <a:pt x="58233" y="15875"/>
                </a:moveTo>
                <a:cubicBezTo>
                  <a:pt x="24874" y="46468"/>
                  <a:pt x="45183" y="109833"/>
                  <a:pt x="96536" y="110165"/>
                </a:cubicBezTo>
                <a:cubicBezTo>
                  <a:pt x="148298" y="110513"/>
                  <a:pt x="168773" y="46816"/>
                  <a:pt x="136079" y="16389"/>
                </a:cubicBezTo>
                <a:cubicBezTo>
                  <a:pt x="111144" y="-6821"/>
                  <a:pt x="78269" y="-3900"/>
                  <a:pt x="58233" y="15875"/>
                </a:cubicBezTo>
                <a:close/>
                <a:moveTo>
                  <a:pt x="78632" y="2824385"/>
                </a:moveTo>
                <a:cubicBezTo>
                  <a:pt x="26976" y="2824037"/>
                  <a:pt x="6305" y="2887659"/>
                  <a:pt x="39089" y="2918162"/>
                </a:cubicBezTo>
                <a:cubicBezTo>
                  <a:pt x="79464" y="2955745"/>
                  <a:pt x="134824" y="2922580"/>
                  <a:pt x="133327" y="2879822"/>
                </a:cubicBezTo>
                <a:cubicBezTo>
                  <a:pt x="132133" y="2845098"/>
                  <a:pt x="105760" y="2824567"/>
                  <a:pt x="78632" y="2824385"/>
                </a:cubicBezTo>
                <a:close/>
                <a:moveTo>
                  <a:pt x="59987" y="5648767"/>
                </a:moveTo>
                <a:cubicBezTo>
                  <a:pt x="8407" y="5648419"/>
                  <a:pt x="-12386" y="5711996"/>
                  <a:pt x="20444" y="5742544"/>
                </a:cubicBezTo>
                <a:cubicBezTo>
                  <a:pt x="60592" y="5779915"/>
                  <a:pt x="116164" y="5747264"/>
                  <a:pt x="114697" y="5704219"/>
                </a:cubicBezTo>
                <a:cubicBezTo>
                  <a:pt x="113488" y="5669405"/>
                  <a:pt x="87070" y="5648949"/>
                  <a:pt x="59987" y="5648767"/>
                </a:cubicBezTo>
                <a:close/>
                <a:moveTo>
                  <a:pt x="73974" y="3530477"/>
                </a:moveTo>
                <a:cubicBezTo>
                  <a:pt x="22304" y="3530129"/>
                  <a:pt x="1662" y="3593766"/>
                  <a:pt x="34416" y="3624253"/>
                </a:cubicBezTo>
                <a:cubicBezTo>
                  <a:pt x="74821" y="3661852"/>
                  <a:pt x="130152" y="3628610"/>
                  <a:pt x="128655" y="3585929"/>
                </a:cubicBezTo>
                <a:cubicBezTo>
                  <a:pt x="127475" y="3551130"/>
                  <a:pt x="101027" y="3530658"/>
                  <a:pt x="73974" y="3530477"/>
                </a:cubicBezTo>
                <a:close/>
                <a:moveTo>
                  <a:pt x="6408046" y="151879"/>
                </a:moveTo>
                <a:cubicBezTo>
                  <a:pt x="6459747" y="152212"/>
                  <a:pt x="6480328" y="88560"/>
                  <a:pt x="6447604" y="58103"/>
                </a:cubicBezTo>
                <a:cubicBezTo>
                  <a:pt x="6407426" y="20716"/>
                  <a:pt x="6352020" y="53276"/>
                  <a:pt x="6353351" y="96442"/>
                </a:cubicBezTo>
                <a:cubicBezTo>
                  <a:pt x="6354681" y="131363"/>
                  <a:pt x="6381159" y="151698"/>
                  <a:pt x="6408046" y="151879"/>
                </a:cubicBezTo>
                <a:close/>
                <a:moveTo>
                  <a:pt x="55329" y="6354859"/>
                </a:moveTo>
                <a:cubicBezTo>
                  <a:pt x="3583" y="6354511"/>
                  <a:pt x="-16922" y="6418194"/>
                  <a:pt x="15786" y="6448635"/>
                </a:cubicBezTo>
                <a:cubicBezTo>
                  <a:pt x="55934" y="6486007"/>
                  <a:pt x="111371" y="6453462"/>
                  <a:pt x="110025" y="6410296"/>
                </a:cubicBezTo>
                <a:cubicBezTo>
                  <a:pt x="108694" y="6375376"/>
                  <a:pt x="82216" y="6355040"/>
                  <a:pt x="55329" y="6354859"/>
                </a:cubicBezTo>
                <a:close/>
                <a:moveTo>
                  <a:pt x="1235505" y="1419782"/>
                </a:moveTo>
                <a:cubicBezTo>
                  <a:pt x="1183849" y="1419434"/>
                  <a:pt x="1163178" y="1483056"/>
                  <a:pt x="1195947" y="1513558"/>
                </a:cubicBezTo>
                <a:cubicBezTo>
                  <a:pt x="1236307" y="1551126"/>
                  <a:pt x="1291682" y="1518052"/>
                  <a:pt x="1290185" y="1475219"/>
                </a:cubicBezTo>
                <a:cubicBezTo>
                  <a:pt x="1288991" y="1440435"/>
                  <a:pt x="1262558" y="1419948"/>
                  <a:pt x="1235505" y="1419782"/>
                </a:cubicBezTo>
                <a:close/>
                <a:moveTo>
                  <a:pt x="69317" y="4236584"/>
                </a:moveTo>
                <a:cubicBezTo>
                  <a:pt x="17676" y="4236236"/>
                  <a:pt x="-3025" y="4299858"/>
                  <a:pt x="29774" y="4330360"/>
                </a:cubicBezTo>
                <a:cubicBezTo>
                  <a:pt x="70134" y="4367928"/>
                  <a:pt x="125479" y="4334854"/>
                  <a:pt x="124012" y="4292021"/>
                </a:cubicBezTo>
                <a:cubicBezTo>
                  <a:pt x="122803" y="4257236"/>
                  <a:pt x="96370" y="4236750"/>
                  <a:pt x="69317" y="4236584"/>
                </a:cubicBezTo>
                <a:close/>
                <a:moveTo>
                  <a:pt x="64659" y="4942675"/>
                </a:moveTo>
                <a:cubicBezTo>
                  <a:pt x="12973" y="4942327"/>
                  <a:pt x="-7653" y="5005980"/>
                  <a:pt x="25116" y="5036452"/>
                </a:cubicBezTo>
                <a:cubicBezTo>
                  <a:pt x="65476" y="5074020"/>
                  <a:pt x="120822" y="5040945"/>
                  <a:pt x="119355" y="4998127"/>
                </a:cubicBezTo>
                <a:cubicBezTo>
                  <a:pt x="118145" y="4963328"/>
                  <a:pt x="91712" y="4942857"/>
                  <a:pt x="64659" y="4942675"/>
                </a:cubicBezTo>
                <a:close/>
                <a:moveTo>
                  <a:pt x="1202888" y="6362439"/>
                </a:moveTo>
                <a:cubicBezTo>
                  <a:pt x="1151232" y="6362091"/>
                  <a:pt x="1130575" y="6425728"/>
                  <a:pt x="1163344" y="6456215"/>
                </a:cubicBezTo>
                <a:cubicBezTo>
                  <a:pt x="1203704" y="6493784"/>
                  <a:pt x="1259050" y="6460709"/>
                  <a:pt x="1257583" y="6417891"/>
                </a:cubicBezTo>
                <a:cubicBezTo>
                  <a:pt x="1256373" y="6383092"/>
                  <a:pt x="1229940" y="6362621"/>
                  <a:pt x="1202888" y="6362439"/>
                </a:cubicBezTo>
                <a:close/>
                <a:moveTo>
                  <a:pt x="1216860" y="4244149"/>
                </a:moveTo>
                <a:cubicBezTo>
                  <a:pt x="1165295" y="4243816"/>
                  <a:pt x="1144472" y="4307363"/>
                  <a:pt x="1177302" y="4337925"/>
                </a:cubicBezTo>
                <a:cubicBezTo>
                  <a:pt x="1217662" y="4375493"/>
                  <a:pt x="1273022" y="4342419"/>
                  <a:pt x="1271555" y="4299586"/>
                </a:cubicBezTo>
                <a:cubicBezTo>
                  <a:pt x="1270346" y="4264817"/>
                  <a:pt x="1243928" y="4244330"/>
                  <a:pt x="1216860" y="4244149"/>
                </a:cubicBezTo>
                <a:close/>
                <a:moveTo>
                  <a:pt x="1207545" y="5656347"/>
                </a:moveTo>
                <a:cubicBezTo>
                  <a:pt x="1155889" y="5655999"/>
                  <a:pt x="1135218" y="5719622"/>
                  <a:pt x="1167987" y="5750124"/>
                </a:cubicBezTo>
                <a:cubicBezTo>
                  <a:pt x="1208362" y="5787707"/>
                  <a:pt x="1263722" y="5754587"/>
                  <a:pt x="1262225" y="5711784"/>
                </a:cubicBezTo>
                <a:cubicBezTo>
                  <a:pt x="1261046" y="5677000"/>
                  <a:pt x="1234598" y="5656529"/>
                  <a:pt x="1207545" y="5656347"/>
                </a:cubicBezTo>
                <a:close/>
                <a:moveTo>
                  <a:pt x="1212203" y="4950256"/>
                </a:moveTo>
                <a:cubicBezTo>
                  <a:pt x="1160426" y="4949908"/>
                  <a:pt x="1139966" y="5013620"/>
                  <a:pt x="1172659" y="5044032"/>
                </a:cubicBezTo>
                <a:cubicBezTo>
                  <a:pt x="1213065" y="5081630"/>
                  <a:pt x="1268395" y="5048389"/>
                  <a:pt x="1266898" y="5005708"/>
                </a:cubicBezTo>
                <a:cubicBezTo>
                  <a:pt x="1265703" y="4970969"/>
                  <a:pt x="1239331" y="4950437"/>
                  <a:pt x="1212203" y="4950256"/>
                </a:cubicBezTo>
                <a:close/>
                <a:moveTo>
                  <a:pt x="1230833" y="2125874"/>
                </a:moveTo>
                <a:cubicBezTo>
                  <a:pt x="1179177" y="2125526"/>
                  <a:pt x="1158505" y="2189148"/>
                  <a:pt x="1191289" y="2219650"/>
                </a:cubicBezTo>
                <a:cubicBezTo>
                  <a:pt x="1231695" y="2257248"/>
                  <a:pt x="1287025" y="2224007"/>
                  <a:pt x="1285528" y="2181310"/>
                </a:cubicBezTo>
                <a:cubicBezTo>
                  <a:pt x="1284333" y="2146587"/>
                  <a:pt x="1257961" y="2126055"/>
                  <a:pt x="1230833" y="2125874"/>
                </a:cubicBezTo>
                <a:close/>
                <a:moveTo>
                  <a:pt x="1226175" y="2831965"/>
                </a:moveTo>
                <a:cubicBezTo>
                  <a:pt x="1174534" y="2831617"/>
                  <a:pt x="1153848" y="2895240"/>
                  <a:pt x="1186632" y="2925742"/>
                </a:cubicBezTo>
                <a:cubicBezTo>
                  <a:pt x="1227007" y="2963325"/>
                  <a:pt x="1282367" y="2930205"/>
                  <a:pt x="1280870" y="2887417"/>
                </a:cubicBezTo>
                <a:cubicBezTo>
                  <a:pt x="1279676" y="2852618"/>
                  <a:pt x="1253243" y="2832147"/>
                  <a:pt x="1226175" y="2831965"/>
                </a:cubicBezTo>
                <a:close/>
                <a:moveTo>
                  <a:pt x="1221518" y="3538057"/>
                </a:moveTo>
                <a:cubicBezTo>
                  <a:pt x="1169877" y="3537709"/>
                  <a:pt x="1149190" y="3601346"/>
                  <a:pt x="1181974" y="3631833"/>
                </a:cubicBezTo>
                <a:cubicBezTo>
                  <a:pt x="1222334" y="3669401"/>
                  <a:pt x="1277680" y="3636327"/>
                  <a:pt x="1276213" y="3593509"/>
                </a:cubicBezTo>
                <a:cubicBezTo>
                  <a:pt x="1275018" y="3558709"/>
                  <a:pt x="1248585" y="3538238"/>
                  <a:pt x="1221518" y="3538057"/>
                </a:cubicBezTo>
                <a:close/>
                <a:moveTo>
                  <a:pt x="643081" y="4240366"/>
                </a:moveTo>
                <a:cubicBezTo>
                  <a:pt x="591440" y="4240018"/>
                  <a:pt x="570754" y="4303656"/>
                  <a:pt x="603523" y="4334143"/>
                </a:cubicBezTo>
                <a:cubicBezTo>
                  <a:pt x="643882" y="4371711"/>
                  <a:pt x="699228" y="4338636"/>
                  <a:pt x="697761" y="4295818"/>
                </a:cubicBezTo>
                <a:cubicBezTo>
                  <a:pt x="696582" y="4261019"/>
                  <a:pt x="670149" y="4240548"/>
                  <a:pt x="643081" y="4240366"/>
                </a:cubicBezTo>
                <a:close/>
                <a:moveTo>
                  <a:pt x="652396" y="2828183"/>
                </a:moveTo>
                <a:cubicBezTo>
                  <a:pt x="600619" y="2827835"/>
                  <a:pt x="580159" y="2891548"/>
                  <a:pt x="612853" y="2921959"/>
                </a:cubicBezTo>
                <a:cubicBezTo>
                  <a:pt x="653258" y="2959557"/>
                  <a:pt x="708588" y="2926317"/>
                  <a:pt x="707091" y="2883620"/>
                </a:cubicBezTo>
                <a:cubicBezTo>
                  <a:pt x="705897" y="2848835"/>
                  <a:pt x="679464" y="2828349"/>
                  <a:pt x="652396" y="2828183"/>
                </a:cubicBezTo>
                <a:close/>
                <a:moveTo>
                  <a:pt x="647738" y="3534275"/>
                </a:moveTo>
                <a:cubicBezTo>
                  <a:pt x="596098" y="3533926"/>
                  <a:pt x="575411" y="3597549"/>
                  <a:pt x="608195" y="3628051"/>
                </a:cubicBezTo>
                <a:cubicBezTo>
                  <a:pt x="648570" y="3665634"/>
                  <a:pt x="703931" y="3632514"/>
                  <a:pt x="702434" y="3589711"/>
                </a:cubicBezTo>
                <a:cubicBezTo>
                  <a:pt x="701239" y="3554927"/>
                  <a:pt x="674806" y="3534456"/>
                  <a:pt x="647738" y="3534275"/>
                </a:cubicBezTo>
                <a:close/>
                <a:moveTo>
                  <a:pt x="657069" y="2122076"/>
                </a:moveTo>
                <a:cubicBezTo>
                  <a:pt x="605292" y="2121728"/>
                  <a:pt x="584832" y="2185441"/>
                  <a:pt x="617525" y="2215852"/>
                </a:cubicBezTo>
                <a:cubicBezTo>
                  <a:pt x="657931" y="2253451"/>
                  <a:pt x="713261" y="2220210"/>
                  <a:pt x="711764" y="2177513"/>
                </a:cubicBezTo>
                <a:cubicBezTo>
                  <a:pt x="710554" y="2142789"/>
                  <a:pt x="684182" y="2122258"/>
                  <a:pt x="657069" y="2122076"/>
                </a:cubicBezTo>
                <a:close/>
                <a:moveTo>
                  <a:pt x="661726" y="1415984"/>
                </a:moveTo>
                <a:cubicBezTo>
                  <a:pt x="610085" y="1415636"/>
                  <a:pt x="589399" y="1479258"/>
                  <a:pt x="622168" y="1509761"/>
                </a:cubicBezTo>
                <a:cubicBezTo>
                  <a:pt x="662558" y="1547344"/>
                  <a:pt x="717873" y="1514209"/>
                  <a:pt x="716421" y="1471421"/>
                </a:cubicBezTo>
                <a:cubicBezTo>
                  <a:pt x="715212" y="1436637"/>
                  <a:pt x="688779" y="1416166"/>
                  <a:pt x="661726" y="1415984"/>
                </a:cubicBezTo>
                <a:close/>
                <a:moveTo>
                  <a:pt x="671041" y="3801"/>
                </a:moveTo>
                <a:cubicBezTo>
                  <a:pt x="619385" y="3453"/>
                  <a:pt x="598714" y="67075"/>
                  <a:pt x="631498" y="97577"/>
                </a:cubicBezTo>
                <a:cubicBezTo>
                  <a:pt x="671858" y="135145"/>
                  <a:pt x="727203" y="102071"/>
                  <a:pt x="725736" y="59238"/>
                </a:cubicBezTo>
                <a:cubicBezTo>
                  <a:pt x="724542" y="24453"/>
                  <a:pt x="698109" y="3967"/>
                  <a:pt x="671041" y="3801"/>
                </a:cubicBezTo>
                <a:close/>
                <a:moveTo>
                  <a:pt x="666384" y="709893"/>
                </a:moveTo>
                <a:cubicBezTo>
                  <a:pt x="614743" y="709545"/>
                  <a:pt x="594041" y="773167"/>
                  <a:pt x="626840" y="803669"/>
                </a:cubicBezTo>
                <a:cubicBezTo>
                  <a:pt x="667200" y="841237"/>
                  <a:pt x="722546" y="808163"/>
                  <a:pt x="721079" y="765344"/>
                </a:cubicBezTo>
                <a:cubicBezTo>
                  <a:pt x="719884" y="730545"/>
                  <a:pt x="693451" y="710074"/>
                  <a:pt x="666384" y="709893"/>
                </a:cubicBezTo>
                <a:close/>
                <a:moveTo>
                  <a:pt x="5811720" y="3568378"/>
                </a:moveTo>
                <a:cubicBezTo>
                  <a:pt x="5760291" y="3568045"/>
                  <a:pt x="5739242" y="3631516"/>
                  <a:pt x="5772162" y="3662154"/>
                </a:cubicBezTo>
                <a:cubicBezTo>
                  <a:pt x="5812521" y="3699722"/>
                  <a:pt x="5867898" y="3666648"/>
                  <a:pt x="5866401" y="3623814"/>
                </a:cubicBezTo>
                <a:cubicBezTo>
                  <a:pt x="5865206" y="3589030"/>
                  <a:pt x="5838773" y="3568559"/>
                  <a:pt x="5811720" y="3568378"/>
                </a:cubicBezTo>
                <a:close/>
                <a:moveTo>
                  <a:pt x="5256571" y="740213"/>
                </a:moveTo>
                <a:cubicBezTo>
                  <a:pt x="5204885" y="739880"/>
                  <a:pt x="5184274" y="803502"/>
                  <a:pt x="5217028" y="833990"/>
                </a:cubicBezTo>
                <a:cubicBezTo>
                  <a:pt x="5257176" y="871361"/>
                  <a:pt x="5312748" y="838710"/>
                  <a:pt x="5311281" y="795665"/>
                </a:cubicBezTo>
                <a:cubicBezTo>
                  <a:pt x="5310057" y="760851"/>
                  <a:pt x="5283639" y="740395"/>
                  <a:pt x="5256571" y="740213"/>
                </a:cubicBezTo>
                <a:close/>
                <a:moveTo>
                  <a:pt x="5261228" y="34122"/>
                </a:moveTo>
                <a:cubicBezTo>
                  <a:pt x="5209558" y="33774"/>
                  <a:pt x="5188917" y="97426"/>
                  <a:pt x="5221685" y="127898"/>
                </a:cubicBezTo>
                <a:cubicBezTo>
                  <a:pt x="5262045" y="165466"/>
                  <a:pt x="5317391" y="132392"/>
                  <a:pt x="5315924" y="89573"/>
                </a:cubicBezTo>
                <a:cubicBezTo>
                  <a:pt x="5314729" y="54774"/>
                  <a:pt x="5288296" y="34288"/>
                  <a:pt x="5261228" y="34122"/>
                </a:cubicBezTo>
                <a:close/>
                <a:moveTo>
                  <a:pt x="5251913" y="1446305"/>
                </a:moveTo>
                <a:cubicBezTo>
                  <a:pt x="5200258" y="1445957"/>
                  <a:pt x="5179586" y="1509579"/>
                  <a:pt x="5212370" y="1540081"/>
                </a:cubicBezTo>
                <a:cubicBezTo>
                  <a:pt x="5252730" y="1577649"/>
                  <a:pt x="5308106" y="1544545"/>
                  <a:pt x="5306609" y="1501742"/>
                </a:cubicBezTo>
                <a:cubicBezTo>
                  <a:pt x="5305415" y="1466958"/>
                  <a:pt x="5278981" y="1446487"/>
                  <a:pt x="5251913" y="1446305"/>
                </a:cubicBezTo>
                <a:close/>
                <a:moveTo>
                  <a:pt x="5247256" y="2152397"/>
                </a:moveTo>
                <a:cubicBezTo>
                  <a:pt x="5195479" y="2152049"/>
                  <a:pt x="5175020" y="2215762"/>
                  <a:pt x="5207713" y="2246173"/>
                </a:cubicBezTo>
                <a:cubicBezTo>
                  <a:pt x="5248088" y="2283756"/>
                  <a:pt x="5303449" y="2250637"/>
                  <a:pt x="5301952" y="2207849"/>
                </a:cubicBezTo>
                <a:cubicBezTo>
                  <a:pt x="5300757" y="2173049"/>
                  <a:pt x="5274324" y="2152578"/>
                  <a:pt x="5247256" y="2152397"/>
                </a:cubicBezTo>
                <a:close/>
                <a:moveTo>
                  <a:pt x="5802390" y="4980576"/>
                </a:moveTo>
                <a:cubicBezTo>
                  <a:pt x="5750734" y="4980228"/>
                  <a:pt x="5730078" y="5043865"/>
                  <a:pt x="5762847" y="5074353"/>
                </a:cubicBezTo>
                <a:cubicBezTo>
                  <a:pt x="5803222" y="5111936"/>
                  <a:pt x="5858583" y="5078816"/>
                  <a:pt x="5857086" y="5036013"/>
                </a:cubicBezTo>
                <a:cubicBezTo>
                  <a:pt x="5855891" y="5001229"/>
                  <a:pt x="5829458" y="4980758"/>
                  <a:pt x="5802390" y="4980576"/>
                </a:cubicBezTo>
                <a:close/>
                <a:moveTo>
                  <a:pt x="5793075" y="6392760"/>
                </a:moveTo>
                <a:cubicBezTo>
                  <a:pt x="5741450" y="6392412"/>
                  <a:pt x="5720733" y="6456034"/>
                  <a:pt x="5753532" y="6486536"/>
                </a:cubicBezTo>
                <a:cubicBezTo>
                  <a:pt x="5793937" y="6524165"/>
                  <a:pt x="5849237" y="6490894"/>
                  <a:pt x="5847771" y="6448212"/>
                </a:cubicBezTo>
                <a:cubicBezTo>
                  <a:pt x="5846576" y="6413412"/>
                  <a:pt x="5820143" y="6392941"/>
                  <a:pt x="5793075" y="6392760"/>
                </a:cubicBezTo>
                <a:close/>
                <a:moveTo>
                  <a:pt x="5797732" y="5686668"/>
                </a:moveTo>
                <a:cubicBezTo>
                  <a:pt x="5746077" y="5686320"/>
                  <a:pt x="5725405" y="5749957"/>
                  <a:pt x="5758189" y="5780444"/>
                </a:cubicBezTo>
                <a:cubicBezTo>
                  <a:pt x="5798549" y="5818013"/>
                  <a:pt x="5853895" y="5784938"/>
                  <a:pt x="5852428" y="5742105"/>
                </a:cubicBezTo>
                <a:cubicBezTo>
                  <a:pt x="5851233" y="5707321"/>
                  <a:pt x="5824801" y="5686850"/>
                  <a:pt x="5797732" y="5686668"/>
                </a:cubicBezTo>
                <a:close/>
                <a:moveTo>
                  <a:pt x="5228611" y="4976779"/>
                </a:moveTo>
                <a:cubicBezTo>
                  <a:pt x="5176865" y="4976431"/>
                  <a:pt x="5156359" y="5040113"/>
                  <a:pt x="5189068" y="5070555"/>
                </a:cubicBezTo>
                <a:cubicBezTo>
                  <a:pt x="5229473" y="5108154"/>
                  <a:pt x="5284804" y="5074912"/>
                  <a:pt x="5283306" y="5032215"/>
                </a:cubicBezTo>
                <a:cubicBezTo>
                  <a:pt x="5282112" y="4997492"/>
                  <a:pt x="5255740" y="4976960"/>
                  <a:pt x="5228611" y="4976779"/>
                </a:cubicBezTo>
                <a:close/>
                <a:moveTo>
                  <a:pt x="5807047" y="4274485"/>
                </a:moveTo>
                <a:cubicBezTo>
                  <a:pt x="5755407" y="4274137"/>
                  <a:pt x="5734720" y="4337759"/>
                  <a:pt x="5767504" y="4368261"/>
                </a:cubicBezTo>
                <a:cubicBezTo>
                  <a:pt x="5807909" y="4405859"/>
                  <a:pt x="5863240" y="4372619"/>
                  <a:pt x="5861743" y="4329921"/>
                </a:cubicBezTo>
                <a:cubicBezTo>
                  <a:pt x="5860548" y="4295182"/>
                  <a:pt x="5834176" y="4274651"/>
                  <a:pt x="5807047" y="4274485"/>
                </a:cubicBezTo>
                <a:close/>
                <a:moveTo>
                  <a:pt x="5223953" y="5682870"/>
                </a:moveTo>
                <a:cubicBezTo>
                  <a:pt x="5172298" y="5682522"/>
                  <a:pt x="5151626" y="5746160"/>
                  <a:pt x="5184410" y="5776647"/>
                </a:cubicBezTo>
                <a:cubicBezTo>
                  <a:pt x="5224785" y="5814230"/>
                  <a:pt x="5280146" y="5781110"/>
                  <a:pt x="5278649" y="5738322"/>
                </a:cubicBezTo>
                <a:cubicBezTo>
                  <a:pt x="5277454" y="5703538"/>
                  <a:pt x="5251021" y="5683052"/>
                  <a:pt x="5223953" y="5682870"/>
                </a:cubicBezTo>
                <a:close/>
                <a:moveTo>
                  <a:pt x="5219296" y="6388977"/>
                </a:moveTo>
                <a:cubicBezTo>
                  <a:pt x="5167640" y="6388629"/>
                  <a:pt x="5146969" y="6452266"/>
                  <a:pt x="5179752" y="6482754"/>
                </a:cubicBezTo>
                <a:cubicBezTo>
                  <a:pt x="5220112" y="6520322"/>
                  <a:pt x="5275458" y="6487247"/>
                  <a:pt x="5273992" y="6444414"/>
                </a:cubicBezTo>
                <a:cubicBezTo>
                  <a:pt x="5272797" y="6409630"/>
                  <a:pt x="5246364" y="6389159"/>
                  <a:pt x="5219296" y="6388977"/>
                </a:cubicBezTo>
                <a:close/>
                <a:moveTo>
                  <a:pt x="5242599" y="2858504"/>
                </a:moveTo>
                <a:cubicBezTo>
                  <a:pt x="5190958" y="2858156"/>
                  <a:pt x="5170271" y="2921778"/>
                  <a:pt x="5203055" y="2952280"/>
                </a:cubicBezTo>
                <a:cubicBezTo>
                  <a:pt x="5243415" y="2989848"/>
                  <a:pt x="5298761" y="2956773"/>
                  <a:pt x="5297294" y="2913940"/>
                </a:cubicBezTo>
                <a:cubicBezTo>
                  <a:pt x="5296099" y="2879156"/>
                  <a:pt x="5269651" y="2858670"/>
                  <a:pt x="5242599" y="2858504"/>
                </a:cubicBezTo>
                <a:close/>
                <a:moveTo>
                  <a:pt x="5233284" y="4270687"/>
                </a:moveTo>
                <a:cubicBezTo>
                  <a:pt x="5181628" y="4270339"/>
                  <a:pt x="5160941" y="4333961"/>
                  <a:pt x="5193725" y="4364463"/>
                </a:cubicBezTo>
                <a:cubicBezTo>
                  <a:pt x="5234085" y="4402031"/>
                  <a:pt x="5289461" y="4368957"/>
                  <a:pt x="5287964" y="4326139"/>
                </a:cubicBezTo>
                <a:cubicBezTo>
                  <a:pt x="5286769" y="4291339"/>
                  <a:pt x="5260336" y="4270868"/>
                  <a:pt x="5233284" y="4270687"/>
                </a:cubicBezTo>
                <a:close/>
                <a:moveTo>
                  <a:pt x="5237941" y="3564595"/>
                </a:moveTo>
                <a:cubicBezTo>
                  <a:pt x="5186361" y="3564262"/>
                  <a:pt x="5165568" y="3627839"/>
                  <a:pt x="5198383" y="3658372"/>
                </a:cubicBezTo>
                <a:cubicBezTo>
                  <a:pt x="5238773" y="3695955"/>
                  <a:pt x="5294088" y="3662820"/>
                  <a:pt x="5292637" y="3620047"/>
                </a:cubicBezTo>
                <a:cubicBezTo>
                  <a:pt x="5291427" y="3585172"/>
                  <a:pt x="5264767" y="3564762"/>
                  <a:pt x="5237941" y="3564595"/>
                </a:cubicBezTo>
                <a:close/>
                <a:moveTo>
                  <a:pt x="5835007" y="37904"/>
                </a:moveTo>
                <a:cubicBezTo>
                  <a:pt x="5783443" y="37556"/>
                  <a:pt x="5762620" y="101118"/>
                  <a:pt x="5795449" y="131680"/>
                </a:cubicBezTo>
                <a:cubicBezTo>
                  <a:pt x="5835809" y="169249"/>
                  <a:pt x="5891170" y="136174"/>
                  <a:pt x="5889703" y="93341"/>
                </a:cubicBezTo>
                <a:cubicBezTo>
                  <a:pt x="5888493" y="58557"/>
                  <a:pt x="5862076" y="38086"/>
                  <a:pt x="5835007" y="37904"/>
                </a:cubicBezTo>
                <a:close/>
                <a:moveTo>
                  <a:pt x="6385484" y="3572175"/>
                </a:moveTo>
                <a:cubicBezTo>
                  <a:pt x="6333707" y="3571827"/>
                  <a:pt x="6313248" y="3635540"/>
                  <a:pt x="6345941" y="3665952"/>
                </a:cubicBezTo>
                <a:cubicBezTo>
                  <a:pt x="6386346" y="3703550"/>
                  <a:pt x="6441677" y="3670309"/>
                  <a:pt x="6440180" y="3627627"/>
                </a:cubicBezTo>
                <a:cubicBezTo>
                  <a:pt x="6438985" y="3592888"/>
                  <a:pt x="6412613" y="3572357"/>
                  <a:pt x="6385484" y="3572175"/>
                </a:cubicBezTo>
                <a:close/>
                <a:moveTo>
                  <a:pt x="6390141" y="2866084"/>
                </a:moveTo>
                <a:cubicBezTo>
                  <a:pt x="6338486" y="2865736"/>
                  <a:pt x="6317814" y="2929358"/>
                  <a:pt x="6350583" y="2959860"/>
                </a:cubicBezTo>
                <a:cubicBezTo>
                  <a:pt x="6390974" y="2997443"/>
                  <a:pt x="6446289" y="2964308"/>
                  <a:pt x="6444837" y="2921521"/>
                </a:cubicBezTo>
                <a:cubicBezTo>
                  <a:pt x="6443627" y="2886736"/>
                  <a:pt x="6417209" y="2866250"/>
                  <a:pt x="6390141" y="2866084"/>
                </a:cubicBezTo>
                <a:close/>
                <a:moveTo>
                  <a:pt x="6380827" y="4278267"/>
                </a:moveTo>
                <a:cubicBezTo>
                  <a:pt x="6329171" y="4277919"/>
                  <a:pt x="6308499" y="4341541"/>
                  <a:pt x="6341283" y="4372044"/>
                </a:cubicBezTo>
                <a:cubicBezTo>
                  <a:pt x="6381689" y="4409642"/>
                  <a:pt x="6437019" y="4376401"/>
                  <a:pt x="6435522" y="4333704"/>
                </a:cubicBezTo>
                <a:cubicBezTo>
                  <a:pt x="6434328" y="4298920"/>
                  <a:pt x="6407895" y="4278449"/>
                  <a:pt x="6380827" y="4278267"/>
                </a:cubicBezTo>
                <a:close/>
                <a:moveTo>
                  <a:pt x="6376169" y="4984359"/>
                </a:moveTo>
                <a:cubicBezTo>
                  <a:pt x="6324528" y="4984011"/>
                  <a:pt x="6303842" y="5047633"/>
                  <a:pt x="6336626" y="5078135"/>
                </a:cubicBezTo>
                <a:cubicBezTo>
                  <a:pt x="6376986" y="5115703"/>
                  <a:pt x="6432331" y="5082629"/>
                  <a:pt x="6430865" y="5039811"/>
                </a:cubicBezTo>
                <a:cubicBezTo>
                  <a:pt x="6429670" y="5005011"/>
                  <a:pt x="6403222" y="4984540"/>
                  <a:pt x="6376169" y="4984359"/>
                </a:cubicBezTo>
                <a:close/>
                <a:moveTo>
                  <a:pt x="6404114" y="747793"/>
                </a:moveTo>
                <a:cubicBezTo>
                  <a:pt x="6352458" y="747445"/>
                  <a:pt x="6331787" y="811068"/>
                  <a:pt x="6364571" y="841570"/>
                </a:cubicBezTo>
                <a:cubicBezTo>
                  <a:pt x="6404946" y="879153"/>
                  <a:pt x="6460307" y="846033"/>
                  <a:pt x="6458809" y="803230"/>
                </a:cubicBezTo>
                <a:cubicBezTo>
                  <a:pt x="6457615" y="768446"/>
                  <a:pt x="6431182" y="747975"/>
                  <a:pt x="6404114" y="747793"/>
                </a:cubicBezTo>
                <a:close/>
                <a:moveTo>
                  <a:pt x="6394799" y="2159977"/>
                </a:moveTo>
                <a:cubicBezTo>
                  <a:pt x="6343158" y="2159629"/>
                  <a:pt x="6322472" y="2223266"/>
                  <a:pt x="6355256" y="2253753"/>
                </a:cubicBezTo>
                <a:cubicBezTo>
                  <a:pt x="6395616" y="2291321"/>
                  <a:pt x="6450961" y="2258247"/>
                  <a:pt x="6449495" y="2215429"/>
                </a:cubicBezTo>
                <a:cubicBezTo>
                  <a:pt x="6448300" y="2180630"/>
                  <a:pt x="6421867" y="2160158"/>
                  <a:pt x="6394799" y="2159977"/>
                </a:cubicBezTo>
                <a:close/>
                <a:moveTo>
                  <a:pt x="6399457" y="1453885"/>
                </a:moveTo>
                <a:cubicBezTo>
                  <a:pt x="6347710" y="1453537"/>
                  <a:pt x="6327205" y="1517220"/>
                  <a:pt x="6359898" y="1547661"/>
                </a:cubicBezTo>
                <a:cubicBezTo>
                  <a:pt x="6400258" y="1585230"/>
                  <a:pt x="6455604" y="1552155"/>
                  <a:pt x="6454137" y="1509322"/>
                </a:cubicBezTo>
                <a:cubicBezTo>
                  <a:pt x="6452957" y="1474538"/>
                  <a:pt x="6426524" y="1454067"/>
                  <a:pt x="6399457" y="1453885"/>
                </a:cubicBezTo>
                <a:close/>
                <a:moveTo>
                  <a:pt x="5825693" y="1450103"/>
                </a:moveTo>
                <a:cubicBezTo>
                  <a:pt x="5773946" y="1449755"/>
                  <a:pt x="5753441" y="1513437"/>
                  <a:pt x="5786149" y="1543879"/>
                </a:cubicBezTo>
                <a:cubicBezTo>
                  <a:pt x="5826555" y="1581493"/>
                  <a:pt x="5881885" y="1548267"/>
                  <a:pt x="5880388" y="1505539"/>
                </a:cubicBezTo>
                <a:cubicBezTo>
                  <a:pt x="5879178" y="1470755"/>
                  <a:pt x="5852745" y="1450269"/>
                  <a:pt x="5825693" y="1450103"/>
                </a:cubicBezTo>
                <a:close/>
                <a:moveTo>
                  <a:pt x="6371512" y="5690451"/>
                </a:moveTo>
                <a:cubicBezTo>
                  <a:pt x="6319841" y="5690103"/>
                  <a:pt x="6299200" y="5753755"/>
                  <a:pt x="6331968" y="5784227"/>
                </a:cubicBezTo>
                <a:cubicBezTo>
                  <a:pt x="6372328" y="5821795"/>
                  <a:pt x="6427674" y="5788721"/>
                  <a:pt x="6426207" y="5745903"/>
                </a:cubicBezTo>
                <a:cubicBezTo>
                  <a:pt x="6425012" y="5711103"/>
                  <a:pt x="6398564" y="5690632"/>
                  <a:pt x="6371512" y="5690451"/>
                </a:cubicBezTo>
                <a:close/>
                <a:moveTo>
                  <a:pt x="5821035" y="2156194"/>
                </a:moveTo>
                <a:cubicBezTo>
                  <a:pt x="5769379" y="2155846"/>
                  <a:pt x="5748723" y="2219484"/>
                  <a:pt x="5781492" y="2249971"/>
                </a:cubicBezTo>
                <a:cubicBezTo>
                  <a:pt x="5821852" y="2287539"/>
                  <a:pt x="5877197" y="2254464"/>
                  <a:pt x="5875731" y="2211631"/>
                </a:cubicBezTo>
                <a:cubicBezTo>
                  <a:pt x="5874521" y="2176847"/>
                  <a:pt x="5848088" y="2156376"/>
                  <a:pt x="5821035" y="2156194"/>
                </a:cubicBezTo>
                <a:close/>
                <a:moveTo>
                  <a:pt x="5830350" y="743996"/>
                </a:moveTo>
                <a:cubicBezTo>
                  <a:pt x="5778694" y="743663"/>
                  <a:pt x="5758023" y="807270"/>
                  <a:pt x="5790792" y="837772"/>
                </a:cubicBezTo>
                <a:cubicBezTo>
                  <a:pt x="5831197" y="875370"/>
                  <a:pt x="5886527" y="842130"/>
                  <a:pt x="5885030" y="799433"/>
                </a:cubicBezTo>
                <a:cubicBezTo>
                  <a:pt x="5883851" y="764709"/>
                  <a:pt x="5857464" y="744177"/>
                  <a:pt x="5830350" y="743996"/>
                </a:cubicBezTo>
                <a:close/>
                <a:moveTo>
                  <a:pt x="5816378" y="2862286"/>
                </a:moveTo>
                <a:cubicBezTo>
                  <a:pt x="5764752" y="2861938"/>
                  <a:pt x="5744035" y="2925560"/>
                  <a:pt x="5776819" y="2956062"/>
                </a:cubicBezTo>
                <a:cubicBezTo>
                  <a:pt x="5817209" y="2993646"/>
                  <a:pt x="5872525" y="2960511"/>
                  <a:pt x="5871073" y="2917738"/>
                </a:cubicBezTo>
                <a:cubicBezTo>
                  <a:pt x="5869848" y="2882878"/>
                  <a:pt x="5843204" y="2862468"/>
                  <a:pt x="5816378" y="2862286"/>
                </a:cubicBezTo>
                <a:close/>
                <a:moveTo>
                  <a:pt x="6366839" y="6396558"/>
                </a:moveTo>
                <a:cubicBezTo>
                  <a:pt x="6315168" y="6396209"/>
                  <a:pt x="6294527" y="6459847"/>
                  <a:pt x="6327296" y="6490334"/>
                </a:cubicBezTo>
                <a:cubicBezTo>
                  <a:pt x="6367444" y="6527705"/>
                  <a:pt x="6422865" y="6495190"/>
                  <a:pt x="6421550" y="6451994"/>
                </a:cubicBezTo>
                <a:cubicBezTo>
                  <a:pt x="6420204" y="6417059"/>
                  <a:pt x="6393741" y="6396724"/>
                  <a:pt x="6366839" y="6396558"/>
                </a:cubicBezTo>
                <a:close/>
                <a:moveTo>
                  <a:pt x="4687465" y="30324"/>
                </a:moveTo>
                <a:cubicBezTo>
                  <a:pt x="4635824" y="29976"/>
                  <a:pt x="4615122" y="93613"/>
                  <a:pt x="4647921" y="124100"/>
                </a:cubicBezTo>
                <a:cubicBezTo>
                  <a:pt x="4688281" y="161668"/>
                  <a:pt x="4743627" y="128594"/>
                  <a:pt x="4742160" y="85761"/>
                </a:cubicBezTo>
                <a:cubicBezTo>
                  <a:pt x="4740950" y="50976"/>
                  <a:pt x="4714517" y="30505"/>
                  <a:pt x="4687465" y="30324"/>
                </a:cubicBezTo>
                <a:close/>
                <a:moveTo>
                  <a:pt x="4095040" y="2850923"/>
                </a:moveTo>
                <a:cubicBezTo>
                  <a:pt x="4043385" y="2850575"/>
                  <a:pt x="4022713" y="2914197"/>
                  <a:pt x="4055497" y="2944700"/>
                </a:cubicBezTo>
                <a:cubicBezTo>
                  <a:pt x="4095857" y="2982268"/>
                  <a:pt x="4151233" y="2949178"/>
                  <a:pt x="4149736" y="2906360"/>
                </a:cubicBezTo>
                <a:cubicBezTo>
                  <a:pt x="4148541" y="2871561"/>
                  <a:pt x="4122108" y="2851090"/>
                  <a:pt x="4095040" y="2850923"/>
                </a:cubicBezTo>
                <a:close/>
                <a:moveTo>
                  <a:pt x="3539906" y="22744"/>
                </a:moveTo>
                <a:cubicBezTo>
                  <a:pt x="3488160" y="22396"/>
                  <a:pt x="3467655" y="86078"/>
                  <a:pt x="3500363" y="116520"/>
                </a:cubicBezTo>
                <a:cubicBezTo>
                  <a:pt x="3540768" y="154118"/>
                  <a:pt x="3596099" y="120878"/>
                  <a:pt x="3594602" y="78196"/>
                </a:cubicBezTo>
                <a:cubicBezTo>
                  <a:pt x="3593407" y="43396"/>
                  <a:pt x="3566974" y="22925"/>
                  <a:pt x="3539906" y="22744"/>
                </a:cubicBezTo>
                <a:close/>
                <a:moveTo>
                  <a:pt x="4682807" y="736416"/>
                </a:moveTo>
                <a:cubicBezTo>
                  <a:pt x="4631121" y="736083"/>
                  <a:pt x="4610510" y="799720"/>
                  <a:pt x="4643264" y="830207"/>
                </a:cubicBezTo>
                <a:cubicBezTo>
                  <a:pt x="4683608" y="867775"/>
                  <a:pt x="4738969" y="834716"/>
                  <a:pt x="4737503" y="791867"/>
                </a:cubicBezTo>
                <a:cubicBezTo>
                  <a:pt x="4736293" y="757068"/>
                  <a:pt x="4709860" y="736597"/>
                  <a:pt x="4682807" y="736416"/>
                </a:cubicBezTo>
                <a:close/>
                <a:moveTo>
                  <a:pt x="4085725" y="4263107"/>
                </a:moveTo>
                <a:cubicBezTo>
                  <a:pt x="4034084" y="4262759"/>
                  <a:pt x="4013383" y="4326381"/>
                  <a:pt x="4046182" y="4356883"/>
                </a:cubicBezTo>
                <a:cubicBezTo>
                  <a:pt x="4086542" y="4394451"/>
                  <a:pt x="4141888" y="4361377"/>
                  <a:pt x="4140421" y="4318543"/>
                </a:cubicBezTo>
                <a:cubicBezTo>
                  <a:pt x="4139226" y="4283760"/>
                  <a:pt x="4112793" y="4263289"/>
                  <a:pt x="4085725" y="4263107"/>
                </a:cubicBezTo>
                <a:close/>
                <a:moveTo>
                  <a:pt x="4081068" y="4969198"/>
                </a:moveTo>
                <a:cubicBezTo>
                  <a:pt x="4029427" y="4968851"/>
                  <a:pt x="4008740" y="5032473"/>
                  <a:pt x="4041510" y="5062975"/>
                </a:cubicBezTo>
                <a:cubicBezTo>
                  <a:pt x="4081900" y="5100558"/>
                  <a:pt x="4137215" y="5067423"/>
                  <a:pt x="4135763" y="5024635"/>
                </a:cubicBezTo>
                <a:cubicBezTo>
                  <a:pt x="4134553" y="4989791"/>
                  <a:pt x="4107909" y="4969380"/>
                  <a:pt x="4081068" y="4969198"/>
                </a:cubicBezTo>
                <a:close/>
                <a:moveTo>
                  <a:pt x="4071753" y="6381397"/>
                </a:moveTo>
                <a:cubicBezTo>
                  <a:pt x="4020097" y="6381049"/>
                  <a:pt x="3999426" y="6444671"/>
                  <a:pt x="4032209" y="6475173"/>
                </a:cubicBezTo>
                <a:cubicBezTo>
                  <a:pt x="4072585" y="6512757"/>
                  <a:pt x="4127945" y="6479591"/>
                  <a:pt x="4126448" y="6436834"/>
                </a:cubicBezTo>
                <a:cubicBezTo>
                  <a:pt x="4125254" y="6402049"/>
                  <a:pt x="4098821" y="6381578"/>
                  <a:pt x="4071753" y="6381397"/>
                </a:cubicBezTo>
                <a:close/>
                <a:moveTo>
                  <a:pt x="3525934" y="2141034"/>
                </a:moveTo>
                <a:cubicBezTo>
                  <a:pt x="3474369" y="2140686"/>
                  <a:pt x="3453546" y="2204247"/>
                  <a:pt x="3486375" y="2234810"/>
                </a:cubicBezTo>
                <a:cubicBezTo>
                  <a:pt x="3526735" y="2272378"/>
                  <a:pt x="3582081" y="2239304"/>
                  <a:pt x="3580629" y="2196471"/>
                </a:cubicBezTo>
                <a:cubicBezTo>
                  <a:pt x="3579419" y="2161687"/>
                  <a:pt x="3553002" y="2141215"/>
                  <a:pt x="3525934" y="2141034"/>
                </a:cubicBezTo>
                <a:close/>
                <a:moveTo>
                  <a:pt x="4076410" y="5675290"/>
                </a:moveTo>
                <a:cubicBezTo>
                  <a:pt x="4024755" y="5674942"/>
                  <a:pt x="4004083" y="5738564"/>
                  <a:pt x="4036867" y="5769066"/>
                </a:cubicBezTo>
                <a:cubicBezTo>
                  <a:pt x="4077242" y="5806650"/>
                  <a:pt x="4132603" y="5773485"/>
                  <a:pt x="4131106" y="5730727"/>
                </a:cubicBezTo>
                <a:cubicBezTo>
                  <a:pt x="4129911" y="5696003"/>
                  <a:pt x="4103539" y="5675472"/>
                  <a:pt x="4076410" y="5675290"/>
                </a:cubicBezTo>
                <a:close/>
                <a:moveTo>
                  <a:pt x="3530591" y="1434942"/>
                </a:moveTo>
                <a:cubicBezTo>
                  <a:pt x="3478936" y="1434594"/>
                  <a:pt x="3458264" y="1498231"/>
                  <a:pt x="3491048" y="1528719"/>
                </a:cubicBezTo>
                <a:cubicBezTo>
                  <a:pt x="3531408" y="1566287"/>
                  <a:pt x="3586753" y="1533212"/>
                  <a:pt x="3585287" y="1490394"/>
                </a:cubicBezTo>
                <a:cubicBezTo>
                  <a:pt x="3584092" y="1455595"/>
                  <a:pt x="3557659" y="1435109"/>
                  <a:pt x="3530591" y="1434942"/>
                </a:cubicBezTo>
                <a:close/>
                <a:moveTo>
                  <a:pt x="3502646" y="5671508"/>
                </a:moveTo>
                <a:cubicBezTo>
                  <a:pt x="3451006" y="5671160"/>
                  <a:pt x="3430304" y="5734782"/>
                  <a:pt x="3463088" y="5765284"/>
                </a:cubicBezTo>
                <a:cubicBezTo>
                  <a:pt x="3503448" y="5802852"/>
                  <a:pt x="3558824" y="5769778"/>
                  <a:pt x="3557327" y="5726944"/>
                </a:cubicBezTo>
                <a:cubicBezTo>
                  <a:pt x="3556132" y="5692160"/>
                  <a:pt x="3529699" y="5671689"/>
                  <a:pt x="3502646" y="5671508"/>
                </a:cubicBezTo>
                <a:close/>
                <a:moveTo>
                  <a:pt x="3521276" y="2847126"/>
                </a:moveTo>
                <a:cubicBezTo>
                  <a:pt x="3469621" y="2846778"/>
                  <a:pt x="3448949" y="2910400"/>
                  <a:pt x="3481733" y="2940902"/>
                </a:cubicBezTo>
                <a:cubicBezTo>
                  <a:pt x="3522108" y="2978485"/>
                  <a:pt x="3577469" y="2945320"/>
                  <a:pt x="3575972" y="2902577"/>
                </a:cubicBezTo>
                <a:cubicBezTo>
                  <a:pt x="3574777" y="2867839"/>
                  <a:pt x="3548405" y="2847307"/>
                  <a:pt x="3521276" y="2847126"/>
                </a:cubicBezTo>
                <a:close/>
                <a:moveTo>
                  <a:pt x="3497974" y="6377599"/>
                </a:moveTo>
                <a:cubicBezTo>
                  <a:pt x="3446318" y="6377252"/>
                  <a:pt x="3425646" y="6440873"/>
                  <a:pt x="3458430" y="6471376"/>
                </a:cubicBezTo>
                <a:cubicBezTo>
                  <a:pt x="3498806" y="6508959"/>
                  <a:pt x="3554166" y="6475794"/>
                  <a:pt x="3552669" y="6433051"/>
                </a:cubicBezTo>
                <a:cubicBezTo>
                  <a:pt x="3551475" y="6398313"/>
                  <a:pt x="3525102" y="6377781"/>
                  <a:pt x="3497974" y="6377599"/>
                </a:cubicBezTo>
                <a:close/>
                <a:moveTo>
                  <a:pt x="3507304" y="4965416"/>
                </a:moveTo>
                <a:cubicBezTo>
                  <a:pt x="3455663" y="4965068"/>
                  <a:pt x="3434961" y="5028690"/>
                  <a:pt x="3467761" y="5059192"/>
                </a:cubicBezTo>
                <a:cubicBezTo>
                  <a:pt x="3508121" y="5096760"/>
                  <a:pt x="3563466" y="5063686"/>
                  <a:pt x="3561999" y="5020868"/>
                </a:cubicBezTo>
                <a:cubicBezTo>
                  <a:pt x="3560774" y="4985993"/>
                  <a:pt x="3534130" y="4965583"/>
                  <a:pt x="3507304" y="4965416"/>
                </a:cubicBezTo>
                <a:close/>
                <a:moveTo>
                  <a:pt x="3516619" y="3553218"/>
                </a:moveTo>
                <a:cubicBezTo>
                  <a:pt x="3464963" y="3552869"/>
                  <a:pt x="3444292" y="3616491"/>
                  <a:pt x="3477075" y="3646994"/>
                </a:cubicBezTo>
                <a:cubicBezTo>
                  <a:pt x="3517435" y="3684562"/>
                  <a:pt x="3572811" y="3651472"/>
                  <a:pt x="3571314" y="3608669"/>
                </a:cubicBezTo>
                <a:cubicBezTo>
                  <a:pt x="3570104" y="3573870"/>
                  <a:pt x="3543671" y="3553399"/>
                  <a:pt x="3516619" y="3553218"/>
                </a:cubicBezTo>
                <a:close/>
                <a:moveTo>
                  <a:pt x="3511961" y="4259324"/>
                </a:moveTo>
                <a:cubicBezTo>
                  <a:pt x="3460215" y="4258977"/>
                  <a:pt x="3439710" y="4322659"/>
                  <a:pt x="3472418" y="4353101"/>
                </a:cubicBezTo>
                <a:cubicBezTo>
                  <a:pt x="3512778" y="4390669"/>
                  <a:pt x="3568123" y="4357594"/>
                  <a:pt x="3566657" y="4314761"/>
                </a:cubicBezTo>
                <a:cubicBezTo>
                  <a:pt x="3565447" y="4279962"/>
                  <a:pt x="3539014" y="4259491"/>
                  <a:pt x="3511961" y="4259324"/>
                </a:cubicBezTo>
                <a:close/>
                <a:moveTo>
                  <a:pt x="3535249" y="728835"/>
                </a:moveTo>
                <a:cubicBezTo>
                  <a:pt x="3483608" y="728487"/>
                  <a:pt x="3462921" y="792110"/>
                  <a:pt x="3495691" y="822612"/>
                </a:cubicBezTo>
                <a:cubicBezTo>
                  <a:pt x="3536065" y="860180"/>
                  <a:pt x="3591426" y="827075"/>
                  <a:pt x="3589929" y="784287"/>
                </a:cubicBezTo>
                <a:cubicBezTo>
                  <a:pt x="3588750" y="749488"/>
                  <a:pt x="3562317" y="729017"/>
                  <a:pt x="3535249" y="728835"/>
                </a:cubicBezTo>
                <a:close/>
                <a:moveTo>
                  <a:pt x="4664162" y="3560797"/>
                </a:moveTo>
                <a:cubicBezTo>
                  <a:pt x="4612521" y="3560450"/>
                  <a:pt x="4591820" y="3624072"/>
                  <a:pt x="4624619" y="3654574"/>
                </a:cubicBezTo>
                <a:cubicBezTo>
                  <a:pt x="4664979" y="3692142"/>
                  <a:pt x="4720324" y="3659067"/>
                  <a:pt x="4718858" y="3616234"/>
                </a:cubicBezTo>
                <a:cubicBezTo>
                  <a:pt x="4717663" y="3581450"/>
                  <a:pt x="4691230" y="3560979"/>
                  <a:pt x="4664162" y="3560797"/>
                </a:cubicBezTo>
                <a:close/>
                <a:moveTo>
                  <a:pt x="4659504" y="4266889"/>
                </a:moveTo>
                <a:cubicBezTo>
                  <a:pt x="4607864" y="4266542"/>
                  <a:pt x="4587177" y="4330163"/>
                  <a:pt x="4619946" y="4360666"/>
                </a:cubicBezTo>
                <a:cubicBezTo>
                  <a:pt x="4660336" y="4398249"/>
                  <a:pt x="4715652" y="4365114"/>
                  <a:pt x="4714200" y="4322341"/>
                </a:cubicBezTo>
                <a:cubicBezTo>
                  <a:pt x="4712990" y="4287482"/>
                  <a:pt x="4686345" y="4267071"/>
                  <a:pt x="4659504" y="4266889"/>
                </a:cubicBezTo>
                <a:close/>
                <a:moveTo>
                  <a:pt x="4650190" y="5679088"/>
                </a:moveTo>
                <a:cubicBezTo>
                  <a:pt x="4598443" y="5678740"/>
                  <a:pt x="4577938" y="5742423"/>
                  <a:pt x="4610646" y="5772864"/>
                </a:cubicBezTo>
                <a:cubicBezTo>
                  <a:pt x="4651052" y="5810463"/>
                  <a:pt x="4706382" y="5777222"/>
                  <a:pt x="4704885" y="5734525"/>
                </a:cubicBezTo>
                <a:cubicBezTo>
                  <a:pt x="4703675" y="5699740"/>
                  <a:pt x="4677242" y="5679269"/>
                  <a:pt x="4650190" y="5679088"/>
                </a:cubicBezTo>
                <a:close/>
                <a:moveTo>
                  <a:pt x="4654847" y="4972996"/>
                </a:moveTo>
                <a:cubicBezTo>
                  <a:pt x="4603191" y="4972648"/>
                  <a:pt x="4582520" y="5036270"/>
                  <a:pt x="4615289" y="5066773"/>
                </a:cubicBezTo>
                <a:cubicBezTo>
                  <a:pt x="4655664" y="5104356"/>
                  <a:pt x="4711024" y="5071190"/>
                  <a:pt x="4709527" y="5028448"/>
                </a:cubicBezTo>
                <a:cubicBezTo>
                  <a:pt x="4708333" y="4993649"/>
                  <a:pt x="4681915" y="4973178"/>
                  <a:pt x="4654847" y="4972996"/>
                </a:cubicBezTo>
                <a:close/>
                <a:moveTo>
                  <a:pt x="4678134" y="1442522"/>
                </a:moveTo>
                <a:cubicBezTo>
                  <a:pt x="4626554" y="1442174"/>
                  <a:pt x="4605762" y="1505751"/>
                  <a:pt x="4638591" y="1536299"/>
                </a:cubicBezTo>
                <a:cubicBezTo>
                  <a:pt x="4678739" y="1573670"/>
                  <a:pt x="4734312" y="1541019"/>
                  <a:pt x="4732845" y="1497974"/>
                </a:cubicBezTo>
                <a:cubicBezTo>
                  <a:pt x="4731635" y="1463160"/>
                  <a:pt x="4705202" y="1442689"/>
                  <a:pt x="4678134" y="1442522"/>
                </a:cubicBezTo>
                <a:close/>
                <a:moveTo>
                  <a:pt x="4090383" y="3557015"/>
                </a:moveTo>
                <a:cubicBezTo>
                  <a:pt x="4038636" y="3556667"/>
                  <a:pt x="4018131" y="3620350"/>
                  <a:pt x="4050839" y="3650791"/>
                </a:cubicBezTo>
                <a:cubicBezTo>
                  <a:pt x="4091199" y="3688359"/>
                  <a:pt x="4146545" y="3655285"/>
                  <a:pt x="4145078" y="3612452"/>
                </a:cubicBezTo>
                <a:cubicBezTo>
                  <a:pt x="4143884" y="3577668"/>
                  <a:pt x="4117451" y="3557197"/>
                  <a:pt x="4090383" y="3557015"/>
                </a:cubicBezTo>
                <a:close/>
                <a:moveTo>
                  <a:pt x="4668819" y="2854706"/>
                </a:moveTo>
                <a:cubicBezTo>
                  <a:pt x="4617043" y="2854358"/>
                  <a:pt x="4596583" y="2918071"/>
                  <a:pt x="4629261" y="2948482"/>
                </a:cubicBezTo>
                <a:cubicBezTo>
                  <a:pt x="4669621" y="2986050"/>
                  <a:pt x="4724967" y="2952976"/>
                  <a:pt x="4723500" y="2910158"/>
                </a:cubicBezTo>
                <a:cubicBezTo>
                  <a:pt x="4722320" y="2875358"/>
                  <a:pt x="4695887" y="2854887"/>
                  <a:pt x="4668819" y="2854706"/>
                </a:cubicBezTo>
                <a:close/>
                <a:moveTo>
                  <a:pt x="4673477" y="2148614"/>
                </a:moveTo>
                <a:cubicBezTo>
                  <a:pt x="4621731" y="2148266"/>
                  <a:pt x="4601225" y="2211949"/>
                  <a:pt x="4633933" y="2242391"/>
                </a:cubicBezTo>
                <a:cubicBezTo>
                  <a:pt x="4674339" y="2279989"/>
                  <a:pt x="4729670" y="2246748"/>
                  <a:pt x="4728173" y="2204051"/>
                </a:cubicBezTo>
                <a:cubicBezTo>
                  <a:pt x="4726978" y="2169267"/>
                  <a:pt x="4700545" y="2148796"/>
                  <a:pt x="4673477" y="2148614"/>
                </a:cubicBezTo>
                <a:close/>
                <a:moveTo>
                  <a:pt x="4099713" y="2144817"/>
                </a:moveTo>
                <a:cubicBezTo>
                  <a:pt x="4048057" y="2144469"/>
                  <a:pt x="4027386" y="2208091"/>
                  <a:pt x="4060154" y="2238593"/>
                </a:cubicBezTo>
                <a:cubicBezTo>
                  <a:pt x="4100303" y="2275964"/>
                  <a:pt x="4155875" y="2243313"/>
                  <a:pt x="4154408" y="2200268"/>
                </a:cubicBezTo>
                <a:cubicBezTo>
                  <a:pt x="4153199" y="2165469"/>
                  <a:pt x="4126781" y="2144998"/>
                  <a:pt x="4099713" y="2144817"/>
                </a:cubicBezTo>
                <a:close/>
                <a:moveTo>
                  <a:pt x="4645532" y="6385180"/>
                </a:moveTo>
                <a:cubicBezTo>
                  <a:pt x="4593891" y="6384832"/>
                  <a:pt x="4573205" y="6448454"/>
                  <a:pt x="4605989" y="6478956"/>
                </a:cubicBezTo>
                <a:cubicBezTo>
                  <a:pt x="4646364" y="6516539"/>
                  <a:pt x="4701724" y="6483419"/>
                  <a:pt x="4700227" y="6440631"/>
                </a:cubicBezTo>
                <a:cubicBezTo>
                  <a:pt x="4699018" y="6405832"/>
                  <a:pt x="4672585" y="6385361"/>
                  <a:pt x="4645532" y="6385180"/>
                </a:cubicBezTo>
                <a:close/>
                <a:moveTo>
                  <a:pt x="4104370" y="1438725"/>
                </a:moveTo>
                <a:cubicBezTo>
                  <a:pt x="4052790" y="1438377"/>
                  <a:pt x="4031983" y="1501954"/>
                  <a:pt x="4064812" y="1532501"/>
                </a:cubicBezTo>
                <a:cubicBezTo>
                  <a:pt x="4105202" y="1570115"/>
                  <a:pt x="4160518" y="1536889"/>
                  <a:pt x="4159051" y="1494162"/>
                </a:cubicBezTo>
                <a:cubicBezTo>
                  <a:pt x="4157856" y="1459302"/>
                  <a:pt x="4131378" y="1438906"/>
                  <a:pt x="4104370" y="1438725"/>
                </a:cubicBezTo>
                <a:close/>
                <a:moveTo>
                  <a:pt x="2966142" y="18961"/>
                </a:moveTo>
                <a:cubicBezTo>
                  <a:pt x="2914396" y="18613"/>
                  <a:pt x="2893891" y="82296"/>
                  <a:pt x="2926599" y="112738"/>
                </a:cubicBezTo>
                <a:cubicBezTo>
                  <a:pt x="2967004" y="150336"/>
                  <a:pt x="3022335" y="117095"/>
                  <a:pt x="3020838" y="74398"/>
                </a:cubicBezTo>
                <a:cubicBezTo>
                  <a:pt x="3019628" y="39659"/>
                  <a:pt x="2993256" y="19128"/>
                  <a:pt x="2966142" y="18961"/>
                </a:cubicBezTo>
                <a:close/>
                <a:moveTo>
                  <a:pt x="4113685" y="26541"/>
                </a:moveTo>
                <a:cubicBezTo>
                  <a:pt x="4061939" y="26193"/>
                  <a:pt x="4041434" y="89876"/>
                  <a:pt x="4074142" y="120318"/>
                </a:cubicBezTo>
                <a:cubicBezTo>
                  <a:pt x="4114517" y="157901"/>
                  <a:pt x="4169878" y="124781"/>
                  <a:pt x="4168381" y="81978"/>
                </a:cubicBezTo>
                <a:cubicBezTo>
                  <a:pt x="4167186" y="47194"/>
                  <a:pt x="4140753" y="26708"/>
                  <a:pt x="4113685" y="26541"/>
                </a:cubicBezTo>
                <a:close/>
                <a:moveTo>
                  <a:pt x="4109028" y="732633"/>
                </a:moveTo>
                <a:cubicBezTo>
                  <a:pt x="4057417" y="732300"/>
                  <a:pt x="4036671" y="795892"/>
                  <a:pt x="4069484" y="826425"/>
                </a:cubicBezTo>
                <a:cubicBezTo>
                  <a:pt x="4109844" y="863993"/>
                  <a:pt x="4165190" y="830918"/>
                  <a:pt x="4163723" y="788085"/>
                </a:cubicBezTo>
                <a:cubicBezTo>
                  <a:pt x="4162529" y="753286"/>
                  <a:pt x="4136081" y="732815"/>
                  <a:pt x="4109028" y="7326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8" name="Google Shape;4058;p30"/>
          <p:cNvGrpSpPr/>
          <p:nvPr/>
        </p:nvGrpSpPr>
        <p:grpSpPr>
          <a:xfrm rot="-635448">
            <a:off x="7079794" y="2206711"/>
            <a:ext cx="2407840" cy="785864"/>
            <a:chOff x="14411356" y="4446306"/>
            <a:chExt cx="4815508" cy="1571672"/>
          </a:xfrm>
        </p:grpSpPr>
        <p:sp>
          <p:nvSpPr>
            <p:cNvPr id="4059" name="Google Shape;4059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="" xmlns:a16="http://schemas.microsoft.com/office/drawing/2014/main" id="{95CDD055-DDC9-193A-A9BD-0502605B11C5}"/>
              </a:ext>
            </a:extLst>
          </p:cNvPr>
          <p:cNvSpPr txBox="1"/>
          <p:nvPr/>
        </p:nvSpPr>
        <p:spPr>
          <a:xfrm>
            <a:off x="1284924" y="1815095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35" name="Google Shape;4097;p31">
            <a:extLst>
              <a:ext uri="{FF2B5EF4-FFF2-40B4-BE49-F238E27FC236}">
                <a16:creationId xmlns="" xmlns:a16="http://schemas.microsoft.com/office/drawing/2014/main" id="{82F84376-B5EA-74EA-8323-4C1D9D37705A}"/>
              </a:ext>
            </a:extLst>
          </p:cNvPr>
          <p:cNvGrpSpPr/>
          <p:nvPr/>
        </p:nvGrpSpPr>
        <p:grpSpPr>
          <a:xfrm rot="16421275">
            <a:off x="4056907" y="3668544"/>
            <a:ext cx="1030186" cy="1401942"/>
            <a:chOff x="7568840" y="6631564"/>
            <a:chExt cx="2060217" cy="2803594"/>
          </a:xfrm>
        </p:grpSpPr>
        <p:sp>
          <p:nvSpPr>
            <p:cNvPr id="36" name="Google Shape;4098;p31">
              <a:extLst>
                <a:ext uri="{FF2B5EF4-FFF2-40B4-BE49-F238E27FC236}">
                  <a16:creationId xmlns="" xmlns:a16="http://schemas.microsoft.com/office/drawing/2014/main" id="{F181D0AC-9FBC-E9A0-FF71-58C85E85A80A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99;p31">
              <a:extLst>
                <a:ext uri="{FF2B5EF4-FFF2-40B4-BE49-F238E27FC236}">
                  <a16:creationId xmlns="" xmlns:a16="http://schemas.microsoft.com/office/drawing/2014/main" id="{6E7230EF-0E1C-9920-C727-C8B96BAA8754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00;p31">
              <a:extLst>
                <a:ext uri="{FF2B5EF4-FFF2-40B4-BE49-F238E27FC236}">
                  <a16:creationId xmlns="" xmlns:a16="http://schemas.microsoft.com/office/drawing/2014/main" id="{4C93FD50-E029-9D8D-79C6-E5075EB38312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4097;p31">
            <a:extLst>
              <a:ext uri="{FF2B5EF4-FFF2-40B4-BE49-F238E27FC236}">
                <a16:creationId xmlns="" xmlns:a16="http://schemas.microsoft.com/office/drawing/2014/main" id="{E0210E37-872D-02D4-2B4A-E570A083A7B5}"/>
              </a:ext>
            </a:extLst>
          </p:cNvPr>
          <p:cNvGrpSpPr/>
          <p:nvPr/>
        </p:nvGrpSpPr>
        <p:grpSpPr>
          <a:xfrm rot="-488390">
            <a:off x="6678413" y="-55378"/>
            <a:ext cx="1030186" cy="1401942"/>
            <a:chOff x="7568840" y="6631564"/>
            <a:chExt cx="2060217" cy="2803594"/>
          </a:xfrm>
        </p:grpSpPr>
        <p:sp>
          <p:nvSpPr>
            <p:cNvPr id="40" name="Google Shape;4098;p31">
              <a:extLst>
                <a:ext uri="{FF2B5EF4-FFF2-40B4-BE49-F238E27FC236}">
                  <a16:creationId xmlns="" xmlns:a16="http://schemas.microsoft.com/office/drawing/2014/main" id="{79052CC9-B941-54A7-AD71-96A35DA9F75E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99;p31">
              <a:extLst>
                <a:ext uri="{FF2B5EF4-FFF2-40B4-BE49-F238E27FC236}">
                  <a16:creationId xmlns="" xmlns:a16="http://schemas.microsoft.com/office/drawing/2014/main" id="{EC3052F5-D591-A02B-1E20-230E832DBD0D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00;p31">
              <a:extLst>
                <a:ext uri="{FF2B5EF4-FFF2-40B4-BE49-F238E27FC236}">
                  <a16:creationId xmlns="" xmlns:a16="http://schemas.microsoft.com/office/drawing/2014/main" id="{E00AF702-27B3-49D0-A978-F300E9D0A564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3011578">
            <a:off x="-412579" y="4245502"/>
            <a:ext cx="2187096" cy="768394"/>
            <a:chOff x="-825446" y="8490835"/>
            <a:chExt cx="4374219" cy="1536797"/>
          </a:xfrm>
        </p:grpSpPr>
        <p:sp>
          <p:nvSpPr>
            <p:cNvPr id="2096" name="Google Shape;2096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9" name="Google Shape;2099;p15"/>
          <p:cNvSpPr txBox="1"/>
          <p:nvPr/>
        </p:nvSpPr>
        <p:spPr>
          <a:xfrm>
            <a:off x="1283476" y="1677675"/>
            <a:ext cx="6933208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TIẾT 16: BÀI </a:t>
            </a:r>
            <a:r>
              <a:rPr lang="en-US" sz="36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5: BIỂU DIỄN THẬP PHÂN CỦA SỐ HỮU TỈ</a:t>
            </a:r>
            <a:endParaRPr sz="36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2101" name="Google Shape;2101;p15"/>
          <p:cNvGrpSpPr/>
          <p:nvPr/>
        </p:nvGrpSpPr>
        <p:grpSpPr>
          <a:xfrm>
            <a:off x="7033046" y="1675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avLst/>
              <a:gdLst/>
              <a:ahLst/>
              <a:cxnLst/>
              <a:rect l="l" t="t" r="r" b="b"/>
              <a:pathLst>
                <a:path w="1656330" h="1568674" extrusionOk="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avLst/>
              <a:gdLst/>
              <a:ahLst/>
              <a:cxnLst/>
              <a:rect l="l" t="t" r="r" b="b"/>
              <a:pathLst>
                <a:path w="1642033" h="1588825" extrusionOk="0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avLst/>
              <a:gdLst/>
              <a:ahLst/>
              <a:cxnLst/>
              <a:rect l="l" t="t" r="r" b="b"/>
              <a:pathLst>
                <a:path w="1628072" h="1747971" extrusionOk="0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avLst/>
              <a:gdLst/>
              <a:ahLst/>
              <a:cxnLst/>
              <a:rect l="l" t="t" r="r" b="b"/>
              <a:pathLst>
                <a:path w="1812790" h="1576956" extrusionOk="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avLst/>
              <a:gdLst/>
              <a:ahLst/>
              <a:cxnLst/>
              <a:rect l="l" t="t" r="r" b="b"/>
              <a:pathLst>
                <a:path w="1082767" h="700033" extrusionOk="0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avLst/>
                <a:gdLst/>
                <a:ahLst/>
                <a:cxnLst/>
                <a:rect l="l" t="t" r="r" b="b"/>
                <a:pathLst>
                  <a:path w="243123" h="797003" extrusionOk="0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752690" h="421249" extrusionOk="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avLst/>
                <a:gdLst/>
                <a:ahLst/>
                <a:cxnLst/>
                <a:rect l="l" t="t" r="r" b="b"/>
                <a:pathLst>
                  <a:path w="743185" h="438780" extrusionOk="0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avLst/>
                <a:gdLst/>
                <a:ahLst/>
                <a:cxnLst/>
                <a:rect l="l" t="t" r="r" b="b"/>
                <a:pathLst>
                  <a:path w="173295" h="370865" extrusionOk="0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avLst/>
                <a:gdLst/>
                <a:ahLst/>
                <a:cxnLst/>
                <a:rect l="l" t="t" r="r" b="b"/>
                <a:pathLst>
                  <a:path w="276782" h="261270" extrusionOk="0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avLst/>
              <a:gdLst/>
              <a:ahLst/>
              <a:cxnLst/>
              <a:rect l="l" t="t" r="r" b="b"/>
              <a:pathLst>
                <a:path w="298588" h="146468" extrusionOk="0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avLst/>
              <a:gdLst/>
              <a:ahLst/>
              <a:cxnLst/>
              <a:rect l="l" t="t" r="r" b="b"/>
              <a:pathLst>
                <a:path w="287176" h="236611" extrusionOk="0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avLst/>
              <a:gdLst/>
              <a:ahLst/>
              <a:cxnLst/>
              <a:rect l="l" t="t" r="r" b="b"/>
              <a:pathLst>
                <a:path w="594537" h="287735" extrusionOk="0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avLst/>
              <a:gdLst/>
              <a:ahLst/>
              <a:cxnLst/>
              <a:rect l="l" t="t" r="r" b="b"/>
              <a:pathLst>
                <a:path w="460563" h="131133" extrusionOk="0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avLst/>
              <a:gdLst/>
              <a:ahLst/>
              <a:cxnLst/>
              <a:rect l="l" t="t" r="r" b="b"/>
              <a:pathLst>
                <a:path w="313150" h="624604" extrusionOk="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avLst/>
              <a:gdLst/>
              <a:ahLst/>
              <a:cxnLst/>
              <a:rect l="l" t="t" r="r" b="b"/>
              <a:pathLst>
                <a:path w="264521" h="976943" extrusionOk="0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74009443-DBAC-EEF4-3591-184DB3A1E562}"/>
              </a:ext>
            </a:extLst>
          </p:cNvPr>
          <p:cNvSpPr txBox="1"/>
          <p:nvPr/>
        </p:nvSpPr>
        <p:spPr>
          <a:xfrm>
            <a:off x="1" y="156427"/>
            <a:ext cx="9079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I. SỐ THẬP PHÂN HỮU HẠN VÀ SỐ THẬP PHÂN VÔ HẠN TUẦN HOÀN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=""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57163" y="560713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38146" y="890913"/>
                <a:ext cx="4443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 :22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146" y="890913"/>
                <a:ext cx="444341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195" t="-9211" r="-233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Google Shape;1709;p13">
            <a:extLst>
              <a:ext uri="{FF2B5EF4-FFF2-40B4-BE49-F238E27FC236}">
                <a16:creationId xmlns=""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4062500" y="668458"/>
            <a:ext cx="1496489" cy="6470615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="" xmlns:a16="http://schemas.microsoft.com/office/drawing/2014/main" id="{8E4EF9B1-20BA-138A-0260-6045E65383AC}"/>
              </a:ext>
            </a:extLst>
          </p:cNvPr>
          <p:cNvSpPr txBox="1"/>
          <p:nvPr/>
        </p:nvSpPr>
        <p:spPr>
          <a:xfrm>
            <a:off x="1999191" y="3155520"/>
            <a:ext cx="5867399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200" b="1" i="1" u="sng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200" b="1" i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gồm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","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endParaRPr lang="en-US" sz="2200" dirty="0" smtClean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3" y="1351644"/>
            <a:ext cx="2372345" cy="171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17876" y="1666621"/>
            <a:ext cx="44300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tabLst>
                <a:tab pos="704850" algn="l"/>
              </a:tabLst>
            </a:pPr>
            <a:r>
              <a:rPr lang="en-US" sz="2200" dirty="0" err="1" smtClean="0">
                <a:ea typeface="Times New Roman" panose="02020603050405020304" pitchFamily="18" charset="0"/>
              </a:rPr>
              <a:t>Số</a:t>
            </a:r>
            <a:r>
              <a:rPr lang="en-US" sz="2200" dirty="0" smtClean="0">
                <a:ea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</a:rPr>
              <a:t>1,65 </a:t>
            </a:r>
            <a:r>
              <a:rPr lang="en-US" sz="2200" dirty="0" err="1">
                <a:ea typeface="Times New Roman" panose="02020603050405020304" pitchFamily="18" charset="0"/>
              </a:rPr>
              <a:t>là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số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thập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phân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hữu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hạn</a:t>
            </a:r>
            <a:r>
              <a:rPr lang="en-US" sz="2200" dirty="0"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" grpId="0"/>
      <p:bldP spid="55" grpId="0" animBg="1"/>
      <p:bldP spid="5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665477" y="1080299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3584240" y="224465"/>
            <a:ext cx="2544791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9" name="Google Shape;2049;p13"/>
          <p:cNvGrpSpPr/>
          <p:nvPr/>
        </p:nvGrpSpPr>
        <p:grpSpPr>
          <a:xfrm>
            <a:off x="1839420" y="1553209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Hình Bầu dục 347">
            <a:extLst>
              <a:ext uri="{FF2B5EF4-FFF2-40B4-BE49-F238E27FC236}">
                <a16:creationId xmlns="" xmlns:a16="http://schemas.microsoft.com/office/drawing/2014/main" id="{21D7F855-FFCE-C303-D510-5B4B7C8BB555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="" xmlns:a16="http://schemas.microsoft.com/office/drawing/2014/main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máy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tay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dưới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blipFill>
                <a:blip r:embed="rId3"/>
                <a:stretch>
                  <a:fillRect l="-1183" r="-63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Hộp Văn bản 350">
                <a:extLst>
                  <a:ext uri="{FF2B5EF4-FFF2-40B4-BE49-F238E27FC236}">
                    <a16:creationId xmlns="" xmlns:a16="http://schemas.microsoft.com/office/drawing/2014/main" id="{919B5472-A5AB-CBA9-EE4B-CC96131DED65}"/>
                  </a:ext>
                </a:extLst>
              </p:cNvPr>
              <p:cNvSpPr txBox="1"/>
              <p:nvPr/>
            </p:nvSpPr>
            <p:spPr>
              <a:xfrm>
                <a:off x="3177770" y="2216264"/>
                <a:ext cx="29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=0,408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9B5472-A5AB-CBA9-EE4B-CC96131D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770" y="2216264"/>
                <a:ext cx="2992112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2444" t="-7143" r="-448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2" name="Picture 7">
            <a:extLst>
              <a:ext uri="{FF2B5EF4-FFF2-40B4-BE49-F238E27FC236}">
                <a16:creationId xmlns="" xmlns:a16="http://schemas.microsoft.com/office/drawing/2014/main" id="{8A160AEB-743C-FC9B-A570-B9D1CF536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22249" y="1232086"/>
            <a:ext cx="2037596" cy="400252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9">
            <a:extLst>
              <a:ext uri="{FF2B5EF4-FFF2-40B4-BE49-F238E27FC236}">
                <a16:creationId xmlns=""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40090" y="164039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 :3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blipFill>
                <a:blip r:embed="rId3"/>
                <a:stretch>
                  <a:fillRect l="-23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8E4EF9B1-20BA-138A-0260-6045E65383AC}"/>
              </a:ext>
            </a:extLst>
          </p:cNvPr>
          <p:cNvSpPr txBox="1"/>
          <p:nvPr/>
        </p:nvSpPr>
        <p:spPr>
          <a:xfrm>
            <a:off x="2263140" y="974035"/>
            <a:ext cx="68808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b="1" i="1" u="sng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4 : 3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bao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chấm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dứt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035"/>
            <a:ext cx="2263140" cy="248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53">
                <a:extLst>
                  <a:ext uri="{FF2B5EF4-FFF2-40B4-BE49-F238E27FC236}">
                    <a16:creationId xmlns="" xmlns:a16="http://schemas.microsoft.com/office/drawing/2014/main" id="{8E4EF9B1-20BA-138A-0260-6045E65383AC}"/>
                  </a:ext>
                </a:extLst>
              </p:cNvPr>
              <p:cNvSpPr txBox="1"/>
              <p:nvPr/>
            </p:nvSpPr>
            <p:spPr>
              <a:xfrm>
                <a:off x="2263140" y="2608256"/>
                <a:ext cx="58293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dirty="0" err="1">
                    <a:latin typeface="+mj-lt"/>
                    <a:ea typeface="Times New Roman" panose="02020603050405020304" pitchFamily="18" charset="0"/>
                  </a:rPr>
                  <a:t>S</a:t>
                </a:r>
                <a:r>
                  <a:rPr lang="en-US" sz="2400" dirty="0" err="1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ố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được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Hộp Văn bản 5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E4EF9B1-20BA-138A-0260-6045E653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140" y="2608256"/>
                <a:ext cx="5829300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567" r="-2926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5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16"/>
          <p:cNvSpPr/>
          <p:nvPr/>
        </p:nvSpPr>
        <p:spPr>
          <a:xfrm rot="746126">
            <a:off x="6578270" y="1844398"/>
            <a:ext cx="3909942" cy="3963858"/>
          </a:xfrm>
          <a:custGeom>
            <a:avLst/>
            <a:gdLst/>
            <a:ahLst/>
            <a:cxnLst/>
            <a:rect l="l" t="t" r="r" b="b"/>
            <a:pathLst>
              <a:path w="7832229" h="7940232" extrusionOk="0">
                <a:moveTo>
                  <a:pt x="2" y="129528"/>
                </a:moveTo>
                <a:cubicBezTo>
                  <a:pt x="-395" y="57161"/>
                  <a:pt x="58838" y="-1327"/>
                  <a:pt x="131150" y="23"/>
                </a:cubicBezTo>
                <a:cubicBezTo>
                  <a:pt x="7958487" y="146330"/>
                  <a:pt x="7825197" y="9011"/>
                  <a:pt x="7826450" y="233768"/>
                </a:cubicBezTo>
                <a:cubicBezTo>
                  <a:pt x="7828260" y="560985"/>
                  <a:pt x="7832228" y="7809714"/>
                  <a:pt x="7832228" y="7808650"/>
                </a:cubicBezTo>
                <a:cubicBezTo>
                  <a:pt x="7832625" y="7880350"/>
                  <a:pt x="7774439" y="7938568"/>
                  <a:pt x="7702778" y="7938171"/>
                </a:cubicBezTo>
                <a:cubicBezTo>
                  <a:pt x="-120448" y="7895008"/>
                  <a:pt x="7033" y="8031437"/>
                  <a:pt x="5779" y="7804330"/>
                </a:cubicBezTo>
                <a:cubicBezTo>
                  <a:pt x="3954" y="7472539"/>
                  <a:pt x="2" y="128480"/>
                  <a:pt x="2" y="1295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16"/>
          <p:cNvSpPr/>
          <p:nvPr/>
        </p:nvSpPr>
        <p:spPr>
          <a:xfrm rot="744123">
            <a:off x="6837022" y="1971534"/>
            <a:ext cx="3392439" cy="3415177"/>
          </a:xfrm>
          <a:custGeom>
            <a:avLst/>
            <a:gdLst/>
            <a:ahLst/>
            <a:cxnLst/>
            <a:rect l="l" t="t" r="r" b="b"/>
            <a:pathLst>
              <a:path w="6783937" h="6829408" extrusionOk="0">
                <a:moveTo>
                  <a:pt x="1961297" y="811258"/>
                </a:moveTo>
                <a:cubicBezTo>
                  <a:pt x="1962869" y="856200"/>
                  <a:pt x="1904746" y="890915"/>
                  <a:pt x="1862385" y="851483"/>
                </a:cubicBezTo>
                <a:cubicBezTo>
                  <a:pt x="1828086" y="819548"/>
                  <a:pt x="1849545" y="752691"/>
                  <a:pt x="1903905" y="753056"/>
                </a:cubicBezTo>
                <a:cubicBezTo>
                  <a:pt x="1932299" y="753247"/>
                  <a:pt x="1960043" y="774733"/>
                  <a:pt x="1961297" y="811258"/>
                </a:cubicBezTo>
                <a:close/>
                <a:moveTo>
                  <a:pt x="1908778" y="11945"/>
                </a:moveTo>
                <a:cubicBezTo>
                  <a:pt x="1854528" y="11580"/>
                  <a:pt x="1832895" y="78389"/>
                  <a:pt x="1867257" y="110373"/>
                </a:cubicBezTo>
                <a:cubicBezTo>
                  <a:pt x="1909651" y="149820"/>
                  <a:pt x="1967709" y="115042"/>
                  <a:pt x="1966186" y="70132"/>
                </a:cubicBezTo>
                <a:cubicBezTo>
                  <a:pt x="1964916" y="33622"/>
                  <a:pt x="1937188" y="12120"/>
                  <a:pt x="1908778" y="11945"/>
                </a:cubicBezTo>
                <a:close/>
                <a:moveTo>
                  <a:pt x="1899001" y="1494167"/>
                </a:moveTo>
                <a:cubicBezTo>
                  <a:pt x="1844799" y="1493817"/>
                  <a:pt x="1823086" y="1560579"/>
                  <a:pt x="1857496" y="1592610"/>
                </a:cubicBezTo>
                <a:cubicBezTo>
                  <a:pt x="1899874" y="1632057"/>
                  <a:pt x="1957980" y="1597247"/>
                  <a:pt x="1956409" y="1552385"/>
                </a:cubicBezTo>
                <a:cubicBezTo>
                  <a:pt x="1955155" y="1515907"/>
                  <a:pt x="1927474" y="1494357"/>
                  <a:pt x="1899001" y="1494167"/>
                </a:cubicBezTo>
                <a:close/>
                <a:moveTo>
                  <a:pt x="1894112" y="2235277"/>
                </a:moveTo>
                <a:cubicBezTo>
                  <a:pt x="1839879" y="2234912"/>
                  <a:pt x="1818214" y="2301705"/>
                  <a:pt x="1852592" y="2333705"/>
                </a:cubicBezTo>
                <a:cubicBezTo>
                  <a:pt x="1894969" y="2373152"/>
                  <a:pt x="1953076" y="2338389"/>
                  <a:pt x="1951504" y="2293479"/>
                </a:cubicBezTo>
                <a:cubicBezTo>
                  <a:pt x="1950266" y="2256954"/>
                  <a:pt x="1922523" y="2235468"/>
                  <a:pt x="1894112" y="2235277"/>
                </a:cubicBezTo>
                <a:close/>
                <a:moveTo>
                  <a:pt x="2467002" y="6685943"/>
                </a:moveTo>
                <a:cubicBezTo>
                  <a:pt x="2412863" y="6685578"/>
                  <a:pt x="2391039" y="6752324"/>
                  <a:pt x="2425481" y="6784370"/>
                </a:cubicBezTo>
                <a:cubicBezTo>
                  <a:pt x="2467874" y="6823817"/>
                  <a:pt x="2525933" y="6789039"/>
                  <a:pt x="2524409" y="6744129"/>
                </a:cubicBezTo>
                <a:cubicBezTo>
                  <a:pt x="2523140" y="6707620"/>
                  <a:pt x="2495412" y="6686134"/>
                  <a:pt x="2467002" y="6685943"/>
                </a:cubicBezTo>
                <a:close/>
                <a:moveTo>
                  <a:pt x="2476778" y="5203722"/>
                </a:moveTo>
                <a:cubicBezTo>
                  <a:pt x="2422561" y="5203357"/>
                  <a:pt x="2400864" y="5270134"/>
                  <a:pt x="2435274" y="5302149"/>
                </a:cubicBezTo>
                <a:cubicBezTo>
                  <a:pt x="2477636" y="5341581"/>
                  <a:pt x="2535726" y="5306866"/>
                  <a:pt x="2534186" y="5261924"/>
                </a:cubicBezTo>
                <a:cubicBezTo>
                  <a:pt x="2532932" y="5225399"/>
                  <a:pt x="2505189" y="5203912"/>
                  <a:pt x="2476778" y="5203722"/>
                </a:cubicBezTo>
                <a:close/>
                <a:moveTo>
                  <a:pt x="2471890" y="5944833"/>
                </a:moveTo>
                <a:cubicBezTo>
                  <a:pt x="2417688" y="5944467"/>
                  <a:pt x="2395976" y="6011244"/>
                  <a:pt x="2430385" y="6043260"/>
                </a:cubicBezTo>
                <a:cubicBezTo>
                  <a:pt x="2472747" y="6082691"/>
                  <a:pt x="2530837" y="6047976"/>
                  <a:pt x="2529298" y="6003019"/>
                </a:cubicBezTo>
                <a:cubicBezTo>
                  <a:pt x="2528044" y="5966509"/>
                  <a:pt x="2500300" y="5945023"/>
                  <a:pt x="2471890" y="5944833"/>
                </a:cubicBezTo>
                <a:close/>
                <a:moveTo>
                  <a:pt x="1879447" y="4458625"/>
                </a:moveTo>
                <a:cubicBezTo>
                  <a:pt x="1825229" y="4458260"/>
                  <a:pt x="1803532" y="4525038"/>
                  <a:pt x="1837942" y="4557053"/>
                </a:cubicBezTo>
                <a:cubicBezTo>
                  <a:pt x="1880082" y="4596277"/>
                  <a:pt x="1938410" y="4562007"/>
                  <a:pt x="1936871" y="4516827"/>
                </a:cubicBezTo>
                <a:cubicBezTo>
                  <a:pt x="1935585" y="4480286"/>
                  <a:pt x="1907857" y="4458816"/>
                  <a:pt x="1879447" y="4458625"/>
                </a:cubicBezTo>
                <a:close/>
                <a:moveTo>
                  <a:pt x="1864766" y="6681973"/>
                </a:moveTo>
                <a:cubicBezTo>
                  <a:pt x="1810564" y="6681608"/>
                  <a:pt x="1788851" y="6748401"/>
                  <a:pt x="1823261" y="6780400"/>
                </a:cubicBezTo>
                <a:cubicBezTo>
                  <a:pt x="1865623" y="6819832"/>
                  <a:pt x="1923713" y="6785117"/>
                  <a:pt x="1922173" y="6740159"/>
                </a:cubicBezTo>
                <a:cubicBezTo>
                  <a:pt x="1920920" y="6703650"/>
                  <a:pt x="1893176" y="6682164"/>
                  <a:pt x="1864766" y="6681973"/>
                </a:cubicBezTo>
                <a:close/>
                <a:moveTo>
                  <a:pt x="1869654" y="5940847"/>
                </a:moveTo>
                <a:cubicBezTo>
                  <a:pt x="1815436" y="5940481"/>
                  <a:pt x="1793740" y="6007259"/>
                  <a:pt x="1828149" y="6039274"/>
                </a:cubicBezTo>
                <a:cubicBezTo>
                  <a:pt x="1870511" y="6078705"/>
                  <a:pt x="1928601" y="6043990"/>
                  <a:pt x="1927062" y="5999049"/>
                </a:cubicBezTo>
                <a:cubicBezTo>
                  <a:pt x="1925808" y="5962539"/>
                  <a:pt x="1898064" y="5941037"/>
                  <a:pt x="1869654" y="5940847"/>
                </a:cubicBezTo>
                <a:close/>
                <a:moveTo>
                  <a:pt x="1301669" y="749070"/>
                </a:moveTo>
                <a:cubicBezTo>
                  <a:pt x="1247515" y="748705"/>
                  <a:pt x="1225723" y="815451"/>
                  <a:pt x="1260149" y="847497"/>
                </a:cubicBezTo>
                <a:cubicBezTo>
                  <a:pt x="1302542" y="886944"/>
                  <a:pt x="1360601" y="852166"/>
                  <a:pt x="1359077" y="807256"/>
                </a:cubicBezTo>
                <a:cubicBezTo>
                  <a:pt x="1357807" y="770747"/>
                  <a:pt x="1330064" y="749261"/>
                  <a:pt x="1301669" y="749070"/>
                </a:cubicBezTo>
                <a:close/>
                <a:moveTo>
                  <a:pt x="2481667" y="4462611"/>
                </a:moveTo>
                <a:cubicBezTo>
                  <a:pt x="2427449" y="4462246"/>
                  <a:pt x="2405768" y="4529039"/>
                  <a:pt x="2440162" y="4561039"/>
                </a:cubicBezTo>
                <a:cubicBezTo>
                  <a:pt x="2482571" y="4600501"/>
                  <a:pt x="2540646" y="4565612"/>
                  <a:pt x="2539075" y="4520798"/>
                </a:cubicBezTo>
                <a:cubicBezTo>
                  <a:pt x="2537821" y="4484288"/>
                  <a:pt x="2510077" y="4462786"/>
                  <a:pt x="2481667" y="4462611"/>
                </a:cubicBezTo>
                <a:close/>
                <a:moveTo>
                  <a:pt x="1884335" y="3717515"/>
                </a:moveTo>
                <a:cubicBezTo>
                  <a:pt x="1830149" y="3717149"/>
                  <a:pt x="1808405" y="3783927"/>
                  <a:pt x="1842831" y="3815942"/>
                </a:cubicBezTo>
                <a:cubicBezTo>
                  <a:pt x="1885224" y="3855421"/>
                  <a:pt x="1943283" y="3820547"/>
                  <a:pt x="1941743" y="3775701"/>
                </a:cubicBezTo>
                <a:cubicBezTo>
                  <a:pt x="1940489" y="3739191"/>
                  <a:pt x="1912746" y="3717705"/>
                  <a:pt x="1884335" y="3717515"/>
                </a:cubicBezTo>
                <a:close/>
                <a:moveTo>
                  <a:pt x="1874558" y="5199736"/>
                </a:moveTo>
                <a:cubicBezTo>
                  <a:pt x="1820340" y="5199371"/>
                  <a:pt x="1798644" y="5266148"/>
                  <a:pt x="1833054" y="5298163"/>
                </a:cubicBezTo>
                <a:cubicBezTo>
                  <a:pt x="1875463" y="5337626"/>
                  <a:pt x="1933537" y="5302737"/>
                  <a:pt x="1931966" y="5257922"/>
                </a:cubicBezTo>
                <a:cubicBezTo>
                  <a:pt x="1930696" y="5221413"/>
                  <a:pt x="1902953" y="5199926"/>
                  <a:pt x="1874558" y="5199736"/>
                </a:cubicBezTo>
                <a:close/>
                <a:moveTo>
                  <a:pt x="1889224" y="2976404"/>
                </a:moveTo>
                <a:cubicBezTo>
                  <a:pt x="1835022" y="2976039"/>
                  <a:pt x="1813309" y="3042832"/>
                  <a:pt x="1847719" y="3074831"/>
                </a:cubicBezTo>
                <a:cubicBezTo>
                  <a:pt x="1890081" y="3114263"/>
                  <a:pt x="1948171" y="3079548"/>
                  <a:pt x="1946632" y="3034590"/>
                </a:cubicBezTo>
                <a:cubicBezTo>
                  <a:pt x="1945378" y="2998065"/>
                  <a:pt x="1917634" y="2976578"/>
                  <a:pt x="1889224" y="2976404"/>
                </a:cubicBezTo>
                <a:close/>
                <a:moveTo>
                  <a:pt x="1306558" y="7959"/>
                </a:moveTo>
                <a:cubicBezTo>
                  <a:pt x="1252356" y="7594"/>
                  <a:pt x="1230627" y="74372"/>
                  <a:pt x="1265053" y="106387"/>
                </a:cubicBezTo>
                <a:cubicBezTo>
                  <a:pt x="1307145" y="145564"/>
                  <a:pt x="1365521" y="111389"/>
                  <a:pt x="1363966" y="66161"/>
                </a:cubicBezTo>
                <a:cubicBezTo>
                  <a:pt x="1362696" y="29636"/>
                  <a:pt x="1334952" y="8150"/>
                  <a:pt x="1306558" y="7959"/>
                </a:cubicBezTo>
                <a:close/>
                <a:moveTo>
                  <a:pt x="3083903" y="4466582"/>
                </a:moveTo>
                <a:cubicBezTo>
                  <a:pt x="3029685" y="4466216"/>
                  <a:pt x="3007988" y="4532993"/>
                  <a:pt x="3042383" y="4565009"/>
                </a:cubicBezTo>
                <a:cubicBezTo>
                  <a:pt x="3084744" y="4604440"/>
                  <a:pt x="3142866" y="4569709"/>
                  <a:pt x="3141295" y="4524783"/>
                </a:cubicBezTo>
                <a:cubicBezTo>
                  <a:pt x="3140057" y="4488258"/>
                  <a:pt x="3112313" y="4466772"/>
                  <a:pt x="3083903" y="4466582"/>
                </a:cubicBezTo>
                <a:close/>
                <a:moveTo>
                  <a:pt x="3074126" y="5948803"/>
                </a:moveTo>
                <a:cubicBezTo>
                  <a:pt x="3019987" y="5948437"/>
                  <a:pt x="2998164" y="6015183"/>
                  <a:pt x="3032606" y="6047230"/>
                </a:cubicBezTo>
                <a:cubicBezTo>
                  <a:pt x="3074999" y="6086677"/>
                  <a:pt x="3133058" y="6051898"/>
                  <a:pt x="3131534" y="6007004"/>
                </a:cubicBezTo>
                <a:cubicBezTo>
                  <a:pt x="3130264" y="5970479"/>
                  <a:pt x="3102536" y="5948993"/>
                  <a:pt x="3074126" y="5948803"/>
                </a:cubicBezTo>
                <a:close/>
                <a:moveTo>
                  <a:pt x="3088791" y="3725471"/>
                </a:moveTo>
                <a:cubicBezTo>
                  <a:pt x="3034574" y="3725105"/>
                  <a:pt x="3012893" y="3791899"/>
                  <a:pt x="3047287" y="3823898"/>
                </a:cubicBezTo>
                <a:cubicBezTo>
                  <a:pt x="3089696" y="3863361"/>
                  <a:pt x="3147771" y="3828472"/>
                  <a:pt x="3146199" y="3783672"/>
                </a:cubicBezTo>
                <a:cubicBezTo>
                  <a:pt x="3144945" y="3747148"/>
                  <a:pt x="3117202" y="3725661"/>
                  <a:pt x="3088791" y="3725471"/>
                </a:cubicBezTo>
                <a:close/>
                <a:moveTo>
                  <a:pt x="3079014" y="5207692"/>
                </a:moveTo>
                <a:cubicBezTo>
                  <a:pt x="3024812" y="5207327"/>
                  <a:pt x="3003100" y="5274104"/>
                  <a:pt x="3037510" y="5306119"/>
                </a:cubicBezTo>
                <a:cubicBezTo>
                  <a:pt x="3079871" y="5345551"/>
                  <a:pt x="3137962" y="5310836"/>
                  <a:pt x="3136422" y="5265878"/>
                </a:cubicBezTo>
                <a:cubicBezTo>
                  <a:pt x="3135168" y="5229369"/>
                  <a:pt x="3107425" y="5207883"/>
                  <a:pt x="3079014" y="5207692"/>
                </a:cubicBezTo>
                <a:close/>
                <a:moveTo>
                  <a:pt x="3108345" y="761012"/>
                </a:moveTo>
                <a:cubicBezTo>
                  <a:pt x="3054032" y="760647"/>
                  <a:pt x="3032510" y="827488"/>
                  <a:pt x="3066841" y="859439"/>
                </a:cubicBezTo>
                <a:cubicBezTo>
                  <a:pt x="3109218" y="898887"/>
                  <a:pt x="3167324" y="864077"/>
                  <a:pt x="3165753" y="819198"/>
                </a:cubicBezTo>
                <a:cubicBezTo>
                  <a:pt x="3164499" y="782689"/>
                  <a:pt x="3136756" y="761203"/>
                  <a:pt x="3108345" y="761012"/>
                </a:cubicBezTo>
                <a:close/>
                <a:moveTo>
                  <a:pt x="3098568" y="2243233"/>
                </a:moveTo>
                <a:cubicBezTo>
                  <a:pt x="3044319" y="2242868"/>
                  <a:pt x="3022670" y="2309677"/>
                  <a:pt x="3057064" y="2341661"/>
                </a:cubicBezTo>
                <a:cubicBezTo>
                  <a:pt x="3099425" y="2381092"/>
                  <a:pt x="3157516" y="2346377"/>
                  <a:pt x="3155976" y="2301436"/>
                </a:cubicBezTo>
                <a:cubicBezTo>
                  <a:pt x="3154722" y="2264910"/>
                  <a:pt x="3126979" y="2243424"/>
                  <a:pt x="3098568" y="2243233"/>
                </a:cubicBezTo>
                <a:close/>
                <a:moveTo>
                  <a:pt x="3093680" y="2984360"/>
                </a:moveTo>
                <a:cubicBezTo>
                  <a:pt x="3039557" y="2983995"/>
                  <a:pt x="3017702" y="3050709"/>
                  <a:pt x="3052159" y="3082787"/>
                </a:cubicBezTo>
                <a:cubicBezTo>
                  <a:pt x="3094299" y="3122012"/>
                  <a:pt x="3152627" y="3087742"/>
                  <a:pt x="3151088" y="3042546"/>
                </a:cubicBezTo>
                <a:cubicBezTo>
                  <a:pt x="3149818" y="3005957"/>
                  <a:pt x="3121852" y="2984535"/>
                  <a:pt x="3093680" y="2984360"/>
                </a:cubicBezTo>
                <a:close/>
                <a:moveTo>
                  <a:pt x="2511014" y="15916"/>
                </a:moveTo>
                <a:cubicBezTo>
                  <a:pt x="2456812" y="15550"/>
                  <a:pt x="2435099" y="82328"/>
                  <a:pt x="2469493" y="114343"/>
                </a:cubicBezTo>
                <a:cubicBezTo>
                  <a:pt x="2511839" y="153758"/>
                  <a:pt x="2569977" y="119075"/>
                  <a:pt x="2568406" y="74118"/>
                </a:cubicBezTo>
                <a:cubicBezTo>
                  <a:pt x="2567168" y="37592"/>
                  <a:pt x="2539424" y="16106"/>
                  <a:pt x="2511014" y="15916"/>
                </a:cubicBezTo>
                <a:close/>
                <a:moveTo>
                  <a:pt x="2496348" y="2239263"/>
                </a:moveTo>
                <a:cubicBezTo>
                  <a:pt x="2442146" y="2238898"/>
                  <a:pt x="2420434" y="2305692"/>
                  <a:pt x="2454844" y="2337691"/>
                </a:cubicBezTo>
                <a:cubicBezTo>
                  <a:pt x="2497205" y="2377122"/>
                  <a:pt x="2555296" y="2342407"/>
                  <a:pt x="2553756" y="2297449"/>
                </a:cubicBezTo>
                <a:cubicBezTo>
                  <a:pt x="2552487" y="2260940"/>
                  <a:pt x="2524743" y="2239454"/>
                  <a:pt x="2496348" y="2239263"/>
                </a:cubicBezTo>
                <a:close/>
                <a:moveTo>
                  <a:pt x="3069237" y="6689929"/>
                </a:moveTo>
                <a:cubicBezTo>
                  <a:pt x="3015020" y="6689564"/>
                  <a:pt x="2993323" y="6756341"/>
                  <a:pt x="3027717" y="6788356"/>
                </a:cubicBezTo>
                <a:cubicBezTo>
                  <a:pt x="3070079" y="6827787"/>
                  <a:pt x="3128201" y="6793073"/>
                  <a:pt x="3126629" y="6748115"/>
                </a:cubicBezTo>
                <a:cubicBezTo>
                  <a:pt x="3125375" y="6711606"/>
                  <a:pt x="3097632" y="6690120"/>
                  <a:pt x="3069237" y="6689929"/>
                </a:cubicBezTo>
                <a:close/>
                <a:moveTo>
                  <a:pt x="2501237" y="1498137"/>
                </a:moveTo>
                <a:cubicBezTo>
                  <a:pt x="2447035" y="1497787"/>
                  <a:pt x="2425322" y="1564549"/>
                  <a:pt x="2459732" y="1596580"/>
                </a:cubicBezTo>
                <a:cubicBezTo>
                  <a:pt x="2502110" y="1636027"/>
                  <a:pt x="2560216" y="1601217"/>
                  <a:pt x="2558645" y="1556355"/>
                </a:cubicBezTo>
                <a:cubicBezTo>
                  <a:pt x="2557375" y="1519830"/>
                  <a:pt x="2529631" y="1498327"/>
                  <a:pt x="2501237" y="1498137"/>
                </a:cubicBezTo>
                <a:close/>
                <a:moveTo>
                  <a:pt x="2491460" y="2980374"/>
                </a:moveTo>
                <a:cubicBezTo>
                  <a:pt x="2437274" y="2980009"/>
                  <a:pt x="2415529" y="3046786"/>
                  <a:pt x="2449939" y="3078801"/>
                </a:cubicBezTo>
                <a:cubicBezTo>
                  <a:pt x="2492301" y="3118233"/>
                  <a:pt x="2550391" y="3083518"/>
                  <a:pt x="2548852" y="3038560"/>
                </a:cubicBezTo>
                <a:cubicBezTo>
                  <a:pt x="2547598" y="3002051"/>
                  <a:pt x="2519854" y="2980565"/>
                  <a:pt x="2491460" y="2980374"/>
                </a:cubicBezTo>
                <a:close/>
                <a:moveTo>
                  <a:pt x="2486555" y="3721485"/>
                </a:moveTo>
                <a:cubicBezTo>
                  <a:pt x="2432417" y="3721119"/>
                  <a:pt x="2410593" y="3787849"/>
                  <a:pt x="2445035" y="3819912"/>
                </a:cubicBezTo>
                <a:cubicBezTo>
                  <a:pt x="2487174" y="3859137"/>
                  <a:pt x="2545503" y="3824866"/>
                  <a:pt x="2543963" y="3779671"/>
                </a:cubicBezTo>
                <a:cubicBezTo>
                  <a:pt x="2542709" y="3743161"/>
                  <a:pt x="2514966" y="3721675"/>
                  <a:pt x="2486555" y="3721485"/>
                </a:cubicBezTo>
                <a:close/>
                <a:moveTo>
                  <a:pt x="2506125" y="757026"/>
                </a:moveTo>
                <a:cubicBezTo>
                  <a:pt x="2451781" y="756661"/>
                  <a:pt x="2430306" y="823534"/>
                  <a:pt x="2464621" y="855453"/>
                </a:cubicBezTo>
                <a:cubicBezTo>
                  <a:pt x="2506998" y="894901"/>
                  <a:pt x="2565105" y="860091"/>
                  <a:pt x="2563533" y="815212"/>
                </a:cubicBezTo>
                <a:cubicBezTo>
                  <a:pt x="2562279" y="778767"/>
                  <a:pt x="2534599" y="757217"/>
                  <a:pt x="2506125" y="757026"/>
                </a:cubicBezTo>
                <a:close/>
                <a:moveTo>
                  <a:pt x="3103457" y="1502123"/>
                </a:moveTo>
                <a:cubicBezTo>
                  <a:pt x="3049287" y="1501774"/>
                  <a:pt x="3027511" y="1568519"/>
                  <a:pt x="3061952" y="1600550"/>
                </a:cubicBezTo>
                <a:cubicBezTo>
                  <a:pt x="3104330" y="1639997"/>
                  <a:pt x="3162436" y="1605203"/>
                  <a:pt x="3160865" y="1560309"/>
                </a:cubicBezTo>
                <a:cubicBezTo>
                  <a:pt x="3159611" y="1523800"/>
                  <a:pt x="3131867" y="1502313"/>
                  <a:pt x="3103457" y="1502123"/>
                </a:cubicBezTo>
                <a:close/>
                <a:moveTo>
                  <a:pt x="92309" y="1482240"/>
                </a:moveTo>
                <a:cubicBezTo>
                  <a:pt x="38091" y="1481875"/>
                  <a:pt x="16394" y="1548668"/>
                  <a:pt x="50804" y="1580668"/>
                </a:cubicBezTo>
                <a:cubicBezTo>
                  <a:pt x="93166" y="1620099"/>
                  <a:pt x="151256" y="1585384"/>
                  <a:pt x="149717" y="1540442"/>
                </a:cubicBezTo>
                <a:cubicBezTo>
                  <a:pt x="148447" y="1503917"/>
                  <a:pt x="120719" y="1482415"/>
                  <a:pt x="92309" y="1482240"/>
                </a:cubicBezTo>
                <a:close/>
                <a:moveTo>
                  <a:pt x="670086" y="5191780"/>
                </a:moveTo>
                <a:cubicBezTo>
                  <a:pt x="615964" y="5191414"/>
                  <a:pt x="594109" y="5258129"/>
                  <a:pt x="628566" y="5290207"/>
                </a:cubicBezTo>
                <a:cubicBezTo>
                  <a:pt x="670705" y="5329432"/>
                  <a:pt x="729034" y="5295162"/>
                  <a:pt x="727494" y="5249966"/>
                </a:cubicBezTo>
                <a:cubicBezTo>
                  <a:pt x="726225" y="5213456"/>
                  <a:pt x="698497" y="5191970"/>
                  <a:pt x="670086" y="5191780"/>
                </a:cubicBezTo>
                <a:close/>
                <a:moveTo>
                  <a:pt x="97197" y="741114"/>
                </a:moveTo>
                <a:cubicBezTo>
                  <a:pt x="42884" y="740749"/>
                  <a:pt x="21362" y="807590"/>
                  <a:pt x="55693" y="839541"/>
                </a:cubicBezTo>
                <a:cubicBezTo>
                  <a:pt x="98054" y="878973"/>
                  <a:pt x="156145" y="844258"/>
                  <a:pt x="154605" y="799300"/>
                </a:cubicBezTo>
                <a:cubicBezTo>
                  <a:pt x="153351" y="762791"/>
                  <a:pt x="125608" y="741304"/>
                  <a:pt x="97197" y="741114"/>
                </a:cubicBezTo>
                <a:close/>
                <a:moveTo>
                  <a:pt x="87420" y="2223351"/>
                </a:moveTo>
                <a:cubicBezTo>
                  <a:pt x="33441" y="2223002"/>
                  <a:pt x="11347" y="2289620"/>
                  <a:pt x="45900" y="2321779"/>
                </a:cubicBezTo>
                <a:cubicBezTo>
                  <a:pt x="88261" y="2361210"/>
                  <a:pt x="146368" y="2326495"/>
                  <a:pt x="144828" y="2281553"/>
                </a:cubicBezTo>
                <a:cubicBezTo>
                  <a:pt x="143558" y="2244949"/>
                  <a:pt x="115593" y="2223542"/>
                  <a:pt x="87420" y="2223351"/>
                </a:cubicBezTo>
                <a:close/>
                <a:moveTo>
                  <a:pt x="665198" y="5932890"/>
                </a:moveTo>
                <a:cubicBezTo>
                  <a:pt x="610885" y="5932525"/>
                  <a:pt x="589363" y="5999366"/>
                  <a:pt x="623693" y="6031318"/>
                </a:cubicBezTo>
                <a:cubicBezTo>
                  <a:pt x="666103" y="6070781"/>
                  <a:pt x="724177" y="6035891"/>
                  <a:pt x="722606" y="5991076"/>
                </a:cubicBezTo>
                <a:cubicBezTo>
                  <a:pt x="721352" y="5954567"/>
                  <a:pt x="693608" y="5933081"/>
                  <a:pt x="665198" y="5932890"/>
                </a:cubicBezTo>
                <a:close/>
                <a:moveTo>
                  <a:pt x="660309" y="6674017"/>
                </a:moveTo>
                <a:cubicBezTo>
                  <a:pt x="605965" y="6673651"/>
                  <a:pt x="584490" y="6740524"/>
                  <a:pt x="618805" y="6772444"/>
                </a:cubicBezTo>
                <a:cubicBezTo>
                  <a:pt x="661182" y="6811891"/>
                  <a:pt x="719289" y="6777129"/>
                  <a:pt x="717717" y="6732203"/>
                </a:cubicBezTo>
                <a:cubicBezTo>
                  <a:pt x="716463" y="6695694"/>
                  <a:pt x="688720" y="6674207"/>
                  <a:pt x="660309" y="6674017"/>
                </a:cubicBezTo>
                <a:close/>
                <a:moveTo>
                  <a:pt x="61121" y="16662"/>
                </a:moveTo>
                <a:cubicBezTo>
                  <a:pt x="26108" y="48772"/>
                  <a:pt x="47424" y="115280"/>
                  <a:pt x="101324" y="115629"/>
                </a:cubicBezTo>
                <a:cubicBezTo>
                  <a:pt x="155653" y="115994"/>
                  <a:pt x="177143" y="49137"/>
                  <a:pt x="142828" y="17202"/>
                </a:cubicBezTo>
                <a:cubicBezTo>
                  <a:pt x="116656" y="-7159"/>
                  <a:pt x="82151" y="-4094"/>
                  <a:pt x="61121" y="16662"/>
                </a:cubicBezTo>
                <a:close/>
                <a:moveTo>
                  <a:pt x="82532" y="2964462"/>
                </a:moveTo>
                <a:cubicBezTo>
                  <a:pt x="28314" y="2964096"/>
                  <a:pt x="6617" y="3030874"/>
                  <a:pt x="41027" y="3062889"/>
                </a:cubicBezTo>
                <a:cubicBezTo>
                  <a:pt x="83405" y="3102336"/>
                  <a:pt x="141511" y="3067526"/>
                  <a:pt x="139940" y="3022648"/>
                </a:cubicBezTo>
                <a:cubicBezTo>
                  <a:pt x="138686" y="2986202"/>
                  <a:pt x="111006" y="2964652"/>
                  <a:pt x="82532" y="2964462"/>
                </a:cubicBezTo>
                <a:close/>
                <a:moveTo>
                  <a:pt x="62962" y="5928920"/>
                </a:moveTo>
                <a:cubicBezTo>
                  <a:pt x="8824" y="5928555"/>
                  <a:pt x="-13000" y="5995285"/>
                  <a:pt x="21457" y="6027347"/>
                </a:cubicBezTo>
                <a:cubicBezTo>
                  <a:pt x="63597" y="6066572"/>
                  <a:pt x="121925" y="6032302"/>
                  <a:pt x="120386" y="5987122"/>
                </a:cubicBezTo>
                <a:cubicBezTo>
                  <a:pt x="119116" y="5950581"/>
                  <a:pt x="91388" y="5929111"/>
                  <a:pt x="62962" y="5928920"/>
                </a:cubicBezTo>
                <a:close/>
                <a:moveTo>
                  <a:pt x="77643" y="3705572"/>
                </a:moveTo>
                <a:cubicBezTo>
                  <a:pt x="23410" y="3705207"/>
                  <a:pt x="1745" y="3772001"/>
                  <a:pt x="36123" y="3803999"/>
                </a:cubicBezTo>
                <a:cubicBezTo>
                  <a:pt x="78532" y="3843463"/>
                  <a:pt x="136607" y="3808573"/>
                  <a:pt x="135035" y="3763774"/>
                </a:cubicBezTo>
                <a:cubicBezTo>
                  <a:pt x="133797" y="3727249"/>
                  <a:pt x="106038" y="3705763"/>
                  <a:pt x="77643" y="3705572"/>
                </a:cubicBezTo>
                <a:close/>
                <a:moveTo>
                  <a:pt x="6725856" y="159412"/>
                </a:moveTo>
                <a:cubicBezTo>
                  <a:pt x="6780121" y="159761"/>
                  <a:pt x="6801723" y="92952"/>
                  <a:pt x="6767376" y="60984"/>
                </a:cubicBezTo>
                <a:cubicBezTo>
                  <a:pt x="6725205" y="21744"/>
                  <a:pt x="6667051" y="55918"/>
                  <a:pt x="6668448" y="101226"/>
                </a:cubicBezTo>
                <a:cubicBezTo>
                  <a:pt x="6669844" y="137878"/>
                  <a:pt x="6697636" y="159221"/>
                  <a:pt x="6725856" y="159412"/>
                </a:cubicBezTo>
                <a:close/>
                <a:moveTo>
                  <a:pt x="58073" y="6670031"/>
                </a:moveTo>
                <a:cubicBezTo>
                  <a:pt x="3760" y="6669665"/>
                  <a:pt x="-17762" y="6736507"/>
                  <a:pt x="16569" y="6768458"/>
                </a:cubicBezTo>
                <a:cubicBezTo>
                  <a:pt x="58708" y="6807683"/>
                  <a:pt x="116894" y="6773524"/>
                  <a:pt x="115481" y="6728217"/>
                </a:cubicBezTo>
                <a:cubicBezTo>
                  <a:pt x="114085" y="6691565"/>
                  <a:pt x="86293" y="6670221"/>
                  <a:pt x="58073" y="6670031"/>
                </a:cubicBezTo>
                <a:close/>
                <a:moveTo>
                  <a:pt x="1296781" y="1490197"/>
                </a:moveTo>
                <a:cubicBezTo>
                  <a:pt x="1242563" y="1489831"/>
                  <a:pt x="1220866" y="1556609"/>
                  <a:pt x="1255260" y="1588624"/>
                </a:cubicBezTo>
                <a:cubicBezTo>
                  <a:pt x="1297622" y="1628055"/>
                  <a:pt x="1355744" y="1593340"/>
                  <a:pt x="1354173" y="1548383"/>
                </a:cubicBezTo>
                <a:cubicBezTo>
                  <a:pt x="1352919" y="1511874"/>
                  <a:pt x="1325175" y="1490371"/>
                  <a:pt x="1296781" y="1490197"/>
                </a:cubicBezTo>
                <a:close/>
                <a:moveTo>
                  <a:pt x="72755" y="4446699"/>
                </a:moveTo>
                <a:cubicBezTo>
                  <a:pt x="18553" y="4446334"/>
                  <a:pt x="-3175" y="4513111"/>
                  <a:pt x="31250" y="4545126"/>
                </a:cubicBezTo>
                <a:cubicBezTo>
                  <a:pt x="73612" y="4584557"/>
                  <a:pt x="131702" y="4549843"/>
                  <a:pt x="130163" y="4504885"/>
                </a:cubicBezTo>
                <a:cubicBezTo>
                  <a:pt x="128893" y="4468376"/>
                  <a:pt x="101149" y="4446873"/>
                  <a:pt x="72755" y="4446699"/>
                </a:cubicBezTo>
                <a:close/>
                <a:moveTo>
                  <a:pt x="67866" y="5187810"/>
                </a:moveTo>
                <a:cubicBezTo>
                  <a:pt x="13617" y="5187444"/>
                  <a:pt x="-8032" y="5254253"/>
                  <a:pt x="26362" y="5286237"/>
                </a:cubicBezTo>
                <a:cubicBezTo>
                  <a:pt x="68723" y="5325668"/>
                  <a:pt x="126814" y="5290953"/>
                  <a:pt x="125274" y="5246012"/>
                </a:cubicBezTo>
                <a:cubicBezTo>
                  <a:pt x="124005" y="5209486"/>
                  <a:pt x="96261" y="5188000"/>
                  <a:pt x="67866" y="5187810"/>
                </a:cubicBezTo>
                <a:close/>
                <a:moveTo>
                  <a:pt x="1262545" y="6677987"/>
                </a:moveTo>
                <a:cubicBezTo>
                  <a:pt x="1208328" y="6677622"/>
                  <a:pt x="1186647" y="6744415"/>
                  <a:pt x="1221041" y="6776414"/>
                </a:cubicBezTo>
                <a:cubicBezTo>
                  <a:pt x="1263402" y="6815846"/>
                  <a:pt x="1321493" y="6781131"/>
                  <a:pt x="1319953" y="6736189"/>
                </a:cubicBezTo>
                <a:cubicBezTo>
                  <a:pt x="1318684" y="6699664"/>
                  <a:pt x="1290940" y="6678177"/>
                  <a:pt x="1262545" y="6677987"/>
                </a:cubicBezTo>
                <a:close/>
                <a:moveTo>
                  <a:pt x="1277211" y="4454639"/>
                </a:moveTo>
                <a:cubicBezTo>
                  <a:pt x="1223088" y="4454290"/>
                  <a:pt x="1201233" y="4520988"/>
                  <a:pt x="1235691" y="4553066"/>
                </a:cubicBezTo>
                <a:cubicBezTo>
                  <a:pt x="1278052" y="4592498"/>
                  <a:pt x="1336158" y="4557783"/>
                  <a:pt x="1334619" y="4512825"/>
                </a:cubicBezTo>
                <a:cubicBezTo>
                  <a:pt x="1333349" y="4476332"/>
                  <a:pt x="1305621" y="4454830"/>
                  <a:pt x="1277211" y="4454639"/>
                </a:cubicBezTo>
                <a:close/>
                <a:moveTo>
                  <a:pt x="1267434" y="5936876"/>
                </a:moveTo>
                <a:cubicBezTo>
                  <a:pt x="1213216" y="5936511"/>
                  <a:pt x="1191519" y="6003289"/>
                  <a:pt x="1225913" y="6035304"/>
                </a:cubicBezTo>
                <a:cubicBezTo>
                  <a:pt x="1268291" y="6074751"/>
                  <a:pt x="1326397" y="6039988"/>
                  <a:pt x="1324826" y="5995063"/>
                </a:cubicBezTo>
                <a:cubicBezTo>
                  <a:pt x="1323588" y="5958553"/>
                  <a:pt x="1295828" y="5937067"/>
                  <a:pt x="1267434" y="5936876"/>
                </a:cubicBezTo>
                <a:close/>
                <a:moveTo>
                  <a:pt x="1272322" y="5195766"/>
                </a:moveTo>
                <a:cubicBezTo>
                  <a:pt x="1217978" y="5195400"/>
                  <a:pt x="1196503" y="5262273"/>
                  <a:pt x="1230818" y="5294193"/>
                </a:cubicBezTo>
                <a:cubicBezTo>
                  <a:pt x="1273227" y="5333656"/>
                  <a:pt x="1331302" y="5298767"/>
                  <a:pt x="1329730" y="5253968"/>
                </a:cubicBezTo>
                <a:cubicBezTo>
                  <a:pt x="1328476" y="5217506"/>
                  <a:pt x="1300796" y="5195956"/>
                  <a:pt x="1272322" y="5195766"/>
                </a:cubicBezTo>
                <a:close/>
                <a:moveTo>
                  <a:pt x="1291876" y="2231307"/>
                </a:moveTo>
                <a:cubicBezTo>
                  <a:pt x="1237659" y="2230942"/>
                  <a:pt x="1215962" y="2297719"/>
                  <a:pt x="1250372" y="2329735"/>
                </a:cubicBezTo>
                <a:cubicBezTo>
                  <a:pt x="1292781" y="2369198"/>
                  <a:pt x="1350856" y="2334308"/>
                  <a:pt x="1349284" y="2289493"/>
                </a:cubicBezTo>
                <a:cubicBezTo>
                  <a:pt x="1348030" y="2253048"/>
                  <a:pt x="1320350" y="2231498"/>
                  <a:pt x="1291876" y="2231307"/>
                </a:cubicBezTo>
                <a:close/>
                <a:moveTo>
                  <a:pt x="1286988" y="2972418"/>
                </a:moveTo>
                <a:cubicBezTo>
                  <a:pt x="1232786" y="2972053"/>
                  <a:pt x="1211073" y="3038830"/>
                  <a:pt x="1245483" y="3070845"/>
                </a:cubicBezTo>
                <a:cubicBezTo>
                  <a:pt x="1287861" y="3110292"/>
                  <a:pt x="1345967" y="3075530"/>
                  <a:pt x="1344396" y="3030620"/>
                </a:cubicBezTo>
                <a:cubicBezTo>
                  <a:pt x="1343142" y="2994095"/>
                  <a:pt x="1315398" y="2972608"/>
                  <a:pt x="1286988" y="2972418"/>
                </a:cubicBezTo>
                <a:close/>
                <a:moveTo>
                  <a:pt x="1282099" y="3713528"/>
                </a:moveTo>
                <a:cubicBezTo>
                  <a:pt x="1227897" y="3713163"/>
                  <a:pt x="1206185" y="3779957"/>
                  <a:pt x="1240595" y="3811956"/>
                </a:cubicBezTo>
                <a:cubicBezTo>
                  <a:pt x="1282956" y="3851387"/>
                  <a:pt x="1341047" y="3816672"/>
                  <a:pt x="1339507" y="3771731"/>
                </a:cubicBezTo>
                <a:cubicBezTo>
                  <a:pt x="1338253" y="3735205"/>
                  <a:pt x="1310510" y="3713719"/>
                  <a:pt x="1282099" y="3713528"/>
                </a:cubicBezTo>
                <a:close/>
                <a:moveTo>
                  <a:pt x="674975" y="4450669"/>
                </a:moveTo>
                <a:cubicBezTo>
                  <a:pt x="620773" y="4450304"/>
                  <a:pt x="599061" y="4517097"/>
                  <a:pt x="633455" y="4549096"/>
                </a:cubicBezTo>
                <a:cubicBezTo>
                  <a:pt x="675816" y="4588528"/>
                  <a:pt x="733906" y="4553813"/>
                  <a:pt x="732367" y="4508871"/>
                </a:cubicBezTo>
                <a:cubicBezTo>
                  <a:pt x="731129" y="4472346"/>
                  <a:pt x="703385" y="4450860"/>
                  <a:pt x="674975" y="4450669"/>
                </a:cubicBezTo>
                <a:close/>
                <a:moveTo>
                  <a:pt x="684752" y="2968448"/>
                </a:moveTo>
                <a:cubicBezTo>
                  <a:pt x="630407" y="2968083"/>
                  <a:pt x="608933" y="3034955"/>
                  <a:pt x="643247" y="3066875"/>
                </a:cubicBezTo>
                <a:cubicBezTo>
                  <a:pt x="685656" y="3106338"/>
                  <a:pt x="743731" y="3071448"/>
                  <a:pt x="742160" y="3026634"/>
                </a:cubicBezTo>
                <a:cubicBezTo>
                  <a:pt x="740906" y="2990125"/>
                  <a:pt x="713162" y="2968622"/>
                  <a:pt x="684752" y="2968448"/>
                </a:cubicBezTo>
                <a:close/>
                <a:moveTo>
                  <a:pt x="679863" y="3709558"/>
                </a:moveTo>
                <a:cubicBezTo>
                  <a:pt x="625661" y="3709193"/>
                  <a:pt x="603949" y="3775971"/>
                  <a:pt x="638359" y="3807986"/>
                </a:cubicBezTo>
                <a:cubicBezTo>
                  <a:pt x="680736" y="3847433"/>
                  <a:pt x="738843" y="3812671"/>
                  <a:pt x="737271" y="3767744"/>
                </a:cubicBezTo>
                <a:cubicBezTo>
                  <a:pt x="736017" y="3731235"/>
                  <a:pt x="708274" y="3709749"/>
                  <a:pt x="679863" y="3709558"/>
                </a:cubicBezTo>
                <a:close/>
                <a:moveTo>
                  <a:pt x="689656" y="2227321"/>
                </a:moveTo>
                <a:cubicBezTo>
                  <a:pt x="635311" y="2226956"/>
                  <a:pt x="613837" y="2293829"/>
                  <a:pt x="648152" y="2325749"/>
                </a:cubicBezTo>
                <a:cubicBezTo>
                  <a:pt x="690561" y="2365211"/>
                  <a:pt x="748635" y="2330322"/>
                  <a:pt x="747064" y="2285507"/>
                </a:cubicBezTo>
                <a:cubicBezTo>
                  <a:pt x="745794" y="2249062"/>
                  <a:pt x="718114" y="2227512"/>
                  <a:pt x="689656" y="2227321"/>
                </a:cubicBezTo>
                <a:close/>
                <a:moveTo>
                  <a:pt x="694545" y="1486210"/>
                </a:moveTo>
                <a:cubicBezTo>
                  <a:pt x="640343" y="1485845"/>
                  <a:pt x="618630" y="1552623"/>
                  <a:pt x="653024" y="1584638"/>
                </a:cubicBezTo>
                <a:cubicBezTo>
                  <a:pt x="695418" y="1624085"/>
                  <a:pt x="753476" y="1589307"/>
                  <a:pt x="751953" y="1544397"/>
                </a:cubicBezTo>
                <a:cubicBezTo>
                  <a:pt x="750683" y="1507887"/>
                  <a:pt x="722939" y="1486401"/>
                  <a:pt x="694545" y="1486210"/>
                </a:cubicBezTo>
                <a:close/>
                <a:moveTo>
                  <a:pt x="704322" y="3989"/>
                </a:moveTo>
                <a:cubicBezTo>
                  <a:pt x="650104" y="3624"/>
                  <a:pt x="628407" y="70401"/>
                  <a:pt x="662817" y="102417"/>
                </a:cubicBezTo>
                <a:cubicBezTo>
                  <a:pt x="705179" y="141848"/>
                  <a:pt x="763269" y="107133"/>
                  <a:pt x="761730" y="62175"/>
                </a:cubicBezTo>
                <a:cubicBezTo>
                  <a:pt x="760476" y="25666"/>
                  <a:pt x="732732" y="4164"/>
                  <a:pt x="704322" y="3989"/>
                </a:cubicBezTo>
                <a:close/>
                <a:moveTo>
                  <a:pt x="699433" y="745100"/>
                </a:moveTo>
                <a:cubicBezTo>
                  <a:pt x="645231" y="744735"/>
                  <a:pt x="623503" y="811512"/>
                  <a:pt x="657929" y="843527"/>
                </a:cubicBezTo>
                <a:cubicBezTo>
                  <a:pt x="700290" y="882958"/>
                  <a:pt x="758381" y="848244"/>
                  <a:pt x="756841" y="803302"/>
                </a:cubicBezTo>
                <a:cubicBezTo>
                  <a:pt x="755587" y="766777"/>
                  <a:pt x="727844" y="745290"/>
                  <a:pt x="699433" y="745100"/>
                </a:cubicBezTo>
                <a:close/>
                <a:moveTo>
                  <a:pt x="6099955" y="3745353"/>
                </a:moveTo>
                <a:cubicBezTo>
                  <a:pt x="6045976" y="3745004"/>
                  <a:pt x="6023882" y="3811622"/>
                  <a:pt x="6058435" y="3843780"/>
                </a:cubicBezTo>
                <a:cubicBezTo>
                  <a:pt x="6100796" y="3883211"/>
                  <a:pt x="6158919" y="3848497"/>
                  <a:pt x="6157347" y="3803539"/>
                </a:cubicBezTo>
                <a:cubicBezTo>
                  <a:pt x="6156093" y="3767030"/>
                  <a:pt x="6128350" y="3745543"/>
                  <a:pt x="6099955" y="3745353"/>
                </a:cubicBezTo>
                <a:close/>
                <a:moveTo>
                  <a:pt x="5517273" y="776924"/>
                </a:moveTo>
                <a:cubicBezTo>
                  <a:pt x="5463024" y="776575"/>
                  <a:pt x="5441391" y="843353"/>
                  <a:pt x="5475769" y="875352"/>
                </a:cubicBezTo>
                <a:cubicBezTo>
                  <a:pt x="5517908" y="914577"/>
                  <a:pt x="5576237" y="880306"/>
                  <a:pt x="5574697" y="835126"/>
                </a:cubicBezTo>
                <a:cubicBezTo>
                  <a:pt x="5573411" y="798585"/>
                  <a:pt x="5545684" y="777115"/>
                  <a:pt x="5517273" y="776924"/>
                </a:cubicBezTo>
                <a:close/>
                <a:moveTo>
                  <a:pt x="5522162" y="35814"/>
                </a:moveTo>
                <a:cubicBezTo>
                  <a:pt x="5467928" y="35449"/>
                  <a:pt x="5446263" y="102258"/>
                  <a:pt x="5480657" y="134241"/>
                </a:cubicBezTo>
                <a:cubicBezTo>
                  <a:pt x="5523019" y="173672"/>
                  <a:pt x="5581109" y="138958"/>
                  <a:pt x="5579570" y="94016"/>
                </a:cubicBezTo>
                <a:cubicBezTo>
                  <a:pt x="5578316" y="57491"/>
                  <a:pt x="5550572" y="35988"/>
                  <a:pt x="5522162" y="35814"/>
                </a:cubicBezTo>
                <a:close/>
                <a:moveTo>
                  <a:pt x="5512385" y="1518035"/>
                </a:moveTo>
                <a:cubicBezTo>
                  <a:pt x="5458167" y="1517670"/>
                  <a:pt x="5436470" y="1584447"/>
                  <a:pt x="5470880" y="1616462"/>
                </a:cubicBezTo>
                <a:cubicBezTo>
                  <a:pt x="5513242" y="1655893"/>
                  <a:pt x="5571364" y="1621147"/>
                  <a:pt x="5569793" y="1576221"/>
                </a:cubicBezTo>
                <a:cubicBezTo>
                  <a:pt x="5568539" y="1539712"/>
                  <a:pt x="5540795" y="1518226"/>
                  <a:pt x="5512385" y="1518035"/>
                </a:cubicBezTo>
                <a:close/>
                <a:moveTo>
                  <a:pt x="5507496" y="2259146"/>
                </a:moveTo>
                <a:cubicBezTo>
                  <a:pt x="5453151" y="2258780"/>
                  <a:pt x="5431677" y="2325653"/>
                  <a:pt x="5465992" y="2357573"/>
                </a:cubicBezTo>
                <a:cubicBezTo>
                  <a:pt x="5508369" y="2397020"/>
                  <a:pt x="5566476" y="2362258"/>
                  <a:pt x="5564904" y="2317348"/>
                </a:cubicBezTo>
                <a:cubicBezTo>
                  <a:pt x="5563650" y="2280823"/>
                  <a:pt x="5535907" y="2259336"/>
                  <a:pt x="5507496" y="2259146"/>
                </a:cubicBezTo>
                <a:close/>
                <a:moveTo>
                  <a:pt x="6090162" y="5227590"/>
                </a:moveTo>
                <a:cubicBezTo>
                  <a:pt x="6035944" y="5227225"/>
                  <a:pt x="6014264" y="5294018"/>
                  <a:pt x="6048658" y="5326017"/>
                </a:cubicBezTo>
                <a:cubicBezTo>
                  <a:pt x="6091035" y="5365465"/>
                  <a:pt x="6149142" y="5330702"/>
                  <a:pt x="6147570" y="5285776"/>
                </a:cubicBezTo>
                <a:cubicBezTo>
                  <a:pt x="6146316" y="5249267"/>
                  <a:pt x="6118573" y="5227781"/>
                  <a:pt x="6090162" y="5227590"/>
                </a:cubicBezTo>
                <a:close/>
                <a:moveTo>
                  <a:pt x="6080386" y="6709811"/>
                </a:moveTo>
                <a:cubicBezTo>
                  <a:pt x="6026200" y="6709446"/>
                  <a:pt x="6004455" y="6776224"/>
                  <a:pt x="6038881" y="6808239"/>
                </a:cubicBezTo>
                <a:cubicBezTo>
                  <a:pt x="6081290" y="6847733"/>
                  <a:pt x="6139333" y="6812812"/>
                  <a:pt x="6137794" y="6768014"/>
                </a:cubicBezTo>
                <a:cubicBezTo>
                  <a:pt x="6136540" y="6731488"/>
                  <a:pt x="6108796" y="6710002"/>
                  <a:pt x="6080386" y="6709811"/>
                </a:cubicBezTo>
                <a:close/>
                <a:moveTo>
                  <a:pt x="6085274" y="5968701"/>
                </a:moveTo>
                <a:cubicBezTo>
                  <a:pt x="6031056" y="5968335"/>
                  <a:pt x="6009360" y="6035129"/>
                  <a:pt x="6043769" y="6067128"/>
                </a:cubicBezTo>
                <a:cubicBezTo>
                  <a:pt x="6086131" y="6106559"/>
                  <a:pt x="6144222" y="6071845"/>
                  <a:pt x="6142682" y="6026887"/>
                </a:cubicBezTo>
                <a:cubicBezTo>
                  <a:pt x="6141428" y="5990378"/>
                  <a:pt x="6113684" y="5968891"/>
                  <a:pt x="6085274" y="5968701"/>
                </a:cubicBezTo>
                <a:close/>
                <a:moveTo>
                  <a:pt x="5487927" y="5223604"/>
                </a:moveTo>
                <a:cubicBezTo>
                  <a:pt x="5433614" y="5223239"/>
                  <a:pt x="5412091" y="5290080"/>
                  <a:pt x="5446422" y="5322031"/>
                </a:cubicBezTo>
                <a:cubicBezTo>
                  <a:pt x="5488831" y="5361495"/>
                  <a:pt x="5546906" y="5326605"/>
                  <a:pt x="5545335" y="5281790"/>
                </a:cubicBezTo>
                <a:cubicBezTo>
                  <a:pt x="5544081" y="5245345"/>
                  <a:pt x="5516400" y="5223795"/>
                  <a:pt x="5487927" y="5223604"/>
                </a:cubicBezTo>
                <a:close/>
                <a:moveTo>
                  <a:pt x="6095051" y="4486480"/>
                </a:moveTo>
                <a:cubicBezTo>
                  <a:pt x="6040849" y="4486114"/>
                  <a:pt x="6019136" y="4552892"/>
                  <a:pt x="6053546" y="4584907"/>
                </a:cubicBezTo>
                <a:cubicBezTo>
                  <a:pt x="6095955" y="4624370"/>
                  <a:pt x="6154030" y="4589480"/>
                  <a:pt x="6152459" y="4544666"/>
                </a:cubicBezTo>
                <a:cubicBezTo>
                  <a:pt x="6151205" y="4508204"/>
                  <a:pt x="6123525" y="4486654"/>
                  <a:pt x="6095051" y="4486480"/>
                </a:cubicBezTo>
                <a:close/>
                <a:moveTo>
                  <a:pt x="5483038" y="5964715"/>
                </a:moveTo>
                <a:cubicBezTo>
                  <a:pt x="5428820" y="5964349"/>
                  <a:pt x="5407124" y="6031143"/>
                  <a:pt x="5441533" y="6063142"/>
                </a:cubicBezTo>
                <a:cubicBezTo>
                  <a:pt x="5483911" y="6102589"/>
                  <a:pt x="5542017" y="6067827"/>
                  <a:pt x="5540446" y="6022917"/>
                </a:cubicBezTo>
                <a:cubicBezTo>
                  <a:pt x="5539192" y="5986407"/>
                  <a:pt x="5511448" y="5964905"/>
                  <a:pt x="5483038" y="5964715"/>
                </a:cubicBezTo>
                <a:close/>
                <a:moveTo>
                  <a:pt x="5478150" y="6705841"/>
                </a:moveTo>
                <a:cubicBezTo>
                  <a:pt x="5423932" y="6705476"/>
                  <a:pt x="5402235" y="6772269"/>
                  <a:pt x="5436645" y="6804269"/>
                </a:cubicBezTo>
                <a:cubicBezTo>
                  <a:pt x="5479006" y="6843700"/>
                  <a:pt x="5537097" y="6808985"/>
                  <a:pt x="5535558" y="6764027"/>
                </a:cubicBezTo>
                <a:cubicBezTo>
                  <a:pt x="5534304" y="6727518"/>
                  <a:pt x="5506560" y="6706032"/>
                  <a:pt x="5478150" y="6705841"/>
                </a:cubicBezTo>
                <a:close/>
                <a:moveTo>
                  <a:pt x="5502608" y="3000272"/>
                </a:moveTo>
                <a:cubicBezTo>
                  <a:pt x="5448406" y="2999907"/>
                  <a:pt x="5426693" y="3066685"/>
                  <a:pt x="5461103" y="3098699"/>
                </a:cubicBezTo>
                <a:cubicBezTo>
                  <a:pt x="5503465" y="3138131"/>
                  <a:pt x="5561555" y="3103416"/>
                  <a:pt x="5560016" y="3058458"/>
                </a:cubicBezTo>
                <a:cubicBezTo>
                  <a:pt x="5558762" y="3021949"/>
                  <a:pt x="5531002" y="3000447"/>
                  <a:pt x="5502608" y="3000272"/>
                </a:cubicBezTo>
                <a:close/>
                <a:moveTo>
                  <a:pt x="5492831" y="4482494"/>
                </a:moveTo>
                <a:cubicBezTo>
                  <a:pt x="5438613" y="4482128"/>
                  <a:pt x="5416901" y="4548906"/>
                  <a:pt x="5451310" y="4580921"/>
                </a:cubicBezTo>
                <a:cubicBezTo>
                  <a:pt x="5493672" y="4620352"/>
                  <a:pt x="5551794" y="4585637"/>
                  <a:pt x="5550223" y="4540696"/>
                </a:cubicBezTo>
                <a:cubicBezTo>
                  <a:pt x="5548969" y="4504170"/>
                  <a:pt x="5521225" y="4482684"/>
                  <a:pt x="5492831" y="4482494"/>
                </a:cubicBezTo>
                <a:close/>
                <a:moveTo>
                  <a:pt x="5497719" y="3741383"/>
                </a:moveTo>
                <a:cubicBezTo>
                  <a:pt x="5443581" y="3741033"/>
                  <a:pt x="5421757" y="3807763"/>
                  <a:pt x="5456199" y="3839810"/>
                </a:cubicBezTo>
                <a:cubicBezTo>
                  <a:pt x="5498592" y="3879257"/>
                  <a:pt x="5556651" y="3844479"/>
                  <a:pt x="5555127" y="3799585"/>
                </a:cubicBezTo>
                <a:cubicBezTo>
                  <a:pt x="5553857" y="3762981"/>
                  <a:pt x="5525876" y="3741558"/>
                  <a:pt x="5497719" y="3741383"/>
                </a:cubicBezTo>
                <a:close/>
                <a:moveTo>
                  <a:pt x="6124397" y="39784"/>
                </a:moveTo>
                <a:cubicBezTo>
                  <a:pt x="6070275" y="39419"/>
                  <a:pt x="6048420" y="106133"/>
                  <a:pt x="6082877" y="138211"/>
                </a:cubicBezTo>
                <a:cubicBezTo>
                  <a:pt x="6125239" y="177642"/>
                  <a:pt x="6183345" y="142928"/>
                  <a:pt x="6181805" y="97970"/>
                </a:cubicBezTo>
                <a:cubicBezTo>
                  <a:pt x="6180536" y="61461"/>
                  <a:pt x="6152808" y="39974"/>
                  <a:pt x="6124397" y="39784"/>
                </a:cubicBezTo>
                <a:close/>
                <a:moveTo>
                  <a:pt x="6702175" y="3749339"/>
                </a:moveTo>
                <a:cubicBezTo>
                  <a:pt x="6647830" y="3748974"/>
                  <a:pt x="6626356" y="3815846"/>
                  <a:pt x="6660671" y="3847766"/>
                </a:cubicBezTo>
                <a:cubicBezTo>
                  <a:pt x="6703080" y="3887229"/>
                  <a:pt x="6761155" y="3852340"/>
                  <a:pt x="6759583" y="3807541"/>
                </a:cubicBezTo>
                <a:cubicBezTo>
                  <a:pt x="6758329" y="3771079"/>
                  <a:pt x="6730649" y="3749530"/>
                  <a:pt x="6702175" y="3749339"/>
                </a:cubicBezTo>
                <a:close/>
                <a:moveTo>
                  <a:pt x="6707064" y="3008228"/>
                </a:moveTo>
                <a:cubicBezTo>
                  <a:pt x="6652846" y="3007863"/>
                  <a:pt x="6631149" y="3074641"/>
                  <a:pt x="6665543" y="3106656"/>
                </a:cubicBezTo>
                <a:cubicBezTo>
                  <a:pt x="6707937" y="3146103"/>
                  <a:pt x="6765995" y="3111324"/>
                  <a:pt x="6764472" y="3066415"/>
                </a:cubicBezTo>
                <a:cubicBezTo>
                  <a:pt x="6763202" y="3029905"/>
                  <a:pt x="6735474" y="3008403"/>
                  <a:pt x="6707064" y="3008228"/>
                </a:cubicBezTo>
                <a:close/>
                <a:moveTo>
                  <a:pt x="6697287" y="4490450"/>
                </a:moveTo>
                <a:cubicBezTo>
                  <a:pt x="6643069" y="4490084"/>
                  <a:pt x="6621372" y="4556862"/>
                  <a:pt x="6655782" y="4588877"/>
                </a:cubicBezTo>
                <a:cubicBezTo>
                  <a:pt x="6698191" y="4628340"/>
                  <a:pt x="6756266" y="4593451"/>
                  <a:pt x="6754695" y="4548636"/>
                </a:cubicBezTo>
                <a:cubicBezTo>
                  <a:pt x="6753441" y="4512126"/>
                  <a:pt x="6725697" y="4490640"/>
                  <a:pt x="6697287" y="4490450"/>
                </a:cubicBezTo>
                <a:close/>
                <a:moveTo>
                  <a:pt x="6692398" y="5231560"/>
                </a:moveTo>
                <a:cubicBezTo>
                  <a:pt x="6638196" y="5231195"/>
                  <a:pt x="6616484" y="5297973"/>
                  <a:pt x="6650894" y="5329988"/>
                </a:cubicBezTo>
                <a:cubicBezTo>
                  <a:pt x="6693255" y="5369419"/>
                  <a:pt x="6751346" y="5334704"/>
                  <a:pt x="6749806" y="5289763"/>
                </a:cubicBezTo>
                <a:cubicBezTo>
                  <a:pt x="6748552" y="5253237"/>
                  <a:pt x="6720793" y="5231751"/>
                  <a:pt x="6692398" y="5231560"/>
                </a:cubicBezTo>
                <a:close/>
                <a:moveTo>
                  <a:pt x="6721729" y="784881"/>
                </a:moveTo>
                <a:cubicBezTo>
                  <a:pt x="6667512" y="784515"/>
                  <a:pt x="6645815" y="851293"/>
                  <a:pt x="6680225" y="883308"/>
                </a:cubicBezTo>
                <a:cubicBezTo>
                  <a:pt x="6722602" y="922755"/>
                  <a:pt x="6780708" y="887993"/>
                  <a:pt x="6779137" y="843067"/>
                </a:cubicBezTo>
                <a:cubicBezTo>
                  <a:pt x="6777883" y="806557"/>
                  <a:pt x="6750140" y="785071"/>
                  <a:pt x="6721729" y="784881"/>
                </a:cubicBezTo>
                <a:close/>
                <a:moveTo>
                  <a:pt x="6711952" y="2267102"/>
                </a:moveTo>
                <a:cubicBezTo>
                  <a:pt x="6657750" y="2266737"/>
                  <a:pt x="6636038" y="2333530"/>
                  <a:pt x="6670448" y="2365529"/>
                </a:cubicBezTo>
                <a:cubicBezTo>
                  <a:pt x="6712809" y="2404960"/>
                  <a:pt x="6770900" y="2370246"/>
                  <a:pt x="6769360" y="2325304"/>
                </a:cubicBezTo>
                <a:cubicBezTo>
                  <a:pt x="6768106" y="2288779"/>
                  <a:pt x="6740363" y="2267292"/>
                  <a:pt x="6711952" y="2267102"/>
                </a:cubicBezTo>
                <a:close/>
                <a:moveTo>
                  <a:pt x="6716841" y="1525991"/>
                </a:moveTo>
                <a:cubicBezTo>
                  <a:pt x="6662528" y="1525626"/>
                  <a:pt x="6641006" y="1592467"/>
                  <a:pt x="6675320" y="1624418"/>
                </a:cubicBezTo>
                <a:cubicBezTo>
                  <a:pt x="6717682" y="1663850"/>
                  <a:pt x="6775772" y="1629135"/>
                  <a:pt x="6774233" y="1584177"/>
                </a:cubicBezTo>
                <a:cubicBezTo>
                  <a:pt x="6772995" y="1547668"/>
                  <a:pt x="6745251" y="1526182"/>
                  <a:pt x="6716841" y="1525991"/>
                </a:cubicBezTo>
                <a:close/>
                <a:moveTo>
                  <a:pt x="6114621" y="1522021"/>
                </a:moveTo>
                <a:cubicBezTo>
                  <a:pt x="6060308" y="1521656"/>
                  <a:pt x="6038786" y="1588497"/>
                  <a:pt x="6073116" y="1620448"/>
                </a:cubicBezTo>
                <a:cubicBezTo>
                  <a:pt x="6115525" y="1659927"/>
                  <a:pt x="6173600" y="1625054"/>
                  <a:pt x="6172029" y="1580207"/>
                </a:cubicBezTo>
                <a:cubicBezTo>
                  <a:pt x="6170759" y="1543698"/>
                  <a:pt x="6143015" y="1522196"/>
                  <a:pt x="6114621" y="1522021"/>
                </a:cubicBezTo>
                <a:close/>
                <a:moveTo>
                  <a:pt x="6687510" y="5972671"/>
                </a:moveTo>
                <a:cubicBezTo>
                  <a:pt x="6633276" y="5972306"/>
                  <a:pt x="6611611" y="6039115"/>
                  <a:pt x="6646005" y="6071098"/>
                </a:cubicBezTo>
                <a:cubicBezTo>
                  <a:pt x="6688367" y="6110530"/>
                  <a:pt x="6746458" y="6075815"/>
                  <a:pt x="6744918" y="6030873"/>
                </a:cubicBezTo>
                <a:cubicBezTo>
                  <a:pt x="6743664" y="5994348"/>
                  <a:pt x="6715904" y="5972861"/>
                  <a:pt x="6687510" y="5972671"/>
                </a:cubicBezTo>
                <a:close/>
                <a:moveTo>
                  <a:pt x="6109732" y="2263132"/>
                </a:moveTo>
                <a:cubicBezTo>
                  <a:pt x="6055514" y="2262767"/>
                  <a:pt x="6033834" y="2329560"/>
                  <a:pt x="6068227" y="2361559"/>
                </a:cubicBezTo>
                <a:cubicBezTo>
                  <a:pt x="6110589" y="2400990"/>
                  <a:pt x="6168680" y="2366275"/>
                  <a:pt x="6167140" y="2321318"/>
                </a:cubicBezTo>
                <a:cubicBezTo>
                  <a:pt x="6165870" y="2284809"/>
                  <a:pt x="6138127" y="2263322"/>
                  <a:pt x="6109732" y="2263132"/>
                </a:cubicBezTo>
                <a:close/>
                <a:moveTo>
                  <a:pt x="6119509" y="780895"/>
                </a:moveTo>
                <a:cubicBezTo>
                  <a:pt x="6065291" y="780545"/>
                  <a:pt x="6043595" y="847307"/>
                  <a:pt x="6077989" y="879322"/>
                </a:cubicBezTo>
                <a:cubicBezTo>
                  <a:pt x="6120398" y="918785"/>
                  <a:pt x="6178473" y="883895"/>
                  <a:pt x="6176901" y="839081"/>
                </a:cubicBezTo>
                <a:cubicBezTo>
                  <a:pt x="6175663" y="802635"/>
                  <a:pt x="6147967" y="781085"/>
                  <a:pt x="6119509" y="780895"/>
                </a:cubicBezTo>
                <a:close/>
                <a:moveTo>
                  <a:pt x="6104844" y="3004242"/>
                </a:moveTo>
                <a:cubicBezTo>
                  <a:pt x="6050658" y="3003877"/>
                  <a:pt x="6028913" y="3070655"/>
                  <a:pt x="6063323" y="3102670"/>
                </a:cubicBezTo>
                <a:cubicBezTo>
                  <a:pt x="6105716" y="3142117"/>
                  <a:pt x="6163775" y="3107339"/>
                  <a:pt x="6162252" y="3062444"/>
                </a:cubicBezTo>
                <a:cubicBezTo>
                  <a:pt x="6160966" y="3025856"/>
                  <a:pt x="6133000" y="3004433"/>
                  <a:pt x="6104844" y="3004242"/>
                </a:cubicBezTo>
                <a:close/>
                <a:moveTo>
                  <a:pt x="6682605" y="6713798"/>
                </a:moveTo>
                <a:cubicBezTo>
                  <a:pt x="6628372" y="6713432"/>
                  <a:pt x="6606707" y="6780225"/>
                  <a:pt x="6641101" y="6812225"/>
                </a:cubicBezTo>
                <a:cubicBezTo>
                  <a:pt x="6683240" y="6851450"/>
                  <a:pt x="6741410" y="6817322"/>
                  <a:pt x="6740029" y="6771984"/>
                </a:cubicBezTo>
                <a:cubicBezTo>
                  <a:pt x="6738617" y="6735315"/>
                  <a:pt x="6710841" y="6713972"/>
                  <a:pt x="6682605" y="6713798"/>
                </a:cubicBezTo>
                <a:close/>
                <a:moveTo>
                  <a:pt x="4919942" y="31828"/>
                </a:moveTo>
                <a:cubicBezTo>
                  <a:pt x="4865740" y="31463"/>
                  <a:pt x="4844011" y="98256"/>
                  <a:pt x="4878437" y="130255"/>
                </a:cubicBezTo>
                <a:cubicBezTo>
                  <a:pt x="4920799" y="169686"/>
                  <a:pt x="4978889" y="134972"/>
                  <a:pt x="4977350" y="90014"/>
                </a:cubicBezTo>
                <a:cubicBezTo>
                  <a:pt x="4976080" y="53505"/>
                  <a:pt x="4948336" y="32018"/>
                  <a:pt x="4919942" y="31828"/>
                </a:cubicBezTo>
                <a:close/>
                <a:moveTo>
                  <a:pt x="4298136" y="2992316"/>
                </a:moveTo>
                <a:cubicBezTo>
                  <a:pt x="4243918" y="2991951"/>
                  <a:pt x="4222222" y="3058728"/>
                  <a:pt x="4256631" y="3090743"/>
                </a:cubicBezTo>
                <a:cubicBezTo>
                  <a:pt x="4298993" y="3130175"/>
                  <a:pt x="4357115" y="3095444"/>
                  <a:pt x="4355544" y="3050502"/>
                </a:cubicBezTo>
                <a:cubicBezTo>
                  <a:pt x="4354290" y="3013977"/>
                  <a:pt x="4326546" y="2992491"/>
                  <a:pt x="4298136" y="2992316"/>
                </a:cubicBezTo>
                <a:close/>
                <a:moveTo>
                  <a:pt x="3715470" y="23872"/>
                </a:moveTo>
                <a:cubicBezTo>
                  <a:pt x="3661157" y="23506"/>
                  <a:pt x="3639635" y="90347"/>
                  <a:pt x="3673965" y="122299"/>
                </a:cubicBezTo>
                <a:cubicBezTo>
                  <a:pt x="3716374" y="161762"/>
                  <a:pt x="3774449" y="126872"/>
                  <a:pt x="3772878" y="82074"/>
                </a:cubicBezTo>
                <a:cubicBezTo>
                  <a:pt x="3771624" y="45549"/>
                  <a:pt x="3743880" y="24062"/>
                  <a:pt x="3715470" y="23872"/>
                </a:cubicBezTo>
                <a:close/>
                <a:moveTo>
                  <a:pt x="4915053" y="772938"/>
                </a:moveTo>
                <a:cubicBezTo>
                  <a:pt x="4860804" y="772589"/>
                  <a:pt x="4839171" y="839382"/>
                  <a:pt x="4873548" y="871382"/>
                </a:cubicBezTo>
                <a:cubicBezTo>
                  <a:pt x="4915894" y="910813"/>
                  <a:pt x="4974001" y="876114"/>
                  <a:pt x="4972461" y="831140"/>
                </a:cubicBezTo>
                <a:cubicBezTo>
                  <a:pt x="4971191" y="794615"/>
                  <a:pt x="4943448" y="773129"/>
                  <a:pt x="4915053" y="772938"/>
                </a:cubicBezTo>
                <a:close/>
                <a:moveTo>
                  <a:pt x="4288359" y="4474537"/>
                </a:moveTo>
                <a:cubicBezTo>
                  <a:pt x="4234157" y="4474172"/>
                  <a:pt x="4212429" y="4540950"/>
                  <a:pt x="4246855" y="4572965"/>
                </a:cubicBezTo>
                <a:cubicBezTo>
                  <a:pt x="4289216" y="4612396"/>
                  <a:pt x="4347307" y="4577681"/>
                  <a:pt x="4345767" y="4532723"/>
                </a:cubicBezTo>
                <a:cubicBezTo>
                  <a:pt x="4344513" y="4496215"/>
                  <a:pt x="4316769" y="4474728"/>
                  <a:pt x="4288359" y="4474537"/>
                </a:cubicBezTo>
                <a:close/>
                <a:moveTo>
                  <a:pt x="4283471" y="5215648"/>
                </a:moveTo>
                <a:cubicBezTo>
                  <a:pt x="4229269" y="5215283"/>
                  <a:pt x="4207556" y="5282060"/>
                  <a:pt x="4241950" y="5314075"/>
                </a:cubicBezTo>
                <a:cubicBezTo>
                  <a:pt x="4284343" y="5353522"/>
                  <a:pt x="4342402" y="5318744"/>
                  <a:pt x="4340878" y="5273834"/>
                </a:cubicBezTo>
                <a:cubicBezTo>
                  <a:pt x="4339609" y="5237262"/>
                  <a:pt x="4311643" y="5215839"/>
                  <a:pt x="4283471" y="5215648"/>
                </a:cubicBezTo>
                <a:close/>
                <a:moveTo>
                  <a:pt x="4273694" y="6697885"/>
                </a:moveTo>
                <a:cubicBezTo>
                  <a:pt x="4219476" y="6697520"/>
                  <a:pt x="4197779" y="6764297"/>
                  <a:pt x="4232189" y="6796312"/>
                </a:cubicBezTo>
                <a:cubicBezTo>
                  <a:pt x="4274567" y="6835760"/>
                  <a:pt x="4332673" y="6800949"/>
                  <a:pt x="4331101" y="6756071"/>
                </a:cubicBezTo>
                <a:cubicBezTo>
                  <a:pt x="4329848" y="6719562"/>
                  <a:pt x="4302104" y="6698076"/>
                  <a:pt x="4273694" y="6697885"/>
                </a:cubicBezTo>
                <a:close/>
                <a:moveTo>
                  <a:pt x="3700804" y="2247220"/>
                </a:moveTo>
                <a:cubicBezTo>
                  <a:pt x="3646682" y="2246854"/>
                  <a:pt x="3624826" y="2313568"/>
                  <a:pt x="3659284" y="2345647"/>
                </a:cubicBezTo>
                <a:cubicBezTo>
                  <a:pt x="3701645" y="2385078"/>
                  <a:pt x="3759736" y="2350363"/>
                  <a:pt x="3758212" y="2305406"/>
                </a:cubicBezTo>
                <a:cubicBezTo>
                  <a:pt x="3756942" y="2268896"/>
                  <a:pt x="3729214" y="2247410"/>
                  <a:pt x="3700804" y="2247220"/>
                </a:cubicBezTo>
                <a:close/>
                <a:moveTo>
                  <a:pt x="4278582" y="5956759"/>
                </a:moveTo>
                <a:cubicBezTo>
                  <a:pt x="4224364" y="5956394"/>
                  <a:pt x="4202668" y="6023171"/>
                  <a:pt x="4237078" y="6055186"/>
                </a:cubicBezTo>
                <a:cubicBezTo>
                  <a:pt x="4279455" y="6094633"/>
                  <a:pt x="4337561" y="6059823"/>
                  <a:pt x="4335990" y="6014945"/>
                </a:cubicBezTo>
                <a:cubicBezTo>
                  <a:pt x="4334736" y="5978499"/>
                  <a:pt x="4307056" y="5956949"/>
                  <a:pt x="4278582" y="5956759"/>
                </a:cubicBezTo>
                <a:close/>
                <a:moveTo>
                  <a:pt x="3705693" y="1506109"/>
                </a:moveTo>
                <a:cubicBezTo>
                  <a:pt x="3651475" y="1505744"/>
                  <a:pt x="3629778" y="1572537"/>
                  <a:pt x="3664188" y="1604536"/>
                </a:cubicBezTo>
                <a:cubicBezTo>
                  <a:pt x="3706550" y="1643967"/>
                  <a:pt x="3764640" y="1609253"/>
                  <a:pt x="3763101" y="1564311"/>
                </a:cubicBezTo>
                <a:cubicBezTo>
                  <a:pt x="3761847" y="1527786"/>
                  <a:pt x="3734103" y="1506284"/>
                  <a:pt x="3705693" y="1506109"/>
                </a:cubicBezTo>
                <a:close/>
                <a:moveTo>
                  <a:pt x="3676362" y="5952788"/>
                </a:moveTo>
                <a:cubicBezTo>
                  <a:pt x="3622160" y="5952423"/>
                  <a:pt x="3600432" y="6019201"/>
                  <a:pt x="3634842" y="6051216"/>
                </a:cubicBezTo>
                <a:cubicBezTo>
                  <a:pt x="3677203" y="6090647"/>
                  <a:pt x="3735325" y="6055933"/>
                  <a:pt x="3733754" y="6010975"/>
                </a:cubicBezTo>
                <a:cubicBezTo>
                  <a:pt x="3732500" y="5974466"/>
                  <a:pt x="3704756" y="5952979"/>
                  <a:pt x="3676362" y="5952788"/>
                </a:cubicBezTo>
                <a:close/>
                <a:moveTo>
                  <a:pt x="3695916" y="2988330"/>
                </a:moveTo>
                <a:cubicBezTo>
                  <a:pt x="3641698" y="2987965"/>
                  <a:pt x="3620002" y="3054742"/>
                  <a:pt x="3654411" y="3086757"/>
                </a:cubicBezTo>
                <a:cubicBezTo>
                  <a:pt x="3696789" y="3126205"/>
                  <a:pt x="3754895" y="3091395"/>
                  <a:pt x="3753324" y="3046532"/>
                </a:cubicBezTo>
                <a:cubicBezTo>
                  <a:pt x="3752070" y="3010071"/>
                  <a:pt x="3724390" y="2988521"/>
                  <a:pt x="3695916" y="2988330"/>
                </a:cubicBezTo>
                <a:close/>
                <a:moveTo>
                  <a:pt x="3671458" y="6693899"/>
                </a:moveTo>
                <a:cubicBezTo>
                  <a:pt x="3617240" y="6693534"/>
                  <a:pt x="3595543" y="6760311"/>
                  <a:pt x="3629953" y="6792326"/>
                </a:cubicBezTo>
                <a:cubicBezTo>
                  <a:pt x="3672330" y="6831774"/>
                  <a:pt x="3730436" y="6796964"/>
                  <a:pt x="3728865" y="6752101"/>
                </a:cubicBezTo>
                <a:cubicBezTo>
                  <a:pt x="3727612" y="6715640"/>
                  <a:pt x="3699931" y="6694090"/>
                  <a:pt x="3671458" y="6693899"/>
                </a:cubicBezTo>
                <a:close/>
                <a:moveTo>
                  <a:pt x="3681250" y="5211678"/>
                </a:moveTo>
                <a:cubicBezTo>
                  <a:pt x="3627049" y="5211313"/>
                  <a:pt x="3605320" y="5278090"/>
                  <a:pt x="3639746" y="5310105"/>
                </a:cubicBezTo>
                <a:cubicBezTo>
                  <a:pt x="3682107" y="5349536"/>
                  <a:pt x="3740198" y="5314822"/>
                  <a:pt x="3738658" y="5269880"/>
                </a:cubicBezTo>
                <a:cubicBezTo>
                  <a:pt x="3737373" y="5233276"/>
                  <a:pt x="3709407" y="5211853"/>
                  <a:pt x="3681250" y="5211678"/>
                </a:cubicBezTo>
                <a:close/>
                <a:moveTo>
                  <a:pt x="3691027" y="3729441"/>
                </a:moveTo>
                <a:cubicBezTo>
                  <a:pt x="3636809" y="3729076"/>
                  <a:pt x="3615113" y="3795853"/>
                  <a:pt x="3649523" y="3827868"/>
                </a:cubicBezTo>
                <a:cubicBezTo>
                  <a:pt x="3691884" y="3867299"/>
                  <a:pt x="3750006" y="3832569"/>
                  <a:pt x="3748435" y="3787643"/>
                </a:cubicBezTo>
                <a:cubicBezTo>
                  <a:pt x="3747166" y="3751118"/>
                  <a:pt x="3719422" y="3729631"/>
                  <a:pt x="3691027" y="3729441"/>
                </a:cubicBezTo>
                <a:close/>
                <a:moveTo>
                  <a:pt x="3686139" y="4470567"/>
                </a:moveTo>
                <a:cubicBezTo>
                  <a:pt x="3631826" y="4470202"/>
                  <a:pt x="3610304" y="4537043"/>
                  <a:pt x="3644634" y="4568994"/>
                </a:cubicBezTo>
                <a:cubicBezTo>
                  <a:pt x="3686996" y="4608426"/>
                  <a:pt x="3745086" y="4573711"/>
                  <a:pt x="3743547" y="4528753"/>
                </a:cubicBezTo>
                <a:cubicBezTo>
                  <a:pt x="3742277" y="4492228"/>
                  <a:pt x="3714533" y="4470742"/>
                  <a:pt x="3686139" y="4470567"/>
                </a:cubicBezTo>
                <a:close/>
                <a:moveTo>
                  <a:pt x="3710581" y="764982"/>
                </a:moveTo>
                <a:cubicBezTo>
                  <a:pt x="3656379" y="764617"/>
                  <a:pt x="3634667" y="831395"/>
                  <a:pt x="3669061" y="863410"/>
                </a:cubicBezTo>
                <a:cubicBezTo>
                  <a:pt x="3711438" y="902841"/>
                  <a:pt x="3769545" y="868094"/>
                  <a:pt x="3767973" y="823184"/>
                </a:cubicBezTo>
                <a:cubicBezTo>
                  <a:pt x="3766735" y="786659"/>
                  <a:pt x="3738991" y="765173"/>
                  <a:pt x="3710581" y="764982"/>
                </a:cubicBezTo>
                <a:close/>
                <a:moveTo>
                  <a:pt x="4895483" y="3737397"/>
                </a:moveTo>
                <a:cubicBezTo>
                  <a:pt x="4841281" y="3737032"/>
                  <a:pt x="4819553" y="3803809"/>
                  <a:pt x="4853979" y="3835824"/>
                </a:cubicBezTo>
                <a:cubicBezTo>
                  <a:pt x="4896340" y="3875255"/>
                  <a:pt x="4954431" y="3840540"/>
                  <a:pt x="4952892" y="3795583"/>
                </a:cubicBezTo>
                <a:cubicBezTo>
                  <a:pt x="4951637" y="3759074"/>
                  <a:pt x="4923893" y="3737588"/>
                  <a:pt x="4895483" y="3737397"/>
                </a:cubicBezTo>
                <a:close/>
                <a:moveTo>
                  <a:pt x="4890595" y="4478507"/>
                </a:moveTo>
                <a:cubicBezTo>
                  <a:pt x="4836393" y="4478143"/>
                  <a:pt x="4814681" y="4544920"/>
                  <a:pt x="4849074" y="4576935"/>
                </a:cubicBezTo>
                <a:cubicBezTo>
                  <a:pt x="4891468" y="4616382"/>
                  <a:pt x="4949527" y="4581604"/>
                  <a:pt x="4948003" y="4536710"/>
                </a:cubicBezTo>
                <a:cubicBezTo>
                  <a:pt x="4946733" y="4500121"/>
                  <a:pt x="4918767" y="4478698"/>
                  <a:pt x="4890595" y="4478507"/>
                </a:cubicBezTo>
                <a:close/>
                <a:moveTo>
                  <a:pt x="4880818" y="5960745"/>
                </a:moveTo>
                <a:cubicBezTo>
                  <a:pt x="4826505" y="5960379"/>
                  <a:pt x="4804983" y="6027220"/>
                  <a:pt x="4839314" y="6059172"/>
                </a:cubicBezTo>
                <a:cubicBezTo>
                  <a:pt x="4881723" y="6098635"/>
                  <a:pt x="4939797" y="6063745"/>
                  <a:pt x="4938226" y="6018931"/>
                </a:cubicBezTo>
                <a:cubicBezTo>
                  <a:pt x="4936956" y="5982421"/>
                  <a:pt x="4909212" y="5960935"/>
                  <a:pt x="4880818" y="5960745"/>
                </a:cubicBezTo>
                <a:close/>
                <a:moveTo>
                  <a:pt x="4885707" y="5219634"/>
                </a:moveTo>
                <a:cubicBezTo>
                  <a:pt x="4831489" y="5219269"/>
                  <a:pt x="4809792" y="5286046"/>
                  <a:pt x="4844186" y="5318061"/>
                </a:cubicBezTo>
                <a:cubicBezTo>
                  <a:pt x="4886563" y="5357509"/>
                  <a:pt x="4944670" y="5322698"/>
                  <a:pt x="4943099" y="5277836"/>
                </a:cubicBezTo>
                <a:cubicBezTo>
                  <a:pt x="4941845" y="5241311"/>
                  <a:pt x="4914117" y="5219824"/>
                  <a:pt x="4885707" y="5219634"/>
                </a:cubicBezTo>
                <a:close/>
                <a:moveTo>
                  <a:pt x="4910149" y="1514065"/>
                </a:moveTo>
                <a:cubicBezTo>
                  <a:pt x="4856011" y="1513700"/>
                  <a:pt x="4834187" y="1580429"/>
                  <a:pt x="4868644" y="1612492"/>
                </a:cubicBezTo>
                <a:cubicBezTo>
                  <a:pt x="4910784" y="1651717"/>
                  <a:pt x="4969112" y="1617447"/>
                  <a:pt x="4967573" y="1572267"/>
                </a:cubicBezTo>
                <a:cubicBezTo>
                  <a:pt x="4966303" y="1535726"/>
                  <a:pt x="4938559" y="1514240"/>
                  <a:pt x="4910149" y="1514065"/>
                </a:cubicBezTo>
                <a:close/>
                <a:moveTo>
                  <a:pt x="4293248" y="3733427"/>
                </a:moveTo>
                <a:cubicBezTo>
                  <a:pt x="4238935" y="3733062"/>
                  <a:pt x="4217412" y="3799902"/>
                  <a:pt x="4251743" y="3831854"/>
                </a:cubicBezTo>
                <a:cubicBezTo>
                  <a:pt x="4294104" y="3871285"/>
                  <a:pt x="4352195" y="3836570"/>
                  <a:pt x="4350656" y="3791613"/>
                </a:cubicBezTo>
                <a:cubicBezTo>
                  <a:pt x="4349402" y="3755104"/>
                  <a:pt x="4321658" y="3733618"/>
                  <a:pt x="4293248" y="3733427"/>
                </a:cubicBezTo>
                <a:close/>
                <a:moveTo>
                  <a:pt x="4900372" y="2996286"/>
                </a:moveTo>
                <a:cubicBezTo>
                  <a:pt x="4846027" y="2995921"/>
                  <a:pt x="4824553" y="3062794"/>
                  <a:pt x="4858851" y="3094714"/>
                </a:cubicBezTo>
                <a:cubicBezTo>
                  <a:pt x="4901213" y="3134145"/>
                  <a:pt x="4959304" y="3099430"/>
                  <a:pt x="4957764" y="3054488"/>
                </a:cubicBezTo>
                <a:cubicBezTo>
                  <a:pt x="4956526" y="3017963"/>
                  <a:pt x="4928782" y="2996477"/>
                  <a:pt x="4900372" y="2996286"/>
                </a:cubicBezTo>
                <a:close/>
                <a:moveTo>
                  <a:pt x="4905260" y="2255176"/>
                </a:moveTo>
                <a:cubicBezTo>
                  <a:pt x="4850947" y="2254810"/>
                  <a:pt x="4829425" y="2321651"/>
                  <a:pt x="4863756" y="2353603"/>
                </a:cubicBezTo>
                <a:cubicBezTo>
                  <a:pt x="4906165" y="2393066"/>
                  <a:pt x="4964240" y="2358176"/>
                  <a:pt x="4962668" y="2313362"/>
                </a:cubicBezTo>
                <a:cubicBezTo>
                  <a:pt x="4961414" y="2276852"/>
                  <a:pt x="4933671" y="2255366"/>
                  <a:pt x="4905260" y="2255176"/>
                </a:cubicBezTo>
                <a:close/>
                <a:moveTo>
                  <a:pt x="4303040" y="2251190"/>
                </a:moveTo>
                <a:cubicBezTo>
                  <a:pt x="4248822" y="2250824"/>
                  <a:pt x="4227126" y="2317602"/>
                  <a:pt x="4261520" y="2349617"/>
                </a:cubicBezTo>
                <a:cubicBezTo>
                  <a:pt x="4303659" y="2388842"/>
                  <a:pt x="4361988" y="2354572"/>
                  <a:pt x="4360448" y="2309392"/>
                </a:cubicBezTo>
                <a:cubicBezTo>
                  <a:pt x="4359178" y="2272867"/>
                  <a:pt x="4331450" y="2251380"/>
                  <a:pt x="4303040" y="2251190"/>
                </a:cubicBezTo>
                <a:close/>
                <a:moveTo>
                  <a:pt x="4875930" y="6701855"/>
                </a:moveTo>
                <a:cubicBezTo>
                  <a:pt x="4821728" y="6701490"/>
                  <a:pt x="4800015" y="6768268"/>
                  <a:pt x="4834425" y="6800282"/>
                </a:cubicBezTo>
                <a:cubicBezTo>
                  <a:pt x="4876802" y="6839730"/>
                  <a:pt x="4934908" y="6804967"/>
                  <a:pt x="4933337" y="6760057"/>
                </a:cubicBezTo>
                <a:cubicBezTo>
                  <a:pt x="4932068" y="6723532"/>
                  <a:pt x="4904324" y="6702046"/>
                  <a:pt x="4875930" y="6701855"/>
                </a:cubicBezTo>
                <a:close/>
                <a:moveTo>
                  <a:pt x="4307929" y="1510079"/>
                </a:moveTo>
                <a:cubicBezTo>
                  <a:pt x="4253790" y="1509714"/>
                  <a:pt x="4231951" y="1576444"/>
                  <a:pt x="4266408" y="1608506"/>
                </a:cubicBezTo>
                <a:cubicBezTo>
                  <a:pt x="4308802" y="1647985"/>
                  <a:pt x="4366861" y="1613112"/>
                  <a:pt x="4365321" y="1568265"/>
                </a:cubicBezTo>
                <a:cubicBezTo>
                  <a:pt x="4364067" y="1531676"/>
                  <a:pt x="4336276" y="1510269"/>
                  <a:pt x="4307929" y="1510079"/>
                </a:cubicBezTo>
                <a:close/>
                <a:moveTo>
                  <a:pt x="3113250" y="19902"/>
                </a:moveTo>
                <a:cubicBezTo>
                  <a:pt x="3058937" y="19536"/>
                  <a:pt x="3037415" y="86377"/>
                  <a:pt x="3071745" y="118329"/>
                </a:cubicBezTo>
                <a:cubicBezTo>
                  <a:pt x="3114154" y="157792"/>
                  <a:pt x="3172229" y="122902"/>
                  <a:pt x="3170658" y="78088"/>
                </a:cubicBezTo>
                <a:cubicBezTo>
                  <a:pt x="3169388" y="41626"/>
                  <a:pt x="3141708" y="20076"/>
                  <a:pt x="3113250" y="19902"/>
                </a:cubicBezTo>
                <a:close/>
                <a:moveTo>
                  <a:pt x="4317706" y="27858"/>
                </a:moveTo>
                <a:cubicBezTo>
                  <a:pt x="4263393" y="27492"/>
                  <a:pt x="4241871" y="94333"/>
                  <a:pt x="4276201" y="126285"/>
                </a:cubicBezTo>
                <a:cubicBezTo>
                  <a:pt x="4318578" y="165732"/>
                  <a:pt x="4376685" y="130970"/>
                  <a:pt x="4375114" y="86044"/>
                </a:cubicBezTo>
                <a:cubicBezTo>
                  <a:pt x="4373860" y="49535"/>
                  <a:pt x="4346116" y="28032"/>
                  <a:pt x="4317706" y="27858"/>
                </a:cubicBezTo>
                <a:close/>
                <a:moveTo>
                  <a:pt x="4312817" y="768968"/>
                </a:moveTo>
                <a:cubicBezTo>
                  <a:pt x="4258647" y="768619"/>
                  <a:pt x="4236871" y="835365"/>
                  <a:pt x="4271313" y="867411"/>
                </a:cubicBezTo>
                <a:cubicBezTo>
                  <a:pt x="4313674" y="906843"/>
                  <a:pt x="4371765" y="872128"/>
                  <a:pt x="4370225" y="827170"/>
                </a:cubicBezTo>
                <a:cubicBezTo>
                  <a:pt x="4368971" y="790645"/>
                  <a:pt x="4341212" y="769159"/>
                  <a:pt x="4312817" y="7689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9" name="Google Shape;2139;p16"/>
          <p:cNvGrpSpPr/>
          <p:nvPr/>
        </p:nvGrpSpPr>
        <p:grpSpPr>
          <a:xfrm rot="-331895">
            <a:off x="3836162" y="4249051"/>
            <a:ext cx="1353494" cy="1040474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avLst/>
              <a:gdLst/>
              <a:ahLst/>
              <a:cxnLst/>
              <a:rect l="l" t="t" r="r" b="b"/>
              <a:pathLst>
                <a:path w="2121473" h="2306588" extrusionOk="0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avLst/>
              <a:gdLst/>
              <a:ahLst/>
              <a:cxnLst/>
              <a:rect l="l" t="t" r="r" b="b"/>
              <a:pathLst>
                <a:path w="2310605" h="2331135" extrusionOk="0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Hình Bầu dục 19">
            <a:extLst>
              <a:ext uri="{FF2B5EF4-FFF2-40B4-BE49-F238E27FC236}">
                <a16:creationId xmlns="" xmlns:a16="http://schemas.microsoft.com/office/drawing/2014/main" id="{E8B7EC25-2D93-D172-0AB6-E3AE194D5BBB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="" xmlns:a16="http://schemas.microsoft.com/office/drawing/2014/main" id="{CAE81E65-5721-AC3C-BE30-A9BE7A8E7109}"/>
                  </a:ext>
                </a:extLst>
              </p:cNvPr>
              <p:cNvSpPr txBox="1"/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Sử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dụng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máy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cầm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tay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để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viết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thương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phép</a:t>
                </a:r>
                <a:r>
                  <a:rPr lang="en-US" sz="2200" dirty="0">
                    <a:solidFill>
                      <a:schemeClr val="bg1"/>
                    </a:solidFill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dưới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thập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vô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hạn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tuần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hoàn</a:t>
                </a:r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blipFill>
                <a:blip r:embed="rId3"/>
                <a:stretch>
                  <a:fillRect l="-110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="" xmlns:a16="http://schemas.microsoft.com/office/drawing/2014/main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479109" y="2059226"/>
                <a:ext cx="15129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 :30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2059226"/>
                <a:ext cx="1512978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5242" t="-7143" r="-967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="" xmlns:a16="http://schemas.microsoft.com/office/drawing/2014/main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79109" y="3187210"/>
                <a:ext cx="241546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219 :9 900=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3187210"/>
                <a:ext cx="2415469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3283" t="-7042" r="-5808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">
                <a:extLst>
                  <a:ext uri="{FF2B5EF4-FFF2-40B4-BE49-F238E27FC236}">
                    <a16:creationId xmlns="" xmlns:a16="http://schemas.microsoft.com/office/drawing/2014/main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2041755" y="2059225"/>
                <a:ext cx="10983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0,233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Hộp Văn bản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755" y="2059225"/>
                <a:ext cx="1098378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7143" r="-10556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22">
                <a:extLst>
                  <a:ext uri="{FF2B5EF4-FFF2-40B4-BE49-F238E27FC236}">
                    <a16:creationId xmlns="" xmlns:a16="http://schemas.microsoft.com/office/drawing/2014/main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2795723" y="3187209"/>
                <a:ext cx="17203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0,12313131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Hộp Văn bản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723" y="3187209"/>
                <a:ext cx="1720343" cy="430887"/>
              </a:xfrm>
              <a:prstGeom prst="rect">
                <a:avLst/>
              </a:prstGeom>
              <a:blipFill rotWithShape="1">
                <a:blip r:embed="rId7"/>
                <a:stretch>
                  <a:fillRect t="-7042" r="-6738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">
                <a:extLst>
                  <a:ext uri="{FF2B5EF4-FFF2-40B4-BE49-F238E27FC236}">
                    <a16:creationId xmlns="" xmlns:a16="http://schemas.microsoft.com/office/drawing/2014/main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3145979" y="2049978"/>
                <a:ext cx="4748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Hộp Văn bản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79" y="2049978"/>
                <a:ext cx="474809" cy="430887"/>
              </a:xfrm>
              <a:prstGeom prst="rect">
                <a:avLst/>
              </a:prstGeom>
              <a:blipFill rotWithShape="1">
                <a:blip r:embed="rId8"/>
                <a:stretch>
                  <a:fillRect t="-7042" r="-2564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22">
                <a:extLst>
                  <a:ext uri="{FF2B5EF4-FFF2-40B4-BE49-F238E27FC236}">
                    <a16:creationId xmlns="" xmlns:a16="http://schemas.microsoft.com/office/drawing/2014/main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360149" y="3131191"/>
                <a:ext cx="47481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" name="Hộp Văn bản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49" y="3131191"/>
                <a:ext cx="474810" cy="430887"/>
              </a:xfrm>
              <a:prstGeom prst="rect">
                <a:avLst/>
              </a:prstGeom>
              <a:blipFill rotWithShape="1">
                <a:blip r:embed="rId9"/>
                <a:stretch>
                  <a:fillRect t="-7143" r="-2564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  <p:bldP spid="23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="" xmlns:a16="http://schemas.microsoft.com/office/drawing/2014/main" id="{EA60E0E5-CE06-DF48-8700-79C7C6EEC321}"/>
                  </a:ext>
                </a:extLst>
              </p:cNvPr>
              <p:cNvSpPr txBox="1"/>
              <p:nvPr/>
            </p:nvSpPr>
            <p:spPr>
              <a:xfrm>
                <a:off x="128589" y="953864"/>
                <a:ext cx="8922542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1,333…; 0,2333…;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0,12313131…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đã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 smtClean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A60E0E5-CE06-DF48-8700-79C7C6EE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9" y="953864"/>
                <a:ext cx="8922542" cy="1045223"/>
              </a:xfrm>
              <a:prstGeom prst="rect">
                <a:avLst/>
              </a:prstGeom>
              <a:blipFill rotWithShape="1">
                <a:blip r:embed="rId3"/>
                <a:stretch>
                  <a:fillRect l="-820" r="-177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ình Bầu dục 57">
            <a:extLst>
              <a:ext uri="{FF2B5EF4-FFF2-40B4-BE49-F238E27FC236}">
                <a16:creationId xmlns="" xmlns:a16="http://schemas.microsoft.com/office/drawing/2014/main" id="{B1396829-4F3B-B0DE-5E21-C6CCC183E923}"/>
              </a:ext>
            </a:extLst>
          </p:cNvPr>
          <p:cNvSpPr/>
          <p:nvPr/>
        </p:nvSpPr>
        <p:spPr>
          <a:xfrm>
            <a:off x="2757568" y="73345"/>
            <a:ext cx="2809258" cy="68202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59" name="Google Shape;3506;p24">
            <a:extLst>
              <a:ext uri="{FF2B5EF4-FFF2-40B4-BE49-F238E27FC236}">
                <a16:creationId xmlns="" xmlns:a16="http://schemas.microsoft.com/office/drawing/2014/main" id="{53160653-EE91-3513-877C-3491507BBD60}"/>
              </a:ext>
            </a:extLst>
          </p:cNvPr>
          <p:cNvGrpSpPr/>
          <p:nvPr/>
        </p:nvGrpSpPr>
        <p:grpSpPr>
          <a:xfrm flipH="1">
            <a:off x="6672350" y="3049344"/>
            <a:ext cx="1596657" cy="1467837"/>
            <a:chOff x="1028698" y="1028700"/>
            <a:chExt cx="3193313" cy="2935674"/>
          </a:xfrm>
        </p:grpSpPr>
        <p:sp>
          <p:nvSpPr>
            <p:cNvPr id="60" name="Google Shape;3507;p24">
              <a:extLst>
                <a:ext uri="{FF2B5EF4-FFF2-40B4-BE49-F238E27FC236}">
                  <a16:creationId xmlns="" xmlns:a16="http://schemas.microsoft.com/office/drawing/2014/main" id="{770DCB78-C759-C158-4611-0FEC354E3AD9}"/>
                </a:ext>
              </a:extLst>
            </p:cNvPr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508;p24">
              <a:extLst>
                <a:ext uri="{FF2B5EF4-FFF2-40B4-BE49-F238E27FC236}">
                  <a16:creationId xmlns="" xmlns:a16="http://schemas.microsoft.com/office/drawing/2014/main" id="{8E43AC67-30AA-CA8C-7DCE-801397650804}"/>
                </a:ext>
              </a:extLst>
            </p:cNvPr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509;p24">
              <a:extLst>
                <a:ext uri="{FF2B5EF4-FFF2-40B4-BE49-F238E27FC236}">
                  <a16:creationId xmlns="" xmlns:a16="http://schemas.microsoft.com/office/drawing/2014/main" id="{1CAB948F-FF6F-396D-43C4-53E3CEA4576C}"/>
                </a:ext>
              </a:extLst>
            </p:cNvPr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510;p24">
              <a:extLst>
                <a:ext uri="{FF2B5EF4-FFF2-40B4-BE49-F238E27FC236}">
                  <a16:creationId xmlns="" xmlns:a16="http://schemas.microsoft.com/office/drawing/2014/main" id="{582B6823-BF5C-A6CA-5963-852D74D54906}"/>
                </a:ext>
              </a:extLst>
            </p:cNvPr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78904" y="2040836"/>
            <a:ext cx="868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704850" algn="l"/>
              </a:tabLst>
            </a:pPr>
            <a:r>
              <a:rPr lang="en-US" sz="2200" dirty="0" err="1">
                <a:ea typeface="Times New Roman" panose="02020603050405020304" pitchFamily="18" charset="0"/>
              </a:rPr>
              <a:t>Trong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phần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thập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phân</a:t>
            </a:r>
            <a:r>
              <a:rPr lang="en-US" sz="2200" dirty="0"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a typeface="Times New Roman" panose="02020603050405020304" pitchFamily="18" charset="0"/>
              </a:rPr>
              <a:t>bắt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đầu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từ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một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hàng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nào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đó</a:t>
            </a:r>
            <a:r>
              <a:rPr lang="en-US" sz="2200" dirty="0"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a typeface="Times New Roman" panose="02020603050405020304" pitchFamily="18" charset="0"/>
              </a:rPr>
              <a:t>có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một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chữ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số</a:t>
            </a:r>
            <a:r>
              <a:rPr lang="en-US" sz="2200" dirty="0">
                <a:ea typeface="Times New Roman" panose="02020603050405020304" pitchFamily="18" charset="0"/>
              </a:rPr>
              <a:t> hay </a:t>
            </a:r>
            <a:r>
              <a:rPr lang="en-US" sz="2200" dirty="0" err="1">
                <a:ea typeface="Times New Roman" panose="02020603050405020304" pitchFamily="18" charset="0"/>
              </a:rPr>
              <a:t>một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cụm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chữ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số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liền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nhau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xuất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hiện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liên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tiếp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</a:rPr>
              <a:t>mãi</a:t>
            </a:r>
            <a:r>
              <a:rPr lang="en-US" sz="2200" dirty="0">
                <a:ea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85223" y="3219087"/>
                <a:ext cx="237250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 : 3 = 1,333…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23" y="3219087"/>
                <a:ext cx="2372509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7042" r="-4627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61845" y="3148832"/>
                <a:ext cx="1263808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7048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1,(3)</m:t>
                      </m:r>
                    </m:oMath>
                  </m:oMathPara>
                </a14:m>
                <a:endParaRPr lang="en-US" sz="22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845" y="3148832"/>
                <a:ext cx="1263808" cy="600164"/>
              </a:xfrm>
              <a:prstGeom prst="rect">
                <a:avLst/>
              </a:prstGeom>
              <a:blipFill rotWithShape="1">
                <a:blip r:embed="rId5"/>
                <a:stretch>
                  <a:fillRect r="-9179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5223" y="3807180"/>
                <a:ext cx="268349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 : 30 = 0,2333…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23" y="3807180"/>
                <a:ext cx="2683492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7143" r="-386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11163" y="3735744"/>
                <a:ext cx="1372299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7048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0,2(3)</m:t>
                      </m:r>
                    </m:oMath>
                  </m:oMathPara>
                </a14:m>
                <a:endParaRPr lang="en-US" sz="22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163" y="3735744"/>
                <a:ext cx="1372299" cy="600164"/>
              </a:xfrm>
              <a:prstGeom prst="rect">
                <a:avLst/>
              </a:prstGeom>
              <a:blipFill rotWithShape="1">
                <a:blip r:embed="rId7"/>
                <a:stretch>
                  <a:fillRect r="-8000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21983" y="4306296"/>
                <a:ext cx="420794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1 219 : 9 900 = 0,12313131…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83" y="4306296"/>
                <a:ext cx="4207947" cy="430887"/>
              </a:xfrm>
              <a:prstGeom prst="rect">
                <a:avLst/>
              </a:prstGeom>
              <a:blipFill rotWithShape="1">
                <a:blip r:embed="rId8"/>
                <a:stretch>
                  <a:fillRect t="-7042" r="-2460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64843" y="4217855"/>
                <a:ext cx="1683281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7048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0,12(31)</m:t>
                      </m:r>
                    </m:oMath>
                  </m:oMathPara>
                </a14:m>
                <a:endParaRPr lang="en-US" sz="22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843" y="4217855"/>
                <a:ext cx="1683281" cy="600164"/>
              </a:xfrm>
              <a:prstGeom prst="rect">
                <a:avLst/>
              </a:prstGeom>
              <a:blipFill rotWithShape="1">
                <a:blip r:embed="rId9"/>
                <a:stretch>
                  <a:fillRect r="-7246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9"/>
          <p:cNvSpPr/>
          <p:nvPr/>
        </p:nvSpPr>
        <p:spPr>
          <a:xfrm>
            <a:off x="0" y="0"/>
            <a:ext cx="2173357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19"/>
          <p:cNvGrpSpPr/>
          <p:nvPr/>
        </p:nvGrpSpPr>
        <p:grpSpPr>
          <a:xfrm rot="5400000">
            <a:off x="2171606" y="-308683"/>
            <a:ext cx="1440509" cy="506095"/>
            <a:chOff x="4343212" y="-617367"/>
            <a:chExt cx="2881017" cy="1012190"/>
          </a:xfrm>
        </p:grpSpPr>
        <p:sp>
          <p:nvSpPr>
            <p:cNvPr id="2283" name="Google Shape;2283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19"/>
          <p:cNvGrpSpPr/>
          <p:nvPr/>
        </p:nvGrpSpPr>
        <p:grpSpPr>
          <a:xfrm>
            <a:off x="337745" y="84696"/>
            <a:ext cx="583733" cy="1033409"/>
            <a:chOff x="284022" y="281163"/>
            <a:chExt cx="583733" cy="1033409"/>
          </a:xfrm>
        </p:grpSpPr>
        <p:grpSp>
          <p:nvGrpSpPr>
            <p:cNvPr id="2287" name="Google Shape;2287;p19"/>
            <p:cNvGrpSpPr/>
            <p:nvPr/>
          </p:nvGrpSpPr>
          <p:grpSpPr>
            <a:xfrm>
              <a:off x="284022" y="281163"/>
              <a:ext cx="583733" cy="1033409"/>
              <a:chOff x="568044" y="562325"/>
              <a:chExt cx="1167467" cy="2066819"/>
            </a:xfrm>
          </p:grpSpPr>
          <p:sp>
            <p:nvSpPr>
              <p:cNvPr id="2288" name="Google Shape;2288;p19"/>
              <p:cNvSpPr/>
              <p:nvPr/>
            </p:nvSpPr>
            <p:spPr>
              <a:xfrm>
                <a:off x="675490" y="1671642"/>
                <a:ext cx="438885" cy="957502"/>
              </a:xfrm>
              <a:custGeom>
                <a:avLst/>
                <a:gdLst/>
                <a:ahLst/>
                <a:cxnLst/>
                <a:rect l="l" t="t" r="r" b="b"/>
                <a:pathLst>
                  <a:path w="438885" h="957502" extrusionOk="0">
                    <a:moveTo>
                      <a:pt x="403182" y="255899"/>
                    </a:moveTo>
                    <a:cubicBezTo>
                      <a:pt x="289001" y="494182"/>
                      <a:pt x="173041" y="710367"/>
                      <a:pt x="35391" y="947940"/>
                    </a:cubicBezTo>
                    <a:cubicBezTo>
                      <a:pt x="25203" y="965529"/>
                      <a:pt x="-4378" y="957286"/>
                      <a:pt x="549" y="935969"/>
                    </a:cubicBezTo>
                    <a:cubicBezTo>
                      <a:pt x="131087" y="371529"/>
                      <a:pt x="212082" y="-6637"/>
                      <a:pt x="246970" y="88"/>
                    </a:cubicBezTo>
                    <a:cubicBezTo>
                      <a:pt x="322993" y="14771"/>
                      <a:pt x="418764" y="41251"/>
                      <a:pt x="436827" y="129517"/>
                    </a:cubicBezTo>
                    <a:cubicBezTo>
                      <a:pt x="446110" y="174941"/>
                      <a:pt x="422067" y="216356"/>
                      <a:pt x="403182" y="2558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848390" y="1670962"/>
                <a:ext cx="263579" cy="384424"/>
              </a:xfrm>
              <a:custGeom>
                <a:avLst/>
                <a:gdLst/>
                <a:ahLst/>
                <a:cxnLst/>
                <a:rect l="l" t="t" r="r" b="b"/>
                <a:pathLst>
                  <a:path w="263579" h="384424" extrusionOk="0">
                    <a:moveTo>
                      <a:pt x="167825" y="384424"/>
                    </a:moveTo>
                    <a:cubicBezTo>
                      <a:pt x="18592" y="229752"/>
                      <a:pt x="26595" y="238424"/>
                      <a:pt x="0" y="209683"/>
                    </a:cubicBezTo>
                    <a:cubicBezTo>
                      <a:pt x="54606" y="-1066"/>
                      <a:pt x="54466" y="-3009"/>
                      <a:pt x="74070" y="769"/>
                    </a:cubicBezTo>
                    <a:cubicBezTo>
                      <a:pt x="363563" y="56681"/>
                      <a:pt x="258603" y="202015"/>
                      <a:pt x="167825" y="384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9"/>
              <p:cNvSpPr/>
              <p:nvPr/>
            </p:nvSpPr>
            <p:spPr>
              <a:xfrm>
                <a:off x="568044" y="562325"/>
                <a:ext cx="1167467" cy="1378148"/>
              </a:xfrm>
              <a:custGeom>
                <a:avLst/>
                <a:gdLst/>
                <a:ahLst/>
                <a:cxnLst/>
                <a:rect l="l" t="t" r="r" b="b"/>
                <a:pathLst>
                  <a:path w="1167467" h="1378148" extrusionOk="0">
                    <a:moveTo>
                      <a:pt x="724181" y="3723"/>
                    </a:moveTo>
                    <a:cubicBezTo>
                      <a:pt x="378760" y="-27750"/>
                      <a:pt x="644309" y="135289"/>
                      <a:pt x="366834" y="684964"/>
                    </a:cubicBezTo>
                    <a:cubicBezTo>
                      <a:pt x="237179" y="684964"/>
                      <a:pt x="74867" y="779632"/>
                      <a:pt x="11402" y="863616"/>
                    </a:cubicBezTo>
                    <a:cubicBezTo>
                      <a:pt x="-47607" y="941700"/>
                      <a:pt x="128276" y="1226033"/>
                      <a:pt x="403616" y="1331391"/>
                    </a:cubicBezTo>
                    <a:cubicBezTo>
                      <a:pt x="673258" y="1435811"/>
                      <a:pt x="999274" y="1346524"/>
                      <a:pt x="1007897" y="1247209"/>
                    </a:cubicBezTo>
                    <a:cubicBezTo>
                      <a:pt x="1017052" y="1141739"/>
                      <a:pt x="959530" y="962844"/>
                      <a:pt x="863644" y="876207"/>
                    </a:cubicBezTo>
                    <a:cubicBezTo>
                      <a:pt x="1027608" y="274795"/>
                      <a:pt x="1333756" y="340557"/>
                      <a:pt x="1054405" y="130841"/>
                    </a:cubicBezTo>
                    <a:cubicBezTo>
                      <a:pt x="995607" y="86698"/>
                      <a:pt x="868265" y="16848"/>
                      <a:pt x="724181" y="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9"/>
              <p:cNvSpPr/>
              <p:nvPr/>
            </p:nvSpPr>
            <p:spPr>
              <a:xfrm>
                <a:off x="930261" y="1290717"/>
                <a:ext cx="486188" cy="208440"/>
              </a:xfrm>
              <a:custGeom>
                <a:avLst/>
                <a:gdLst/>
                <a:ahLst/>
                <a:cxnLst/>
                <a:rect l="l" t="t" r="r" b="b"/>
                <a:pathLst>
                  <a:path w="486188" h="208440" extrusionOk="0">
                    <a:moveTo>
                      <a:pt x="476707" y="180028"/>
                    </a:moveTo>
                    <a:cubicBezTo>
                      <a:pt x="285582" y="168727"/>
                      <a:pt x="217360" y="167321"/>
                      <a:pt x="22283" y="3038"/>
                    </a:cubicBezTo>
                    <a:cubicBezTo>
                      <a:pt x="12013" y="-5614"/>
                      <a:pt x="-6467" y="5684"/>
                      <a:pt x="2287" y="18481"/>
                    </a:cubicBezTo>
                    <a:cubicBezTo>
                      <a:pt x="94866" y="153804"/>
                      <a:pt x="338070" y="237548"/>
                      <a:pt x="479284" y="199051"/>
                    </a:cubicBezTo>
                    <a:cubicBezTo>
                      <a:pt x="490128" y="196096"/>
                      <a:pt x="487386" y="180661"/>
                      <a:pt x="476707" y="180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2" name="Google Shape;2292;p19"/>
            <p:cNvSpPr/>
            <p:nvPr/>
          </p:nvSpPr>
          <p:spPr>
            <a:xfrm>
              <a:off x="565586" y="298287"/>
              <a:ext cx="275822" cy="142963"/>
            </a:xfrm>
            <a:custGeom>
              <a:avLst/>
              <a:gdLst/>
              <a:ahLst/>
              <a:cxnLst/>
              <a:rect l="l" t="t" r="r" b="b"/>
              <a:pathLst>
                <a:path w="551643" h="285926" extrusionOk="0">
                  <a:moveTo>
                    <a:pt x="534419" y="185299"/>
                  </a:moveTo>
                  <a:cubicBezTo>
                    <a:pt x="529121" y="177962"/>
                    <a:pt x="514217" y="182133"/>
                    <a:pt x="518363" y="192074"/>
                  </a:cubicBezTo>
                  <a:cubicBezTo>
                    <a:pt x="602014" y="392725"/>
                    <a:pt x="-117567" y="95343"/>
                    <a:pt x="39880" y="19904"/>
                  </a:cubicBezTo>
                  <a:cubicBezTo>
                    <a:pt x="50593" y="14770"/>
                    <a:pt x="43048" y="-3435"/>
                    <a:pt x="31737" y="571"/>
                  </a:cubicBezTo>
                  <a:cubicBezTo>
                    <a:pt x="-30733" y="22682"/>
                    <a:pt x="12811" y="97385"/>
                    <a:pt x="45195" y="125618"/>
                  </a:cubicBezTo>
                  <a:cubicBezTo>
                    <a:pt x="98827" y="172377"/>
                    <a:pt x="171757" y="201255"/>
                    <a:pt x="237006" y="227611"/>
                  </a:cubicBezTo>
                  <a:cubicBezTo>
                    <a:pt x="536129" y="348429"/>
                    <a:pt x="584714" y="254955"/>
                    <a:pt x="534419" y="18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Sóng 47">
            <a:extLst>
              <a:ext uri="{FF2B5EF4-FFF2-40B4-BE49-F238E27FC236}">
                <a16:creationId xmlns="" xmlns:a16="http://schemas.microsoft.com/office/drawing/2014/main" id="{3B4BDBDF-4306-92CC-0812-9F165B1DA51B}"/>
              </a:ext>
            </a:extLst>
          </p:cNvPr>
          <p:cNvSpPr/>
          <p:nvPr/>
        </p:nvSpPr>
        <p:spPr>
          <a:xfrm>
            <a:off x="337746" y="989345"/>
            <a:ext cx="1888620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="" xmlns:a16="http://schemas.microsoft.com/office/drawing/2014/main" id="{8CD9A9A1-2A24-21A1-533E-DD985BADB059}"/>
              </a:ext>
            </a:extLst>
          </p:cNvPr>
          <p:cNvSpPr txBox="1"/>
          <p:nvPr/>
        </p:nvSpPr>
        <p:spPr>
          <a:xfrm>
            <a:off x="3047689" y="861623"/>
            <a:ext cx="4572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="" xmlns:a16="http://schemas.microsoft.com/office/drawing/2014/main" id="{01159769-D577-5877-7D2D-B75AFBE53A94}"/>
                  </a:ext>
                </a:extLst>
              </p:cNvPr>
              <p:cNvSpPr txBox="1"/>
              <p:nvPr/>
            </p:nvSpPr>
            <p:spPr>
              <a:xfrm>
                <a:off x="4109467" y="2165033"/>
                <a:ext cx="10484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=0,(1)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1159769-D577-5877-7D2D-B75AFBE5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467" y="2165033"/>
                <a:ext cx="1048473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7042" r="-2151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5AF6B8CB-A3CC-570B-9FDD-9DF3A1EEBB48}"/>
                  </a:ext>
                </a:extLst>
              </p:cNvPr>
              <p:cNvSpPr txBox="1"/>
              <p:nvPr/>
            </p:nvSpPr>
            <p:spPr>
              <a:xfrm>
                <a:off x="3328140" y="2023712"/>
                <a:ext cx="886052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</a:t>
                </a:r>
                <a:r>
                  <a:rPr lang="en-US" sz="2000" dirty="0" smtClean="0">
                    <a:latin typeface="+mn-lt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5AF6B8CB-A3CC-570B-9FDD-9DF3A1EEB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140" y="2023712"/>
                <a:ext cx="886052" cy="714683"/>
              </a:xfrm>
              <a:prstGeom prst="rect">
                <a:avLst/>
              </a:prstGeom>
              <a:blipFill rotWithShape="1">
                <a:blip r:embed="rId4"/>
                <a:stretch>
                  <a:fillRect l="-7586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="" xmlns:a16="http://schemas.microsoft.com/office/drawing/2014/main" id="{7E0A66BE-45F1-A802-F3F5-D1202C1AF6E4}"/>
                  </a:ext>
                </a:extLst>
              </p:cNvPr>
              <p:cNvSpPr txBox="1"/>
              <p:nvPr/>
            </p:nvSpPr>
            <p:spPr>
              <a:xfrm>
                <a:off x="3328140" y="2738395"/>
                <a:ext cx="938077" cy="61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</a:t>
                </a:r>
                <a:r>
                  <a:rPr lang="en-US" sz="2000" dirty="0" smtClean="0"/>
                  <a:t>)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xmlns="" id="{7E0A66BE-45F1-A802-F3F5-D1202C1AF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140" y="2738395"/>
                <a:ext cx="938077" cy="616194"/>
              </a:xfrm>
              <a:prstGeom prst="rect">
                <a:avLst/>
              </a:prstGeom>
              <a:blipFill rotWithShape="1">
                <a:blip r:embed="rId5"/>
                <a:stretch>
                  <a:fillRect l="-7143" r="-15584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="" xmlns:a16="http://schemas.microsoft.com/office/drawing/2014/main" id="{7C5E41EE-6EF0-0CE7-F3F2-EFDB817806BB}"/>
                  </a:ext>
                </a:extLst>
              </p:cNvPr>
              <p:cNvSpPr txBox="1"/>
              <p:nvPr/>
            </p:nvSpPr>
            <p:spPr>
              <a:xfrm>
                <a:off x="4214192" y="2850328"/>
                <a:ext cx="13619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C5E41EE-6EF0-0CE7-F3F2-EFDB8178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92" y="2850328"/>
                <a:ext cx="1361972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7143" r="-16518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3">
            <a:extLst>
              <a:ext uri="{FF2B5EF4-FFF2-40B4-BE49-F238E27FC236}">
                <a16:creationId xmlns="" xmlns:a16="http://schemas.microsoft.com/office/drawing/2014/main" id="{CED23A48-EAE7-730F-56AF-E3C112834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7362845" y="1023337"/>
            <a:ext cx="1443409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6" grpId="0"/>
      <p:bldP spid="7" grpId="0"/>
      <p:bldP spid="59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3" name="Google Shape;3523;p25"/>
          <p:cNvGrpSpPr/>
          <p:nvPr/>
        </p:nvGrpSpPr>
        <p:grpSpPr>
          <a:xfrm rot="20454765">
            <a:off x="5286601" y="2718079"/>
            <a:ext cx="4057349" cy="3588572"/>
            <a:chOff x="10453906" y="5737787"/>
            <a:chExt cx="8114885" cy="7177309"/>
          </a:xfrm>
        </p:grpSpPr>
        <p:sp>
          <p:nvSpPr>
            <p:cNvPr id="3524" name="Google Shape;3524;p25"/>
            <p:cNvSpPr/>
            <p:nvPr/>
          </p:nvSpPr>
          <p:spPr>
            <a:xfrm>
              <a:off x="10458230" y="7645867"/>
              <a:ext cx="8106442" cy="74704"/>
            </a:xfrm>
            <a:custGeom>
              <a:avLst/>
              <a:gdLst/>
              <a:ahLst/>
              <a:cxnLst/>
              <a:rect l="l" t="t" r="r" b="b"/>
              <a:pathLst>
                <a:path w="8106442" h="74704" extrusionOk="0">
                  <a:moveTo>
                    <a:pt x="8096822" y="30372"/>
                  </a:moveTo>
                  <a:cubicBezTo>
                    <a:pt x="8096510" y="-18439"/>
                    <a:pt x="8718683" y="-4495"/>
                    <a:pt x="9622" y="44333"/>
                  </a:cubicBezTo>
                  <a:cubicBezTo>
                    <a:pt x="9934" y="93144"/>
                    <a:pt x="-612256" y="79200"/>
                    <a:pt x="8096822" y="30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5" name="Google Shape;3525;p25"/>
            <p:cNvSpPr/>
            <p:nvPr/>
          </p:nvSpPr>
          <p:spPr>
            <a:xfrm>
              <a:off x="10462384" y="8281262"/>
              <a:ext cx="8106407" cy="88321"/>
            </a:xfrm>
            <a:custGeom>
              <a:avLst/>
              <a:gdLst/>
              <a:ahLst/>
              <a:cxnLst/>
              <a:rect l="l" t="t" r="r" b="b"/>
              <a:pathLst>
                <a:path w="8106407" h="88321" extrusionOk="0">
                  <a:moveTo>
                    <a:pt x="8096784" y="29622"/>
                  </a:moveTo>
                  <a:cubicBezTo>
                    <a:pt x="8096473" y="-19205"/>
                    <a:pt x="8718711" y="-6408"/>
                    <a:pt x="9617" y="58706"/>
                  </a:cubicBezTo>
                  <a:cubicBezTo>
                    <a:pt x="9945" y="107517"/>
                    <a:pt x="-612261" y="94737"/>
                    <a:pt x="8096784" y="296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6" name="Google Shape;3526;p25"/>
            <p:cNvSpPr/>
            <p:nvPr/>
          </p:nvSpPr>
          <p:spPr>
            <a:xfrm>
              <a:off x="10459638" y="8916584"/>
              <a:ext cx="8106693" cy="102179"/>
            </a:xfrm>
            <a:custGeom>
              <a:avLst/>
              <a:gdLst/>
              <a:ahLst/>
              <a:cxnLst/>
              <a:rect l="l" t="t" r="r" b="b"/>
              <a:pathLst>
                <a:path w="8106693" h="102179" extrusionOk="0">
                  <a:moveTo>
                    <a:pt x="8096873" y="28994"/>
                  </a:moveTo>
                  <a:cubicBezTo>
                    <a:pt x="8097185" y="-19833"/>
                    <a:pt x="8719226" y="-8216"/>
                    <a:pt x="9821" y="73185"/>
                  </a:cubicBezTo>
                  <a:cubicBezTo>
                    <a:pt x="9509" y="122012"/>
                    <a:pt x="-612533" y="110395"/>
                    <a:pt x="8096873" y="289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7" name="Google Shape;3527;p25"/>
            <p:cNvSpPr/>
            <p:nvPr/>
          </p:nvSpPr>
          <p:spPr>
            <a:xfrm>
              <a:off x="10458496" y="5737787"/>
              <a:ext cx="8106441" cy="37445"/>
            </a:xfrm>
            <a:custGeom>
              <a:avLst/>
              <a:gdLst/>
              <a:ahLst/>
              <a:cxnLst/>
              <a:rect l="l" t="t" r="r" b="b"/>
              <a:pathLst>
                <a:path w="8106441" h="37445" extrusionOk="0">
                  <a:moveTo>
                    <a:pt x="9635" y="34420"/>
                  </a:moveTo>
                  <a:cubicBezTo>
                    <a:pt x="8718777" y="34420"/>
                    <a:pt x="8096539" y="51853"/>
                    <a:pt x="8096802" y="3026"/>
                  </a:cubicBezTo>
                  <a:cubicBezTo>
                    <a:pt x="-612325" y="3026"/>
                    <a:pt x="9914" y="-14408"/>
                    <a:pt x="9635" y="34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8" name="Google Shape;3528;p25"/>
            <p:cNvSpPr/>
            <p:nvPr/>
          </p:nvSpPr>
          <p:spPr>
            <a:xfrm>
              <a:off x="10454081" y="7010271"/>
              <a:ext cx="8106492" cy="61468"/>
            </a:xfrm>
            <a:custGeom>
              <a:avLst/>
              <a:gdLst/>
              <a:ahLst/>
              <a:cxnLst/>
              <a:rect l="l" t="t" r="r" b="b"/>
              <a:pathLst>
                <a:path w="8106492" h="61468" extrusionOk="0">
                  <a:moveTo>
                    <a:pt x="8096871" y="31308"/>
                  </a:moveTo>
                  <a:cubicBezTo>
                    <a:pt x="8096559" y="-17504"/>
                    <a:pt x="8718748" y="-2397"/>
                    <a:pt x="9622" y="30161"/>
                  </a:cubicBezTo>
                  <a:cubicBezTo>
                    <a:pt x="9933" y="78972"/>
                    <a:pt x="-612256" y="63865"/>
                    <a:pt x="8096871" y="313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9" name="Google Shape;3529;p25"/>
            <p:cNvSpPr/>
            <p:nvPr/>
          </p:nvSpPr>
          <p:spPr>
            <a:xfrm>
              <a:off x="10454944" y="6374337"/>
              <a:ext cx="8106498" cy="48829"/>
            </a:xfrm>
            <a:custGeom>
              <a:avLst/>
              <a:gdLst/>
              <a:ahLst/>
              <a:cxnLst/>
              <a:rect l="l" t="t" r="r" b="b"/>
              <a:pathLst>
                <a:path w="8106498" h="48829" extrusionOk="0">
                  <a:moveTo>
                    <a:pt x="8096696" y="32547"/>
                  </a:moveTo>
                  <a:cubicBezTo>
                    <a:pt x="8096959" y="-16264"/>
                    <a:pt x="8718951" y="-10"/>
                    <a:pt x="9808" y="16277"/>
                  </a:cubicBezTo>
                  <a:cubicBezTo>
                    <a:pt x="9529" y="65104"/>
                    <a:pt x="-612463" y="48834"/>
                    <a:pt x="8096696" y="32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0" name="Google Shape;3530;p25"/>
            <p:cNvSpPr/>
            <p:nvPr/>
          </p:nvSpPr>
          <p:spPr>
            <a:xfrm>
              <a:off x="10458067" y="10822073"/>
              <a:ext cx="8106228" cy="144639"/>
            </a:xfrm>
            <a:custGeom>
              <a:avLst/>
              <a:gdLst/>
              <a:ahLst/>
              <a:cxnLst/>
              <a:rect l="l" t="t" r="r" b="b"/>
              <a:pathLst>
                <a:path w="8106228" h="144639" extrusionOk="0">
                  <a:moveTo>
                    <a:pt x="8096608" y="27553"/>
                  </a:moveTo>
                  <a:cubicBezTo>
                    <a:pt x="8096296" y="-21274"/>
                    <a:pt x="8718453" y="-13147"/>
                    <a:pt x="9621" y="117098"/>
                  </a:cubicBezTo>
                  <a:cubicBezTo>
                    <a:pt x="9933" y="165909"/>
                    <a:pt x="-612224" y="157782"/>
                    <a:pt x="8096608" y="27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1" name="Google Shape;3531;p25"/>
            <p:cNvSpPr/>
            <p:nvPr/>
          </p:nvSpPr>
          <p:spPr>
            <a:xfrm>
              <a:off x="10460295" y="12092101"/>
              <a:ext cx="8106827" cy="173442"/>
            </a:xfrm>
            <a:custGeom>
              <a:avLst/>
              <a:gdLst/>
              <a:ahLst/>
              <a:cxnLst/>
              <a:rect l="l" t="t" r="r" b="b"/>
              <a:pathLst>
                <a:path w="8106827" h="173442" extrusionOk="0">
                  <a:moveTo>
                    <a:pt x="8097020" y="26832"/>
                  </a:moveTo>
                  <a:cubicBezTo>
                    <a:pt x="8097299" y="-21996"/>
                    <a:pt x="8719307" y="-16179"/>
                    <a:pt x="9804" y="146607"/>
                  </a:cubicBezTo>
                  <a:cubicBezTo>
                    <a:pt x="9541" y="195435"/>
                    <a:pt x="-612484" y="189634"/>
                    <a:pt x="8097020" y="268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2" name="Google Shape;3532;p25"/>
            <p:cNvSpPr/>
            <p:nvPr/>
          </p:nvSpPr>
          <p:spPr>
            <a:xfrm>
              <a:off x="10455481" y="9551838"/>
              <a:ext cx="8106730" cy="116213"/>
            </a:xfrm>
            <a:custGeom>
              <a:avLst/>
              <a:gdLst/>
              <a:ahLst/>
              <a:cxnLst/>
              <a:rect l="l" t="t" r="r" b="b"/>
              <a:pathLst>
                <a:path w="8106730" h="116213" extrusionOk="0">
                  <a:moveTo>
                    <a:pt x="8096914" y="28450"/>
                  </a:moveTo>
                  <a:cubicBezTo>
                    <a:pt x="8097226" y="-20378"/>
                    <a:pt x="8719185" y="-9924"/>
                    <a:pt x="9813" y="87764"/>
                  </a:cubicBezTo>
                  <a:cubicBezTo>
                    <a:pt x="9517" y="136591"/>
                    <a:pt x="-612459" y="126138"/>
                    <a:pt x="8096914" y="28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3" name="Google Shape;3533;p25"/>
            <p:cNvSpPr/>
            <p:nvPr/>
          </p:nvSpPr>
          <p:spPr>
            <a:xfrm>
              <a:off x="10456750" y="12727150"/>
              <a:ext cx="8106848" cy="187946"/>
            </a:xfrm>
            <a:custGeom>
              <a:avLst/>
              <a:gdLst/>
              <a:ahLst/>
              <a:cxnLst/>
              <a:rect l="l" t="t" r="r" b="b"/>
              <a:pathLst>
                <a:path w="8106848" h="187946" extrusionOk="0">
                  <a:moveTo>
                    <a:pt x="8097038" y="26526"/>
                  </a:moveTo>
                  <a:cubicBezTo>
                    <a:pt x="8097317" y="-22302"/>
                    <a:pt x="8719374" y="-17665"/>
                    <a:pt x="9806" y="161424"/>
                  </a:cubicBezTo>
                  <a:cubicBezTo>
                    <a:pt x="9543" y="210252"/>
                    <a:pt x="-612531" y="205599"/>
                    <a:pt x="8097038" y="26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4" name="Google Shape;3534;p25"/>
            <p:cNvSpPr/>
            <p:nvPr/>
          </p:nvSpPr>
          <p:spPr>
            <a:xfrm>
              <a:off x="10462229" y="11457066"/>
              <a:ext cx="8106186" cy="158989"/>
            </a:xfrm>
            <a:custGeom>
              <a:avLst/>
              <a:gdLst/>
              <a:ahLst/>
              <a:cxnLst/>
              <a:rect l="l" t="t" r="r" b="b"/>
              <a:pathLst>
                <a:path w="8106186" h="158989" extrusionOk="0">
                  <a:moveTo>
                    <a:pt x="8096562" y="27172"/>
                  </a:moveTo>
                  <a:cubicBezTo>
                    <a:pt x="8096250" y="-21655"/>
                    <a:pt x="8718489" y="-14675"/>
                    <a:pt x="9625" y="131825"/>
                  </a:cubicBezTo>
                  <a:cubicBezTo>
                    <a:pt x="9936" y="180635"/>
                    <a:pt x="-612303" y="173672"/>
                    <a:pt x="8096562" y="27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5" name="Google Shape;3535;p25"/>
            <p:cNvSpPr/>
            <p:nvPr/>
          </p:nvSpPr>
          <p:spPr>
            <a:xfrm>
              <a:off x="10453906" y="10187028"/>
              <a:ext cx="8106273" cy="130366"/>
            </a:xfrm>
            <a:custGeom>
              <a:avLst/>
              <a:gdLst/>
              <a:ahLst/>
              <a:cxnLst/>
              <a:rect l="l" t="t" r="r" b="b"/>
              <a:pathLst>
                <a:path w="8106273" h="130366" extrusionOk="0">
                  <a:moveTo>
                    <a:pt x="8096652" y="27971"/>
                  </a:moveTo>
                  <a:cubicBezTo>
                    <a:pt x="8096341" y="-20857"/>
                    <a:pt x="8718514" y="-11550"/>
                    <a:pt x="9616" y="102392"/>
                  </a:cubicBezTo>
                  <a:cubicBezTo>
                    <a:pt x="9944" y="151220"/>
                    <a:pt x="-612229" y="141929"/>
                    <a:pt x="8096652" y="279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6" name="Google Shape;3536;p25"/>
          <p:cNvGrpSpPr>
            <a:grpSpLocks noGrp="1" noUngrp="1" noRot="1" noMove="1" noResize="1"/>
          </p:cNvGrpSpPr>
          <p:nvPr/>
        </p:nvGrpSpPr>
        <p:grpSpPr>
          <a:xfrm>
            <a:off x="774595" y="987747"/>
            <a:ext cx="7469293" cy="4016904"/>
            <a:chOff x="3131879" y="1014298"/>
            <a:chExt cx="12024685" cy="8258404"/>
          </a:xfrm>
        </p:grpSpPr>
        <p:sp>
          <p:nvSpPr>
            <p:cNvPr id="3537" name="Google Shape;3537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704" y="1495548"/>
              <a:ext cx="10943709" cy="7322330"/>
            </a:xfrm>
            <a:custGeom>
              <a:avLst/>
              <a:gdLst/>
              <a:ahLst/>
              <a:cxnLst/>
              <a:rect l="l" t="t" r="r" b="b"/>
              <a:pathLst>
                <a:path w="10943709" h="7322330" extrusionOk="0">
                  <a:moveTo>
                    <a:pt x="10870936" y="4556162"/>
                  </a:moveTo>
                  <a:cubicBezTo>
                    <a:pt x="10911320" y="5404713"/>
                    <a:pt x="10918869" y="6317250"/>
                    <a:pt x="10943710" y="7159624"/>
                  </a:cubicBezTo>
                  <a:cubicBezTo>
                    <a:pt x="10318417" y="7220092"/>
                    <a:pt x="9132939" y="7187108"/>
                    <a:pt x="7325042" y="7187108"/>
                  </a:cubicBezTo>
                  <a:cubicBezTo>
                    <a:pt x="3545303" y="7187108"/>
                    <a:pt x="769768" y="7322331"/>
                    <a:pt x="235582" y="7322331"/>
                  </a:cubicBezTo>
                  <a:cubicBezTo>
                    <a:pt x="235582" y="6451928"/>
                    <a:pt x="-87338" y="978258"/>
                    <a:pt x="22961" y="257481"/>
                  </a:cubicBezTo>
                  <a:cubicBezTo>
                    <a:pt x="1869226" y="64267"/>
                    <a:pt x="7337579" y="322838"/>
                    <a:pt x="10616214" y="0"/>
                  </a:cubicBezTo>
                  <a:cubicBezTo>
                    <a:pt x="10761083" y="1734893"/>
                    <a:pt x="10728810" y="3025929"/>
                    <a:pt x="10870936" y="45561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1879" y="1014298"/>
              <a:ext cx="12024685" cy="8258404"/>
            </a:xfrm>
            <a:custGeom>
              <a:avLst/>
              <a:gdLst/>
              <a:ahLst/>
              <a:cxnLst/>
              <a:rect l="l" t="t" r="r" b="b"/>
              <a:pathLst>
                <a:path w="12024685" h="8258404" extrusionOk="0">
                  <a:moveTo>
                    <a:pt x="236887" y="8258404"/>
                  </a:moveTo>
                  <a:cubicBezTo>
                    <a:pt x="236887" y="6573789"/>
                    <a:pt x="-130645" y="1499693"/>
                    <a:pt x="49883" y="320211"/>
                  </a:cubicBezTo>
                  <a:cubicBezTo>
                    <a:pt x="2547109" y="58833"/>
                    <a:pt x="7582391" y="400483"/>
                    <a:pt x="11649341" y="0"/>
                  </a:cubicBezTo>
                  <a:cubicBezTo>
                    <a:pt x="11787191" y="1650161"/>
                    <a:pt x="11961244" y="5911416"/>
                    <a:pt x="12024685" y="8061458"/>
                  </a:cubicBezTo>
                  <a:cubicBezTo>
                    <a:pt x="11623855" y="8100223"/>
                    <a:pt x="11447489" y="8126088"/>
                    <a:pt x="10387854" y="8126088"/>
                  </a:cubicBezTo>
                  <a:cubicBezTo>
                    <a:pt x="2204419" y="8126104"/>
                    <a:pt x="1761009" y="8258404"/>
                    <a:pt x="236887" y="8258404"/>
                  </a:cubicBezTo>
                  <a:close/>
                  <a:moveTo>
                    <a:pt x="557247" y="830746"/>
                  </a:moveTo>
                  <a:cubicBezTo>
                    <a:pt x="516170" y="2504427"/>
                    <a:pt x="752327" y="6228852"/>
                    <a:pt x="790695" y="7695016"/>
                  </a:cubicBezTo>
                  <a:cubicBezTo>
                    <a:pt x="10213866" y="7444786"/>
                    <a:pt x="9988395" y="7624522"/>
                    <a:pt x="11451553" y="7549404"/>
                  </a:cubicBezTo>
                  <a:cubicBezTo>
                    <a:pt x="11336182" y="3039241"/>
                    <a:pt x="11379109" y="6170118"/>
                    <a:pt x="11248974" y="2748595"/>
                  </a:cubicBezTo>
                  <a:cubicBezTo>
                    <a:pt x="11223389" y="2076163"/>
                    <a:pt x="11197045" y="1383316"/>
                    <a:pt x="11138790" y="609503"/>
                  </a:cubicBezTo>
                  <a:cubicBezTo>
                    <a:pt x="7810504" y="895409"/>
                    <a:pt x="2587460" y="679369"/>
                    <a:pt x="557247" y="83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4157" y="1261401"/>
              <a:ext cx="11549230" cy="7753142"/>
            </a:xfrm>
            <a:custGeom>
              <a:avLst/>
              <a:gdLst/>
              <a:ahLst/>
              <a:cxnLst/>
              <a:rect l="l" t="t" r="r" b="b"/>
              <a:pathLst>
                <a:path w="11549230" h="7753142" extrusionOk="0">
                  <a:moveTo>
                    <a:pt x="265574" y="7753143"/>
                  </a:moveTo>
                  <a:lnTo>
                    <a:pt x="247405" y="7753143"/>
                  </a:lnTo>
                  <a:lnTo>
                    <a:pt x="247405" y="7734974"/>
                  </a:lnTo>
                  <a:cubicBezTo>
                    <a:pt x="247405" y="5829761"/>
                    <a:pt x="155407" y="4260565"/>
                    <a:pt x="81494" y="2999671"/>
                  </a:cubicBezTo>
                  <a:cubicBezTo>
                    <a:pt x="35957" y="2222919"/>
                    <a:pt x="0" y="1609385"/>
                    <a:pt x="0" y="1146469"/>
                  </a:cubicBezTo>
                  <a:cubicBezTo>
                    <a:pt x="0" y="1076570"/>
                    <a:pt x="14403" y="1003186"/>
                    <a:pt x="28326" y="932213"/>
                  </a:cubicBezTo>
                  <a:cubicBezTo>
                    <a:pt x="41556" y="864841"/>
                    <a:pt x="55216" y="795189"/>
                    <a:pt x="55926" y="730510"/>
                  </a:cubicBezTo>
                  <a:cubicBezTo>
                    <a:pt x="56950" y="636810"/>
                    <a:pt x="46049" y="541772"/>
                    <a:pt x="37295" y="465415"/>
                  </a:cubicBezTo>
                  <a:cubicBezTo>
                    <a:pt x="28657" y="390115"/>
                    <a:pt x="21835" y="330638"/>
                    <a:pt x="27600" y="293029"/>
                  </a:cubicBezTo>
                  <a:lnTo>
                    <a:pt x="29714" y="279171"/>
                  </a:lnTo>
                  <a:lnTo>
                    <a:pt x="43654" y="277701"/>
                  </a:lnTo>
                  <a:cubicBezTo>
                    <a:pt x="81907" y="273704"/>
                    <a:pt x="181900" y="272399"/>
                    <a:pt x="478756" y="268584"/>
                  </a:cubicBezTo>
                  <a:cubicBezTo>
                    <a:pt x="736072" y="265264"/>
                    <a:pt x="1124910" y="260243"/>
                    <a:pt x="1737502" y="250118"/>
                  </a:cubicBezTo>
                  <a:cubicBezTo>
                    <a:pt x="1912184" y="247228"/>
                    <a:pt x="2109510" y="235699"/>
                    <a:pt x="2318399" y="223493"/>
                  </a:cubicBezTo>
                  <a:cubicBezTo>
                    <a:pt x="2637156" y="204862"/>
                    <a:pt x="2998429" y="183754"/>
                    <a:pt x="3412142" y="183754"/>
                  </a:cubicBezTo>
                  <a:cubicBezTo>
                    <a:pt x="3941373" y="183754"/>
                    <a:pt x="4441337" y="194969"/>
                    <a:pt x="4970651" y="206828"/>
                  </a:cubicBezTo>
                  <a:cubicBezTo>
                    <a:pt x="6609086" y="243528"/>
                    <a:pt x="8303314" y="281517"/>
                    <a:pt x="11161680" y="87"/>
                  </a:cubicBezTo>
                  <a:cubicBezTo>
                    <a:pt x="11166998" y="-409"/>
                    <a:pt x="11172185" y="1226"/>
                    <a:pt x="11176281" y="4811"/>
                  </a:cubicBezTo>
                  <a:cubicBezTo>
                    <a:pt x="11185861" y="13135"/>
                    <a:pt x="11194119" y="20320"/>
                    <a:pt x="11212469" y="373433"/>
                  </a:cubicBezTo>
                  <a:cubicBezTo>
                    <a:pt x="11223700" y="589406"/>
                    <a:pt x="11236203" y="886907"/>
                    <a:pt x="11250689" y="1231382"/>
                  </a:cubicBezTo>
                  <a:cubicBezTo>
                    <a:pt x="11266148" y="1599079"/>
                    <a:pt x="11283673" y="2015831"/>
                    <a:pt x="11303807" y="2431477"/>
                  </a:cubicBezTo>
                  <a:cubicBezTo>
                    <a:pt x="11340044" y="3179705"/>
                    <a:pt x="11403436" y="3922185"/>
                    <a:pt x="11445389" y="4413494"/>
                  </a:cubicBezTo>
                  <a:cubicBezTo>
                    <a:pt x="11460386" y="4589166"/>
                    <a:pt x="11472229" y="4727908"/>
                    <a:pt x="11478472" y="4816834"/>
                  </a:cubicBezTo>
                  <a:cubicBezTo>
                    <a:pt x="11496971" y="5080393"/>
                    <a:pt x="11489621" y="5356075"/>
                    <a:pt x="11482519" y="5622689"/>
                  </a:cubicBezTo>
                  <a:cubicBezTo>
                    <a:pt x="11477613" y="5806687"/>
                    <a:pt x="11472543" y="5996943"/>
                    <a:pt x="11475796" y="6183914"/>
                  </a:cubicBezTo>
                  <a:cubicBezTo>
                    <a:pt x="11480140" y="6432591"/>
                    <a:pt x="11497401" y="6688701"/>
                    <a:pt x="11514083" y="6936354"/>
                  </a:cubicBezTo>
                  <a:cubicBezTo>
                    <a:pt x="11528155" y="7145225"/>
                    <a:pt x="11542722" y="7361182"/>
                    <a:pt x="11548734" y="7565033"/>
                  </a:cubicBezTo>
                  <a:lnTo>
                    <a:pt x="11549230" y="7582012"/>
                  </a:lnTo>
                  <a:lnTo>
                    <a:pt x="11532317" y="7583647"/>
                  </a:lnTo>
                  <a:cubicBezTo>
                    <a:pt x="11273961" y="7608654"/>
                    <a:pt x="10918354" y="7600412"/>
                    <a:pt x="10468138" y="7589990"/>
                  </a:cubicBezTo>
                  <a:cubicBezTo>
                    <a:pt x="10214754" y="7584126"/>
                    <a:pt x="9927560" y="7577470"/>
                    <a:pt x="9613823" y="7575901"/>
                  </a:cubicBezTo>
                  <a:cubicBezTo>
                    <a:pt x="9356707" y="7574530"/>
                    <a:pt x="9075904" y="7585316"/>
                    <a:pt x="8778536" y="7596646"/>
                  </a:cubicBezTo>
                  <a:cubicBezTo>
                    <a:pt x="8443492" y="7609413"/>
                    <a:pt x="8097036" y="7622611"/>
                    <a:pt x="7717132" y="7622611"/>
                  </a:cubicBezTo>
                  <a:cubicBezTo>
                    <a:pt x="7161424" y="7622611"/>
                    <a:pt x="6629782" y="7616681"/>
                    <a:pt x="6115629" y="7610933"/>
                  </a:cubicBezTo>
                  <a:cubicBezTo>
                    <a:pt x="5358730" y="7602493"/>
                    <a:pt x="4643833" y="7594515"/>
                    <a:pt x="4001511" y="7608026"/>
                  </a:cubicBezTo>
                  <a:cubicBezTo>
                    <a:pt x="2722350" y="7634915"/>
                    <a:pt x="1703626" y="7686695"/>
                    <a:pt x="1029526" y="7720968"/>
                  </a:cubicBezTo>
                  <a:cubicBezTo>
                    <a:pt x="661977" y="7739649"/>
                    <a:pt x="396403" y="7753143"/>
                    <a:pt x="265574" y="7753143"/>
                  </a:cubicBezTo>
                  <a:close/>
                  <a:moveTo>
                    <a:pt x="62120" y="312684"/>
                  </a:moveTo>
                  <a:cubicBezTo>
                    <a:pt x="60286" y="347171"/>
                    <a:pt x="66431" y="400636"/>
                    <a:pt x="73384" y="461302"/>
                  </a:cubicBezTo>
                  <a:cubicBezTo>
                    <a:pt x="82254" y="538667"/>
                    <a:pt x="93303" y="634943"/>
                    <a:pt x="92263" y="730922"/>
                  </a:cubicBezTo>
                  <a:cubicBezTo>
                    <a:pt x="91520" y="798939"/>
                    <a:pt x="77530" y="870258"/>
                    <a:pt x="63986" y="939232"/>
                  </a:cubicBezTo>
                  <a:cubicBezTo>
                    <a:pt x="50393" y="1008504"/>
                    <a:pt x="36337" y="1080121"/>
                    <a:pt x="36337" y="1146485"/>
                  </a:cubicBezTo>
                  <a:cubicBezTo>
                    <a:pt x="36337" y="1608345"/>
                    <a:pt x="72278" y="2221399"/>
                    <a:pt x="117781" y="2997557"/>
                  </a:cubicBezTo>
                  <a:cubicBezTo>
                    <a:pt x="191496" y="4254916"/>
                    <a:pt x="283164" y="5818645"/>
                    <a:pt x="283742" y="7716739"/>
                  </a:cubicBezTo>
                  <a:cubicBezTo>
                    <a:pt x="419312" y="7715600"/>
                    <a:pt x="677024" y="7702502"/>
                    <a:pt x="1027725" y="7684681"/>
                  </a:cubicBezTo>
                  <a:cubicBezTo>
                    <a:pt x="1702041" y="7650408"/>
                    <a:pt x="2721095" y="7598612"/>
                    <a:pt x="4000801" y="7571689"/>
                  </a:cubicBezTo>
                  <a:cubicBezTo>
                    <a:pt x="4643685" y="7558178"/>
                    <a:pt x="5358896" y="7566156"/>
                    <a:pt x="6116075" y="7574613"/>
                  </a:cubicBezTo>
                  <a:cubicBezTo>
                    <a:pt x="6630128" y="7580344"/>
                    <a:pt x="7161689" y="7586273"/>
                    <a:pt x="7717182" y="7586273"/>
                  </a:cubicBezTo>
                  <a:cubicBezTo>
                    <a:pt x="8096375" y="7586273"/>
                    <a:pt x="8442485" y="7573093"/>
                    <a:pt x="8777198" y="7560342"/>
                  </a:cubicBezTo>
                  <a:cubicBezTo>
                    <a:pt x="9074962" y="7548995"/>
                    <a:pt x="9356244" y="7538259"/>
                    <a:pt x="9614055" y="7539580"/>
                  </a:cubicBezTo>
                  <a:cubicBezTo>
                    <a:pt x="9928138" y="7541150"/>
                    <a:pt x="10215498" y="7547806"/>
                    <a:pt x="10469031" y="7553669"/>
                  </a:cubicBezTo>
                  <a:cubicBezTo>
                    <a:pt x="10908213" y="7563827"/>
                    <a:pt x="11257147" y="7571904"/>
                    <a:pt x="11511952" y="7549061"/>
                  </a:cubicBezTo>
                  <a:cubicBezTo>
                    <a:pt x="11505708" y="7351438"/>
                    <a:pt x="11492181" y="7150825"/>
                    <a:pt x="11477894" y="6938798"/>
                  </a:cubicBezTo>
                  <a:cubicBezTo>
                    <a:pt x="11461162" y="6690683"/>
                    <a:pt x="11443869" y="6434127"/>
                    <a:pt x="11439525" y="6184541"/>
                  </a:cubicBezTo>
                  <a:cubicBezTo>
                    <a:pt x="11436255" y="5996795"/>
                    <a:pt x="11441326" y="5806108"/>
                    <a:pt x="11446247" y="5621715"/>
                  </a:cubicBezTo>
                  <a:cubicBezTo>
                    <a:pt x="11453333" y="5355976"/>
                    <a:pt x="11460650" y="5081186"/>
                    <a:pt x="11442283" y="4819361"/>
                  </a:cubicBezTo>
                  <a:cubicBezTo>
                    <a:pt x="11436057" y="4730715"/>
                    <a:pt x="11424231" y="4592090"/>
                    <a:pt x="11409234" y="4416566"/>
                  </a:cubicBezTo>
                  <a:cubicBezTo>
                    <a:pt x="11367264" y="3924992"/>
                    <a:pt x="11303823" y="3182116"/>
                    <a:pt x="11267569" y="2433227"/>
                  </a:cubicBezTo>
                  <a:cubicBezTo>
                    <a:pt x="11247435" y="2017466"/>
                    <a:pt x="11229911" y="1600648"/>
                    <a:pt x="11214434" y="1232901"/>
                  </a:cubicBezTo>
                  <a:cubicBezTo>
                    <a:pt x="11189444" y="638709"/>
                    <a:pt x="11167709" y="121502"/>
                    <a:pt x="11151637" y="37563"/>
                  </a:cubicBezTo>
                  <a:cubicBezTo>
                    <a:pt x="8299300" y="317788"/>
                    <a:pt x="6606757" y="279848"/>
                    <a:pt x="4969842" y="243165"/>
                  </a:cubicBezTo>
                  <a:cubicBezTo>
                    <a:pt x="4440742" y="231306"/>
                    <a:pt x="3940977" y="220107"/>
                    <a:pt x="3412158" y="220107"/>
                  </a:cubicBezTo>
                  <a:cubicBezTo>
                    <a:pt x="2999502" y="220107"/>
                    <a:pt x="2638792" y="241183"/>
                    <a:pt x="2320529" y="259797"/>
                  </a:cubicBezTo>
                  <a:cubicBezTo>
                    <a:pt x="2111228" y="272019"/>
                    <a:pt x="1913555" y="283581"/>
                    <a:pt x="1738113" y="286488"/>
                  </a:cubicBezTo>
                  <a:cubicBezTo>
                    <a:pt x="1125439" y="296613"/>
                    <a:pt x="736551" y="301618"/>
                    <a:pt x="479219" y="304954"/>
                  </a:cubicBezTo>
                  <a:cubicBezTo>
                    <a:pt x="223076" y="308241"/>
                    <a:pt x="109705" y="309711"/>
                    <a:pt x="62120" y="31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2" name="Google Shape;3552;p25"/>
          <p:cNvGrpSpPr/>
          <p:nvPr/>
        </p:nvGrpSpPr>
        <p:grpSpPr>
          <a:xfrm rot="-785140">
            <a:off x="-102816" y="3304454"/>
            <a:ext cx="1463122" cy="1991144"/>
            <a:chOff x="-206282" y="6608805"/>
            <a:chExt cx="2926342" cy="3982241"/>
          </a:xfrm>
        </p:grpSpPr>
        <p:sp>
          <p:nvSpPr>
            <p:cNvPr id="3553" name="Google Shape;3553;p25"/>
            <p:cNvSpPr/>
            <p:nvPr/>
          </p:nvSpPr>
          <p:spPr>
            <a:xfrm>
              <a:off x="1588" y="8770403"/>
              <a:ext cx="1960756" cy="1820643"/>
            </a:xfrm>
            <a:custGeom>
              <a:avLst/>
              <a:gdLst/>
              <a:ahLst/>
              <a:cxnLst/>
              <a:rect l="l" t="t" r="r" b="b"/>
              <a:pathLst>
                <a:path w="1960756" h="1820643" extrusionOk="0">
                  <a:moveTo>
                    <a:pt x="1708453" y="1125280"/>
                  </a:moveTo>
                  <a:cubicBezTo>
                    <a:pt x="1481775" y="1313553"/>
                    <a:pt x="1590045" y="1142587"/>
                    <a:pt x="1570613" y="1531684"/>
                  </a:cubicBezTo>
                  <a:cubicBezTo>
                    <a:pt x="1555286" y="1835146"/>
                    <a:pt x="1472051" y="1920557"/>
                    <a:pt x="1136402" y="1686736"/>
                  </a:cubicBezTo>
                  <a:cubicBezTo>
                    <a:pt x="943311" y="1551396"/>
                    <a:pt x="1041251" y="1576253"/>
                    <a:pt x="771652" y="1677314"/>
                  </a:cubicBezTo>
                  <a:cubicBezTo>
                    <a:pt x="391472" y="1820930"/>
                    <a:pt x="271900" y="1597295"/>
                    <a:pt x="364461" y="1186639"/>
                  </a:cubicBezTo>
                  <a:cubicBezTo>
                    <a:pt x="336357" y="1162506"/>
                    <a:pt x="42791" y="1028958"/>
                    <a:pt x="4509" y="835126"/>
                  </a:cubicBezTo>
                  <a:cubicBezTo>
                    <a:pt x="-43911" y="585615"/>
                    <a:pt x="307393" y="519024"/>
                    <a:pt x="588397" y="515703"/>
                  </a:cubicBezTo>
                  <a:cubicBezTo>
                    <a:pt x="882895" y="-164702"/>
                    <a:pt x="1205999" y="-194768"/>
                    <a:pt x="1426636" y="562861"/>
                  </a:cubicBezTo>
                  <a:cubicBezTo>
                    <a:pt x="1996153" y="625286"/>
                    <a:pt x="2142353" y="765517"/>
                    <a:pt x="1708453" y="1125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1610050" y="7799138"/>
              <a:ext cx="1110010" cy="1030699"/>
            </a:xfrm>
            <a:custGeom>
              <a:avLst/>
              <a:gdLst/>
              <a:ahLst/>
              <a:cxnLst/>
              <a:rect l="l" t="t" r="r" b="b"/>
              <a:pathLst>
                <a:path w="1110010" h="1030699" extrusionOk="0">
                  <a:moveTo>
                    <a:pt x="967178" y="637047"/>
                  </a:moveTo>
                  <a:cubicBezTo>
                    <a:pt x="838855" y="743627"/>
                    <a:pt x="900147" y="646843"/>
                    <a:pt x="889148" y="867117"/>
                  </a:cubicBezTo>
                  <a:cubicBezTo>
                    <a:pt x="880476" y="1038910"/>
                    <a:pt x="833355" y="1087263"/>
                    <a:pt x="643333" y="954893"/>
                  </a:cubicBezTo>
                  <a:cubicBezTo>
                    <a:pt x="534019" y="878275"/>
                    <a:pt x="589469" y="892348"/>
                    <a:pt x="436844" y="949557"/>
                  </a:cubicBezTo>
                  <a:cubicBezTo>
                    <a:pt x="221619" y="1030858"/>
                    <a:pt x="153926" y="904255"/>
                    <a:pt x="206324" y="671780"/>
                  </a:cubicBezTo>
                  <a:cubicBezTo>
                    <a:pt x="190415" y="658113"/>
                    <a:pt x="24224" y="582514"/>
                    <a:pt x="2553" y="472779"/>
                  </a:cubicBezTo>
                  <a:cubicBezTo>
                    <a:pt x="-24858" y="331529"/>
                    <a:pt x="174020" y="293833"/>
                    <a:pt x="333101" y="291946"/>
                  </a:cubicBezTo>
                  <a:cubicBezTo>
                    <a:pt x="499818" y="-93240"/>
                    <a:pt x="682730" y="-110260"/>
                    <a:pt x="807635" y="318643"/>
                  </a:cubicBezTo>
                  <a:cubicBezTo>
                    <a:pt x="1130045" y="353989"/>
                    <a:pt x="1212818" y="433379"/>
                    <a:pt x="967178" y="637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-206282" y="6608805"/>
              <a:ext cx="1647807" cy="1585059"/>
            </a:xfrm>
            <a:custGeom>
              <a:avLst/>
              <a:gdLst/>
              <a:ahLst/>
              <a:cxnLst/>
              <a:rect l="l" t="t" r="r" b="b"/>
              <a:pathLst>
                <a:path w="1647807" h="1585059" extrusionOk="0">
                  <a:moveTo>
                    <a:pt x="1388453" y="1039883"/>
                  </a:moveTo>
                  <a:cubicBezTo>
                    <a:pt x="1172088" y="1166168"/>
                    <a:pt x="1286750" y="1037892"/>
                    <a:pt x="1216141" y="1361465"/>
                  </a:cubicBezTo>
                  <a:cubicBezTo>
                    <a:pt x="1160930" y="1613804"/>
                    <a:pt x="1079209" y="1673824"/>
                    <a:pt x="830381" y="1430963"/>
                  </a:cubicBezTo>
                  <a:cubicBezTo>
                    <a:pt x="687353" y="1290557"/>
                    <a:pt x="766013" y="1325051"/>
                    <a:pt x="525825" y="1372225"/>
                  </a:cubicBezTo>
                  <a:cubicBezTo>
                    <a:pt x="186971" y="1439668"/>
                    <a:pt x="117924" y="1235467"/>
                    <a:pt x="252854" y="904009"/>
                  </a:cubicBezTo>
                  <a:cubicBezTo>
                    <a:pt x="232657" y="879861"/>
                    <a:pt x="5126" y="726959"/>
                    <a:pt x="81" y="559084"/>
                  </a:cubicBezTo>
                  <a:cubicBezTo>
                    <a:pt x="-5697" y="343103"/>
                    <a:pt x="298190" y="336230"/>
                    <a:pt x="534297" y="372603"/>
                  </a:cubicBezTo>
                  <a:cubicBezTo>
                    <a:pt x="876227" y="-156923"/>
                    <a:pt x="1151365" y="-137099"/>
                    <a:pt x="1230631" y="528978"/>
                  </a:cubicBezTo>
                  <a:cubicBezTo>
                    <a:pt x="1699498" y="660702"/>
                    <a:pt x="1802523" y="798671"/>
                    <a:pt x="1388453" y="1039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Hộp Văn bản 41">
            <a:extLst>
              <a:ext uri="{FF2B5EF4-FFF2-40B4-BE49-F238E27FC236}">
                <a16:creationId xmlns="" xmlns:a16="http://schemas.microsoft.com/office/drawing/2014/main" id="{33CAD456-C7C2-914C-6D51-5C27DDAD8635}"/>
              </a:ext>
            </a:extLst>
          </p:cNvPr>
          <p:cNvSpPr txBox="1"/>
          <p:nvPr/>
        </p:nvSpPr>
        <p:spPr>
          <a:xfrm>
            <a:off x="1426580" y="1319972"/>
            <a:ext cx="6378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/>
              <a:t>Bài</a:t>
            </a:r>
            <a:r>
              <a:rPr lang="en-US" sz="2200" dirty="0" smtClean="0"/>
              <a:t> 1. (SGK – 29) </a:t>
            </a:r>
            <a:r>
              <a:rPr lang="en-US" sz="2200" dirty="0" err="1" smtClean="0"/>
              <a:t>Viết</a:t>
            </a:r>
            <a:r>
              <a:rPr lang="en-US" sz="2200" dirty="0" smtClean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="" xmlns:a16="http://schemas.microsoft.com/office/drawing/2014/main" id="{79B39016-D96A-7298-B1F2-07F71C2A0612}"/>
                  </a:ext>
                </a:extLst>
              </p:cNvPr>
              <p:cNvSpPr txBox="1"/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0,8125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32FD62A0-E971-2480-9C9F-0EE2CB83218F}"/>
                  </a:ext>
                </a:extLst>
              </p:cNvPr>
              <p:cNvSpPr txBox="1"/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="" xmlns:a16="http://schemas.microsoft.com/office/drawing/2014/main" id="{30486C4B-BB0E-9F0F-6929-3E82B28FC5A0}"/>
                  </a:ext>
                </a:extLst>
              </p:cNvPr>
              <p:cNvSpPr txBox="1"/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−0,12.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84E28783-054B-FC72-E90A-3240BE94F933}"/>
                  </a:ext>
                </a:extLst>
              </p:cNvPr>
              <p:cNvSpPr txBox="1"/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Google Shape;3603;p27"/>
          <p:cNvSpPr txBox="1"/>
          <p:nvPr/>
        </p:nvSpPr>
        <p:spPr>
          <a:xfrm>
            <a:off x="2770862" y="283937"/>
            <a:ext cx="30824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Vận dụng</a:t>
            </a:r>
            <a:endParaRPr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" grpId="0"/>
      <p:bldP spid="49" grpId="0"/>
      <p:bldP spid="7" grpId="0"/>
    </p:bldLst>
  </p:timing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660</Words>
  <Application>Microsoft Office PowerPoint</Application>
  <PresentationFormat>On-screen Show (16:9)</PresentationFormat>
  <Paragraphs>77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Nunito</vt:lpstr>
      <vt:lpstr>Cambria Math</vt:lpstr>
      <vt:lpstr>Wingdings</vt:lpstr>
      <vt:lpstr>Fredoka One</vt:lpstr>
      <vt:lpstr>Times New Roman</vt:lpstr>
      <vt:lpstr>Red and Pink Cute Illustrative Scrapbook Influencer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ADMIN-TH</cp:lastModifiedBy>
  <cp:revision>36</cp:revision>
  <dcterms:modified xsi:type="dcterms:W3CDTF">2024-10-11T15:22:55Z</dcterms:modified>
</cp:coreProperties>
</file>