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BD0898-DC9A-4427-A054-B2DCE99D844E}">
          <p14:sldIdLst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Untitled Section" id="{7B5E69F5-BFA7-4E24-90CE-8AD557FCC63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590B3-B241-4034-95D0-1BBC9336C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FC933-8E8F-479E-AF9B-22C8E4DF0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3EBB3-F0A1-48FE-8005-D12391C9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6BF37-ABB9-4582-84C9-6924CBB25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7881A-7F97-49C4-ADAF-1EC8C15A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DC50B-9C93-458F-A687-C95515B11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E23D1-D0B9-46CF-8D55-7B3E89F5A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B39FA-F84E-419F-AC6F-46B04316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4CFDE-E5B8-4002-B175-DAF905AB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4F03D-D49F-40A5-A5D2-A558EEAD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16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AD8765-B1CA-4026-9F7F-4EAD115E80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60625-0800-437F-93D5-4AF17DE2D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592B7-FE7C-4987-85E9-C598238B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84914-33E4-4FA8-8000-6AB77097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76FC3-7C4C-4815-A391-092121FC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5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E5D3C-33CF-4BFC-9558-F3CE294D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C2AE7-2735-40D3-AAA3-818A21D3D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E66C5-0AF3-49F1-85A6-90DA36754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296BD-75C8-4EFC-8986-FBD81328F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8155E-AD3F-455F-970D-CD072883F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29DD9-C719-4A49-900E-5528E0278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4AA65-30D9-4FF7-9402-B7CAD0D18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1CBB3-61F8-44C9-A6B3-CCB6C5DEC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CF45B-5577-40B0-A830-CF4D9EEB9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72C8B-BFAF-430D-BC3F-19049285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4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255F-E81B-4441-A695-6F34381B9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DA5C2-0EE2-4A53-92EC-804A5EB497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D4D15-609D-4B4F-AFBE-229C909B2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C385F-0713-43C5-875D-FE595001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E914D-84FB-4CCD-93C9-7C7AFE52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C23D3-2DCA-452C-9091-48106EE5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9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40FD3-B11D-435F-ADAC-0C1CE3070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5F28D-90AC-406A-8914-BFDAC4115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747E4-AE64-409B-B435-284B7FBA4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47EEFA-E2BA-4097-A76D-916461DDC0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350637-2129-4F69-853B-56DF74B65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313B4-F462-4832-9D45-9FFC1B589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C2BE1-76E7-4B10-A76E-DDD6ED6D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BDB38-9638-4A75-B81B-F42EF404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9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E23C-59B0-4D6D-8549-D3F3B66A4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D269B-544A-4BD8-8242-D7878F29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505C63-5929-4AAB-9F6B-37AAC618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654ED-6953-4D77-867B-79866B59A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4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588ED9-10F2-4897-A3E4-1D81B63F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2F9EA7-B344-47D2-AD7D-C9BCF7E54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AC5D5-9984-412B-80F0-5DE997DC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2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86D2-9D0A-49D9-807A-06FF540AD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AD8F2-A6B7-4EA5-A75D-4C63AA06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9E854-D726-41CE-B890-42311B99D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3109C-6B0D-4835-A8BE-B24DEF8AF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8ED29-C38B-4C38-A482-C1596C52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675FA-9232-4E84-824B-AF330A14F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6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043DD-8394-4022-A4E7-CC85EDB0F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CFF476-D4BF-4EC5-B0E4-B7DDC3A475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577DA-2C31-46ED-A2E8-BE80D0671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8FC26-6840-4ED6-B2B3-BF3638B49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195CD-9018-4E23-AC6E-FE37EA78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9D526-3E8F-479A-9B67-A3B38CBD7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2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F12424-FE6B-4657-9D6A-8B75BCD7B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987BE-48B4-4EA8-8371-CFB702F42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1FB81-8D65-4EEA-91FB-6401AF319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C27B4-6E7C-4800-AE1A-A0E7D12BA45E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D6669-3FB0-49DB-B276-34C11E28F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5888E-499B-45D3-BA01-B5EF8090D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A4FEA-4451-4B9C-A35E-5FDF9201D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77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1EDEF-6B78-4DE7-9BC4-61E44D69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8958"/>
            <a:ext cx="10515600" cy="2478156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Tiết 10 : HÌNH THANG CÂN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83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1EDEF-6B78-4DE7-9BC4-61E44D69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193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DDF6EC-AEE0-4AD7-8D5A-38F5959BD49E}"/>
              </a:ext>
            </a:extLst>
          </p:cNvPr>
          <p:cNvSpPr txBox="1"/>
          <p:nvPr/>
        </p:nvSpPr>
        <p:spPr>
          <a:xfrm>
            <a:off x="1895061" y="2582241"/>
            <a:ext cx="9210261" cy="2998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 vi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Chu vi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0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33CDAD6-5897-4DFA-A9A8-7BFCED976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487" y="490330"/>
            <a:ext cx="9356035" cy="522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80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2B1804-D4B8-4F7F-A7E2-9914EC0A0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7" y="569843"/>
            <a:ext cx="10399643" cy="5658679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300AF157-D752-44FB-B811-D45853036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84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FD007-51FE-46D2-B380-16662BC45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BF80E4-B3C5-4CAD-9F47-4697934ED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513" y="702365"/>
            <a:ext cx="9750287" cy="579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773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D522A-EA41-416E-B119-400E06261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20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 Tiết 10 : HÌNH THANG CÂN  </vt:lpstr>
      <vt:lpstr>           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12: HẰNG ĐẲNG THỨC ĐÁNG NHỚ</dc:title>
  <dc:creator>Administrator</dc:creator>
  <cp:lastModifiedBy>Administrator</cp:lastModifiedBy>
  <cp:revision>6</cp:revision>
  <dcterms:created xsi:type="dcterms:W3CDTF">2024-02-24T08:58:11Z</dcterms:created>
  <dcterms:modified xsi:type="dcterms:W3CDTF">2024-02-24T15:02:51Z</dcterms:modified>
</cp:coreProperties>
</file>