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9" r:id="rId3"/>
    <p:sldId id="258" r:id="rId4"/>
    <p:sldId id="261" r:id="rId5"/>
    <p:sldId id="262" r:id="rId6"/>
    <p:sldId id="295" r:id="rId7"/>
    <p:sldId id="296" r:id="rId8"/>
    <p:sldId id="297" r:id="rId9"/>
    <p:sldId id="286" r:id="rId10"/>
    <p:sldId id="298" r:id="rId11"/>
    <p:sldId id="268" r:id="rId12"/>
    <p:sldId id="269" r:id="rId13"/>
    <p:sldId id="270" r:id="rId14"/>
    <p:sldId id="271" r:id="rId15"/>
    <p:sldId id="272" r:id="rId16"/>
    <p:sldId id="273" r:id="rId17"/>
    <p:sldId id="299" r:id="rId18"/>
    <p:sldId id="301" r:id="rId19"/>
    <p:sldId id="302" r:id="rId20"/>
    <p:sldId id="303" r:id="rId21"/>
    <p:sldId id="287" r:id="rId22"/>
    <p:sldId id="274" r:id="rId23"/>
    <p:sldId id="275" r:id="rId24"/>
    <p:sldId id="304" r:id="rId25"/>
    <p:sldId id="276" r:id="rId26"/>
    <p:sldId id="305" r:id="rId27"/>
    <p:sldId id="278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04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3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82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7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72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7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44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7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43E65-E2EA-4BA8-914A-CE86CFD4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3890A-525F-49FB-B78E-0EFAEE3A04CB}"/>
              </a:ext>
            </a:extLst>
          </p:cNvPr>
          <p:cNvSpPr txBox="1"/>
          <p:nvPr/>
        </p:nvSpPr>
        <p:spPr>
          <a:xfrm>
            <a:off x="1482436" y="263236"/>
            <a:ext cx="7204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5411B-A8AA-4804-9F84-33456C5E9685}"/>
              </a:ext>
            </a:extLst>
          </p:cNvPr>
          <p:cNvSpPr txBox="1"/>
          <p:nvPr/>
        </p:nvSpPr>
        <p:spPr>
          <a:xfrm>
            <a:off x="642026" y="2351782"/>
            <a:ext cx="11828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TIẾT 5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TIẾT 8.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§2. CÁC PHÉP TÍNH VỚI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338133-693F-4311-9A51-42EF76B73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026" y="3472374"/>
            <a:ext cx="3902470" cy="2750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6995F6-25DC-A70D-52DF-D37AC9177B50}"/>
              </a:ext>
            </a:extLst>
          </p:cNvPr>
          <p:cNvSpPr txBox="1"/>
          <p:nvPr/>
        </p:nvSpPr>
        <p:spPr>
          <a:xfrm>
            <a:off x="5186522" y="4847834"/>
            <a:ext cx="5509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THCS Liên Sơn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8A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Nguyễn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Huyền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Thắm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25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D088EA-FF31-1C5F-F73F-E06204C43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9F18C-51B4-21F9-E8FC-3843295896B3}"/>
              </a:ext>
            </a:extLst>
          </p:cNvPr>
          <p:cNvSpPr txBox="1"/>
          <p:nvPr/>
        </p:nvSpPr>
        <p:spPr>
          <a:xfrm>
            <a:off x="2076449" y="2133600"/>
            <a:ext cx="9158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NHÂN HAI ĐA THỨC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4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2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74C2E6-AF20-45CF-9119-62684A56CCDD}"/>
              </a:ext>
            </a:extLst>
          </p:cNvPr>
          <p:cNvSpPr txBox="1"/>
          <p:nvPr/>
        </p:nvSpPr>
        <p:spPr>
          <a:xfrm>
            <a:off x="877765" y="142145"/>
            <a:ext cx="4325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92303-336B-48D6-80A8-7F832162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27" y="801931"/>
            <a:ext cx="1121019" cy="594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087CA-F203-4948-AD5A-F509CF33F00B}"/>
              </a:ext>
            </a:extLst>
          </p:cNvPr>
          <p:cNvSpPr txBox="1"/>
          <p:nvPr/>
        </p:nvSpPr>
        <p:spPr>
          <a:xfrm>
            <a:off x="2107283" y="890503"/>
            <a:ext cx="6825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.8x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A75AE4-DD73-4DB0-AAF6-44474C7B7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174838" y="2086760"/>
            <a:ext cx="1434503" cy="14807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80C97-8D3D-42F1-8772-03DA714E515E}"/>
              </a:ext>
            </a:extLst>
          </p:cNvPr>
          <p:cNvGrpSpPr/>
          <p:nvPr/>
        </p:nvGrpSpPr>
        <p:grpSpPr>
          <a:xfrm>
            <a:off x="639407" y="2275498"/>
            <a:ext cx="9502058" cy="4038358"/>
            <a:chOff x="756139" y="3243086"/>
            <a:chExt cx="9502058" cy="2476194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70753993-FB87-47D7-9E5A-6E2BE3CDA4C5}"/>
                </a:ext>
              </a:extLst>
            </p:cNvPr>
            <p:cNvSpPr/>
            <p:nvPr/>
          </p:nvSpPr>
          <p:spPr>
            <a:xfrm>
              <a:off x="756139" y="3243086"/>
              <a:ext cx="9502058" cy="1821283"/>
            </a:xfrm>
            <a:prstGeom prst="cloudCallout">
              <a:avLst>
                <a:gd name="adj1" fmla="val 52332"/>
                <a:gd name="adj2" fmla="val -65270"/>
              </a:avLst>
            </a:prstGeom>
            <a:solidFill>
              <a:schemeClr val="bg1"/>
            </a:solidFill>
            <a:ln w="47625" cmpd="thickThin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5107AA-4B10-45A3-9E3D-DF5FFCB83264}"/>
                </a:ext>
              </a:extLst>
            </p:cNvPr>
            <p:cNvSpPr txBox="1"/>
            <p:nvPr/>
          </p:nvSpPr>
          <p:spPr>
            <a:xfrm>
              <a:off x="2019360" y="3472511"/>
              <a:ext cx="791594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Nhận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xét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nhiều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biến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có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làm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457200" indent="-457200">
                <a:buFontTx/>
                <a:buChar char="-"/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hê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̣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sô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với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̀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phần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biến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với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Tx/>
                <a:buChar char="-"/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gọn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nhận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được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ở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tích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117C8-6ADC-47B1-B4EF-B4692E17D029}"/>
              </a:ext>
            </a:extLst>
          </p:cNvPr>
          <p:cNvGrpSpPr/>
          <p:nvPr/>
        </p:nvGrpSpPr>
        <p:grpSpPr>
          <a:xfrm>
            <a:off x="486541" y="262965"/>
            <a:ext cx="1575341" cy="523220"/>
            <a:chOff x="624000" y="1138350"/>
            <a:chExt cx="1656000" cy="575337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3058C9EA-368B-4F2A-A52D-15A075F1DD8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081235-A698-488E-91F4-72648F6BE0DE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575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BF0FC9-0BFE-400C-AE47-F49FF416D9CD}"/>
              </a:ext>
            </a:extLst>
          </p:cNvPr>
          <p:cNvSpPr txBox="1"/>
          <p:nvPr/>
        </p:nvSpPr>
        <p:spPr>
          <a:xfrm>
            <a:off x="2230825" y="289466"/>
            <a:ext cx="97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73DBCA-12F8-409B-B7E8-C976E9A1F98B}"/>
              </a:ext>
            </a:extLst>
          </p:cNvPr>
          <p:cNvSpPr txBox="1"/>
          <p:nvPr/>
        </p:nvSpPr>
        <p:spPr>
          <a:xfrm>
            <a:off x="1726003" y="985898"/>
            <a:ext cx="365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3xy.  5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31DE0-5BFA-43A4-AEC2-D9513F069B36}"/>
              </a:ext>
            </a:extLst>
          </p:cNvPr>
          <p:cNvSpPr txBox="1"/>
          <p:nvPr/>
        </p:nvSpPr>
        <p:spPr>
          <a:xfrm>
            <a:off x="1726003" y="1708831"/>
            <a:ext cx="365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2xy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/>
              <p:nvPr/>
            </p:nvSpPr>
            <p:spPr>
              <a:xfrm>
                <a:off x="1726003" y="2285106"/>
                <a:ext cx="444747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4x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z.(–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03" y="2285106"/>
                <a:ext cx="4447478" cy="714683"/>
              </a:xfrm>
              <a:prstGeom prst="rect">
                <a:avLst/>
              </a:prstGeom>
              <a:blipFill>
                <a:blip r:embed="rId3"/>
                <a:stretch>
                  <a:fillRect l="-274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BC059BA-F768-0AE8-F349-3AFFC21345E2}"/>
              </a:ext>
            </a:extLst>
          </p:cNvPr>
          <p:cNvSpPr txBox="1"/>
          <p:nvPr/>
        </p:nvSpPr>
        <p:spPr>
          <a:xfrm>
            <a:off x="1726003" y="3060229"/>
            <a:ext cx="444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– xy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(– 6x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6255D-2022-B402-8685-C84C506AA214}"/>
              </a:ext>
            </a:extLst>
          </p:cNvPr>
          <p:cNvSpPr txBox="1"/>
          <p:nvPr/>
        </p:nvSpPr>
        <p:spPr>
          <a:xfrm>
            <a:off x="1726003" y="3775777"/>
            <a:ext cx="444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– 2xy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(– 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2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t="-19000" r="-3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6F2C5-7BED-4ACD-B1F1-271591FE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0323" y1="73913" x2="51613" y2="66667"/>
                        <a14:backgroundMark x1="51613" y1="66667" x2="51613" y2="72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33" y="230005"/>
            <a:ext cx="1600039" cy="1780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0B23B0-4D0F-4668-B399-6F863E56856B}"/>
              </a:ext>
            </a:extLst>
          </p:cNvPr>
          <p:cNvSpPr txBox="1"/>
          <p:nvPr/>
        </p:nvSpPr>
        <p:spPr>
          <a:xfrm>
            <a:off x="1983518" y="858739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9A5F8-9A5E-4845-B1C2-6F4DBBD26B7D}"/>
              </a:ext>
            </a:extLst>
          </p:cNvPr>
          <p:cNvSpPr txBox="1"/>
          <p:nvPr/>
        </p:nvSpPr>
        <p:spPr>
          <a:xfrm>
            <a:off x="1496388" y="169216"/>
            <a:ext cx="69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B7C15-BA1D-42B2-98C5-B8B026D6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52" y="655721"/>
            <a:ext cx="1000125" cy="53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A8606-BDD0-4437-B65B-5BE21DEC5ACD}"/>
              </a:ext>
            </a:extLst>
          </p:cNvPr>
          <p:cNvSpPr txBox="1"/>
          <p:nvPr/>
        </p:nvSpPr>
        <p:spPr>
          <a:xfrm>
            <a:off x="811129" y="11811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a) Tín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x + 1)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BA2D0-5C0F-47CA-A7FF-5199D6394176}"/>
              </a:ext>
            </a:extLst>
          </p:cNvPr>
          <p:cNvSpPr txBox="1"/>
          <p:nvPr/>
        </p:nvSpPr>
        <p:spPr>
          <a:xfrm>
            <a:off x="774032" y="1678405"/>
            <a:ext cx="1110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b) Nêu quy tắc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A15EE6-51D8-4C88-9CB9-40302E0C7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29" y="2826213"/>
            <a:ext cx="1481006" cy="179970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76EF28D-AAF8-4559-9849-E487AD2A7AE7}"/>
              </a:ext>
            </a:extLst>
          </p:cNvPr>
          <p:cNvSpPr/>
          <p:nvPr/>
        </p:nvSpPr>
        <p:spPr>
          <a:xfrm>
            <a:off x="2482325" y="3098668"/>
            <a:ext cx="8738125" cy="1108004"/>
          </a:xfrm>
          <a:prstGeom prst="wedgeRectCallout">
            <a:avLst>
              <a:gd name="adj1" fmla="val -65998"/>
              <a:gd name="adj2" fmla="val 3673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245574-281A-4BF3-A83B-1D832B4270C2}"/>
              </a:ext>
            </a:extLst>
          </p:cNvPr>
          <p:cNvGrpSpPr/>
          <p:nvPr/>
        </p:nvGrpSpPr>
        <p:grpSpPr>
          <a:xfrm>
            <a:off x="-102631" y="2826213"/>
            <a:ext cx="11977798" cy="2203335"/>
            <a:chOff x="1193861" y="2996853"/>
            <a:chExt cx="10674289" cy="180037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281493F-6B7D-4C17-8A52-E4416AC0C21B}"/>
                </a:ext>
              </a:extLst>
            </p:cNvPr>
            <p:cNvGrpSpPr/>
            <p:nvPr/>
          </p:nvGrpSpPr>
          <p:grpSpPr>
            <a:xfrm>
              <a:off x="1193861" y="2996853"/>
              <a:ext cx="10674289" cy="1800377"/>
              <a:chOff x="-157227" y="2702549"/>
              <a:chExt cx="12247625" cy="149136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1453DF1-BF51-48F6-A342-99E0B3A9C7D0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8BC97D-B3AC-4C3B-8C69-12170A525E72}"/>
                  </a:ext>
                </a:extLst>
              </p:cNvPr>
              <p:cNvSpPr/>
              <p:nvPr/>
            </p:nvSpPr>
            <p:spPr>
              <a:xfrm>
                <a:off x="101598" y="2702549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B73F80F-835B-4DCC-9EB5-7071B497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00BF22-4FEE-4BE1-A64A-4C58A1841E00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Muốn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một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với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một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với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từng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của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rồi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cộng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kết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quả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với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B73CB5-984B-4AA9-9134-BB61835502CD}"/>
              </a:ext>
            </a:extLst>
          </p:cNvPr>
          <p:cNvGrpSpPr/>
          <p:nvPr/>
        </p:nvGrpSpPr>
        <p:grpSpPr>
          <a:xfrm>
            <a:off x="468956" y="280550"/>
            <a:ext cx="2028059" cy="1077218"/>
            <a:chOff x="624000" y="1138350"/>
            <a:chExt cx="1656000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C3760E24-D414-4FBA-8CC1-F8FCE94E2E0A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604B31-01B0-46F0-8797-9F9EC703F06B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17DBE3-2254-41E4-943D-5E9064DEDAFD}"/>
              </a:ext>
            </a:extLst>
          </p:cNvPr>
          <p:cNvSpPr txBox="1"/>
          <p:nvPr/>
        </p:nvSpPr>
        <p:spPr>
          <a:xfrm>
            <a:off x="2600102" y="236712"/>
            <a:ext cx="424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C3AF1-DEF1-4E0E-B36D-1C95F08347CF}"/>
              </a:ext>
            </a:extLst>
          </p:cNvPr>
          <p:cNvSpPr txBox="1"/>
          <p:nvPr/>
        </p:nvSpPr>
        <p:spPr>
          <a:xfrm>
            <a:off x="1741047" y="1201130"/>
            <a:ext cx="547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.(4x – 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43E5D-7F6C-4654-8370-70429DEF1D12}"/>
              </a:ext>
            </a:extLst>
          </p:cNvPr>
          <p:cNvSpPr txBox="1"/>
          <p:nvPr/>
        </p:nvSpPr>
        <p:spPr>
          <a:xfrm>
            <a:off x="1741047" y="1907852"/>
            <a:ext cx="547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5x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.(2y 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37AB35-A66B-41B8-B01B-EB018BE294E8}"/>
                  </a:ext>
                </a:extLst>
              </p:cNvPr>
              <p:cNvSpPr txBox="1"/>
              <p:nvPr/>
            </p:nvSpPr>
            <p:spPr>
              <a:xfrm>
                <a:off x="1734312" y="2694231"/>
                <a:ext cx="596999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 (4y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– 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37AB35-A66B-41B8-B01B-EB018BE2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312" y="2694231"/>
                <a:ext cx="5969994" cy="832344"/>
              </a:xfrm>
              <a:prstGeom prst="rect">
                <a:avLst/>
              </a:prstGeom>
              <a:blipFill>
                <a:blip r:embed="rId3"/>
                <a:stretch>
                  <a:fillRect l="-2656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4ADA63-2780-C7EE-8CD9-EB7DF327EDA9}"/>
                  </a:ext>
                </a:extLst>
              </p:cNvPr>
              <p:cNvSpPr txBox="1"/>
              <p:nvPr/>
            </p:nvSpPr>
            <p:spPr>
              <a:xfrm>
                <a:off x="1734312" y="3602557"/>
                <a:ext cx="596999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xy. (3x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6y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4ADA63-2780-C7EE-8CD9-EB7DF327E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312" y="3602557"/>
                <a:ext cx="5969994" cy="832344"/>
              </a:xfrm>
              <a:prstGeom prst="rect">
                <a:avLst/>
              </a:prstGeom>
              <a:blipFill>
                <a:blip r:embed="rId4"/>
                <a:stretch>
                  <a:fillRect l="-2656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88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t="-16000" r="-3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15FA26-2A90-4186-A9D0-77BE2288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628650"/>
            <a:ext cx="962025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83DC4-747D-4B2B-9773-A146F925ED53}"/>
              </a:ext>
            </a:extLst>
          </p:cNvPr>
          <p:cNvSpPr txBox="1"/>
          <p:nvPr/>
        </p:nvSpPr>
        <p:spPr>
          <a:xfrm>
            <a:off x="1926025" y="1070516"/>
            <a:ext cx="42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7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E3C6E-934A-49C1-1E07-F591122FE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5C3858-6AF3-A284-1731-EEDC6FEE5638}"/>
              </a:ext>
            </a:extLst>
          </p:cNvPr>
          <p:cNvSpPr txBox="1"/>
          <p:nvPr/>
        </p:nvSpPr>
        <p:spPr>
          <a:xfrm>
            <a:off x="1496388" y="169216"/>
            <a:ext cx="69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DB6B1-DC7B-E640-71C1-9777FAD70954}"/>
              </a:ext>
            </a:extLst>
          </p:cNvPr>
          <p:cNvSpPr txBox="1"/>
          <p:nvPr/>
        </p:nvSpPr>
        <p:spPr>
          <a:xfrm>
            <a:off x="811129" y="1181100"/>
            <a:ext cx="594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a) Tín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+ 1).(x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x + 1)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12EE41-58A8-F6FB-5010-5A858C0FAD0B}"/>
              </a:ext>
            </a:extLst>
          </p:cNvPr>
          <p:cNvSpPr txBox="1"/>
          <p:nvPr/>
        </p:nvSpPr>
        <p:spPr>
          <a:xfrm>
            <a:off x="774032" y="1678405"/>
            <a:ext cx="1110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b) Nêu quy tắc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478DC3-7D37-8BF1-01D1-CE0594E1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29" y="2826213"/>
            <a:ext cx="1481006" cy="179970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4C7FDA0E-D9A7-3509-B006-781086E4BD37}"/>
              </a:ext>
            </a:extLst>
          </p:cNvPr>
          <p:cNvSpPr/>
          <p:nvPr/>
        </p:nvSpPr>
        <p:spPr>
          <a:xfrm>
            <a:off x="2482325" y="3098668"/>
            <a:ext cx="8738125" cy="1108004"/>
          </a:xfrm>
          <a:prstGeom prst="wedgeRectCallout">
            <a:avLst>
              <a:gd name="adj1" fmla="val -65998"/>
              <a:gd name="adj2" fmla="val 3673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1DBAF5-5492-30BE-230D-946CBC89C989}"/>
              </a:ext>
            </a:extLst>
          </p:cNvPr>
          <p:cNvGrpSpPr/>
          <p:nvPr/>
        </p:nvGrpSpPr>
        <p:grpSpPr>
          <a:xfrm>
            <a:off x="-29183" y="2663832"/>
            <a:ext cx="11977798" cy="2370423"/>
            <a:chOff x="1193861" y="3014424"/>
            <a:chExt cx="10674289" cy="193690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4273352-7803-C890-1F57-13A7FD3491C3}"/>
                </a:ext>
              </a:extLst>
            </p:cNvPr>
            <p:cNvGrpSpPr/>
            <p:nvPr/>
          </p:nvGrpSpPr>
          <p:grpSpPr>
            <a:xfrm>
              <a:off x="1193861" y="3014424"/>
              <a:ext cx="10674289" cy="1931777"/>
              <a:chOff x="-157227" y="2717104"/>
              <a:chExt cx="12247625" cy="1600216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04117FF-FF96-E4E7-F6DE-D286F2CBB11F}"/>
                  </a:ext>
                </a:extLst>
              </p:cNvPr>
              <p:cNvSpPr/>
              <p:nvPr/>
            </p:nvSpPr>
            <p:spPr>
              <a:xfrm>
                <a:off x="101598" y="3095331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CC6A19-0E0D-FDA3-5CAD-F36F37625752}"/>
                  </a:ext>
                </a:extLst>
              </p:cNvPr>
              <p:cNvSpPr/>
              <p:nvPr/>
            </p:nvSpPr>
            <p:spPr>
              <a:xfrm>
                <a:off x="101598" y="2898940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CF03DDC-7484-26CF-71C2-B712B6E95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8556217-11C2-4173-43DE-02668D50BB32}"/>
                </a:ext>
              </a:extLst>
            </p:cNvPr>
            <p:cNvSpPr txBox="1"/>
            <p:nvPr/>
          </p:nvSpPr>
          <p:spPr>
            <a:xfrm>
              <a:off x="2063296" y="3819631"/>
              <a:ext cx="9715499" cy="11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Muốn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một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với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một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mỗi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của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này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với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từng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của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kia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rồi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cộng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kết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quả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với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A35CFAB-28D2-3C60-EED1-E71489732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2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319" y="651324"/>
            <a:ext cx="1053707" cy="5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3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714F1-D5BF-6B7F-F384-D30C57EA3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55F4AE-EA79-1978-8EC2-E02A2FF18E0E}"/>
              </a:ext>
            </a:extLst>
          </p:cNvPr>
          <p:cNvSpPr txBox="1"/>
          <p:nvPr/>
        </p:nvSpPr>
        <p:spPr>
          <a:xfrm>
            <a:off x="811129" y="1181100"/>
            <a:ext cx="543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Tín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+ 1).(x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x + 1)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86D59-740F-CA00-CE77-3CFADC5DDFAE}"/>
              </a:ext>
            </a:extLst>
          </p:cNvPr>
          <p:cNvSpPr txBox="1"/>
          <p:nvPr/>
        </p:nvSpPr>
        <p:spPr>
          <a:xfrm>
            <a:off x="774032" y="1678405"/>
            <a:ext cx="1110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Nêu quy tắc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11FF6E-F183-3049-6AFA-FAF79CB0D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29" y="2826213"/>
            <a:ext cx="1481006" cy="179970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0283A6E2-4C29-6DB5-811A-DFD9A978E98F}"/>
              </a:ext>
            </a:extLst>
          </p:cNvPr>
          <p:cNvSpPr/>
          <p:nvPr/>
        </p:nvSpPr>
        <p:spPr>
          <a:xfrm>
            <a:off x="2482325" y="3098668"/>
            <a:ext cx="8738125" cy="1108004"/>
          </a:xfrm>
          <a:prstGeom prst="wedgeRectCallout">
            <a:avLst>
              <a:gd name="adj1" fmla="val -65998"/>
              <a:gd name="adj2" fmla="val 3673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với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nhiều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làm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nào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6EB1DD-FD3D-47CF-705C-AB4C231EFA03}"/>
              </a:ext>
            </a:extLst>
          </p:cNvPr>
          <p:cNvGrpSpPr/>
          <p:nvPr/>
        </p:nvGrpSpPr>
        <p:grpSpPr>
          <a:xfrm>
            <a:off x="-102631" y="2826213"/>
            <a:ext cx="11977798" cy="2203335"/>
            <a:chOff x="1193861" y="2996853"/>
            <a:chExt cx="10674289" cy="180037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9B7E301-25FF-3F9B-DB18-CEA67EC58857}"/>
                </a:ext>
              </a:extLst>
            </p:cNvPr>
            <p:cNvGrpSpPr/>
            <p:nvPr/>
          </p:nvGrpSpPr>
          <p:grpSpPr>
            <a:xfrm>
              <a:off x="1193861" y="2996853"/>
              <a:ext cx="10674289" cy="1800377"/>
              <a:chOff x="-157227" y="2702549"/>
              <a:chExt cx="12247625" cy="149136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B1EE9025-C812-DECE-42F1-684ECAF2E165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D2884-0AF6-152A-C7EC-A22F1BDE5B5F}"/>
                  </a:ext>
                </a:extLst>
              </p:cNvPr>
              <p:cNvSpPr/>
              <p:nvPr/>
            </p:nvSpPr>
            <p:spPr>
              <a:xfrm>
                <a:off x="101598" y="2702549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863341B-32D6-6BF0-0774-6EE65A3E3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C7CBC2-D19F-D678-5091-B67B49B4FE4E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Muốn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một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thức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với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một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thức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thức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́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với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từng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thức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của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thức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rồi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cộng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các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kết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quả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với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C5CF242-B0B3-B7C0-30DA-416BF39E0049}"/>
              </a:ext>
            </a:extLst>
          </p:cNvPr>
          <p:cNvSpPr txBox="1"/>
          <p:nvPr/>
        </p:nvSpPr>
        <p:spPr>
          <a:xfrm>
            <a:off x="1496388" y="169216"/>
            <a:ext cx="69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B944F-5DEB-6A45-6881-DDBD5B782C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2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319" y="651324"/>
            <a:ext cx="1053707" cy="5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B6ED3-54CE-516B-DBC6-951489CD5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E99997E-925E-8E74-B516-180B17C2F14F}"/>
              </a:ext>
            </a:extLst>
          </p:cNvPr>
          <p:cNvGrpSpPr/>
          <p:nvPr/>
        </p:nvGrpSpPr>
        <p:grpSpPr>
          <a:xfrm>
            <a:off x="468956" y="280549"/>
            <a:ext cx="2028059" cy="584775"/>
            <a:chOff x="624000" y="1138350"/>
            <a:chExt cx="1656000" cy="643024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DE45D47C-D56F-F8FC-52D7-8BC2CA300457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702C7A-1CE1-77FF-B293-AEA56D00C93C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64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5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959254-0099-A89B-368E-A3F535F5814D}"/>
              </a:ext>
            </a:extLst>
          </p:cNvPr>
          <p:cNvSpPr txBox="1"/>
          <p:nvPr/>
        </p:nvSpPr>
        <p:spPr>
          <a:xfrm>
            <a:off x="2600102" y="236712"/>
            <a:ext cx="424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A7CF8-C1E0-FF29-1DD1-64C5F7FFCA9E}"/>
              </a:ext>
            </a:extLst>
          </p:cNvPr>
          <p:cNvSpPr txBox="1"/>
          <p:nvPr/>
        </p:nvSpPr>
        <p:spPr>
          <a:xfrm>
            <a:off x="1741047" y="1201130"/>
            <a:ext cx="547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(x + y)(x + y)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01430-7184-1480-5513-986D20D0E85F}"/>
              </a:ext>
            </a:extLst>
          </p:cNvPr>
          <p:cNvSpPr txBox="1"/>
          <p:nvPr/>
        </p:nvSpPr>
        <p:spPr>
          <a:xfrm>
            <a:off x="1741047" y="1907852"/>
            <a:ext cx="547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 – y)(x – y)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E9BDA-9642-09F4-5133-171FA812E6B4}"/>
              </a:ext>
            </a:extLst>
          </p:cNvPr>
          <p:cNvSpPr txBox="1"/>
          <p:nvPr/>
        </p:nvSpPr>
        <p:spPr>
          <a:xfrm>
            <a:off x="1734312" y="2694231"/>
            <a:ext cx="596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y)(x + y)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7620B-FACD-33F3-00F3-6F9A632E2E2C}"/>
              </a:ext>
            </a:extLst>
          </p:cNvPr>
          <p:cNvSpPr txBox="1"/>
          <p:nvPr/>
        </p:nvSpPr>
        <p:spPr>
          <a:xfrm>
            <a:off x="1734312" y="3480610"/>
            <a:ext cx="596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 (x + y)(x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y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4446D4-0419-4B99-6ACD-1DC22205756E}"/>
              </a:ext>
            </a:extLst>
          </p:cNvPr>
          <p:cNvSpPr txBox="1"/>
          <p:nvPr/>
        </p:nvSpPr>
        <p:spPr>
          <a:xfrm>
            <a:off x="1741047" y="4187332"/>
            <a:ext cx="596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(x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y)(x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y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1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99115">
              <a:srgbClr val="00B0F0"/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5E826-D4B2-4606-962B-B185D27AB689}"/>
              </a:ext>
            </a:extLst>
          </p:cNvPr>
          <p:cNvGrpSpPr/>
          <p:nvPr/>
        </p:nvGrpSpPr>
        <p:grpSpPr>
          <a:xfrm>
            <a:off x="683973" y="2173699"/>
            <a:ext cx="2797158" cy="2797158"/>
            <a:chOff x="-21877" y="1917027"/>
            <a:chExt cx="2797158" cy="27971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31C60F2-956F-4B11-B051-3F9BE5943C7E}"/>
                </a:ext>
              </a:extLst>
            </p:cNvPr>
            <p:cNvSpPr/>
            <p:nvPr/>
          </p:nvSpPr>
          <p:spPr>
            <a:xfrm>
              <a:off x="-21877" y="1917027"/>
              <a:ext cx="2797158" cy="2797158"/>
            </a:xfrm>
            <a:prstGeom prst="ellipse">
              <a:avLst/>
            </a:prstGeom>
            <a:solidFill>
              <a:srgbClr val="92D050"/>
            </a:solidFill>
            <a:ln w="1238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36D7EC-A802-4389-B790-DA262E9CD2CF}"/>
                </a:ext>
              </a:extLst>
            </p:cNvPr>
            <p:cNvSpPr/>
            <p:nvPr/>
          </p:nvSpPr>
          <p:spPr>
            <a:xfrm>
              <a:off x="265788" y="2261385"/>
              <a:ext cx="2108442" cy="210844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89F2B7F-A827-462D-B4B4-9FEA98FC75BF}"/>
              </a:ext>
            </a:extLst>
          </p:cNvPr>
          <p:cNvSpPr/>
          <p:nvPr/>
        </p:nvSpPr>
        <p:spPr>
          <a:xfrm>
            <a:off x="2550694" y="2126774"/>
            <a:ext cx="1860882" cy="7515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id="{85DB334C-E9B9-43FA-962D-095E57BCF303}"/>
              </a:ext>
            </a:extLst>
          </p:cNvPr>
          <p:cNvSpPr/>
          <p:nvPr/>
        </p:nvSpPr>
        <p:spPr>
          <a:xfrm flipH="1">
            <a:off x="3305034" y="2160388"/>
            <a:ext cx="6528774" cy="751583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 HAI ĐA THỨC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0D10AB-301D-47CD-802D-CF777394F3A4}"/>
              </a:ext>
            </a:extLst>
          </p:cNvPr>
          <p:cNvSpPr/>
          <p:nvPr/>
        </p:nvSpPr>
        <p:spPr>
          <a:xfrm>
            <a:off x="3080080" y="3234270"/>
            <a:ext cx="1860882" cy="7515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id="{69D0FA0E-A97F-4A17-B973-AA7A60238F79}"/>
              </a:ext>
            </a:extLst>
          </p:cNvPr>
          <p:cNvSpPr/>
          <p:nvPr/>
        </p:nvSpPr>
        <p:spPr>
          <a:xfrm flipH="1">
            <a:off x="3834420" y="3234270"/>
            <a:ext cx="6528774" cy="751583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TRỪ HAI ĐA THỨC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48328F3-5D3B-4550-90BA-7530C63E2752}"/>
              </a:ext>
            </a:extLst>
          </p:cNvPr>
          <p:cNvSpPr/>
          <p:nvPr/>
        </p:nvSpPr>
        <p:spPr>
          <a:xfrm>
            <a:off x="2550694" y="4330211"/>
            <a:ext cx="1860882" cy="7515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Stored Data 39">
            <a:extLst>
              <a:ext uri="{FF2B5EF4-FFF2-40B4-BE49-F238E27FC236}">
                <a16:creationId xmlns:a16="http://schemas.microsoft.com/office/drawing/2014/main" id="{32AFD05C-3479-4B5B-A901-11D7F4CD5251}"/>
              </a:ext>
            </a:extLst>
          </p:cNvPr>
          <p:cNvSpPr/>
          <p:nvPr/>
        </p:nvSpPr>
        <p:spPr>
          <a:xfrm flipH="1">
            <a:off x="3305034" y="4330211"/>
            <a:ext cx="6528774" cy="751583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HAI ĐA THỨC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Stored Data 1">
            <a:extLst>
              <a:ext uri="{FF2B5EF4-FFF2-40B4-BE49-F238E27FC236}">
                <a16:creationId xmlns:a16="http://schemas.microsoft.com/office/drawing/2014/main" id="{A31AE2AD-0A4D-10CF-059B-BEDAFF32D2FA}"/>
              </a:ext>
            </a:extLst>
          </p:cNvPr>
          <p:cNvSpPr/>
          <p:nvPr/>
        </p:nvSpPr>
        <p:spPr>
          <a:xfrm flipH="1">
            <a:off x="2831613" y="5437706"/>
            <a:ext cx="7129510" cy="751583"/>
          </a:xfrm>
          <a:prstGeom prst="flowChartOnlineStorag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ĐA THỨC CHO ĐƠN THỨC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0F686B-CB90-AEB6-0472-8E1FD2251C6C}"/>
              </a:ext>
            </a:extLst>
          </p:cNvPr>
          <p:cNvSpPr/>
          <p:nvPr/>
        </p:nvSpPr>
        <p:spPr>
          <a:xfrm>
            <a:off x="2149639" y="5426151"/>
            <a:ext cx="1860882" cy="751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E2DD38-C229-41F6-0784-0C075F6F2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5C55D4A-33D4-1553-E077-1B23EF534525}"/>
              </a:ext>
            </a:extLst>
          </p:cNvPr>
          <p:cNvGrpSpPr/>
          <p:nvPr/>
        </p:nvGrpSpPr>
        <p:grpSpPr>
          <a:xfrm>
            <a:off x="468956" y="280549"/>
            <a:ext cx="2028059" cy="584775"/>
            <a:chOff x="624000" y="1138350"/>
            <a:chExt cx="1656000" cy="643024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9C4413DF-A77A-1B41-DF1B-CF89E9D99513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C802A8-0461-3D59-DEF0-E5845C526966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64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2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7DC512-A541-C8F1-C5BE-2350233569B1}"/>
              </a:ext>
            </a:extLst>
          </p:cNvPr>
          <p:cNvSpPr txBox="1"/>
          <p:nvPr/>
        </p:nvSpPr>
        <p:spPr>
          <a:xfrm>
            <a:off x="653004" y="1044108"/>
            <a:ext cx="110688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vườn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có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̃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với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dài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(x + 2y) (m)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( x – 2y) (m).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Viết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biểu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diện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vườn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y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vườn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7; y = 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30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C6F29-EEBD-467A-9980-8D6C5E10ED73}"/>
              </a:ext>
            </a:extLst>
          </p:cNvPr>
          <p:cNvSpPr txBox="1"/>
          <p:nvPr/>
        </p:nvSpPr>
        <p:spPr>
          <a:xfrm>
            <a:off x="1230143" y="2075234"/>
            <a:ext cx="10015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CHIA ĐA THỨC CHO ĐƠN THỨC</a:t>
            </a:r>
            <a:endParaRPr lang="vi-VN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DD511-B820-49B9-A08E-539B0DD2CB98}"/>
              </a:ext>
            </a:extLst>
          </p:cNvPr>
          <p:cNvSpPr txBox="1"/>
          <p:nvPr/>
        </p:nvSpPr>
        <p:spPr>
          <a:xfrm>
            <a:off x="723899" y="114300"/>
            <a:ext cx="1017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hết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A05DA-15E6-4DEE-ABF7-81A00E9776BD}"/>
              </a:ext>
            </a:extLst>
          </p:cNvPr>
          <p:cNvSpPr txBox="1"/>
          <p:nvPr/>
        </p:nvSpPr>
        <p:spPr>
          <a:xfrm>
            <a:off x="1187216" y="736726"/>
            <a:ext cx="47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3B60A8-854B-427C-87DF-9B4C4C1C0DF1}"/>
              </a:ext>
            </a:extLst>
          </p:cNvPr>
          <p:cNvSpPr txBox="1"/>
          <p:nvPr/>
        </p:nvSpPr>
        <p:spPr>
          <a:xfrm>
            <a:off x="540327" y="3023369"/>
            <a:ext cx="224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5BBA0-F9C2-4395-8120-653354981CEB}"/>
              </a:ext>
            </a:extLst>
          </p:cNvPr>
          <p:cNvSpPr txBox="1"/>
          <p:nvPr/>
        </p:nvSpPr>
        <p:spPr>
          <a:xfrm>
            <a:off x="2183470" y="3068221"/>
            <a:ext cx="9694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ta có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lũy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thừa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lũy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thừa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BF878D-4B0D-4B8F-9A3D-C2CBA2ED79FA}"/>
              </a:ext>
            </a:extLst>
          </p:cNvPr>
          <p:cNvGrpSpPr/>
          <p:nvPr/>
        </p:nvGrpSpPr>
        <p:grpSpPr>
          <a:xfrm>
            <a:off x="225631" y="1441800"/>
            <a:ext cx="2556480" cy="1195533"/>
            <a:chOff x="3105205" y="5505450"/>
            <a:chExt cx="1771595" cy="1195533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54E37BF-3D8D-4D15-94D5-DACDFE06E800}"/>
                </a:ext>
              </a:extLst>
            </p:cNvPr>
            <p:cNvSpPr/>
            <p:nvPr/>
          </p:nvSpPr>
          <p:spPr>
            <a:xfrm>
              <a:off x="3124200" y="5505450"/>
              <a:ext cx="1752600" cy="100965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17E45-BC92-4794-AD6A-EC86B9D0AED4}"/>
                </a:ext>
              </a:extLst>
            </p:cNvPr>
            <p:cNvSpPr txBox="1"/>
            <p:nvPr/>
          </p:nvSpPr>
          <p:spPr>
            <a:xfrm>
              <a:off x="3105205" y="5746876"/>
              <a:ext cx="15845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Nhận</a:t>
              </a:r>
              <a:r>
                <a:rPr lang="en-US" sz="2800" b="1" i="1" u="sng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u="sng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xét</a:t>
              </a:r>
              <a:endParaRPr lang="vi-VN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635926-0864-42D7-9626-F6B4D5FDF058}"/>
              </a:ext>
            </a:extLst>
          </p:cNvPr>
          <p:cNvSpPr txBox="1"/>
          <p:nvPr/>
        </p:nvSpPr>
        <p:spPr>
          <a:xfrm>
            <a:off x="3069077" y="1441800"/>
            <a:ext cx="7251934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hết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# 0)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mũ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mũ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nó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vi-VN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F3148-1BD9-EA81-10FC-92E00CFD6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74" y="820940"/>
            <a:ext cx="9334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7" grpId="0"/>
      <p:bldP spid="18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6A6CF4-AF22-4BB1-BA41-45CA6560BA4D}"/>
              </a:ext>
            </a:extLst>
          </p:cNvPr>
          <p:cNvGrpSpPr/>
          <p:nvPr/>
        </p:nvGrpSpPr>
        <p:grpSpPr>
          <a:xfrm>
            <a:off x="2466525" y="251429"/>
            <a:ext cx="2097710" cy="584775"/>
            <a:chOff x="624000" y="1138350"/>
            <a:chExt cx="1665928" cy="50960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FC9D85A5-EF6A-4575-9CB2-A1CFA2F6D8C8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F15929-5E8B-4554-88E2-5899483C250B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5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843E31-37A0-00F5-6458-07F312CE8766}"/>
              </a:ext>
            </a:extLst>
          </p:cNvPr>
          <p:cNvSpPr txBox="1"/>
          <p:nvPr/>
        </p:nvSpPr>
        <p:spPr>
          <a:xfrm>
            <a:off x="4836219" y="286879"/>
            <a:ext cx="110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BEC2F4-0706-7629-221D-869F759A6D92}"/>
              </a:ext>
            </a:extLst>
          </p:cNvPr>
          <p:cNvSpPr txBox="1"/>
          <p:nvPr/>
        </p:nvSpPr>
        <p:spPr>
          <a:xfrm>
            <a:off x="2466525" y="1202197"/>
            <a:ext cx="787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(24x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(3xy)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C0C6E1-3C94-7C33-0429-92137AE79CEB}"/>
              </a:ext>
            </a:extLst>
          </p:cNvPr>
          <p:cNvSpPr txBox="1"/>
          <p:nvPr/>
        </p:nvSpPr>
        <p:spPr>
          <a:xfrm>
            <a:off x="2466525" y="1822422"/>
            <a:ext cx="787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(35x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 : (25x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73F7F5-AA5B-B9FC-AEC4-99C771AD48CC}"/>
              </a:ext>
            </a:extLst>
          </p:cNvPr>
          <p:cNvSpPr txBox="1"/>
          <p:nvPr/>
        </p:nvSpPr>
        <p:spPr>
          <a:xfrm>
            <a:off x="2466525" y="2407197"/>
            <a:ext cx="787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(34x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z) : (– 17x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E7CFE1-2951-98CF-3EB8-FD91A1B86B28}"/>
              </a:ext>
            </a:extLst>
          </p:cNvPr>
          <p:cNvSpPr txBox="1"/>
          <p:nvPr/>
        </p:nvSpPr>
        <p:spPr>
          <a:xfrm>
            <a:off x="2466525" y="2991972"/>
            <a:ext cx="787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(–56x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(– 8x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347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A2B158-7680-5ACF-72B6-007023580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C41F41-CA24-D8EC-8C59-78A1A96977C6}"/>
              </a:ext>
            </a:extLst>
          </p:cNvPr>
          <p:cNvGrpSpPr/>
          <p:nvPr/>
        </p:nvGrpSpPr>
        <p:grpSpPr>
          <a:xfrm>
            <a:off x="2466525" y="251429"/>
            <a:ext cx="2097710" cy="584775"/>
            <a:chOff x="624000" y="1138350"/>
            <a:chExt cx="1665928" cy="50960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22BF692A-D613-5DD1-DA3C-818B3932A4F4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40D29E-A03C-3484-93AB-C5D30C5FB443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5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2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2F961BE-43E9-F8D1-2BD2-EFB9F1079E82}"/>
              </a:ext>
            </a:extLst>
          </p:cNvPr>
          <p:cNvSpPr txBox="1"/>
          <p:nvPr/>
        </p:nvSpPr>
        <p:spPr>
          <a:xfrm>
            <a:off x="4836219" y="286879"/>
            <a:ext cx="4604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M = 42x</a:t>
            </a:r>
            <a:r>
              <a:rPr lang="en-US" sz="3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6x</a:t>
            </a:r>
            <a:r>
              <a:rPr lang="en-US" sz="3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trị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 y 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2836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415A8D-E747-AB56-7445-EE4A9D255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7079" y1="78495" x2="79775" y2="94624"/>
                        <a14:backgroundMark x1="80899" y1="91398" x2="98876" y2="74194"/>
                        <a14:backgroundMark x1="94382" y1="66667" x2="88764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901" y="201322"/>
            <a:ext cx="987357" cy="1031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E2C401-88D1-7ACC-BE37-E890433A9BF7}"/>
              </a:ext>
            </a:extLst>
          </p:cNvPr>
          <p:cNvSpPr txBox="1"/>
          <p:nvPr/>
        </p:nvSpPr>
        <p:spPr>
          <a:xfrm>
            <a:off x="3445163" y="424800"/>
            <a:ext cx="210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D9D7C1-6D38-F2BF-8010-3A19FA4E2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DEFFAD-C172-5A27-AE9E-73E3277426D7}"/>
              </a:ext>
            </a:extLst>
          </p:cNvPr>
          <p:cNvSpPr txBox="1"/>
          <p:nvPr/>
        </p:nvSpPr>
        <p:spPr>
          <a:xfrm>
            <a:off x="723899" y="114300"/>
            <a:ext cx="1017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Phép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hết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8B166-8642-0BF8-47DA-B3F4A1049141}"/>
              </a:ext>
            </a:extLst>
          </p:cNvPr>
          <p:cNvSpPr txBox="1"/>
          <p:nvPr/>
        </p:nvSpPr>
        <p:spPr>
          <a:xfrm>
            <a:off x="1424354" y="756016"/>
            <a:ext cx="47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(3xy).(x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y)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CFE93C-B183-559B-E2D7-86A18C1F5186}"/>
              </a:ext>
            </a:extLst>
          </p:cNvPr>
          <p:cNvSpPr txBox="1"/>
          <p:nvPr/>
        </p:nvSpPr>
        <p:spPr>
          <a:xfrm>
            <a:off x="540327" y="3023369"/>
            <a:ext cx="224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tắc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8CAA4-8924-06C9-5C84-974121B3CFAC}"/>
              </a:ext>
            </a:extLst>
          </p:cNvPr>
          <p:cNvSpPr txBox="1"/>
          <p:nvPr/>
        </p:nvSpPr>
        <p:spPr>
          <a:xfrm>
            <a:off x="2183470" y="3068221"/>
            <a:ext cx="969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Muốn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 ta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mỗi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rồi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kết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quả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với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DEE4AB-7C2A-F130-0F63-E145F784E7FE}"/>
              </a:ext>
            </a:extLst>
          </p:cNvPr>
          <p:cNvGrpSpPr/>
          <p:nvPr/>
        </p:nvGrpSpPr>
        <p:grpSpPr>
          <a:xfrm>
            <a:off x="225631" y="1441800"/>
            <a:ext cx="2556480" cy="1195533"/>
            <a:chOff x="3105205" y="5505450"/>
            <a:chExt cx="1771595" cy="1195533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721A5DF3-E695-0E41-719E-BF3CC0865471}"/>
                </a:ext>
              </a:extLst>
            </p:cNvPr>
            <p:cNvSpPr/>
            <p:nvPr/>
          </p:nvSpPr>
          <p:spPr>
            <a:xfrm>
              <a:off x="3124200" y="5505450"/>
              <a:ext cx="1752600" cy="100965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913555-A5A9-1188-13A7-A02BC03AAE83}"/>
                </a:ext>
              </a:extLst>
            </p:cNvPr>
            <p:cNvSpPr txBox="1"/>
            <p:nvPr/>
          </p:nvSpPr>
          <p:spPr>
            <a:xfrm>
              <a:off x="3105205" y="5746876"/>
              <a:ext cx="15845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sng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Nhận</a:t>
              </a:r>
              <a:r>
                <a:rPr kumimoji="0" lang="en-US" sz="2800" b="1" i="1" u="sng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1" u="sng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xét</a:t>
              </a:r>
              <a:endParaRPr kumimoji="0" lang="vi-VN" sz="2800" b="1" i="1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067452F-C68C-C410-16B2-4770FCC92F9D}"/>
              </a:ext>
            </a:extLst>
          </p:cNvPr>
          <p:cNvSpPr txBox="1"/>
          <p:nvPr/>
        </p:nvSpPr>
        <p:spPr>
          <a:xfrm>
            <a:off x="3069077" y="1441800"/>
            <a:ext cx="7251934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hết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(B#0)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hết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52C6B-1D9B-7D8D-97FE-3E49B966D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70" y="767495"/>
            <a:ext cx="1199784" cy="6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8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7" grpId="0"/>
      <p:bldP spid="18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142FA6-953E-4678-89C8-230BD878DFB7}"/>
              </a:ext>
            </a:extLst>
          </p:cNvPr>
          <p:cNvGrpSpPr/>
          <p:nvPr/>
        </p:nvGrpSpPr>
        <p:grpSpPr>
          <a:xfrm>
            <a:off x="405145" y="296142"/>
            <a:ext cx="2097710" cy="584775"/>
            <a:chOff x="624000" y="1138350"/>
            <a:chExt cx="1665928" cy="50960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7EF54D07-F349-4098-809D-C649C492BD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3D35B9-CA0E-4392-87BF-95D3DA900F25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5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E2BD59-12DC-491F-AFA4-584B6EA9C841}"/>
              </a:ext>
            </a:extLst>
          </p:cNvPr>
          <p:cNvSpPr txBox="1"/>
          <p:nvPr/>
        </p:nvSpPr>
        <p:spPr>
          <a:xfrm>
            <a:off x="2379849" y="407619"/>
            <a:ext cx="9728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+ 36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48x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8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E937E-5EF7-4CBE-B69A-D445130C92CA}"/>
              </a:ext>
            </a:extLst>
          </p:cNvPr>
          <p:cNvSpPr txBox="1"/>
          <p:nvPr/>
        </p:nvSpPr>
        <p:spPr>
          <a:xfrm>
            <a:off x="0" y="-86119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I.CỘNG HAI ĐA THỨC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1D3DE-DAEE-44D4-A539-8D3A6532CD12}"/>
              </a:ext>
            </a:extLst>
          </p:cNvPr>
          <p:cNvSpPr txBox="1"/>
          <p:nvPr/>
        </p:nvSpPr>
        <p:spPr>
          <a:xfrm>
            <a:off x="-1" y="1043452"/>
            <a:ext cx="1219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+ Q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+ Q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8C7D6-2523-4FD2-94DC-C3018289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932718"/>
            <a:ext cx="1481006" cy="179970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902ED37-E533-42C3-BD13-CA4DFE2B9725}"/>
              </a:ext>
            </a:extLst>
          </p:cNvPr>
          <p:cNvSpPr/>
          <p:nvPr/>
        </p:nvSpPr>
        <p:spPr>
          <a:xfrm>
            <a:off x="2634725" y="3025302"/>
            <a:ext cx="8919411" cy="3056565"/>
          </a:xfrm>
          <a:prstGeom prst="wedgeRectCallout">
            <a:avLst>
              <a:gd name="adj1" fmla="val -67279"/>
              <a:gd name="adj2" fmla="val -376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có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7802C-54A3-2EA6-8798-79B48E938C21}"/>
              </a:ext>
            </a:extLst>
          </p:cNvPr>
          <p:cNvSpPr txBox="1"/>
          <p:nvPr/>
        </p:nvSpPr>
        <p:spPr>
          <a:xfrm>
            <a:off x="-1" y="458677"/>
            <a:ext cx="1175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= 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+ 2xy + y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Q = 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- 2xy + y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15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4162301" y="615255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699020" y="1458402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B =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+ 3xy + 4y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+ 2xy –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D = - 5xy +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F =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1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EFEF7-6ACD-44BB-B190-1D766568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48" y="18661"/>
            <a:ext cx="1551924" cy="1490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FCE2-2C9A-494C-828A-98C7271EA900}"/>
              </a:ext>
            </a:extLst>
          </p:cNvPr>
          <p:cNvSpPr txBox="1"/>
          <p:nvPr/>
        </p:nvSpPr>
        <p:spPr>
          <a:xfrm>
            <a:off x="1928904" y="718894"/>
            <a:ext cx="648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̀)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0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3E549C-AD26-C8EC-110D-72B2E86BD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ECB6B-0670-35BB-8E5C-E30184AD3E90}"/>
              </a:ext>
            </a:extLst>
          </p:cNvPr>
          <p:cNvSpPr txBox="1"/>
          <p:nvPr/>
        </p:nvSpPr>
        <p:spPr>
          <a:xfrm>
            <a:off x="1055046" y="2143328"/>
            <a:ext cx="9129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TRỪ HAI ĐA THỨC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F05936-0B57-9EBF-80AE-697EFF4E4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C93DF4-05BC-044D-1D70-3C1299380655}"/>
              </a:ext>
            </a:extLst>
          </p:cNvPr>
          <p:cNvSpPr txBox="1"/>
          <p:nvPr/>
        </p:nvSpPr>
        <p:spPr>
          <a:xfrm>
            <a:off x="0" y="-86119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II.TRỪ HAI ĐA THỨC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9A06D-208F-9E88-2CBB-3AEBC0CC638A}"/>
              </a:ext>
            </a:extLst>
          </p:cNvPr>
          <p:cNvSpPr txBox="1"/>
          <p:nvPr/>
        </p:nvSpPr>
        <p:spPr>
          <a:xfrm>
            <a:off x="-1" y="1043452"/>
            <a:ext cx="1219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 - Q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hàng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ngoặc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đổi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mỗi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nhóm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đồng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với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 - Q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bằng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phép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từng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nhóm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05A10D-60FC-930F-8940-592E6274E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932718"/>
            <a:ext cx="1481006" cy="179970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E8253DF-2114-6433-2D86-3029858D6F92}"/>
              </a:ext>
            </a:extLst>
          </p:cNvPr>
          <p:cNvSpPr/>
          <p:nvPr/>
        </p:nvSpPr>
        <p:spPr>
          <a:xfrm>
            <a:off x="2178997" y="3025302"/>
            <a:ext cx="9375140" cy="3501958"/>
          </a:xfrm>
          <a:prstGeom prst="wedgeRectCallout">
            <a:avLst>
              <a:gd name="adj1" fmla="val -67279"/>
              <a:gd name="adj2" fmla="val -376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xét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̉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hàng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có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̉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làm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Viết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hiệu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hàng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được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đặt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ngoặc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ngoặc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buFontTx/>
              <a:buChar char="-"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phép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từng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nhóm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rồi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kết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quả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với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422AA-0CB9-E1A3-67B3-EA05D28D1749}"/>
              </a:ext>
            </a:extLst>
          </p:cNvPr>
          <p:cNvSpPr txBox="1"/>
          <p:nvPr/>
        </p:nvSpPr>
        <p:spPr>
          <a:xfrm>
            <a:off x="-1" y="458677"/>
            <a:ext cx="1175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 = x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+ 2xy + y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Q = x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- 2xy + y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048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CE8164-BA63-3A09-0909-C4DF944DB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2861EE19-A2A6-57D0-0C48-CF45D30BEBCC}"/>
              </a:ext>
            </a:extLst>
          </p:cNvPr>
          <p:cNvSpPr/>
          <p:nvPr/>
        </p:nvSpPr>
        <p:spPr>
          <a:xfrm>
            <a:off x="4162301" y="615255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 DỤ 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84464-5331-7DB2-FDE6-89F496C1A73E}"/>
              </a:ext>
            </a:extLst>
          </p:cNvPr>
          <p:cNvSpPr txBox="1"/>
          <p:nvPr/>
        </p:nvSpPr>
        <p:spPr>
          <a:xfrm>
            <a:off x="1699020" y="1458402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 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y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B = 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+ 3xy + 4y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 marL="514350" lvl="0" indent="-514350">
              <a:buFontTx/>
              <a:buAutoNum type="alphaLcParenR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= 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+ 2xy – 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D =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5xy + 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 = 3xy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+ y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F = 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+ xy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50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B886B-14EB-42CF-AF37-D302BFC5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461" y="-198978"/>
            <a:ext cx="1371601" cy="15264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C24262-F23C-98E9-E6F8-DB326FA62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936" y="1917"/>
            <a:ext cx="7978302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̀)</a:t>
            </a:r>
          </a:p>
        </p:txBody>
      </p:sp>
    </p:spTree>
    <p:extLst>
      <p:ext uri="{BB962C8B-B14F-4D97-AF65-F5344CB8AC3E}">
        <p14:creationId xmlns:p14="http://schemas.microsoft.com/office/powerpoint/2010/main" val="245049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2738</TotalTime>
  <Words>1301</Words>
  <Application>Microsoft Office PowerPoint</Application>
  <PresentationFormat>Widescreen</PresentationFormat>
  <Paragraphs>121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Luyện tập 2 (về nhà)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nguyen tham</cp:lastModifiedBy>
  <cp:revision>139</cp:revision>
  <dcterms:created xsi:type="dcterms:W3CDTF">2023-06-02T03:34:01Z</dcterms:created>
  <dcterms:modified xsi:type="dcterms:W3CDTF">2025-10-30T16:07:52Z</dcterms:modified>
</cp:coreProperties>
</file>