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2" r:id="rId28"/>
    <p:sldId id="293" r:id="rId29"/>
    <p:sldId id="294" r:id="rId30"/>
    <p:sldId id="285" r:id="rId31"/>
    <p:sldId id="289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1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1571754" y="1884855"/>
            <a:ext cx="812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176" y="3270176"/>
            <a:ext cx="3902470" cy="275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EE548-1877-FB9E-4EDE-89169812557D}"/>
              </a:ext>
            </a:extLst>
          </p:cNvPr>
          <p:cNvSpPr txBox="1"/>
          <p:nvPr/>
        </p:nvSpPr>
        <p:spPr>
          <a:xfrm>
            <a:off x="5468624" y="4645636"/>
            <a:ext cx="550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THCS Liên Sơn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Huyền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Thắm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6" y="4279743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72597" y="383332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-102631" y="3495069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1741047" y="1201130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1741047" y="1907852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5x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1734312" y="2694231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C79FB-D2D8-F7C8-9B68-495BC9386F67}"/>
              </a:ext>
            </a:extLst>
          </p:cNvPr>
          <p:cNvSpPr txBox="1"/>
          <p:nvPr/>
        </p:nvSpPr>
        <p:spPr>
          <a:xfrm>
            <a:off x="1734311" y="3480610"/>
            <a:ext cx="47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290440" y="3009708"/>
                <a:ext cx="3640577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1 - 5xy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40" y="3009708"/>
                <a:ext cx="3640577" cy="801310"/>
              </a:xfrm>
              <a:prstGeom prst="rect">
                <a:avLst/>
              </a:prstGeom>
              <a:blipFill>
                <a:blip r:embed="rId3"/>
                <a:stretch>
                  <a:fillRect l="-4355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9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986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D1DE7-496D-993B-112D-0B07B95AD2C9}"/>
              </a:ext>
            </a:extLst>
          </p:cNvPr>
          <p:cNvSpPr txBox="1"/>
          <p:nvPr/>
        </p:nvSpPr>
        <p:spPr>
          <a:xfrm>
            <a:off x="1231783" y="198584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2xy +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73139-E8E7-FBD5-D605-6962F8386D98}"/>
              </a:ext>
            </a:extLst>
          </p:cNvPr>
          <p:cNvSpPr txBox="1"/>
          <p:nvPr/>
        </p:nvSpPr>
        <p:spPr>
          <a:xfrm>
            <a:off x="1202802" y="286782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3xy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2xy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CEE0E-A432-B23B-BD50-3270A246C051}"/>
              </a:ext>
            </a:extLst>
          </p:cNvPr>
          <p:cNvSpPr txBox="1"/>
          <p:nvPr/>
        </p:nvSpPr>
        <p:spPr>
          <a:xfrm>
            <a:off x="1202802" y="374979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5xyz + 2yz +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21E36-AC2F-0AAF-7CE4-49ABCE75E292}"/>
              </a:ext>
            </a:extLst>
          </p:cNvPr>
          <p:cNvSpPr txBox="1"/>
          <p:nvPr/>
        </p:nvSpPr>
        <p:spPr>
          <a:xfrm>
            <a:off x="3440311" y="1723860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 ; y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88882-8B8C-A11F-C026-D063664B5BB0}"/>
              </a:ext>
            </a:extLst>
          </p:cNvPr>
          <p:cNvSpPr txBox="1"/>
          <p:nvPr/>
        </p:nvSpPr>
        <p:spPr>
          <a:xfrm>
            <a:off x="4128647" y="2547046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- 1 ; y =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0" y="1622441"/>
            <a:ext cx="752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1;y=0,5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21 tại x= 0,2 ; y = </a:t>
            </a:r>
            <a:r>
              <a:rPr lang="vi-VN" sz="3200" dirty="0"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0" y="-86119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0" y="349558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7802C-54A3-2EA6-8798-79B48E938C21}"/>
              </a:ext>
            </a:extLst>
          </p:cNvPr>
          <p:cNvSpPr txBox="1"/>
          <p:nvPr/>
        </p:nvSpPr>
        <p:spPr>
          <a:xfrm>
            <a:off x="0" y="842200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 - y ; 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; 2x + 1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118620" y="1905001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y  ; 5xyx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7104150" y="1620779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1934</Words>
  <Application>Microsoft Office PowerPoint</Application>
  <PresentationFormat>Widescreen</PresentationFormat>
  <Paragraphs>200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nguyen tham</cp:lastModifiedBy>
  <cp:revision>130</cp:revision>
  <dcterms:created xsi:type="dcterms:W3CDTF">2023-06-02T03:34:01Z</dcterms:created>
  <dcterms:modified xsi:type="dcterms:W3CDTF">2025-10-30T16:08:09Z</dcterms:modified>
</cp:coreProperties>
</file>