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5" r:id="rId5"/>
    <p:sldId id="260" r:id="rId6"/>
    <p:sldId id="276" r:id="rId7"/>
    <p:sldId id="269" r:id="rId8"/>
    <p:sldId id="273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BD67-1607-4CE6-BCBC-B22D64E2285C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C1B1-64AA-4F8D-BED4-FF99A17FA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6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BD67-1607-4CE6-BCBC-B22D64E2285C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C1B1-64AA-4F8D-BED4-FF99A17FA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2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BD67-1607-4CE6-BCBC-B22D64E2285C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C1B1-64AA-4F8D-BED4-FF99A17FA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55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BD67-1607-4CE6-BCBC-B22D64E2285C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C1B1-64AA-4F8D-BED4-FF99A17FA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0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BD67-1607-4CE6-BCBC-B22D64E2285C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C1B1-64AA-4F8D-BED4-FF99A17FA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0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BD67-1607-4CE6-BCBC-B22D64E2285C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C1B1-64AA-4F8D-BED4-FF99A17FA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5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BD67-1607-4CE6-BCBC-B22D64E2285C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C1B1-64AA-4F8D-BED4-FF99A17FA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19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BD67-1607-4CE6-BCBC-B22D64E2285C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C1B1-64AA-4F8D-BED4-FF99A17FA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5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BD67-1607-4CE6-BCBC-B22D64E2285C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C1B1-64AA-4F8D-BED4-FF99A17FA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0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BD67-1607-4CE6-BCBC-B22D64E2285C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C1B1-64AA-4F8D-BED4-FF99A17FA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58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BD67-1607-4CE6-BCBC-B22D64E2285C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C1B1-64AA-4F8D-BED4-FF99A17FA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4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DBD67-1607-4CE6-BCBC-B22D64E2285C}" type="datetimeFigureOut">
              <a:rPr lang="en-US" smtClean="0"/>
              <a:t>26/9/2024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9C1B1-64AA-4F8D-BED4-FF99A17FA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8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18"/>
            <a:ext cx="12192000" cy="6858000"/>
          </a:xfrm>
          <a:prstGeom prst="rect">
            <a:avLst/>
          </a:prstGeom>
          <a:solidFill>
            <a:srgbClr val="E4EDB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12890" y="1918952"/>
            <a:ext cx="844854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en-US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vi-VN" sz="28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en-US" sz="28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vi-VN" sz="28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</a:t>
            </a:r>
            <a:r>
              <a:rPr lang="en-US" sz="28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Xâu</a:t>
            </a:r>
            <a:r>
              <a:rPr lang="en-US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vi-VN" sz="28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 : </a:t>
            </a:r>
            <a:r>
              <a:rPr lang="en-US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24 - 36 </a:t>
            </a:r>
            <a:r>
              <a:rPr lang="en-US" sz="28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vi-VN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Lê Thị </a:t>
            </a:r>
            <a:r>
              <a:rPr lang="en-US" sz="28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endParaRPr lang="vi-VN" sz="28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1066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84" y="3627438"/>
            <a:ext cx="1066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008" y="3545682"/>
            <a:ext cx="1066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047" y="3509963"/>
            <a:ext cx="1066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Bluebird05-animated-chick_in_flig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4841">
            <a:off x="9019743" y="2644987"/>
            <a:ext cx="12604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Bluebird05-animated-chick_in_flig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4841">
            <a:off x="293233" y="1325081"/>
            <a:ext cx="12604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Hinh dong (5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160" y="4662282"/>
            <a:ext cx="1905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 descr="Hinh dong (5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408" y="4675277"/>
            <a:ext cx="1905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032160" y="5795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6800" y="354470"/>
            <a:ext cx="9338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0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2362200" y="1828800"/>
            <a:ext cx="76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vi-VN" altLang="en-US" sz="24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Text Box 9"/>
          <p:cNvSpPr txBox="1">
            <a:spLocks noChangeArrowheads="1"/>
          </p:cNvSpPr>
          <p:nvPr/>
        </p:nvSpPr>
        <p:spPr bwMode="auto">
          <a:xfrm>
            <a:off x="3505201" y="2743201"/>
            <a:ext cx="61960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alt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vi-VN" alt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19" descr="animal0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381000"/>
            <a:ext cx="809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2951164" y="4949826"/>
            <a:ext cx="649287" cy="360363"/>
          </a:xfrm>
          <a:prstGeom prst="star16">
            <a:avLst>
              <a:gd name="adj" fmla="val 11458"/>
            </a:avLst>
          </a:prstGeom>
          <a:solidFill>
            <a:srgbClr val="FF00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8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3505200" y="533401"/>
            <a:ext cx="649288" cy="360363"/>
          </a:xfrm>
          <a:prstGeom prst="star16">
            <a:avLst>
              <a:gd name="adj" fmla="val 11458"/>
            </a:avLst>
          </a:prstGeom>
          <a:solidFill>
            <a:srgbClr val="FF00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8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8418514" y="5265738"/>
            <a:ext cx="649287" cy="360362"/>
          </a:xfrm>
          <a:prstGeom prst="star16">
            <a:avLst>
              <a:gd name="adj" fmla="val 11458"/>
            </a:avLst>
          </a:prstGeom>
          <a:solidFill>
            <a:srgbClr val="FF00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8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9051925" y="736601"/>
            <a:ext cx="649288" cy="360363"/>
          </a:xfrm>
          <a:prstGeom prst="star16">
            <a:avLst>
              <a:gd name="adj" fmla="val 3769"/>
            </a:avLst>
          </a:prstGeom>
          <a:solidFill>
            <a:srgbClr val="FF00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8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177" name="Picture 17" descr="lung linh 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1919288" y="1773238"/>
            <a:ext cx="571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7" descr="lung linh 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7304088" y="385763"/>
            <a:ext cx="571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7" descr="lung linh 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4300538" y="3930650"/>
            <a:ext cx="571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7" descr="lung linh 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8658225" y="2185988"/>
            <a:ext cx="571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7" descr="lung linh 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7112000" y="4100513"/>
            <a:ext cx="571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 descr="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3" y="-43254"/>
            <a:ext cx="1422400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4" descr="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12438" y="3692526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4" descr="nhom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" y="3017354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4" descr="nhom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52" y="4949826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4" descr="nhom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00650" y="553085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4" descr="nhom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26450" y="-8477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4" descr="nhom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66013" y="55086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4" descr="nhom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98888" y="-8096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4" descr="nhom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30925" y="-795337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icture 4" descr="nhom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0678" y="-161926"/>
            <a:ext cx="533400" cy="219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4" descr="nhom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3711" y="1696293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4" descr="nhom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79713" y="55213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o-Va-Me-Quynh-Phuong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437110" y="38079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9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4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1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3886200" y="2895601"/>
            <a:ext cx="4876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vi-VN" alt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Text Box 14"/>
          <p:cNvSpPr txBox="1">
            <a:spLocks noChangeArrowheads="1"/>
          </p:cNvSpPr>
          <p:nvPr/>
        </p:nvSpPr>
        <p:spPr bwMode="auto">
          <a:xfrm>
            <a:off x="7451725" y="12573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4" y="-187325"/>
            <a:ext cx="1120462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50561" y="3012281"/>
            <a:ext cx="6992938" cy="85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24079" y="3012282"/>
            <a:ext cx="68786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4" y="6248401"/>
            <a:ext cx="11008326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51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6"/>
          <p:cNvGrpSpPr>
            <a:grpSpLocks/>
          </p:cNvGrpSpPr>
          <p:nvPr/>
        </p:nvGrpSpPr>
        <p:grpSpPr bwMode="auto">
          <a:xfrm rot="10800000">
            <a:off x="9649497" y="-122236"/>
            <a:ext cx="2714625" cy="2667000"/>
            <a:chOff x="0" y="2640"/>
            <a:chExt cx="1710" cy="1680"/>
          </a:xfrm>
        </p:grpSpPr>
        <p:pic>
          <p:nvPicPr>
            <p:cNvPr id="15381" name="Picture 7" descr="738563agt731ysnh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40"/>
              <a:ext cx="480" cy="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2" name="Picture 8" descr="738563agt731ysnh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663" y="3273"/>
              <a:ext cx="528" cy="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3" name="Group 9"/>
          <p:cNvGrpSpPr>
            <a:grpSpLocks/>
          </p:cNvGrpSpPr>
          <p:nvPr/>
        </p:nvGrpSpPr>
        <p:grpSpPr bwMode="auto">
          <a:xfrm rot="5400000">
            <a:off x="-189091" y="-98423"/>
            <a:ext cx="2714625" cy="2667000"/>
            <a:chOff x="0" y="2640"/>
            <a:chExt cx="1710" cy="1680"/>
          </a:xfrm>
        </p:grpSpPr>
        <p:pic>
          <p:nvPicPr>
            <p:cNvPr id="15379" name="Picture 10" descr="738563agt731ysnh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40"/>
              <a:ext cx="480" cy="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Picture 11" descr="738563agt731ysnh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663" y="3273"/>
              <a:ext cx="528" cy="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4" name="Group 28"/>
          <p:cNvGrpSpPr>
            <a:grpSpLocks/>
          </p:cNvGrpSpPr>
          <p:nvPr/>
        </p:nvGrpSpPr>
        <p:grpSpPr bwMode="auto">
          <a:xfrm>
            <a:off x="-106452" y="4269750"/>
            <a:ext cx="2714625" cy="2667000"/>
            <a:chOff x="0" y="2640"/>
            <a:chExt cx="1710" cy="1680"/>
          </a:xfrm>
        </p:grpSpPr>
        <p:pic>
          <p:nvPicPr>
            <p:cNvPr id="15377" name="Picture 29" descr="738563agt731ysnh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40"/>
              <a:ext cx="480" cy="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8" name="Picture 30" descr="738563agt731ysnh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663" y="3273"/>
              <a:ext cx="528" cy="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5" name="Group 31"/>
          <p:cNvGrpSpPr>
            <a:grpSpLocks/>
          </p:cNvGrpSpPr>
          <p:nvPr/>
        </p:nvGrpSpPr>
        <p:grpSpPr bwMode="auto">
          <a:xfrm rot="16200000">
            <a:off x="9673309" y="4245937"/>
            <a:ext cx="2714625" cy="2667000"/>
            <a:chOff x="0" y="2640"/>
            <a:chExt cx="1710" cy="1680"/>
          </a:xfrm>
        </p:grpSpPr>
        <p:pic>
          <p:nvPicPr>
            <p:cNvPr id="15375" name="Picture 32" descr="738563agt731ysnh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40"/>
              <a:ext cx="480" cy="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6" name="Picture 33" descr="738563agt731ysnh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663" y="3273"/>
              <a:ext cx="528" cy="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83" name="TextBox 19"/>
          <p:cNvSpPr txBox="1">
            <a:spLocks noChangeArrowheads="1"/>
          </p:cNvSpPr>
          <p:nvPr/>
        </p:nvSpPr>
        <p:spPr bwMode="auto">
          <a:xfrm>
            <a:off x="1828800" y="2590801"/>
            <a:ext cx="8839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9600">
                <a:solidFill>
                  <a:srgbClr val="FF00FF"/>
                </a:solidFill>
                <a:latin typeface=".VnLinus" panose="020B7200000000000000" pitchFamily="34" charset="0"/>
              </a:defRPr>
            </a:lvl1pPr>
            <a:lvl2pPr marL="742950" indent="-285750" eaLnBrk="0" hangingPunct="0">
              <a:defRPr sz="59600">
                <a:solidFill>
                  <a:srgbClr val="FF00FF"/>
                </a:solidFill>
                <a:latin typeface=".VnLinus" panose="020B7200000000000000" pitchFamily="34" charset="0"/>
              </a:defRPr>
            </a:lvl2pPr>
            <a:lvl3pPr marL="1143000" indent="-228600" eaLnBrk="0" hangingPunct="0">
              <a:defRPr sz="59600">
                <a:solidFill>
                  <a:srgbClr val="FF00FF"/>
                </a:solidFill>
                <a:latin typeface=".VnLinus" panose="020B7200000000000000" pitchFamily="34" charset="0"/>
              </a:defRPr>
            </a:lvl3pPr>
            <a:lvl4pPr marL="1600200" indent="-228600" eaLnBrk="0" hangingPunct="0">
              <a:defRPr sz="59600">
                <a:solidFill>
                  <a:srgbClr val="FF00FF"/>
                </a:solidFill>
                <a:latin typeface=".VnLinus" panose="020B7200000000000000" pitchFamily="34" charset="0"/>
              </a:defRPr>
            </a:lvl4pPr>
            <a:lvl5pPr marL="2057400" indent="-228600" eaLnBrk="0" hangingPunct="0">
              <a:defRPr sz="59600">
                <a:solidFill>
                  <a:srgbClr val="FF00FF"/>
                </a:solidFill>
                <a:latin typeface=".VnLinus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29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-165102" y="-228600"/>
            <a:ext cx="1155702" cy="7086600"/>
            <a:chOff x="0" y="0"/>
            <a:chExt cx="624" cy="4320"/>
          </a:xfrm>
        </p:grpSpPr>
        <p:pic>
          <p:nvPicPr>
            <p:cNvPr id="7" name="Picture 8" descr="1315570erpqxojwmo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05"/>
              <a:ext cx="624" cy="2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 descr="1315570erpqxojwmo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24" cy="2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7"/>
          <p:cNvGrpSpPr>
            <a:grpSpLocks/>
          </p:cNvGrpSpPr>
          <p:nvPr/>
        </p:nvGrpSpPr>
        <p:grpSpPr bwMode="auto">
          <a:xfrm>
            <a:off x="11353800" y="-76200"/>
            <a:ext cx="1155702" cy="7086600"/>
            <a:chOff x="0" y="0"/>
            <a:chExt cx="624" cy="4320"/>
          </a:xfrm>
        </p:grpSpPr>
        <p:pic>
          <p:nvPicPr>
            <p:cNvPr id="16" name="Picture 8" descr="1315570erpqxojwmo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05"/>
              <a:ext cx="624" cy="2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 descr="1315570erpqxojwmo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24" cy="2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8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07687" y="-2233726"/>
            <a:ext cx="1094527" cy="519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47554" y="-2361754"/>
            <a:ext cx="1155702" cy="542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1315570erpqxojwmo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17778" y="3721973"/>
            <a:ext cx="1074350" cy="519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19301" y="3702550"/>
            <a:ext cx="1155702" cy="531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9"/>
          <p:cNvSpPr txBox="1">
            <a:spLocks noChangeArrowheads="1"/>
          </p:cNvSpPr>
          <p:nvPr/>
        </p:nvSpPr>
        <p:spPr bwMode="auto">
          <a:xfrm>
            <a:off x="1736501" y="2566355"/>
            <a:ext cx="8839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9600">
                <a:solidFill>
                  <a:srgbClr val="FF00FF"/>
                </a:solidFill>
                <a:latin typeface=".VnLinus" panose="020B7200000000000000" pitchFamily="34" charset="0"/>
              </a:defRPr>
            </a:lvl1pPr>
            <a:lvl2pPr marL="742950" indent="-285750" eaLnBrk="0" hangingPunct="0">
              <a:defRPr sz="59600">
                <a:solidFill>
                  <a:srgbClr val="FF00FF"/>
                </a:solidFill>
                <a:latin typeface=".VnLinus" panose="020B7200000000000000" pitchFamily="34" charset="0"/>
              </a:defRPr>
            </a:lvl2pPr>
            <a:lvl3pPr marL="1143000" indent="-228600" eaLnBrk="0" hangingPunct="0">
              <a:defRPr sz="59600">
                <a:solidFill>
                  <a:srgbClr val="FF00FF"/>
                </a:solidFill>
                <a:latin typeface=".VnLinus" panose="020B7200000000000000" pitchFamily="34" charset="0"/>
              </a:defRPr>
            </a:lvl3pPr>
            <a:lvl4pPr marL="1600200" indent="-228600" eaLnBrk="0" hangingPunct="0">
              <a:defRPr sz="59600">
                <a:solidFill>
                  <a:srgbClr val="FF00FF"/>
                </a:solidFill>
                <a:latin typeface=".VnLinus" panose="020B7200000000000000" pitchFamily="34" charset="0"/>
              </a:defRPr>
            </a:lvl4pPr>
            <a:lvl5pPr marL="2057400" indent="-228600" eaLnBrk="0" hangingPunct="0">
              <a:defRPr sz="59600">
                <a:solidFill>
                  <a:srgbClr val="FF00FF"/>
                </a:solidFill>
                <a:latin typeface=".VnLinus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.VnLinus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6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altLang="en-US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324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935" y="3348507"/>
            <a:ext cx="3067318" cy="350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67425"/>
            <a:ext cx="2936383" cy="351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418" y="0"/>
            <a:ext cx="3048000" cy="334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3348506"/>
            <a:ext cx="3200400" cy="350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WordArt 8"/>
          <p:cNvSpPr>
            <a:spLocks noChangeArrowheads="1" noChangeShapeType="1" noTextEdit="1"/>
          </p:cNvSpPr>
          <p:nvPr/>
        </p:nvSpPr>
        <p:spPr bwMode="auto">
          <a:xfrm>
            <a:off x="2819400" y="2209800"/>
            <a:ext cx="61722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0" name="Picture 9" descr="anim1690[1]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56856"/>
            <a:ext cx="5638800" cy="110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63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36969" y="2967335"/>
            <a:ext cx="9918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4145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2771" name="Content Placeholder 3" descr="14018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5910" y="0"/>
            <a:ext cx="1230791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1545464" y="2562897"/>
            <a:ext cx="906672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76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 flipV="1">
            <a:off x="1981200" y="6126163"/>
            <a:ext cx="7772400" cy="74612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vi-VN" sz="800"/>
          </a:p>
        </p:txBody>
      </p:sp>
      <p:pic>
        <p:nvPicPr>
          <p:cNvPr id="29700" name="Picture 4" descr="nhom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44" y="2872563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nhom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8" y="463801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nhom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22827" y="5012103"/>
            <a:ext cx="533400" cy="314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nhom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0" y="195838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nhom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925" y="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 descr="nhom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32638" y="4937439"/>
            <a:ext cx="533400" cy="330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nhom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77736" y="4800065"/>
            <a:ext cx="533400" cy="358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 descr="nhom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86696" y="-1156997"/>
            <a:ext cx="533400" cy="290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2" descr="nhom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00700" y="-1347206"/>
            <a:ext cx="533400" cy="332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3" descr="nhom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03057" y="-1451369"/>
            <a:ext cx="533400" cy="358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4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45" y="-146640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1901233" y="1712889"/>
            <a:ext cx="832459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ubes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ea typeface="Tubes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ubes"/>
                <a:cs typeface="Times New Roman" panose="02020603050405020304" pitchFamily="18" charset="0"/>
              </a:rPr>
              <a:t>xin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ea typeface="Tubes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ubes"/>
                <a:cs typeface="Times New Roman" panose="02020603050405020304" pitchFamily="18" charset="0"/>
              </a:rPr>
              <a:t>kính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ea typeface="Tubes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ubes"/>
                <a:cs typeface="Times New Roman" panose="02020603050405020304" pitchFamily="18" charset="0"/>
              </a:rPr>
              <a:t>chúc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ea typeface="Tubes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ubes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ea typeface="Tubes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ubes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ea typeface="Tubes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ubes"/>
                <a:cs typeface="Times New Roman" panose="02020603050405020304" pitchFamily="18" charset="0"/>
              </a:rPr>
              <a:t>giáo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ea typeface="Tubes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ubes"/>
                <a:cs typeface="Times New Roman" panose="02020603050405020304" pitchFamily="18" charset="0"/>
              </a:rPr>
              <a:t>sức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ea typeface="Tubes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ubes"/>
                <a:cs typeface="Times New Roman" panose="02020603050405020304" pitchFamily="18" charset="0"/>
              </a:rPr>
              <a:t>khỏe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ea typeface="Tubes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ubes"/>
                <a:cs typeface="Times New Roman" panose="02020603050405020304" pitchFamily="18" charset="0"/>
              </a:rPr>
              <a:t>hạnh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ea typeface="Tubes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ubes"/>
                <a:cs typeface="Times New Roman" panose="02020603050405020304" pitchFamily="18" charset="0"/>
              </a:rPr>
              <a:t>phúc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ea typeface="Tubes"/>
                <a:cs typeface="Times New Roman" panose="02020603050405020304" pitchFamily="18" charset="0"/>
              </a:rPr>
              <a:t>.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ubes"/>
                <a:cs typeface="Times New Roman" panose="02020603050405020304" pitchFamily="18" charset="0"/>
              </a:rPr>
              <a:t>Chúc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ea typeface="Tubes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ubes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ea typeface="Tubes"/>
                <a:cs typeface="Times New Roman" panose="02020603050405020304" pitchFamily="18" charset="0"/>
              </a:rPr>
              <a:t> con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ubes"/>
                <a:cs typeface="Times New Roman" panose="02020603050405020304" pitchFamily="18" charset="0"/>
              </a:rPr>
              <a:t>luôn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ea typeface="Tubes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ubes"/>
                <a:cs typeface="Times New Roman" panose="02020603050405020304" pitchFamily="18" charset="0"/>
              </a:rPr>
              <a:t>chăm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ubes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ubes"/>
                <a:cs typeface="Times New Roman" panose="02020603050405020304" pitchFamily="18" charset="0"/>
              </a:rPr>
              <a:t>ngoan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ea typeface="Tubes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ubes"/>
                <a:cs typeface="Times New Roman" panose="02020603050405020304" pitchFamily="18" charset="0"/>
              </a:rPr>
              <a:t>học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ubes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ubes"/>
                <a:cs typeface="Times New Roman" panose="02020603050405020304" pitchFamily="18" charset="0"/>
              </a:rPr>
              <a:t>giỏi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ea typeface="Tubes"/>
                <a:cs typeface="Times New Roman" panose="02020603050405020304" pitchFamily="18" charset="0"/>
              </a:rPr>
              <a:t>!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ea typeface="Tubes"/>
              <a:cs typeface="Times New Roman" panose="02020603050405020304" pitchFamily="18" charset="0"/>
            </a:endParaRPr>
          </a:p>
        </p:txBody>
      </p:sp>
      <p:pic>
        <p:nvPicPr>
          <p:cNvPr id="20" name="Picture 14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36250" y="3649626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7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114</Words>
  <Application>Microsoft Office PowerPoint</Application>
  <PresentationFormat>Widescreen</PresentationFormat>
  <Paragraphs>15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Tubes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</cp:revision>
  <dcterms:created xsi:type="dcterms:W3CDTF">2024-04-14T08:55:54Z</dcterms:created>
  <dcterms:modified xsi:type="dcterms:W3CDTF">2024-09-26T13:33:41Z</dcterms:modified>
</cp:coreProperties>
</file>