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Balo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Josefin Sans Semi-Bold" panose="020B0604020202020204" charset="0"/>
      <p:regular r:id="rId16"/>
    </p:embeddedFont>
    <p:embeddedFont>
      <p:font typeface="Montserrat Extra-Light" panose="020B0604020202020204" charset="0"/>
      <p:regular r:id="rId17"/>
    </p:embeddedFont>
    <p:embeddedFont>
      <p:font typeface="Montserrat Medium" panose="020B0604020202020204" charset="0"/>
      <p:regular r:id="rId18"/>
    </p:embeddedFont>
    <p:embeddedFont>
      <p:font typeface="Quicksand Medium" panose="020B0604020202020204" charset="0"/>
      <p:regular r:id="rId19"/>
    </p:embeddedFont>
    <p:embeddedFont>
      <p:font typeface="Sriracha" panose="020B0604020202020204" charset="-3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66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ihnaviam Knight" userId="e3baae49-d547-4648-8d7c-071797d8a614" providerId="ADAL" clId="{2175B9ED-DC5F-45C0-B526-F44C52988709}"/>
    <pc:docChg chg="undo custSel modSld">
      <pc:chgData name="Peihnaviam Knight" userId="e3baae49-d547-4648-8d7c-071797d8a614" providerId="ADAL" clId="{2175B9ED-DC5F-45C0-B526-F44C52988709}" dt="2024-10-02T15:22:50.334" v="123"/>
      <pc:docMkLst>
        <pc:docMk/>
      </pc:docMkLst>
      <pc:sldChg chg="modSp">
        <pc:chgData name="Peihnaviam Knight" userId="e3baae49-d547-4648-8d7c-071797d8a614" providerId="ADAL" clId="{2175B9ED-DC5F-45C0-B526-F44C52988709}" dt="2024-09-30T14:42:31.654" v="53" actId="1076"/>
        <pc:sldMkLst>
          <pc:docMk/>
          <pc:sldMk cId="0" sldId="256"/>
        </pc:sldMkLst>
        <pc:spChg chg="mod">
          <ac:chgData name="Peihnaviam Knight" userId="e3baae49-d547-4648-8d7c-071797d8a614" providerId="ADAL" clId="{2175B9ED-DC5F-45C0-B526-F44C52988709}" dt="2024-09-30T14:42:31.654" v="53" actId="1076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delAnim modAnim">
        <pc:chgData name="Peihnaviam Knight" userId="e3baae49-d547-4648-8d7c-071797d8a614" providerId="ADAL" clId="{2175B9ED-DC5F-45C0-B526-F44C52988709}" dt="2024-10-01T15:30:40.938" v="64"/>
        <pc:sldMkLst>
          <pc:docMk/>
          <pc:sldMk cId="0" sldId="257"/>
        </pc:sldMkLst>
        <pc:picChg chg="add mod">
          <ac:chgData name="Peihnaviam Knight" userId="e3baae49-d547-4648-8d7c-071797d8a614" providerId="ADAL" clId="{2175B9ED-DC5F-45C0-B526-F44C52988709}" dt="2024-10-01T15:29:46.128" v="61" actId="14100"/>
          <ac:picMkLst>
            <pc:docMk/>
            <pc:sldMk cId="0" sldId="257"/>
            <ac:picMk id="8" creationId="{E9563970-BE33-4E71-9F5F-01AC050AEE23}"/>
          </ac:picMkLst>
        </pc:picChg>
        <pc:picChg chg="del">
          <ac:chgData name="Peihnaviam Knight" userId="e3baae49-d547-4648-8d7c-071797d8a614" providerId="ADAL" clId="{2175B9ED-DC5F-45C0-B526-F44C52988709}" dt="2024-10-01T15:27:18.353" v="55" actId="478"/>
          <ac:picMkLst>
            <pc:docMk/>
            <pc:sldMk cId="0" sldId="257"/>
            <ac:picMk id="9" creationId="{045CB01C-1E15-4581-B7C6-56B4ECE41830}"/>
          </ac:picMkLst>
        </pc:picChg>
        <pc:picChg chg="add mod">
          <ac:chgData name="Peihnaviam Knight" userId="e3baae49-d547-4648-8d7c-071797d8a614" providerId="ADAL" clId="{2175B9ED-DC5F-45C0-B526-F44C52988709}" dt="2024-10-01T15:27:34.848" v="57"/>
          <ac:picMkLst>
            <pc:docMk/>
            <pc:sldMk cId="0" sldId="257"/>
            <ac:picMk id="10" creationId="{D115ED88-5059-49C5-B2A3-B2CA622A37B6}"/>
          </ac:picMkLst>
        </pc:picChg>
        <pc:picChg chg="add del mod">
          <ac:chgData name="Peihnaviam Knight" userId="e3baae49-d547-4648-8d7c-071797d8a614" providerId="ADAL" clId="{2175B9ED-DC5F-45C0-B526-F44C52988709}" dt="2024-10-01T15:29:37.371" v="60" actId="478"/>
          <ac:picMkLst>
            <pc:docMk/>
            <pc:sldMk cId="0" sldId="257"/>
            <ac:picMk id="11" creationId="{4D7E7B48-26F9-4F20-BEC4-43C1B07072C9}"/>
          </ac:picMkLst>
        </pc:picChg>
      </pc:sldChg>
      <pc:sldChg chg="modSp">
        <pc:chgData name="Peihnaviam Knight" userId="e3baae49-d547-4648-8d7c-071797d8a614" providerId="ADAL" clId="{2175B9ED-DC5F-45C0-B526-F44C52988709}" dt="2024-09-30T14:41:14.526" v="52" actId="20577"/>
        <pc:sldMkLst>
          <pc:docMk/>
          <pc:sldMk cId="0" sldId="258"/>
        </pc:sldMkLst>
        <pc:spChg chg="mod">
          <ac:chgData name="Peihnaviam Knight" userId="e3baae49-d547-4648-8d7c-071797d8a614" providerId="ADAL" clId="{2175B9ED-DC5F-45C0-B526-F44C52988709}" dt="2024-09-30T14:41:14.526" v="52" actId="20577"/>
          <ac:spMkLst>
            <pc:docMk/>
            <pc:sldMk cId="0" sldId="258"/>
            <ac:spMk id="2" creationId="{00000000-0000-0000-0000-000000000000}"/>
          </ac:spMkLst>
        </pc:spChg>
      </pc:sldChg>
      <pc:sldChg chg="addSp delSp modSp delAnim modAnim">
        <pc:chgData name="Peihnaviam Knight" userId="e3baae49-d547-4648-8d7c-071797d8a614" providerId="ADAL" clId="{2175B9ED-DC5F-45C0-B526-F44C52988709}" dt="2024-10-02T15:22:50.334" v="123"/>
        <pc:sldMkLst>
          <pc:docMk/>
          <pc:sldMk cId="0" sldId="259"/>
        </pc:sldMkLst>
        <pc:spChg chg="mod">
          <ac:chgData name="Peihnaviam Knight" userId="e3baae49-d547-4648-8d7c-071797d8a614" providerId="ADAL" clId="{2175B9ED-DC5F-45C0-B526-F44C52988709}" dt="2024-09-29T14:08:41.010" v="2" actId="1076"/>
          <ac:spMkLst>
            <pc:docMk/>
            <pc:sldMk cId="0" sldId="259"/>
            <ac:spMk id="7" creationId="{00000000-0000-0000-0000-000000000000}"/>
          </ac:spMkLst>
        </pc:spChg>
        <pc:grpChg chg="mod">
          <ac:chgData name="Peihnaviam Knight" userId="e3baae49-d547-4648-8d7c-071797d8a614" providerId="ADAL" clId="{2175B9ED-DC5F-45C0-B526-F44C52988709}" dt="2024-09-29T14:08:35.655" v="1" actId="1076"/>
          <ac:grpSpMkLst>
            <pc:docMk/>
            <pc:sldMk cId="0" sldId="259"/>
            <ac:grpSpMk id="4" creationId="{00000000-0000-0000-0000-000000000000}"/>
          </ac:grpSpMkLst>
        </pc:grpChg>
        <pc:picChg chg="del">
          <ac:chgData name="Peihnaviam Knight" userId="e3baae49-d547-4648-8d7c-071797d8a614" providerId="ADAL" clId="{2175B9ED-DC5F-45C0-B526-F44C52988709}" dt="2024-10-02T14:04:00.066" v="66" actId="478"/>
          <ac:picMkLst>
            <pc:docMk/>
            <pc:sldMk cId="0" sldId="259"/>
            <ac:picMk id="8" creationId="{4AE94121-7D01-4598-A2E6-EE788E3DA831}"/>
          </ac:picMkLst>
        </pc:picChg>
        <pc:picChg chg="add mod">
          <ac:chgData name="Peihnaviam Knight" userId="e3baae49-d547-4648-8d7c-071797d8a614" providerId="ADAL" clId="{2175B9ED-DC5F-45C0-B526-F44C52988709}" dt="2024-10-02T14:06:12.500" v="71" actId="1076"/>
          <ac:picMkLst>
            <pc:docMk/>
            <pc:sldMk cId="0" sldId="259"/>
            <ac:picMk id="9" creationId="{8A72B971-E323-4CA5-AE87-2B05F285D7AB}"/>
          </ac:picMkLst>
        </pc:picChg>
        <pc:picChg chg="add mod">
          <ac:chgData name="Peihnaviam Knight" userId="e3baae49-d547-4648-8d7c-071797d8a614" providerId="ADAL" clId="{2175B9ED-DC5F-45C0-B526-F44C52988709}" dt="2024-10-02T15:22:35.844" v="121"/>
          <ac:picMkLst>
            <pc:docMk/>
            <pc:sldMk cId="0" sldId="259"/>
            <ac:picMk id="10" creationId="{8D732D9C-9FF7-4AEF-9356-7992B34E7C14}"/>
          </ac:picMkLst>
        </pc:picChg>
        <pc:picChg chg="add del mod">
          <ac:chgData name="Peihnaviam Knight" userId="e3baae49-d547-4648-8d7c-071797d8a614" providerId="ADAL" clId="{2175B9ED-DC5F-45C0-B526-F44C52988709}" dt="2024-10-02T14:08:45.389" v="76" actId="478"/>
          <ac:picMkLst>
            <pc:docMk/>
            <pc:sldMk cId="0" sldId="259"/>
            <ac:picMk id="11" creationId="{B9A8CBA0-CF51-41E1-8EAB-792229D7B744}"/>
          </ac:picMkLst>
        </pc:picChg>
      </pc:sldChg>
      <pc:sldChg chg="modSp">
        <pc:chgData name="Peihnaviam Knight" userId="e3baae49-d547-4648-8d7c-071797d8a614" providerId="ADAL" clId="{2175B9ED-DC5F-45C0-B526-F44C52988709}" dt="2024-10-01T15:30:06.845" v="63" actId="1076"/>
        <pc:sldMkLst>
          <pc:docMk/>
          <pc:sldMk cId="0" sldId="261"/>
        </pc:sldMkLst>
        <pc:spChg chg="mod">
          <ac:chgData name="Peihnaviam Knight" userId="e3baae49-d547-4648-8d7c-071797d8a614" providerId="ADAL" clId="{2175B9ED-DC5F-45C0-B526-F44C52988709}" dt="2024-10-01T15:30:02.313" v="62" actId="113"/>
          <ac:spMkLst>
            <pc:docMk/>
            <pc:sldMk cId="0" sldId="261"/>
            <ac:spMk id="10" creationId="{00000000-0000-0000-0000-000000000000}"/>
          </ac:spMkLst>
        </pc:spChg>
        <pc:picChg chg="mod">
          <ac:chgData name="Peihnaviam Knight" userId="e3baae49-d547-4648-8d7c-071797d8a614" providerId="ADAL" clId="{2175B9ED-DC5F-45C0-B526-F44C52988709}" dt="2024-10-01T15:30:06.845" v="63" actId="1076"/>
          <ac:picMkLst>
            <pc:docMk/>
            <pc:sldMk cId="0" sldId="261"/>
            <ac:picMk id="13" creationId="{D008E6A3-B550-4D5A-A15C-129B233F4A85}"/>
          </ac:picMkLst>
        </pc:picChg>
      </pc:sldChg>
    </pc:docChg>
  </pc:docChgLst>
  <pc:docChgLst>
    <pc:chgData name="Peihnaviam Knight" userId="e3baae49-d547-4648-8d7c-071797d8a614" providerId="ADAL" clId="{D1D17645-2796-44B1-A98C-C0B146A92252}"/>
    <pc:docChg chg="custSel modSld">
      <pc:chgData name="Peihnaviam Knight" userId="e3baae49-d547-4648-8d7c-071797d8a614" providerId="ADAL" clId="{D1D17645-2796-44B1-A98C-C0B146A92252}" dt="2024-09-24T15:36:49.214" v="545" actId="1076"/>
      <pc:docMkLst>
        <pc:docMk/>
      </pc:docMkLst>
      <pc:sldChg chg="modSp">
        <pc:chgData name="Peihnaviam Knight" userId="e3baae49-d547-4648-8d7c-071797d8a614" providerId="ADAL" clId="{D1D17645-2796-44B1-A98C-C0B146A92252}" dt="2024-09-24T15:23:42.560" v="258" actId="20577"/>
        <pc:sldMkLst>
          <pc:docMk/>
          <pc:sldMk cId="0" sldId="256"/>
        </pc:sldMkLst>
        <pc:spChg chg="mod">
          <ac:chgData name="Peihnaviam Knight" userId="e3baae49-d547-4648-8d7c-071797d8a614" providerId="ADAL" clId="{D1D17645-2796-44B1-A98C-C0B146A92252}" dt="2024-09-24T15:23:42.560" v="258" actId="20577"/>
          <ac:spMkLst>
            <pc:docMk/>
            <pc:sldMk cId="0" sldId="256"/>
            <ac:spMk id="5" creationId="{00000000-0000-0000-0000-000000000000}"/>
          </ac:spMkLst>
        </pc:spChg>
      </pc:sldChg>
      <pc:sldChg chg="addSp delSp modSp delAnim modAnim">
        <pc:chgData name="Peihnaviam Knight" userId="e3baae49-d547-4648-8d7c-071797d8a614" providerId="ADAL" clId="{D1D17645-2796-44B1-A98C-C0B146A92252}" dt="2024-09-24T15:28:36.217" v="261" actId="1076"/>
        <pc:sldMkLst>
          <pc:docMk/>
          <pc:sldMk cId="0" sldId="257"/>
        </pc:sldMkLst>
        <pc:picChg chg="del">
          <ac:chgData name="Peihnaviam Knight" userId="e3baae49-d547-4648-8d7c-071797d8a614" providerId="ADAL" clId="{D1D17645-2796-44B1-A98C-C0B146A92252}" dt="2024-09-24T15:24:02.401" v="259" actId="478"/>
          <ac:picMkLst>
            <pc:docMk/>
            <pc:sldMk cId="0" sldId="257"/>
            <ac:picMk id="8" creationId="{FBA0BBCC-E874-4F6A-BC01-228179688D59}"/>
          </ac:picMkLst>
        </pc:picChg>
        <pc:picChg chg="add mod">
          <ac:chgData name="Peihnaviam Knight" userId="e3baae49-d547-4648-8d7c-071797d8a614" providerId="ADAL" clId="{D1D17645-2796-44B1-A98C-C0B146A92252}" dt="2024-09-24T15:28:36.217" v="261" actId="1076"/>
          <ac:picMkLst>
            <pc:docMk/>
            <pc:sldMk cId="0" sldId="257"/>
            <ac:picMk id="9" creationId="{045CB01C-1E15-4581-B7C6-56B4ECE41830}"/>
          </ac:picMkLst>
        </pc:picChg>
      </pc:sldChg>
      <pc:sldChg chg="modSp">
        <pc:chgData name="Peihnaviam Knight" userId="e3baae49-d547-4648-8d7c-071797d8a614" providerId="ADAL" clId="{D1D17645-2796-44B1-A98C-C0B146A92252}" dt="2024-09-24T15:29:38.006" v="390" actId="20577"/>
        <pc:sldMkLst>
          <pc:docMk/>
          <pc:sldMk cId="0" sldId="258"/>
        </pc:sldMkLst>
        <pc:spChg chg="mod">
          <ac:chgData name="Peihnaviam Knight" userId="e3baae49-d547-4648-8d7c-071797d8a614" providerId="ADAL" clId="{D1D17645-2796-44B1-A98C-C0B146A92252}" dt="2024-09-24T15:29:38.006" v="390" actId="20577"/>
          <ac:spMkLst>
            <pc:docMk/>
            <pc:sldMk cId="0" sldId="258"/>
            <ac:spMk id="2" creationId="{00000000-0000-0000-0000-000000000000}"/>
          </ac:spMkLst>
        </pc:spChg>
      </pc:sldChg>
      <pc:sldChg chg="addSp modSp modAnim">
        <pc:chgData name="Peihnaviam Knight" userId="e3baae49-d547-4648-8d7c-071797d8a614" providerId="ADAL" clId="{D1D17645-2796-44B1-A98C-C0B146A92252}" dt="2024-09-24T15:36:49.214" v="545" actId="1076"/>
        <pc:sldMkLst>
          <pc:docMk/>
          <pc:sldMk cId="0" sldId="259"/>
        </pc:sldMkLst>
        <pc:spChg chg="mod">
          <ac:chgData name="Peihnaviam Knight" userId="e3baae49-d547-4648-8d7c-071797d8a614" providerId="ADAL" clId="{D1D17645-2796-44B1-A98C-C0B146A92252}" dt="2024-09-24T15:30:19.427" v="438" actId="20577"/>
          <ac:spMkLst>
            <pc:docMk/>
            <pc:sldMk cId="0" sldId="259"/>
            <ac:spMk id="5" creationId="{00000000-0000-0000-0000-000000000000}"/>
          </ac:spMkLst>
        </pc:spChg>
        <pc:picChg chg="add mod">
          <ac:chgData name="Peihnaviam Knight" userId="e3baae49-d547-4648-8d7c-071797d8a614" providerId="ADAL" clId="{D1D17645-2796-44B1-A98C-C0B146A92252}" dt="2024-09-24T15:36:49.214" v="545" actId="1076"/>
          <ac:picMkLst>
            <pc:docMk/>
            <pc:sldMk cId="0" sldId="259"/>
            <ac:picMk id="8" creationId="{4AE94121-7D01-4598-A2E6-EE788E3DA831}"/>
          </ac:picMkLst>
        </pc:picChg>
      </pc:sldChg>
      <pc:sldChg chg="modSp">
        <pc:chgData name="Peihnaviam Knight" userId="e3baae49-d547-4648-8d7c-071797d8a614" providerId="ADAL" clId="{D1D17645-2796-44B1-A98C-C0B146A92252}" dt="2024-09-24T15:30:59.485" v="527" actId="20577"/>
        <pc:sldMkLst>
          <pc:docMk/>
          <pc:sldMk cId="0" sldId="260"/>
        </pc:sldMkLst>
        <pc:spChg chg="mod">
          <ac:chgData name="Peihnaviam Knight" userId="e3baae49-d547-4648-8d7c-071797d8a614" providerId="ADAL" clId="{D1D17645-2796-44B1-A98C-C0B146A92252}" dt="2024-09-24T15:30:59.485" v="527" actId="20577"/>
          <ac:spMkLst>
            <pc:docMk/>
            <pc:sldMk cId="0" sldId="260"/>
            <ac:spMk id="3" creationId="{00000000-0000-0000-0000-000000000000}"/>
          </ac:spMkLst>
        </pc:spChg>
      </pc:sldChg>
      <pc:sldChg chg="addSp delSp modSp delAnim modAnim">
        <pc:chgData name="Peihnaviam Knight" userId="e3baae49-d547-4648-8d7c-071797d8a614" providerId="ADAL" clId="{D1D17645-2796-44B1-A98C-C0B146A92252}" dt="2024-09-24T15:33:04.699" v="541" actId="478"/>
        <pc:sldMkLst>
          <pc:docMk/>
          <pc:sldMk cId="0" sldId="261"/>
        </pc:sldMkLst>
        <pc:spChg chg="mod">
          <ac:chgData name="Peihnaviam Knight" userId="e3baae49-d547-4648-8d7c-071797d8a614" providerId="ADAL" clId="{D1D17645-2796-44B1-A98C-C0B146A92252}" dt="2024-09-24T15:32:50.506" v="538" actId="255"/>
          <ac:spMkLst>
            <pc:docMk/>
            <pc:sldMk cId="0" sldId="261"/>
            <ac:spMk id="10" creationId="{00000000-0000-0000-0000-000000000000}"/>
          </ac:spMkLst>
        </pc:spChg>
        <pc:spChg chg="del mod">
          <ac:chgData name="Peihnaviam Knight" userId="e3baae49-d547-4648-8d7c-071797d8a614" providerId="ADAL" clId="{D1D17645-2796-44B1-A98C-C0B146A92252}" dt="2024-09-24T15:33:04.699" v="541" actId="478"/>
          <ac:spMkLst>
            <pc:docMk/>
            <pc:sldMk cId="0" sldId="261"/>
            <ac:spMk id="11" creationId="{00000000-0000-0000-0000-000000000000}"/>
          </ac:spMkLst>
        </pc:spChg>
        <pc:picChg chg="del">
          <ac:chgData name="Peihnaviam Knight" userId="e3baae49-d547-4648-8d7c-071797d8a614" providerId="ADAL" clId="{D1D17645-2796-44B1-A98C-C0B146A92252}" dt="2024-09-24T15:32:00.772" v="534" actId="478"/>
          <ac:picMkLst>
            <pc:docMk/>
            <pc:sldMk cId="0" sldId="261"/>
            <ac:picMk id="12" creationId="{668F4DC8-849C-4C48-A790-57DD3046CC26}"/>
          </ac:picMkLst>
        </pc:picChg>
        <pc:picChg chg="add mod">
          <ac:chgData name="Peihnaviam Knight" userId="e3baae49-d547-4648-8d7c-071797d8a614" providerId="ADAL" clId="{D1D17645-2796-44B1-A98C-C0B146A92252}" dt="2024-09-24T15:32:25.718" v="536" actId="1076"/>
          <ac:picMkLst>
            <pc:docMk/>
            <pc:sldMk cId="0" sldId="261"/>
            <ac:picMk id="13" creationId="{D008E6A3-B550-4D5A-A15C-129B233F4A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1992836"/>
            <a:ext cx="17057097" cy="8959865"/>
            <a:chOff x="-189830" y="11306"/>
            <a:chExt cx="22815676" cy="6327228"/>
          </a:xfrm>
        </p:grpSpPr>
        <p:sp>
          <p:nvSpPr>
            <p:cNvPr id="3" name="Freeform 3"/>
            <p:cNvSpPr/>
            <p:nvPr/>
          </p:nvSpPr>
          <p:spPr>
            <a:xfrm rot="112479">
              <a:off x="5207398" y="2742279"/>
              <a:ext cx="12400879" cy="3596255"/>
            </a:xfrm>
            <a:custGeom>
              <a:avLst/>
              <a:gdLst/>
              <a:ahLst/>
              <a:cxnLst/>
              <a:rect l="l" t="t" r="r" b="b"/>
              <a:pathLst>
                <a:path w="12400879" h="3596255">
                  <a:moveTo>
                    <a:pt x="0" y="0"/>
                  </a:moveTo>
                  <a:lnTo>
                    <a:pt x="12400880" y="0"/>
                  </a:lnTo>
                  <a:lnTo>
                    <a:pt x="12400880" y="3596255"/>
                  </a:lnTo>
                  <a:lnTo>
                    <a:pt x="0" y="3596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-189830" y="11306"/>
              <a:ext cx="22815676" cy="869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000" b="1" spc="643">
                  <a:solidFill>
                    <a:srgbClr val="FF0000"/>
                  </a:solidFill>
                  <a:latin typeface="Times New Roman" panose="02020603050405020304" pitchFamily="18" charset="0"/>
                  <a:ea typeface="Josefin Sans Semi-Bold"/>
                  <a:cs typeface="Times New Roman" panose="02020603050405020304" pitchFamily="18" charset="0"/>
                  <a:sym typeface="Josefin Sans Semi-Bold"/>
                </a:rPr>
                <a:t>PHÒNG GIÁO DỤC VÀ ĐÀO TẠO HUYỆN KIM BẢNG</a:t>
              </a:r>
            </a:p>
            <a:p>
              <a:pPr algn="ctr"/>
              <a:r>
                <a:rPr lang="en-US" sz="4000" b="1" spc="643">
                  <a:solidFill>
                    <a:srgbClr val="FF0000"/>
                  </a:solidFill>
                  <a:latin typeface="Times New Roman" panose="02020603050405020304" pitchFamily="18" charset="0"/>
                  <a:ea typeface="Josefin Sans Semi-Bold"/>
                  <a:cs typeface="Times New Roman" panose="02020603050405020304" pitchFamily="18" charset="0"/>
                  <a:sym typeface="Josefin Sans Semi-Bold"/>
                </a:rPr>
                <a:t>TRƯỜNG MẦN NON TƯỢNG LĨNH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44705" y="1482878"/>
              <a:ext cx="18346604" cy="39555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15"/>
                </a:lnSpc>
              </a:pPr>
              <a:r>
                <a:rPr lang="en-US" sz="36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Extra-Light"/>
                  <a:cs typeface="Times New Roman" panose="02020603050405020304" pitchFamily="18" charset="0"/>
                  <a:sym typeface="Montserrat Extra-Light"/>
                </a:rPr>
                <a:t>LĨNH VỰC: PHÁT TRIỂN TÌNH CẢM - KỸ NĂNG XÃ HỘI VÀ THẨM MỸ </a:t>
              </a:r>
            </a:p>
            <a:p>
              <a:pPr algn="ctr">
                <a:lnSpc>
                  <a:spcPts val="4415"/>
                </a:lnSpc>
              </a:pPr>
              <a:r>
                <a:rPr lang="en-US" sz="36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Extra-Light"/>
                  <a:cs typeface="Times New Roman" panose="02020603050405020304" pitchFamily="18" charset="0"/>
                  <a:sym typeface="Montserrat Extra-Light"/>
                </a:rPr>
                <a:t>         Chủ đề: Cây và những bông hoa đẹp</a:t>
              </a:r>
            </a:p>
            <a:p>
              <a:pPr>
                <a:lnSpc>
                  <a:spcPts val="4415"/>
                </a:lnSpc>
              </a:pPr>
              <a:r>
                <a:rPr lang="en-US" sz="36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Extra-Light"/>
                  <a:cs typeface="Times New Roman" panose="02020603050405020304" pitchFamily="18" charset="0"/>
                  <a:sym typeface="Montserrat Extra-Light"/>
                </a:rPr>
                <a:t>                     </a:t>
              </a: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Extra-Light"/>
                  <a:cs typeface="Times New Roman" panose="02020603050405020304" pitchFamily="18" charset="0"/>
                  <a:sym typeface="Montserrat Extra-Light"/>
                </a:rPr>
                <a:t>Hoạt động: Tạo hình</a:t>
              </a:r>
            </a:p>
            <a:p>
              <a:pPr>
                <a:lnSpc>
                  <a:spcPts val="4415"/>
                </a:lnSpc>
              </a:pP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Extra-Light"/>
                </a:rPr>
                <a:t>                   </a:t>
              </a: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Đề tài: In màu bông hoa </a:t>
              </a:r>
            </a:p>
            <a:p>
              <a:pPr>
                <a:lnSpc>
                  <a:spcPts val="4415"/>
                </a:lnSpc>
              </a:pP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                   Đối t</a:t>
              </a:r>
              <a:r>
                <a:rPr lang="vi-VN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ư</a:t>
              </a: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ợng trẻ: 24-36 tháng</a:t>
              </a:r>
            </a:p>
            <a:p>
              <a:pPr>
                <a:lnSpc>
                  <a:spcPts val="4415"/>
                </a:lnSpc>
              </a:pP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                   Số l</a:t>
              </a:r>
              <a:r>
                <a:rPr lang="vi-VN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ư</a:t>
              </a: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ợng: 20 trẻ</a:t>
              </a:r>
            </a:p>
            <a:p>
              <a:pPr>
                <a:lnSpc>
                  <a:spcPts val="4415"/>
                </a:lnSpc>
              </a:pP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                   Thời gian: 15-20 phút</a:t>
              </a:r>
            </a:p>
            <a:p>
              <a:pPr algn="ctr">
                <a:lnSpc>
                  <a:spcPts val="4415"/>
                </a:lnSpc>
              </a:pPr>
              <a:r>
                <a:rPr lang="en-US" sz="4000" b="1" spc="220">
                  <a:solidFill>
                    <a:srgbClr val="FF0000"/>
                  </a:solidFill>
                  <a:latin typeface="Times New Roman" panose="02020603050405020304" pitchFamily="18" charset="0"/>
                  <a:ea typeface="Montserrat Medium"/>
                  <a:cs typeface="Times New Roman" panose="02020603050405020304" pitchFamily="18" charset="0"/>
                  <a:sym typeface="Montserrat Medium"/>
                </a:rPr>
                <a:t>       Giáo viên: Nguyễn Thị Hồng Nhung</a:t>
              </a:r>
            </a:p>
            <a:p>
              <a:pPr algn="ctr">
                <a:lnSpc>
                  <a:spcPts val="4415"/>
                </a:lnSpc>
              </a:pPr>
              <a:endParaRPr lang="en-US" sz="3153" b="1" spc="220">
                <a:solidFill>
                  <a:srgbClr val="66402C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06883">
            <a:off x="334287" y="7936372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97591">
            <a:off x="9177561" y="-548141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0" y="0"/>
                </a:lnTo>
                <a:lnTo>
                  <a:pt x="9332790" y="2519853"/>
                </a:lnTo>
                <a:lnTo>
                  <a:pt x="0" y="2519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86689" flipH="1">
            <a:off x="1028975" y="288444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68200" y="3709042"/>
            <a:ext cx="12351600" cy="3286271"/>
            <a:chOff x="0" y="556472"/>
            <a:chExt cx="16468801" cy="4381694"/>
          </a:xfrm>
        </p:grpSpPr>
        <p:sp>
          <p:nvSpPr>
            <p:cNvPr id="3" name="TextBox 3"/>
            <p:cNvSpPr txBox="1"/>
            <p:nvPr/>
          </p:nvSpPr>
          <p:spPr>
            <a:xfrm>
              <a:off x="0" y="556472"/>
              <a:ext cx="16468801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9"/>
                </a:lnSpc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HĐ1: ỔN ĐỊNH TỔ CHỨC, GÂY HỨNG THÚ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290466"/>
              <a:ext cx="16468801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  <p:sp>
          <p:nvSpPr>
            <p:cNvPr id="5" name="Freeform 5"/>
            <p:cNvSpPr/>
            <p:nvPr/>
          </p:nvSpPr>
          <p:spPr>
            <a:xfrm>
              <a:off x="6779871" y="2581906"/>
              <a:ext cx="2909059" cy="930899"/>
            </a:xfrm>
            <a:custGeom>
              <a:avLst/>
              <a:gdLst/>
              <a:ahLst/>
              <a:cxnLst/>
              <a:rect l="l" t="t" r="r" b="b"/>
              <a:pathLst>
                <a:path w="2909059" h="930899">
                  <a:moveTo>
                    <a:pt x="0" y="0"/>
                  </a:moveTo>
                  <a:lnTo>
                    <a:pt x="2909059" y="0"/>
                  </a:lnTo>
                  <a:lnTo>
                    <a:pt x="2909059" y="930899"/>
                  </a:lnTo>
                  <a:lnTo>
                    <a:pt x="0" y="930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400000">
            <a:off x="587722" y="364779"/>
            <a:ext cx="2889688" cy="3455531"/>
          </a:xfrm>
          <a:custGeom>
            <a:avLst/>
            <a:gdLst/>
            <a:ahLst/>
            <a:cxnLst/>
            <a:rect l="l" t="t" r="r" b="b"/>
            <a:pathLst>
              <a:path w="2889688" h="3455531">
                <a:moveTo>
                  <a:pt x="0" y="0"/>
                </a:moveTo>
                <a:lnTo>
                  <a:pt x="2889688" y="0"/>
                </a:lnTo>
                <a:lnTo>
                  <a:pt x="2889688" y="3455531"/>
                </a:lnTo>
                <a:lnTo>
                  <a:pt x="0" y="3455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3800">
            <a:off x="13882403" y="6264337"/>
            <a:ext cx="3941665" cy="3444030"/>
          </a:xfrm>
          <a:custGeom>
            <a:avLst/>
            <a:gdLst/>
            <a:ahLst/>
            <a:cxnLst/>
            <a:rect l="l" t="t" r="r" b="b"/>
            <a:pathLst>
              <a:path w="3941665" h="3444030">
                <a:moveTo>
                  <a:pt x="0" y="0"/>
                </a:moveTo>
                <a:lnTo>
                  <a:pt x="3941666" y="0"/>
                </a:lnTo>
                <a:lnTo>
                  <a:pt x="3941666" y="3444030"/>
                </a:lnTo>
                <a:lnTo>
                  <a:pt x="0" y="3444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Màu Hoa - Nhạc Thiếu Nhi Có Lời (4)">
            <a:hlinkClick r:id="" action="ppaction://media"/>
            <a:extLst>
              <a:ext uri="{FF2B5EF4-FFF2-40B4-BE49-F238E27FC236}">
                <a16:creationId xmlns:a16="http://schemas.microsoft.com/office/drawing/2014/main" id="{E9563970-BE33-4E71-9F5F-01AC050AEE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617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6741992"/>
            <a:ext cx="916108" cy="916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7845" y="3042254"/>
            <a:ext cx="1483784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14"/>
              </a:lnSpc>
            </a:pPr>
            <a:r>
              <a:rPr lang="en-US" sz="4400" b="1">
                <a:solidFill>
                  <a:srgbClr val="222222"/>
                </a:solidFill>
                <a:latin typeface="Times New Roman" panose="02020603050405020304" pitchFamily="18" charset="0"/>
                <a:ea typeface="Quicksand Medium"/>
                <a:cs typeface="Times New Roman" panose="02020603050405020304" pitchFamily="18" charset="0"/>
                <a:sym typeface="Quicksand Medium"/>
              </a:rPr>
              <a:t>*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Quicksand Medium"/>
                <a:cs typeface="Times New Roman" panose="02020603050405020304" pitchFamily="18" charset="0"/>
                <a:sym typeface="Quicksand Medium"/>
              </a:rPr>
              <a:t>HĐ2: H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ea typeface="Quicksand Medium"/>
                <a:cs typeface="Times New Roman" panose="02020603050405020304" pitchFamily="18" charset="0"/>
                <a:sym typeface="Quicksand Medium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Quicksand Medium"/>
                <a:cs typeface="Times New Roman" panose="02020603050405020304" pitchFamily="18" charset="0"/>
                <a:sym typeface="Quicksand Medium"/>
              </a:rPr>
              <a:t>ỚNG DẪN TRẺ LÀM HOA IN HÌNH TỪ ỐNG HÚT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17845" y="6552400"/>
            <a:ext cx="14837840" cy="45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5529534" y="5826137"/>
            <a:ext cx="4818855" cy="955788"/>
          </a:xfrm>
          <a:custGeom>
            <a:avLst/>
            <a:gdLst/>
            <a:ahLst/>
            <a:cxnLst/>
            <a:rect l="l" t="t" r="r" b="b"/>
            <a:pathLst>
              <a:path w="4818855" h="955788">
                <a:moveTo>
                  <a:pt x="0" y="0"/>
                </a:moveTo>
                <a:lnTo>
                  <a:pt x="4818856" y="0"/>
                </a:lnTo>
                <a:lnTo>
                  <a:pt x="4818856" y="955787"/>
                </a:lnTo>
                <a:lnTo>
                  <a:pt x="0" y="95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63" b="-18063"/>
            </a:stretch>
          </a:blipFill>
        </p:spPr>
      </p:sp>
      <p:sp>
        <p:nvSpPr>
          <p:cNvPr id="5" name="Freeform 5"/>
          <p:cNvSpPr/>
          <p:nvPr/>
        </p:nvSpPr>
        <p:spPr>
          <a:xfrm rot="-729066">
            <a:off x="252816" y="435673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5788">
            <a:off x="13987403" y="5803845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15356">
            <a:off x="15515080" y="1786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880939">
            <a:off x="1397279" y="7774969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92000" y="4076700"/>
            <a:ext cx="6268885" cy="5477438"/>
          </a:xfrm>
          <a:custGeom>
            <a:avLst/>
            <a:gdLst/>
            <a:ahLst/>
            <a:cxnLst/>
            <a:rect l="l" t="t" r="r" b="b"/>
            <a:pathLst>
              <a:path w="6268885" h="5477438">
                <a:moveTo>
                  <a:pt x="6268885" y="0"/>
                </a:moveTo>
                <a:lnTo>
                  <a:pt x="0" y="0"/>
                </a:lnTo>
                <a:lnTo>
                  <a:pt x="0" y="5477438"/>
                </a:lnTo>
                <a:lnTo>
                  <a:pt x="6268885" y="5477438"/>
                </a:lnTo>
                <a:lnTo>
                  <a:pt x="626888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09600" y="-357831"/>
            <a:ext cx="6268885" cy="5477438"/>
          </a:xfrm>
          <a:custGeom>
            <a:avLst/>
            <a:gdLst/>
            <a:ahLst/>
            <a:cxnLst/>
            <a:rect l="l" t="t" r="r" b="b"/>
            <a:pathLst>
              <a:path w="6268885" h="5477438">
                <a:moveTo>
                  <a:pt x="6268885" y="5477439"/>
                </a:moveTo>
                <a:lnTo>
                  <a:pt x="0" y="5477439"/>
                </a:lnTo>
                <a:lnTo>
                  <a:pt x="0" y="0"/>
                </a:lnTo>
                <a:lnTo>
                  <a:pt x="6268885" y="0"/>
                </a:lnTo>
                <a:lnTo>
                  <a:pt x="6268885" y="5477439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200" y="114300"/>
            <a:ext cx="17072403" cy="7802245"/>
            <a:chOff x="0" y="-3488668"/>
            <a:chExt cx="22763205" cy="10402994"/>
          </a:xfrm>
        </p:grpSpPr>
        <p:sp>
          <p:nvSpPr>
            <p:cNvPr id="5" name="TextBox 5"/>
            <p:cNvSpPr txBox="1"/>
            <p:nvPr/>
          </p:nvSpPr>
          <p:spPr>
            <a:xfrm>
              <a:off x="0" y="3806996"/>
              <a:ext cx="19469094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</a:pPr>
              <a:r>
                <a:rPr lang="en-US" sz="62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*</a:t>
              </a:r>
              <a:r>
                <a:rPr lang="en-US" sz="60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HĐ3: TRẺ THỰC HIỆN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276151"/>
              <a:ext cx="19469094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/>
            </a:p>
          </p:txBody>
        </p:sp>
        <p:sp>
          <p:nvSpPr>
            <p:cNvPr id="7" name="Freeform 7"/>
            <p:cNvSpPr/>
            <p:nvPr/>
          </p:nvSpPr>
          <p:spPr>
            <a:xfrm>
              <a:off x="18389601" y="-3488668"/>
              <a:ext cx="4373604" cy="2228993"/>
            </a:xfrm>
            <a:custGeom>
              <a:avLst/>
              <a:gdLst/>
              <a:ahLst/>
              <a:cxnLst/>
              <a:rect l="l" t="t" r="r" b="b"/>
              <a:pathLst>
                <a:path w="4373604" h="2228994">
                  <a:moveTo>
                    <a:pt x="0" y="0"/>
                  </a:moveTo>
                  <a:lnTo>
                    <a:pt x="4373604" y="0"/>
                  </a:lnTo>
                  <a:lnTo>
                    <a:pt x="4373604" y="2228994"/>
                  </a:lnTo>
                  <a:lnTo>
                    <a:pt x="0" y="2228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55491" b="-55491"/>
              </a:stretch>
            </a:blipFill>
          </p:spPr>
        </p:sp>
      </p:grpSp>
      <p:pic>
        <p:nvPicPr>
          <p:cNvPr id="9" name="Gia Đình Nhỏ Hạnh Phúc To Karaoke Nhạc Thiếu Nhi Beat Hay Karaoke">
            <a:hlinkClick r:id="" action="ppaction://media"/>
            <a:extLst>
              <a:ext uri="{FF2B5EF4-FFF2-40B4-BE49-F238E27FC236}">
                <a16:creationId xmlns:a16="http://schemas.microsoft.com/office/drawing/2014/main" id="{8A72B971-E323-4CA5-AE87-2B05F285D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064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" y="8770122"/>
            <a:ext cx="406400" cy="406400"/>
          </a:xfrm>
          <a:prstGeom prst="rect">
            <a:avLst/>
          </a:prstGeom>
        </p:spPr>
      </p:pic>
      <p:pic>
        <p:nvPicPr>
          <p:cNvPr id="10" name="KARAOKE MẸ ƠI CÓ BIẾT - CHỦ ĐỀ 6 - LỚP 2 - SGK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D732D9C-9FF7-4AEF-9356-7992B34E7C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" y="9536358"/>
            <a:ext cx="513080" cy="51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6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163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670" y="3750624"/>
            <a:ext cx="16642660" cy="3589873"/>
            <a:chOff x="0" y="76200"/>
            <a:chExt cx="22190214" cy="4786497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22190214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00"/>
                </a:lnSpc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*HĐ4: TR</a:t>
              </a:r>
              <a:r>
                <a:rPr lang="vi-V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Ư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Sriracha"/>
                  <a:cs typeface="Times New Roman" panose="02020603050405020304" pitchFamily="18" charset="0"/>
                  <a:sym typeface="Sriracha"/>
                </a:rPr>
                <a:t>NG BÀY VÀ NHẬN XÉT SẢN PHẨM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8001052" y="3499602"/>
              <a:ext cx="6188110" cy="1363095"/>
            </a:xfrm>
            <a:custGeom>
              <a:avLst/>
              <a:gdLst/>
              <a:ahLst/>
              <a:cxnLst/>
              <a:rect l="l" t="t" r="r" b="b"/>
              <a:pathLst>
                <a:path w="6188110" h="1363095">
                  <a:moveTo>
                    <a:pt x="0" y="0"/>
                  </a:moveTo>
                  <a:lnTo>
                    <a:pt x="6188110" y="0"/>
                  </a:lnTo>
                  <a:lnTo>
                    <a:pt x="6188110" y="1363095"/>
                  </a:lnTo>
                  <a:lnTo>
                    <a:pt x="0" y="1363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2635" b="-2263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689499">
            <a:off x="433581" y="752395"/>
            <a:ext cx="7632689" cy="2060826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1195">
            <a:off x="13143391" y="6435483"/>
            <a:ext cx="4042447" cy="2895402"/>
          </a:xfrm>
          <a:custGeom>
            <a:avLst/>
            <a:gdLst/>
            <a:ahLst/>
            <a:cxnLst/>
            <a:rect l="l" t="t" r="r" b="b"/>
            <a:pathLst>
              <a:path w="4042447" h="2895402">
                <a:moveTo>
                  <a:pt x="0" y="0"/>
                </a:moveTo>
                <a:lnTo>
                  <a:pt x="4042446" y="0"/>
                </a:lnTo>
                <a:lnTo>
                  <a:pt x="4042446" y="2895402"/>
                </a:lnTo>
                <a:lnTo>
                  <a:pt x="0" y="289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73287">
            <a:off x="14638932" y="743102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4" y="0"/>
                </a:lnTo>
                <a:lnTo>
                  <a:pt x="1154104" y="1697210"/>
                </a:lnTo>
                <a:lnTo>
                  <a:pt x="0" y="1697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575719">
            <a:off x="1348603" y="7388465"/>
            <a:ext cx="1520909" cy="1513304"/>
          </a:xfrm>
          <a:custGeom>
            <a:avLst/>
            <a:gdLst/>
            <a:ahLst/>
            <a:cxnLst/>
            <a:rect l="l" t="t" r="r" b="b"/>
            <a:pathLst>
              <a:path w="1520909" h="1513304">
                <a:moveTo>
                  <a:pt x="0" y="0"/>
                </a:moveTo>
                <a:lnTo>
                  <a:pt x="1520909" y="0"/>
                </a:lnTo>
                <a:lnTo>
                  <a:pt x="1520909" y="1513304"/>
                </a:lnTo>
                <a:lnTo>
                  <a:pt x="0" y="1513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9193">
            <a:off x="1315242" y="5002406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39296"/>
            <a:ext cx="2842681" cy="2771614"/>
          </a:xfrm>
          <a:custGeom>
            <a:avLst/>
            <a:gdLst/>
            <a:ahLst/>
            <a:cxnLst/>
            <a:rect l="l" t="t" r="r" b="b"/>
            <a:pathLst>
              <a:path w="2842681" h="2771614">
                <a:moveTo>
                  <a:pt x="0" y="0"/>
                </a:moveTo>
                <a:lnTo>
                  <a:pt x="2842681" y="0"/>
                </a:lnTo>
                <a:lnTo>
                  <a:pt x="2842681" y="2771613"/>
                </a:lnTo>
                <a:lnTo>
                  <a:pt x="0" y="2771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894">
            <a:off x="16040273" y="596293"/>
            <a:ext cx="2438055" cy="242281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9193">
            <a:off x="16730185" y="46243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2477">
            <a:off x="1998904" y="7381433"/>
            <a:ext cx="2551618" cy="2388953"/>
          </a:xfrm>
          <a:custGeom>
            <a:avLst/>
            <a:gdLst/>
            <a:ahLst/>
            <a:cxnLst/>
            <a:rect l="l" t="t" r="r" b="b"/>
            <a:pathLst>
              <a:path w="2551618" h="2388953">
                <a:moveTo>
                  <a:pt x="0" y="0"/>
                </a:moveTo>
                <a:lnTo>
                  <a:pt x="2551618" y="0"/>
                </a:lnTo>
                <a:lnTo>
                  <a:pt x="2551618" y="2388953"/>
                </a:lnTo>
                <a:lnTo>
                  <a:pt x="0" y="23889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9193">
            <a:off x="7996519" y="-101011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0277" y="7168336"/>
            <a:ext cx="2185112" cy="3461564"/>
          </a:xfrm>
          <a:custGeom>
            <a:avLst/>
            <a:gdLst/>
            <a:ahLst/>
            <a:cxnLst/>
            <a:rect l="l" t="t" r="r" b="b"/>
            <a:pathLst>
              <a:path w="2185112" h="3461564">
                <a:moveTo>
                  <a:pt x="0" y="0"/>
                </a:moveTo>
                <a:lnTo>
                  <a:pt x="2185112" y="0"/>
                </a:lnTo>
                <a:lnTo>
                  <a:pt x="2185112" y="3461564"/>
                </a:lnTo>
                <a:lnTo>
                  <a:pt x="0" y="3461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9193">
            <a:off x="11752370" y="87391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4358" y="4439378"/>
            <a:ext cx="13421182" cy="132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2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*HĐ5: KẾT THÚC</a:t>
            </a:r>
          </a:p>
        </p:txBody>
      </p:sp>
      <p:pic>
        <p:nvPicPr>
          <p:cNvPr id="13" name="RA VƯỜN HOA - CANDY NGỌC HÀ - Nhạc Thiếu Nhi Vui Nhộn Ra vườn hoa em chơi (1)">
            <a:hlinkClick r:id="" action="ppaction://media"/>
            <a:extLst>
              <a:ext uri="{FF2B5EF4-FFF2-40B4-BE49-F238E27FC236}">
                <a16:creationId xmlns:a16="http://schemas.microsoft.com/office/drawing/2014/main" id="{D008E6A3-B550-4D5A-A15C-129B233F4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4881" y="84445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C26B70C08DA44B6ED3557EEB9A516" ma:contentTypeVersion="12" ma:contentTypeDescription="Create a new document." ma:contentTypeScope="" ma:versionID="9043393de6762d872822cc63e954429d">
  <xsd:schema xmlns:xsd="http://www.w3.org/2001/XMLSchema" xmlns:xs="http://www.w3.org/2001/XMLSchema" xmlns:p="http://schemas.microsoft.com/office/2006/metadata/properties" xmlns:ns3="0030904c-7f33-44cc-a714-08b06f64a8ef" targetNamespace="http://schemas.microsoft.com/office/2006/metadata/properties" ma:root="true" ma:fieldsID="f2bc971b46dcfe180bbee2725db2887a" ns3:_="">
    <xsd:import namespace="0030904c-7f33-44cc-a714-08b06f64a8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0904c-7f33-44cc-a714-08b06f64a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8B5383-82C4-461A-90E4-CCB40B3E7A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55014F-A260-4678-B964-BAC266D2B8AA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030904c-7f33-44cc-a714-08b06f64a8ef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97CE308-1CD6-4E44-B97A-F5249807CB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30904c-7f33-44cc-a714-08b06f64a8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132</Words>
  <Application>Microsoft Office PowerPoint</Application>
  <PresentationFormat>Custom</PresentationFormat>
  <Paragraphs>15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Quicksand Medium</vt:lpstr>
      <vt:lpstr>Montserrat Medium</vt:lpstr>
      <vt:lpstr>Baloo</vt:lpstr>
      <vt:lpstr>Sriracha</vt:lpstr>
      <vt:lpstr>Times New Roman</vt:lpstr>
      <vt:lpstr>Arial</vt:lpstr>
      <vt:lpstr>Calibri</vt:lpstr>
      <vt:lpstr>Montserrat Extra-Light</vt:lpstr>
      <vt:lpstr>Josefin Sans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HUYỆN KIM BẢNG TRƯỜNG MẦN NON TƯỢNG LĨNH</dc:title>
  <dc:creator>TG</dc:creator>
  <cp:lastModifiedBy>Peihnaviam Knight</cp:lastModifiedBy>
  <cp:revision>16</cp:revision>
  <dcterms:created xsi:type="dcterms:W3CDTF">2006-08-16T00:00:00Z</dcterms:created>
  <dcterms:modified xsi:type="dcterms:W3CDTF">2024-10-03T07:46:58Z</dcterms:modified>
  <dc:identifier>DAGRTgHmOKk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0x01010097FC26B70C08DA44B6ED3557EEB9A516</vt:lpwstr>
  </property>
</Properties>
</file>