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Saira Heavy" panose="020B0604020202020204" charset="0"/>
      <p:regular r:id="rId27"/>
    </p:embeddedFont>
    <p:embeddedFont>
      <p:font typeface="Quicksand" panose="020B0604020202020204" charset="0"/>
      <p:regular r:id="rId28"/>
    </p:embeddedFont>
    <p:embeddedFont>
      <p:font typeface="Poppins Bold" panose="020B0604020202020204" charset="0"/>
      <p:regular r:id="rId29"/>
    </p:embeddedFont>
    <p:embeddedFont>
      <p:font typeface="Poppins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5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7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0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0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0.pn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1.svg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34" Type="http://schemas.openxmlformats.org/officeDocument/2006/relationships/image" Target="../media/image43.png"/><Relationship Id="rId7" Type="http://schemas.openxmlformats.org/officeDocument/2006/relationships/image" Target="../media/image45.svg"/><Relationship Id="rId12" Type="http://schemas.openxmlformats.org/officeDocument/2006/relationships/image" Target="../media/image32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33" Type="http://schemas.openxmlformats.org/officeDocument/2006/relationships/image" Target="../media/image71.svg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9.svg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openxmlformats.org/officeDocument/2006/relationships/image" Target="../media/image57.svg"/><Relationship Id="rId31" Type="http://schemas.openxmlformats.org/officeDocument/2006/relationships/image" Target="../media/image69.svg"/><Relationship Id="rId4" Type="http://schemas.openxmlformats.org/officeDocument/2006/relationships/image" Target="../media/image28.png"/><Relationship Id="rId9" Type="http://schemas.openxmlformats.org/officeDocument/2006/relationships/image" Target="../media/image47.svg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image" Target="../media/image65.svg"/><Relationship Id="rId30" Type="http://schemas.openxmlformats.org/officeDocument/2006/relationships/image" Target="../media/image41.png"/><Relationship Id="rId35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0.sv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781" y="7628901"/>
            <a:ext cx="10343091" cy="3081819"/>
          </a:xfrm>
          <a:custGeom>
            <a:avLst/>
            <a:gdLst/>
            <a:ahLst/>
            <a:cxnLst/>
            <a:rect l="l" t="t" r="r" b="b"/>
            <a:pathLst>
              <a:path w="10343091" h="3081819">
                <a:moveTo>
                  <a:pt x="0" y="0"/>
                </a:moveTo>
                <a:lnTo>
                  <a:pt x="10343091" y="0"/>
                </a:lnTo>
                <a:lnTo>
                  <a:pt x="10343091" y="3081819"/>
                </a:lnTo>
                <a:lnTo>
                  <a:pt x="0" y="3081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5562" y="8556082"/>
            <a:ext cx="6479916" cy="2413077"/>
          </a:xfrm>
          <a:custGeom>
            <a:avLst/>
            <a:gdLst/>
            <a:ahLst/>
            <a:cxnLst/>
            <a:rect l="l" t="t" r="r" b="b"/>
            <a:pathLst>
              <a:path w="6479916" h="2413077">
                <a:moveTo>
                  <a:pt x="0" y="0"/>
                </a:moveTo>
                <a:lnTo>
                  <a:pt x="6479916" y="0"/>
                </a:lnTo>
                <a:lnTo>
                  <a:pt x="6479916" y="2413077"/>
                </a:lnTo>
                <a:lnTo>
                  <a:pt x="0" y="2413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32453" y="-774533"/>
            <a:ext cx="12738479" cy="3795547"/>
          </a:xfrm>
          <a:custGeom>
            <a:avLst/>
            <a:gdLst/>
            <a:ahLst/>
            <a:cxnLst/>
            <a:rect l="l" t="t" r="r" b="b"/>
            <a:pathLst>
              <a:path w="12738479" h="3795547">
                <a:moveTo>
                  <a:pt x="0" y="0"/>
                </a:moveTo>
                <a:lnTo>
                  <a:pt x="12738479" y="0"/>
                </a:lnTo>
                <a:lnTo>
                  <a:pt x="12738479" y="3795546"/>
                </a:lnTo>
                <a:lnTo>
                  <a:pt x="0" y="3795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58788" y="2518940"/>
            <a:ext cx="1389716" cy="1430240"/>
          </a:xfrm>
          <a:custGeom>
            <a:avLst/>
            <a:gdLst/>
            <a:ahLst/>
            <a:cxnLst/>
            <a:rect l="l" t="t" r="r" b="b"/>
            <a:pathLst>
              <a:path w="1389716" h="1430240">
                <a:moveTo>
                  <a:pt x="0" y="0"/>
                </a:moveTo>
                <a:lnTo>
                  <a:pt x="1389716" y="0"/>
                </a:lnTo>
                <a:lnTo>
                  <a:pt x="1389716" y="1430240"/>
                </a:lnTo>
                <a:lnTo>
                  <a:pt x="0" y="1430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217721" y="8556082"/>
            <a:ext cx="6479916" cy="2413077"/>
          </a:xfrm>
          <a:custGeom>
            <a:avLst/>
            <a:gdLst/>
            <a:ahLst/>
            <a:cxnLst/>
            <a:rect l="l" t="t" r="r" b="b"/>
            <a:pathLst>
              <a:path w="6479916" h="2413077">
                <a:moveTo>
                  <a:pt x="6479916" y="0"/>
                </a:moveTo>
                <a:lnTo>
                  <a:pt x="0" y="0"/>
                </a:lnTo>
                <a:lnTo>
                  <a:pt x="0" y="2413077"/>
                </a:lnTo>
                <a:lnTo>
                  <a:pt x="6479916" y="2413077"/>
                </a:lnTo>
                <a:lnTo>
                  <a:pt x="64799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78976" y="7102816"/>
            <a:ext cx="2231853" cy="2296933"/>
          </a:xfrm>
          <a:custGeom>
            <a:avLst/>
            <a:gdLst/>
            <a:ahLst/>
            <a:cxnLst/>
            <a:rect l="l" t="t" r="r" b="b"/>
            <a:pathLst>
              <a:path w="2231853" h="2296933">
                <a:moveTo>
                  <a:pt x="0" y="0"/>
                </a:moveTo>
                <a:lnTo>
                  <a:pt x="2231853" y="0"/>
                </a:lnTo>
                <a:lnTo>
                  <a:pt x="2231853" y="2296932"/>
                </a:lnTo>
                <a:lnTo>
                  <a:pt x="0" y="2296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244638" y="4257151"/>
            <a:ext cx="1389716" cy="1430240"/>
          </a:xfrm>
          <a:custGeom>
            <a:avLst/>
            <a:gdLst/>
            <a:ahLst/>
            <a:cxnLst/>
            <a:rect l="l" t="t" r="r" b="b"/>
            <a:pathLst>
              <a:path w="1389716" h="1430240">
                <a:moveTo>
                  <a:pt x="1389716" y="0"/>
                </a:moveTo>
                <a:lnTo>
                  <a:pt x="0" y="0"/>
                </a:lnTo>
                <a:lnTo>
                  <a:pt x="0" y="1430240"/>
                </a:lnTo>
                <a:lnTo>
                  <a:pt x="1389716" y="1430240"/>
                </a:lnTo>
                <a:lnTo>
                  <a:pt x="138971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339" y="5950068"/>
            <a:ext cx="3459354" cy="3195578"/>
          </a:xfrm>
          <a:custGeom>
            <a:avLst/>
            <a:gdLst/>
            <a:ahLst/>
            <a:cxnLst/>
            <a:rect l="l" t="t" r="r" b="b"/>
            <a:pathLst>
              <a:path w="3459354" h="3195578">
                <a:moveTo>
                  <a:pt x="0" y="0"/>
                </a:moveTo>
                <a:lnTo>
                  <a:pt x="3459354" y="0"/>
                </a:lnTo>
                <a:lnTo>
                  <a:pt x="3459354" y="3195578"/>
                </a:lnTo>
                <a:lnTo>
                  <a:pt x="0" y="3195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35689" y="5950068"/>
            <a:ext cx="2891405" cy="3339659"/>
          </a:xfrm>
          <a:custGeom>
            <a:avLst/>
            <a:gdLst/>
            <a:ahLst/>
            <a:cxnLst/>
            <a:rect l="l" t="t" r="r" b="b"/>
            <a:pathLst>
              <a:path w="2891405" h="3339659">
                <a:moveTo>
                  <a:pt x="0" y="0"/>
                </a:moveTo>
                <a:lnTo>
                  <a:pt x="2891405" y="0"/>
                </a:lnTo>
                <a:lnTo>
                  <a:pt x="2891405" y="3339659"/>
                </a:lnTo>
                <a:lnTo>
                  <a:pt x="0" y="3339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81" r="-393"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195382" y="-440028"/>
            <a:ext cx="3430757" cy="3461041"/>
          </a:xfrm>
          <a:custGeom>
            <a:avLst/>
            <a:gdLst/>
            <a:ahLst/>
            <a:cxnLst/>
            <a:rect l="l" t="t" r="r" b="b"/>
            <a:pathLst>
              <a:path w="3430757" h="3461041">
                <a:moveTo>
                  <a:pt x="0" y="3461041"/>
                </a:moveTo>
                <a:lnTo>
                  <a:pt x="3430757" y="3461041"/>
                </a:lnTo>
                <a:lnTo>
                  <a:pt x="3430757" y="0"/>
                </a:lnTo>
                <a:lnTo>
                  <a:pt x="0" y="0"/>
                </a:lnTo>
                <a:lnTo>
                  <a:pt x="0" y="34610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34354" y="6513397"/>
            <a:ext cx="7019292" cy="4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Presented by Liceria Group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98242" y="143906"/>
            <a:ext cx="11491516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203BD"/>
                </a:solidFill>
                <a:latin typeface="Poppins Bold"/>
                <a:ea typeface="Poppins Bold"/>
                <a:cs typeface="Poppins Bold"/>
                <a:sym typeface="Poppins Bold"/>
              </a:rPr>
              <a:t>TRƯỜNG MẦM NON THỊ TRẤN QUẾ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81423" y="1510700"/>
            <a:ext cx="14599969" cy="1220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1"/>
              </a:lnSpc>
              <a:spcBef>
                <a:spcPct val="0"/>
              </a:spcBef>
            </a:pPr>
            <a:r>
              <a:rPr lang="en-US" sz="6715" b="1">
                <a:solidFill>
                  <a:srgbClr val="D816C5"/>
                </a:solidFill>
                <a:latin typeface="Poppins Bold"/>
                <a:ea typeface="Poppins Bold"/>
                <a:cs typeface="Poppins Bold"/>
                <a:sym typeface="Poppins Bold"/>
              </a:rPr>
              <a:t>LĨNH VỰC PHÁT TRIỂN NHẬN THỨC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44016" y="3167864"/>
            <a:ext cx="14014762" cy="100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3"/>
              </a:lnSpc>
              <a:spcBef>
                <a:spcPct val="0"/>
              </a:spcBef>
            </a:pPr>
            <a:r>
              <a:rPr lang="en-US" sz="562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CHỦ ĐỀ: NHỮNG CON VẬT ĐÁNG YÊU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742405"/>
            <a:ext cx="15731267" cy="112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6"/>
              </a:lnSpc>
              <a:spcBef>
                <a:spcPct val="0"/>
              </a:spcBef>
            </a:pPr>
            <a:r>
              <a:rPr lang="en-US" sz="6232" b="1">
                <a:solidFill>
                  <a:srgbClr val="D82216"/>
                </a:solidFill>
                <a:latin typeface="Poppins Bold"/>
                <a:ea typeface="Poppins Bold"/>
                <a:cs typeface="Poppins Bold"/>
                <a:sym typeface="Poppins Bold"/>
              </a:rPr>
              <a:t>ĐỀ TÀI: NBTN: CON GÀ TRỐNG - CON VỊT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69880" y="6570311"/>
            <a:ext cx="10412909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ĐỐI TƯỢNG: TRẺ 24-36 THÁNG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23439" y="8098882"/>
            <a:ext cx="10412909" cy="94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4"/>
              </a:lnSpc>
              <a:spcBef>
                <a:spcPct val="0"/>
              </a:spcBef>
            </a:pPr>
            <a:r>
              <a:rPr lang="en-US" sz="523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GIÁO VIÊN: VŨ THỊ OANH</a:t>
            </a:r>
          </a:p>
        </p:txBody>
      </p:sp>
      <p:sp>
        <p:nvSpPr>
          <p:cNvPr id="19" name="Freeform 19"/>
          <p:cNvSpPr/>
          <p:nvPr/>
        </p:nvSpPr>
        <p:spPr>
          <a:xfrm flipH="1" flipV="1">
            <a:off x="14978976" y="-327482"/>
            <a:ext cx="3430757" cy="3461041"/>
          </a:xfrm>
          <a:custGeom>
            <a:avLst/>
            <a:gdLst/>
            <a:ahLst/>
            <a:cxnLst/>
            <a:rect l="l" t="t" r="r" b="b"/>
            <a:pathLst>
              <a:path w="3430757" h="3461041">
                <a:moveTo>
                  <a:pt x="3430757" y="3461041"/>
                </a:moveTo>
                <a:lnTo>
                  <a:pt x="0" y="3461041"/>
                </a:lnTo>
                <a:lnTo>
                  <a:pt x="0" y="0"/>
                </a:lnTo>
                <a:lnTo>
                  <a:pt x="3430757" y="0"/>
                </a:lnTo>
                <a:lnTo>
                  <a:pt x="3430757" y="34610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103.99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20"/>
                </p:tgtEl>
              </p:cBhvr>
            </p:cmd>
            <p:audio>
              <p:cMediaNode vol="100000" showWhenStopped="0">
                <p:cTn id="3"/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8099" y="1628901"/>
            <a:ext cx="5779511" cy="6458122"/>
          </a:xfrm>
          <a:custGeom>
            <a:avLst/>
            <a:gdLst/>
            <a:ahLst/>
            <a:cxnLst/>
            <a:rect l="l" t="t" r="r" b="b"/>
            <a:pathLst>
              <a:path w="5779511" h="6458122">
                <a:moveTo>
                  <a:pt x="0" y="0"/>
                </a:moveTo>
                <a:lnTo>
                  <a:pt x="5779511" y="0"/>
                </a:lnTo>
                <a:lnTo>
                  <a:pt x="5779511" y="6458122"/>
                </a:lnTo>
                <a:lnTo>
                  <a:pt x="0" y="645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45161" y="1628901"/>
            <a:ext cx="3179592" cy="903339"/>
          </a:xfrm>
          <a:custGeom>
            <a:avLst/>
            <a:gdLst/>
            <a:ahLst/>
            <a:cxnLst/>
            <a:rect l="l" t="t" r="r" b="b"/>
            <a:pathLst>
              <a:path w="3179592" h="903339">
                <a:moveTo>
                  <a:pt x="0" y="0"/>
                </a:moveTo>
                <a:lnTo>
                  <a:pt x="3179592" y="0"/>
                </a:lnTo>
                <a:lnTo>
                  <a:pt x="3179592" y="903338"/>
                </a:lnTo>
                <a:lnTo>
                  <a:pt x="0" y="9033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32455" y="7867948"/>
            <a:ext cx="10423090" cy="139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4"/>
              </a:lnSpc>
              <a:spcBef>
                <a:spcPct val="0"/>
              </a:spcBef>
            </a:pPr>
            <a:r>
              <a:rPr lang="en-US" sz="7738" b="1">
                <a:solidFill>
                  <a:srgbClr val="DF0F0F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466976"/>
            <a:ext cx="2770981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ĐẦU VỊT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89371" y="105027"/>
            <a:ext cx="1090925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4"/>
              </a:lnSpc>
              <a:spcBef>
                <a:spcPct val="0"/>
              </a:spcBef>
            </a:pP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Đây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là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vi-VN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cái</a:t>
            </a:r>
            <a:r>
              <a:rPr lang="en-US" sz="509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vi-VN" sz="509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gì</a:t>
            </a:r>
            <a:r>
              <a:rPr lang="en-US" sz="509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của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vịt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322" y="693580"/>
            <a:ext cx="5779511" cy="6458122"/>
          </a:xfrm>
          <a:custGeom>
            <a:avLst/>
            <a:gdLst/>
            <a:ahLst/>
            <a:cxnLst/>
            <a:rect l="l" t="t" r="r" b="b"/>
            <a:pathLst>
              <a:path w="5779511" h="6458122">
                <a:moveTo>
                  <a:pt x="0" y="0"/>
                </a:moveTo>
                <a:lnTo>
                  <a:pt x="5779510" y="0"/>
                </a:lnTo>
                <a:lnTo>
                  <a:pt x="5779510" y="6458122"/>
                </a:lnTo>
                <a:lnTo>
                  <a:pt x="0" y="645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0729" y="1863333"/>
            <a:ext cx="3179592" cy="903339"/>
          </a:xfrm>
          <a:custGeom>
            <a:avLst/>
            <a:gdLst/>
            <a:ahLst/>
            <a:cxnLst/>
            <a:rect l="l" t="t" r="r" b="b"/>
            <a:pathLst>
              <a:path w="3179592" h="903339">
                <a:moveTo>
                  <a:pt x="0" y="0"/>
                </a:moveTo>
                <a:lnTo>
                  <a:pt x="3179593" y="0"/>
                </a:lnTo>
                <a:lnTo>
                  <a:pt x="3179593" y="903339"/>
                </a:lnTo>
                <a:lnTo>
                  <a:pt x="0" y="903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32455" y="7402745"/>
            <a:ext cx="10423090" cy="139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4"/>
              </a:lnSpc>
              <a:spcBef>
                <a:spcPct val="0"/>
              </a:spcBef>
            </a:pPr>
            <a:r>
              <a:rPr lang="en-US" sz="7738" b="1">
                <a:solidFill>
                  <a:srgbClr val="DF0F0F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09301" y="1293598"/>
            <a:ext cx="2488307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MỎ VỊT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7240281" y="577031"/>
            <a:ext cx="3179592" cy="903339"/>
          </a:xfrm>
          <a:custGeom>
            <a:avLst/>
            <a:gdLst/>
            <a:ahLst/>
            <a:cxnLst/>
            <a:rect l="l" t="t" r="r" b="b"/>
            <a:pathLst>
              <a:path w="3179592" h="903339">
                <a:moveTo>
                  <a:pt x="3179592" y="0"/>
                </a:moveTo>
                <a:lnTo>
                  <a:pt x="0" y="0"/>
                </a:lnTo>
                <a:lnTo>
                  <a:pt x="0" y="903338"/>
                </a:lnTo>
                <a:lnTo>
                  <a:pt x="3179592" y="903338"/>
                </a:lnTo>
                <a:lnTo>
                  <a:pt x="31795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876136" y="531655"/>
            <a:ext cx="2820194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MẮT VỊT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322" y="1404323"/>
            <a:ext cx="5779511" cy="6458122"/>
          </a:xfrm>
          <a:custGeom>
            <a:avLst/>
            <a:gdLst/>
            <a:ahLst/>
            <a:cxnLst/>
            <a:rect l="l" t="t" r="r" b="b"/>
            <a:pathLst>
              <a:path w="5779511" h="6458122">
                <a:moveTo>
                  <a:pt x="0" y="0"/>
                </a:moveTo>
                <a:lnTo>
                  <a:pt x="5779510" y="0"/>
                </a:lnTo>
                <a:lnTo>
                  <a:pt x="5779510" y="6458122"/>
                </a:lnTo>
                <a:lnTo>
                  <a:pt x="0" y="645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85429" y="3477415"/>
            <a:ext cx="4068806" cy="1155969"/>
          </a:xfrm>
          <a:custGeom>
            <a:avLst/>
            <a:gdLst/>
            <a:ahLst/>
            <a:cxnLst/>
            <a:rect l="l" t="t" r="r" b="b"/>
            <a:pathLst>
              <a:path w="4068806" h="1155969">
                <a:moveTo>
                  <a:pt x="4068806" y="0"/>
                </a:moveTo>
                <a:lnTo>
                  <a:pt x="0" y="0"/>
                </a:lnTo>
                <a:lnTo>
                  <a:pt x="0" y="1155969"/>
                </a:lnTo>
                <a:lnTo>
                  <a:pt x="4068806" y="1155969"/>
                </a:lnTo>
                <a:lnTo>
                  <a:pt x="40688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32455" y="7867948"/>
            <a:ext cx="10423090" cy="139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4"/>
              </a:lnSpc>
              <a:spcBef>
                <a:spcPct val="0"/>
              </a:spcBef>
            </a:pPr>
            <a:r>
              <a:rPr lang="en-US" sz="7738" b="1">
                <a:solidFill>
                  <a:srgbClr val="DF0F0F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57129" y="2907680"/>
            <a:ext cx="3160316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MÌNH VỊT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89371" y="105027"/>
            <a:ext cx="10909258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4"/>
              </a:lnSpc>
              <a:spcBef>
                <a:spcPct val="0"/>
              </a:spcBef>
            </a:pP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Đây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là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vi-VN" sz="509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cái gì</a:t>
            </a:r>
            <a:r>
              <a:rPr lang="en-US" sz="5095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của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5095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vịt</a:t>
            </a:r>
            <a:r>
              <a:rPr lang="en-US" sz="5095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322" y="693580"/>
            <a:ext cx="5779511" cy="6458122"/>
          </a:xfrm>
          <a:custGeom>
            <a:avLst/>
            <a:gdLst/>
            <a:ahLst/>
            <a:cxnLst/>
            <a:rect l="l" t="t" r="r" b="b"/>
            <a:pathLst>
              <a:path w="5779511" h="6458122">
                <a:moveTo>
                  <a:pt x="0" y="0"/>
                </a:moveTo>
                <a:lnTo>
                  <a:pt x="5779510" y="0"/>
                </a:lnTo>
                <a:lnTo>
                  <a:pt x="5779510" y="6458122"/>
                </a:lnTo>
                <a:lnTo>
                  <a:pt x="0" y="645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43716" y="3470971"/>
            <a:ext cx="3179592" cy="903339"/>
          </a:xfrm>
          <a:custGeom>
            <a:avLst/>
            <a:gdLst/>
            <a:ahLst/>
            <a:cxnLst/>
            <a:rect l="l" t="t" r="r" b="b"/>
            <a:pathLst>
              <a:path w="3179592" h="903339">
                <a:moveTo>
                  <a:pt x="3179593" y="0"/>
                </a:moveTo>
                <a:lnTo>
                  <a:pt x="0" y="0"/>
                </a:lnTo>
                <a:lnTo>
                  <a:pt x="0" y="903339"/>
                </a:lnTo>
                <a:lnTo>
                  <a:pt x="3179593" y="903339"/>
                </a:lnTo>
                <a:lnTo>
                  <a:pt x="31795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34330" y="5700833"/>
            <a:ext cx="4095747" cy="1163623"/>
          </a:xfrm>
          <a:custGeom>
            <a:avLst/>
            <a:gdLst/>
            <a:ahLst/>
            <a:cxnLst/>
            <a:rect l="l" t="t" r="r" b="b"/>
            <a:pathLst>
              <a:path w="4095747" h="1163623">
                <a:moveTo>
                  <a:pt x="0" y="0"/>
                </a:moveTo>
                <a:lnTo>
                  <a:pt x="4095747" y="0"/>
                </a:lnTo>
                <a:lnTo>
                  <a:pt x="4095747" y="1163623"/>
                </a:lnTo>
                <a:lnTo>
                  <a:pt x="0" y="1163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32455" y="7402745"/>
            <a:ext cx="10423090" cy="139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4"/>
              </a:lnSpc>
              <a:spcBef>
                <a:spcPct val="0"/>
              </a:spcBef>
            </a:pPr>
            <a:r>
              <a:rPr lang="en-US" sz="7738" b="1">
                <a:solidFill>
                  <a:srgbClr val="DF0F0F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0304" y="4981575"/>
            <a:ext cx="2968724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Chân vịt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75953" y="2434739"/>
            <a:ext cx="4259067" cy="2081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3"/>
              </a:lnSpc>
            </a:pPr>
            <a:r>
              <a:rPr lang="en-US" sz="5788" b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Cánh vịt</a:t>
            </a:r>
          </a:p>
          <a:p>
            <a:pPr algn="ctr">
              <a:lnSpc>
                <a:spcPts val="8103"/>
              </a:lnSpc>
              <a:spcBef>
                <a:spcPct val="0"/>
              </a:spcBef>
            </a:pPr>
            <a:endParaRPr lang="en-US" sz="5788" b="1">
              <a:solidFill>
                <a:srgbClr val="0885D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322" y="693580"/>
            <a:ext cx="5779511" cy="6458122"/>
          </a:xfrm>
          <a:custGeom>
            <a:avLst/>
            <a:gdLst/>
            <a:ahLst/>
            <a:cxnLst/>
            <a:rect l="l" t="t" r="r" b="b"/>
            <a:pathLst>
              <a:path w="5779511" h="6458122">
                <a:moveTo>
                  <a:pt x="0" y="0"/>
                </a:moveTo>
                <a:lnTo>
                  <a:pt x="5779510" y="0"/>
                </a:lnTo>
                <a:lnTo>
                  <a:pt x="5779510" y="6458122"/>
                </a:lnTo>
                <a:lnTo>
                  <a:pt x="0" y="645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44169" y="5143500"/>
            <a:ext cx="4555594" cy="1294268"/>
          </a:xfrm>
          <a:custGeom>
            <a:avLst/>
            <a:gdLst/>
            <a:ahLst/>
            <a:cxnLst/>
            <a:rect l="l" t="t" r="r" b="b"/>
            <a:pathLst>
              <a:path w="4555594" h="1294268">
                <a:moveTo>
                  <a:pt x="4555594" y="0"/>
                </a:moveTo>
                <a:lnTo>
                  <a:pt x="0" y="0"/>
                </a:lnTo>
                <a:lnTo>
                  <a:pt x="0" y="1294268"/>
                </a:lnTo>
                <a:lnTo>
                  <a:pt x="4555594" y="1294268"/>
                </a:lnTo>
                <a:lnTo>
                  <a:pt x="45555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32455" y="7402745"/>
            <a:ext cx="10423090" cy="1390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4"/>
              </a:lnSpc>
              <a:spcBef>
                <a:spcPct val="0"/>
              </a:spcBef>
            </a:pPr>
            <a:r>
              <a:rPr lang="en-US" sz="7738" b="1">
                <a:solidFill>
                  <a:srgbClr val="DF0F0F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33953" y="4573765"/>
            <a:ext cx="2844247" cy="977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 dirty="0" err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Đuôi</a:t>
            </a:r>
            <a:r>
              <a:rPr lang="en-US" sz="5388" b="1" dirty="0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885DF"/>
                </a:solidFill>
                <a:latin typeface="Poppins Bold"/>
                <a:ea typeface="Poppins Bold"/>
                <a:cs typeface="Poppins Bold"/>
                <a:sym typeface="Poppins Bold"/>
              </a:rPr>
              <a:t>vịt</a:t>
            </a:r>
            <a:endParaRPr lang="en-US" sz="5388" b="1" dirty="0">
              <a:solidFill>
                <a:srgbClr val="0885D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83734" y="1228455"/>
            <a:ext cx="7460266" cy="6891421"/>
          </a:xfrm>
          <a:custGeom>
            <a:avLst/>
            <a:gdLst/>
            <a:ahLst/>
            <a:cxnLst/>
            <a:rect l="l" t="t" r="r" b="b"/>
            <a:pathLst>
              <a:path w="7460266" h="6891421">
                <a:moveTo>
                  <a:pt x="7460266" y="0"/>
                </a:moveTo>
                <a:lnTo>
                  <a:pt x="0" y="0"/>
                </a:lnTo>
                <a:lnTo>
                  <a:pt x="0" y="6891421"/>
                </a:lnTo>
                <a:lnTo>
                  <a:pt x="7460266" y="6891421"/>
                </a:lnTo>
                <a:lnTo>
                  <a:pt x="746026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23466" y="1028700"/>
            <a:ext cx="6346044" cy="7091176"/>
          </a:xfrm>
          <a:custGeom>
            <a:avLst/>
            <a:gdLst/>
            <a:ahLst/>
            <a:cxnLst/>
            <a:rect l="l" t="t" r="r" b="b"/>
            <a:pathLst>
              <a:path w="6346044" h="7091176">
                <a:moveTo>
                  <a:pt x="0" y="0"/>
                </a:moveTo>
                <a:lnTo>
                  <a:pt x="6346044" y="0"/>
                </a:lnTo>
                <a:lnTo>
                  <a:pt x="6346044" y="7091176"/>
                </a:lnTo>
                <a:lnTo>
                  <a:pt x="0" y="7091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56459" y="8280754"/>
            <a:ext cx="6519887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04198" y="8280754"/>
            <a:ext cx="7087541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72533" y="51154"/>
            <a:ext cx="11451379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Điểm giống và khác nhau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56520" y="-4320885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8"/>
                </a:lnTo>
                <a:lnTo>
                  <a:pt x="0" y="5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flipH="1">
            <a:off x="2803646" y="1028700"/>
            <a:ext cx="4318983" cy="7260904"/>
          </a:xfrm>
          <a:custGeom>
            <a:avLst/>
            <a:gdLst/>
            <a:ahLst/>
            <a:cxnLst/>
            <a:rect l="l" t="t" r="r" b="b"/>
            <a:pathLst>
              <a:path w="4318983" h="7260904">
                <a:moveTo>
                  <a:pt x="4318982" y="0"/>
                </a:moveTo>
                <a:lnTo>
                  <a:pt x="0" y="0"/>
                </a:lnTo>
                <a:lnTo>
                  <a:pt x="0" y="7260904"/>
                </a:lnTo>
                <a:lnTo>
                  <a:pt x="4318982" y="7260904"/>
                </a:lnTo>
                <a:lnTo>
                  <a:pt x="4318982" y="0"/>
                </a:lnTo>
                <a:close/>
              </a:path>
            </a:pathLst>
          </a:custGeom>
          <a:blipFill>
            <a:blip r:embed="rId7"/>
            <a:stretch>
              <a:fillRect l="-675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68383" y="1676933"/>
            <a:ext cx="6282037" cy="6612671"/>
          </a:xfrm>
          <a:custGeom>
            <a:avLst/>
            <a:gdLst/>
            <a:ahLst/>
            <a:cxnLst/>
            <a:rect l="l" t="t" r="r" b="b"/>
            <a:pathLst>
              <a:path w="6282037" h="6612671">
                <a:moveTo>
                  <a:pt x="0" y="0"/>
                </a:moveTo>
                <a:lnTo>
                  <a:pt x="6282037" y="0"/>
                </a:lnTo>
                <a:lnTo>
                  <a:pt x="6282037" y="6612671"/>
                </a:lnTo>
                <a:lnTo>
                  <a:pt x="0" y="6612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288000" y="2877801"/>
            <a:ext cx="4347691" cy="5434614"/>
          </a:xfrm>
          <a:custGeom>
            <a:avLst/>
            <a:gdLst/>
            <a:ahLst/>
            <a:cxnLst/>
            <a:rect l="l" t="t" r="r" b="b"/>
            <a:pathLst>
              <a:path w="4347691" h="5434614">
                <a:moveTo>
                  <a:pt x="0" y="0"/>
                </a:moveTo>
                <a:lnTo>
                  <a:pt x="4347691" y="0"/>
                </a:lnTo>
                <a:lnTo>
                  <a:pt x="4347691" y="5434614"/>
                </a:lnTo>
                <a:lnTo>
                  <a:pt x="0" y="54346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44732" y="15307"/>
            <a:ext cx="4530286" cy="10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3"/>
              </a:lnSpc>
              <a:spcBef>
                <a:spcPct val="0"/>
              </a:spcBef>
            </a:pPr>
            <a:r>
              <a:rPr lang="en-US" sz="6117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MỞ RỘNG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56520" y="-4320885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8"/>
                </a:lnTo>
                <a:lnTo>
                  <a:pt x="0" y="5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3027574" y="1028700"/>
            <a:ext cx="4991236" cy="7463531"/>
          </a:xfrm>
          <a:custGeom>
            <a:avLst/>
            <a:gdLst/>
            <a:ahLst/>
            <a:cxnLst/>
            <a:rect l="l" t="t" r="r" b="b"/>
            <a:pathLst>
              <a:path w="4991236" h="7463531">
                <a:moveTo>
                  <a:pt x="0" y="0"/>
                </a:moveTo>
                <a:lnTo>
                  <a:pt x="4991236" y="0"/>
                </a:lnTo>
                <a:lnTo>
                  <a:pt x="4991236" y="7463531"/>
                </a:lnTo>
                <a:lnTo>
                  <a:pt x="0" y="7463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144000" y="3201143"/>
            <a:ext cx="8511877" cy="4787931"/>
          </a:xfrm>
          <a:custGeom>
            <a:avLst/>
            <a:gdLst/>
            <a:ahLst/>
            <a:cxnLst/>
            <a:rect l="l" t="t" r="r" b="b"/>
            <a:pathLst>
              <a:path w="8511877" h="4787931">
                <a:moveTo>
                  <a:pt x="8511877" y="0"/>
                </a:moveTo>
                <a:lnTo>
                  <a:pt x="0" y="0"/>
                </a:lnTo>
                <a:lnTo>
                  <a:pt x="0" y="4787930"/>
                </a:lnTo>
                <a:lnTo>
                  <a:pt x="8511877" y="4787930"/>
                </a:lnTo>
                <a:lnTo>
                  <a:pt x="851187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288000" y="2877801"/>
            <a:ext cx="4347691" cy="5434614"/>
          </a:xfrm>
          <a:custGeom>
            <a:avLst/>
            <a:gdLst/>
            <a:ahLst/>
            <a:cxnLst/>
            <a:rect l="l" t="t" r="r" b="b"/>
            <a:pathLst>
              <a:path w="4347691" h="5434614">
                <a:moveTo>
                  <a:pt x="0" y="0"/>
                </a:moveTo>
                <a:lnTo>
                  <a:pt x="4347691" y="0"/>
                </a:lnTo>
                <a:lnTo>
                  <a:pt x="4347691" y="5434614"/>
                </a:lnTo>
                <a:lnTo>
                  <a:pt x="0" y="54346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44732" y="15307"/>
            <a:ext cx="4530286" cy="10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3"/>
              </a:lnSpc>
              <a:spcBef>
                <a:spcPct val="0"/>
              </a:spcBef>
            </a:pPr>
            <a:r>
              <a:rPr lang="en-US" sz="6117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MỞ RỘNG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56520" y="-4320885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8"/>
                </a:lnTo>
                <a:lnTo>
                  <a:pt x="0" y="5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17919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0" y="0"/>
                </a:moveTo>
                <a:lnTo>
                  <a:pt x="5496517" y="0"/>
                </a:lnTo>
                <a:lnTo>
                  <a:pt x="5496517" y="2970409"/>
                </a:lnTo>
                <a:lnTo>
                  <a:pt x="0" y="297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309402" y="7641371"/>
            <a:ext cx="5496517" cy="2970409"/>
          </a:xfrm>
          <a:custGeom>
            <a:avLst/>
            <a:gdLst/>
            <a:ahLst/>
            <a:cxnLst/>
            <a:rect l="l" t="t" r="r" b="b"/>
            <a:pathLst>
              <a:path w="5496517" h="2970409">
                <a:moveTo>
                  <a:pt x="5496517" y="0"/>
                </a:moveTo>
                <a:lnTo>
                  <a:pt x="0" y="0"/>
                </a:lnTo>
                <a:lnTo>
                  <a:pt x="0" y="2970409"/>
                </a:lnTo>
                <a:lnTo>
                  <a:pt x="5496517" y="2970409"/>
                </a:lnTo>
                <a:lnTo>
                  <a:pt x="54965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8288000" y="2877801"/>
            <a:ext cx="4347691" cy="5434614"/>
          </a:xfrm>
          <a:custGeom>
            <a:avLst/>
            <a:gdLst/>
            <a:ahLst/>
            <a:cxnLst/>
            <a:rect l="l" t="t" r="r" b="b"/>
            <a:pathLst>
              <a:path w="4347691" h="5434614">
                <a:moveTo>
                  <a:pt x="0" y="0"/>
                </a:moveTo>
                <a:lnTo>
                  <a:pt x="4347691" y="0"/>
                </a:lnTo>
                <a:lnTo>
                  <a:pt x="4347691" y="5434614"/>
                </a:lnTo>
                <a:lnTo>
                  <a:pt x="0" y="54346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978598" y="1285454"/>
            <a:ext cx="11329896" cy="7562706"/>
          </a:xfrm>
          <a:custGeom>
            <a:avLst/>
            <a:gdLst/>
            <a:ahLst/>
            <a:cxnLst/>
            <a:rect l="l" t="t" r="r" b="b"/>
            <a:pathLst>
              <a:path w="11329896" h="7562706">
                <a:moveTo>
                  <a:pt x="11329896" y="0"/>
                </a:moveTo>
                <a:lnTo>
                  <a:pt x="0" y="0"/>
                </a:lnTo>
                <a:lnTo>
                  <a:pt x="0" y="7562705"/>
                </a:lnTo>
                <a:lnTo>
                  <a:pt x="11329896" y="7562705"/>
                </a:lnTo>
                <a:lnTo>
                  <a:pt x="113298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44732" y="15307"/>
            <a:ext cx="4530286" cy="10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3"/>
              </a:lnSpc>
              <a:spcBef>
                <a:spcPct val="0"/>
              </a:spcBef>
            </a:pPr>
            <a:r>
              <a:rPr lang="en-US" sz="6117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MỞ RỘNG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68150">
            <a:off x="16278163" y="67893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0085">
            <a:off x="13797855" y="1878272"/>
            <a:ext cx="1738064" cy="1213484"/>
          </a:xfrm>
          <a:custGeom>
            <a:avLst/>
            <a:gdLst/>
            <a:ahLst/>
            <a:cxnLst/>
            <a:rect l="l" t="t" r="r" b="b"/>
            <a:pathLst>
              <a:path w="1738064" h="1213484">
                <a:moveTo>
                  <a:pt x="0" y="0"/>
                </a:moveTo>
                <a:lnTo>
                  <a:pt x="1738064" y="0"/>
                </a:lnTo>
                <a:lnTo>
                  <a:pt x="1738064" y="1213485"/>
                </a:lnTo>
                <a:lnTo>
                  <a:pt x="0" y="1213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26238" y="5755559"/>
            <a:ext cx="2188277" cy="2188277"/>
          </a:xfrm>
          <a:custGeom>
            <a:avLst/>
            <a:gdLst/>
            <a:ahLst/>
            <a:cxnLst/>
            <a:rect l="l" t="t" r="r" b="b"/>
            <a:pathLst>
              <a:path w="2188277" h="2188277">
                <a:moveTo>
                  <a:pt x="0" y="0"/>
                </a:moveTo>
                <a:lnTo>
                  <a:pt x="2188277" y="0"/>
                </a:lnTo>
                <a:lnTo>
                  <a:pt x="2188277" y="2188277"/>
                </a:lnTo>
                <a:lnTo>
                  <a:pt x="0" y="2188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0442" y="1816073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18241" y="-587904"/>
            <a:ext cx="2733213" cy="2733213"/>
            <a:chOff x="0" y="0"/>
            <a:chExt cx="3644284" cy="3644284"/>
          </a:xfrm>
        </p:grpSpPr>
        <p:sp>
          <p:nvSpPr>
            <p:cNvPr id="7" name="Freeform 7"/>
            <p:cNvSpPr/>
            <p:nvPr/>
          </p:nvSpPr>
          <p:spPr>
            <a:xfrm rot="-2089604">
              <a:off x="513113" y="513113"/>
              <a:ext cx="2618059" cy="2618059"/>
            </a:xfrm>
            <a:custGeom>
              <a:avLst/>
              <a:gdLst/>
              <a:ahLst/>
              <a:cxnLst/>
              <a:rect l="l" t="t" r="r" b="b"/>
              <a:pathLst>
                <a:path w="2618059" h="2618059">
                  <a:moveTo>
                    <a:pt x="0" y="0"/>
                  </a:moveTo>
                  <a:lnTo>
                    <a:pt x="2618058" y="0"/>
                  </a:lnTo>
                  <a:lnTo>
                    <a:pt x="2618058" y="2618058"/>
                  </a:lnTo>
                  <a:lnTo>
                    <a:pt x="0" y="261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982870" y="982870"/>
              <a:ext cx="1678544" cy="167854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 rot="-1914211">
            <a:off x="12684383" y="560776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4"/>
                </a:lnTo>
                <a:lnTo>
                  <a:pt x="0" y="889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65673">
            <a:off x="2985874" y="246063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1890">
            <a:off x="1985365" y="6803161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10075">
            <a:off x="1287023" y="7046726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3424" y="551738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93216">
            <a:off x="2632802" y="235967"/>
            <a:ext cx="1789844" cy="1776827"/>
          </a:xfrm>
          <a:custGeom>
            <a:avLst/>
            <a:gdLst/>
            <a:ahLst/>
            <a:cxnLst/>
            <a:rect l="l" t="t" r="r" b="b"/>
            <a:pathLst>
              <a:path w="1789844" h="1776827">
                <a:moveTo>
                  <a:pt x="0" y="0"/>
                </a:moveTo>
                <a:lnTo>
                  <a:pt x="1789844" y="0"/>
                </a:lnTo>
                <a:lnTo>
                  <a:pt x="1789844" y="1776827"/>
                </a:lnTo>
                <a:lnTo>
                  <a:pt x="0" y="17768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55840">
            <a:off x="16252502" y="1714572"/>
            <a:ext cx="2031755" cy="1038042"/>
          </a:xfrm>
          <a:custGeom>
            <a:avLst/>
            <a:gdLst/>
            <a:ahLst/>
            <a:cxnLst/>
            <a:rect l="l" t="t" r="r" b="b"/>
            <a:pathLst>
              <a:path w="2031755" h="1038042">
                <a:moveTo>
                  <a:pt x="0" y="0"/>
                </a:moveTo>
                <a:lnTo>
                  <a:pt x="2031754" y="0"/>
                </a:lnTo>
                <a:lnTo>
                  <a:pt x="2031754" y="1038041"/>
                </a:lnTo>
                <a:lnTo>
                  <a:pt x="0" y="10380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59349">
            <a:off x="14718617" y="7083802"/>
            <a:ext cx="1634605" cy="2410275"/>
          </a:xfrm>
          <a:custGeom>
            <a:avLst/>
            <a:gdLst/>
            <a:ahLst/>
            <a:cxnLst/>
            <a:rect l="l" t="t" r="r" b="b"/>
            <a:pathLst>
              <a:path w="1634605" h="2410275">
                <a:moveTo>
                  <a:pt x="0" y="0"/>
                </a:moveTo>
                <a:lnTo>
                  <a:pt x="1634604" y="0"/>
                </a:lnTo>
                <a:lnTo>
                  <a:pt x="1634604" y="2410275"/>
                </a:lnTo>
                <a:lnTo>
                  <a:pt x="0" y="24102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23058">
            <a:off x="14979463" y="-297641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69818">
            <a:off x="722886" y="7490213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1969643">
            <a:off x="957094" y="8209658"/>
            <a:ext cx="1493857" cy="1493857"/>
            <a:chOff x="0" y="0"/>
            <a:chExt cx="1991809" cy="1991809"/>
          </a:xfrm>
        </p:grpSpPr>
        <p:grpSp>
          <p:nvGrpSpPr>
            <p:cNvPr id="21" name="Group 21"/>
            <p:cNvGrpSpPr/>
            <p:nvPr/>
          </p:nvGrpSpPr>
          <p:grpSpPr>
            <a:xfrm>
              <a:off x="55324" y="74401"/>
              <a:ext cx="1881162" cy="188116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  <p:sp>
          <p:nvSpPr>
            <p:cNvPr id="23" name="Freeform 23"/>
            <p:cNvSpPr/>
            <p:nvPr/>
          </p:nvSpPr>
          <p:spPr>
            <a:xfrm rot="-1431562">
              <a:off x="240879" y="240879"/>
              <a:ext cx="1510051" cy="1510051"/>
            </a:xfrm>
            <a:custGeom>
              <a:avLst/>
              <a:gdLst/>
              <a:ahLst/>
              <a:cxnLst/>
              <a:rect l="l" t="t" r="r" b="b"/>
              <a:pathLst>
                <a:path w="1510051" h="1510051">
                  <a:moveTo>
                    <a:pt x="0" y="0"/>
                  </a:moveTo>
                  <a:lnTo>
                    <a:pt x="1510051" y="0"/>
                  </a:lnTo>
                  <a:lnTo>
                    <a:pt x="1510051" y="1510051"/>
                  </a:lnTo>
                  <a:lnTo>
                    <a:pt x="0" y="15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6725209" y="8692014"/>
            <a:ext cx="1157565" cy="1157565"/>
          </a:xfrm>
          <a:custGeom>
            <a:avLst/>
            <a:gdLst/>
            <a:ahLst/>
            <a:cxnLst/>
            <a:rect l="l" t="t" r="r" b="b"/>
            <a:pathLst>
              <a:path w="1157565" h="1157565">
                <a:moveTo>
                  <a:pt x="0" y="0"/>
                </a:moveTo>
                <a:lnTo>
                  <a:pt x="1157564" y="0"/>
                </a:lnTo>
                <a:lnTo>
                  <a:pt x="1157564" y="1157565"/>
                </a:lnTo>
                <a:lnTo>
                  <a:pt x="0" y="115756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809009">
            <a:off x="13051144" y="8773883"/>
            <a:ext cx="1236662" cy="993827"/>
          </a:xfrm>
          <a:custGeom>
            <a:avLst/>
            <a:gdLst/>
            <a:ahLst/>
            <a:cxnLst/>
            <a:rect l="l" t="t" r="r" b="b"/>
            <a:pathLst>
              <a:path w="1236662" h="993827">
                <a:moveTo>
                  <a:pt x="0" y="0"/>
                </a:moveTo>
                <a:lnTo>
                  <a:pt x="1236662" y="0"/>
                </a:lnTo>
                <a:lnTo>
                  <a:pt x="1236662" y="993827"/>
                </a:lnTo>
                <a:lnTo>
                  <a:pt x="0" y="99382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718569">
            <a:off x="4372418" y="8654433"/>
            <a:ext cx="1132571" cy="1132571"/>
          </a:xfrm>
          <a:custGeom>
            <a:avLst/>
            <a:gdLst/>
            <a:ahLst/>
            <a:cxnLst/>
            <a:rect l="l" t="t" r="r" b="b"/>
            <a:pathLst>
              <a:path w="1132571" h="1132571">
                <a:moveTo>
                  <a:pt x="0" y="0"/>
                </a:moveTo>
                <a:lnTo>
                  <a:pt x="1132571" y="0"/>
                </a:lnTo>
                <a:lnTo>
                  <a:pt x="1132571" y="1132572"/>
                </a:lnTo>
                <a:lnTo>
                  <a:pt x="0" y="11325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317635" y="3527367"/>
            <a:ext cx="14561841" cy="3188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1"/>
              </a:lnSpc>
              <a:spcBef>
                <a:spcPct val="0"/>
              </a:spcBef>
            </a:pPr>
            <a:r>
              <a:rPr lang="en-US" sz="9179" b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Bắt chước tiếng kêu của con vật</a:t>
            </a:r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 rot="5854856">
            <a:off x="4823969" y="1136058"/>
            <a:ext cx="663464" cy="349522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8903195">
            <a:off x="17176929" y="4625008"/>
            <a:ext cx="663464" cy="349522"/>
            <a:chOff x="0" y="0"/>
            <a:chExt cx="1610360" cy="848360"/>
          </a:xfrm>
        </p:grpSpPr>
        <p:sp>
          <p:nvSpPr>
            <p:cNvPr id="31" name="Freeform 3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1739732">
            <a:off x="954598" y="4646022"/>
            <a:ext cx="663464" cy="349522"/>
            <a:chOff x="0" y="0"/>
            <a:chExt cx="1610360" cy="848360"/>
          </a:xfrm>
        </p:grpSpPr>
        <p:sp>
          <p:nvSpPr>
            <p:cNvPr id="33" name="Freeform 3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1300249">
            <a:off x="4412447" y="7658197"/>
            <a:ext cx="471108" cy="388860"/>
            <a:chOff x="0" y="0"/>
            <a:chExt cx="2138680" cy="1765300"/>
          </a:xfrm>
        </p:grpSpPr>
        <p:sp>
          <p:nvSpPr>
            <p:cNvPr id="35" name="Freeform 35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3399840" y="7547143"/>
            <a:ext cx="281726" cy="281726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6128436" y="4062589"/>
            <a:ext cx="248472" cy="248472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40" name="Freeform 40"/>
          <p:cNvSpPr/>
          <p:nvPr/>
        </p:nvSpPr>
        <p:spPr>
          <a:xfrm rot="1562348">
            <a:off x="-516229" y="2500436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747" y="964742"/>
            <a:ext cx="15120507" cy="8357517"/>
          </a:xfrm>
          <a:custGeom>
            <a:avLst/>
            <a:gdLst/>
            <a:ahLst/>
            <a:cxnLst/>
            <a:rect l="l" t="t" r="r" b="b"/>
            <a:pathLst>
              <a:path w="15120507" h="8357517">
                <a:moveTo>
                  <a:pt x="0" y="0"/>
                </a:moveTo>
                <a:lnTo>
                  <a:pt x="15120506" y="0"/>
                </a:lnTo>
                <a:lnTo>
                  <a:pt x="15120506" y="8357516"/>
                </a:lnTo>
                <a:lnTo>
                  <a:pt x="0" y="835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96324">
            <a:off x="554675" y="6848855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7390" y="5143500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16855">
            <a:off x="14090388" y="1686262"/>
            <a:ext cx="3201028" cy="1018509"/>
          </a:xfrm>
          <a:custGeom>
            <a:avLst/>
            <a:gdLst/>
            <a:ahLst/>
            <a:cxnLst/>
            <a:rect l="l" t="t" r="r" b="b"/>
            <a:pathLst>
              <a:path w="3201028" h="1018509">
                <a:moveTo>
                  <a:pt x="0" y="0"/>
                </a:moveTo>
                <a:lnTo>
                  <a:pt x="3201028" y="0"/>
                </a:lnTo>
                <a:lnTo>
                  <a:pt x="3201028" y="1018509"/>
                </a:lnTo>
                <a:lnTo>
                  <a:pt x="0" y="10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5888" y="3793432"/>
            <a:ext cx="2812641" cy="2700136"/>
          </a:xfrm>
          <a:custGeom>
            <a:avLst/>
            <a:gdLst/>
            <a:ahLst/>
            <a:cxnLst/>
            <a:rect l="l" t="t" r="r" b="b"/>
            <a:pathLst>
              <a:path w="2812641" h="2700136">
                <a:moveTo>
                  <a:pt x="0" y="0"/>
                </a:moveTo>
                <a:lnTo>
                  <a:pt x="2812641" y="0"/>
                </a:lnTo>
                <a:lnTo>
                  <a:pt x="2812641" y="2700136"/>
                </a:lnTo>
                <a:lnTo>
                  <a:pt x="0" y="2700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91456" y="3078497"/>
            <a:ext cx="12979917" cy="233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7"/>
              </a:lnSpc>
              <a:spcBef>
                <a:spcPct val="0"/>
              </a:spcBef>
            </a:pPr>
            <a:r>
              <a:rPr lang="en-US" sz="6526" b="1">
                <a:solidFill>
                  <a:srgbClr val="D816C5"/>
                </a:solidFill>
                <a:latin typeface="Poppins Bold"/>
                <a:ea typeface="Poppins Bold"/>
                <a:cs typeface="Poppins Bold"/>
                <a:sym typeface="Poppins Bold"/>
              </a:rPr>
              <a:t>Bài hát: Gà trống, mèo con và cún con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689548" y="0"/>
            <a:ext cx="8908904" cy="8229600"/>
          </a:xfrm>
          <a:custGeom>
            <a:avLst/>
            <a:gdLst/>
            <a:ahLst/>
            <a:cxnLst/>
            <a:rect l="l" t="t" r="r" b="b"/>
            <a:pathLst>
              <a:path w="8908904" h="8229600">
                <a:moveTo>
                  <a:pt x="8908904" y="0"/>
                </a:moveTo>
                <a:lnTo>
                  <a:pt x="0" y="0"/>
                </a:lnTo>
                <a:lnTo>
                  <a:pt x="0" y="8229600"/>
                </a:lnTo>
                <a:lnTo>
                  <a:pt x="8908904" y="8229600"/>
                </a:lnTo>
                <a:lnTo>
                  <a:pt x="89089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43860" y="7691232"/>
            <a:ext cx="784354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1"/>
              </a:lnSpc>
              <a:spcBef>
                <a:spcPct val="0"/>
              </a:spcBef>
            </a:pPr>
            <a:r>
              <a:rPr lang="en-US" sz="9179" b="1" dirty="0">
                <a:solidFill>
                  <a:srgbClr val="FF3131"/>
                </a:solidFill>
                <a:latin typeface="Saira Heavy"/>
                <a:ea typeface="Saira Heavy"/>
                <a:cs typeface="Saira Heavy"/>
                <a:sym typeface="Saira Heavy"/>
              </a:rPr>
              <a:t>Con </a:t>
            </a:r>
            <a:r>
              <a:rPr lang="en-US" sz="9179" b="1" dirty="0" err="1">
                <a:solidFill>
                  <a:srgbClr val="FF3131"/>
                </a:solidFill>
                <a:latin typeface="Saira Heavy"/>
                <a:ea typeface="Saira Heavy"/>
                <a:cs typeface="Saira Heavy"/>
                <a:sym typeface="Saira Heavy"/>
              </a:rPr>
              <a:t>gà</a:t>
            </a:r>
            <a:r>
              <a:rPr lang="en-US" sz="9179" b="1" dirty="0">
                <a:solidFill>
                  <a:srgbClr val="FF3131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9179" b="1" dirty="0" err="1">
                <a:solidFill>
                  <a:srgbClr val="FF3131"/>
                </a:solidFill>
                <a:latin typeface="Saira Heavy"/>
                <a:ea typeface="Saira Heavy"/>
                <a:cs typeface="Saira Heavy"/>
                <a:sym typeface="Saira Heavy"/>
              </a:rPr>
              <a:t>trống</a:t>
            </a:r>
            <a:endParaRPr lang="en-US" sz="9179" b="1" dirty="0">
              <a:solidFill>
                <a:srgbClr val="FF3131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3954" y="0"/>
            <a:ext cx="7674102" cy="8229600"/>
          </a:xfrm>
          <a:custGeom>
            <a:avLst/>
            <a:gdLst/>
            <a:ahLst/>
            <a:cxnLst/>
            <a:rect l="l" t="t" r="r" b="b"/>
            <a:pathLst>
              <a:path w="7674102" h="8229600">
                <a:moveTo>
                  <a:pt x="0" y="0"/>
                </a:moveTo>
                <a:lnTo>
                  <a:pt x="7674102" y="0"/>
                </a:lnTo>
                <a:lnTo>
                  <a:pt x="76741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71883" y="7413510"/>
            <a:ext cx="6026173" cy="184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1"/>
              </a:lnSpc>
              <a:spcBef>
                <a:spcPct val="0"/>
              </a:spcBef>
            </a:pPr>
            <a:r>
              <a:rPr lang="en-US" sz="10300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mèo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61578" y="0"/>
            <a:ext cx="7364843" cy="8229600"/>
          </a:xfrm>
          <a:custGeom>
            <a:avLst/>
            <a:gdLst/>
            <a:ahLst/>
            <a:cxnLst/>
            <a:rect l="l" t="t" r="r" b="b"/>
            <a:pathLst>
              <a:path w="7364843" h="8229600">
                <a:moveTo>
                  <a:pt x="0" y="0"/>
                </a:moveTo>
                <a:lnTo>
                  <a:pt x="7364844" y="0"/>
                </a:lnTo>
                <a:lnTo>
                  <a:pt x="73648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79609" y="7787921"/>
            <a:ext cx="3782018" cy="1470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6"/>
              </a:lnSpc>
              <a:spcBef>
                <a:spcPct val="0"/>
              </a:spcBef>
            </a:pPr>
            <a:r>
              <a:rPr lang="en-US" sz="8204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0114" y="478743"/>
            <a:ext cx="16097017" cy="8229600"/>
          </a:xfrm>
          <a:custGeom>
            <a:avLst/>
            <a:gdLst/>
            <a:ahLst/>
            <a:cxnLst/>
            <a:rect l="l" t="t" r="r" b="b"/>
            <a:pathLst>
              <a:path w="16097017" h="8229600">
                <a:moveTo>
                  <a:pt x="0" y="0"/>
                </a:moveTo>
                <a:lnTo>
                  <a:pt x="16097017" y="0"/>
                </a:lnTo>
                <a:lnTo>
                  <a:pt x="160970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98121" y="6812309"/>
            <a:ext cx="5621003" cy="1896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18"/>
              </a:lnSpc>
              <a:spcBef>
                <a:spcPct val="0"/>
              </a:spcBef>
            </a:pPr>
            <a:r>
              <a:rPr lang="en-US" sz="10513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chó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9774" y="0"/>
            <a:ext cx="8188452" cy="8229600"/>
          </a:xfrm>
          <a:custGeom>
            <a:avLst/>
            <a:gdLst/>
            <a:ahLst/>
            <a:cxnLst/>
            <a:rect l="l" t="t" r="r" b="b"/>
            <a:pathLst>
              <a:path w="8188452" h="8229600">
                <a:moveTo>
                  <a:pt x="0" y="0"/>
                </a:moveTo>
                <a:lnTo>
                  <a:pt x="8188452" y="0"/>
                </a:lnTo>
                <a:lnTo>
                  <a:pt x="8188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75344" y="7818708"/>
            <a:ext cx="5937313" cy="141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3"/>
              </a:lnSpc>
              <a:spcBef>
                <a:spcPct val="0"/>
              </a:spcBef>
            </a:pPr>
            <a:r>
              <a:rPr lang="en-US" sz="7923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mái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5483">
            <a:off x="10881041" y="7072987"/>
            <a:ext cx="10758326" cy="6593957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0" y="0"/>
                </a:moveTo>
                <a:lnTo>
                  <a:pt x="10758326" y="0"/>
                </a:lnTo>
                <a:lnTo>
                  <a:pt x="10758326" y="6593957"/>
                </a:lnTo>
                <a:lnTo>
                  <a:pt x="0" y="65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16709" y="6172200"/>
            <a:ext cx="7412474" cy="74124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6353" tIns="36353" rIns="36353" bIns="36353" rtlCol="0" anchor="ctr"/>
            <a:lstStyle/>
            <a:p>
              <a:pPr algn="ctr">
                <a:lnSpc>
                  <a:spcPts val="17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2181926" y="0"/>
            <a:ext cx="10758326" cy="6593957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10758326" y="0"/>
                </a:moveTo>
                <a:lnTo>
                  <a:pt x="0" y="0"/>
                </a:lnTo>
                <a:lnTo>
                  <a:pt x="0" y="6593957"/>
                </a:lnTo>
                <a:lnTo>
                  <a:pt x="10758326" y="6593957"/>
                </a:lnTo>
                <a:lnTo>
                  <a:pt x="10758326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057400"/>
            <a:ext cx="4989195" cy="8229600"/>
          </a:xfrm>
          <a:custGeom>
            <a:avLst/>
            <a:gdLst/>
            <a:ahLst/>
            <a:cxnLst/>
            <a:rect l="l" t="t" r="r" b="b"/>
            <a:pathLst>
              <a:path w="4989195" h="8229600">
                <a:moveTo>
                  <a:pt x="0" y="0"/>
                </a:moveTo>
                <a:lnTo>
                  <a:pt x="4989195" y="0"/>
                </a:lnTo>
                <a:lnTo>
                  <a:pt x="4989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35755" y="1028700"/>
            <a:ext cx="382140" cy="570507"/>
          </a:xfrm>
          <a:custGeom>
            <a:avLst/>
            <a:gdLst/>
            <a:ahLst/>
            <a:cxnLst/>
            <a:rect l="l" t="t" r="r" b="b"/>
            <a:pathLst>
              <a:path w="382140" h="570507">
                <a:moveTo>
                  <a:pt x="0" y="0"/>
                </a:moveTo>
                <a:lnTo>
                  <a:pt x="382140" y="0"/>
                </a:lnTo>
                <a:lnTo>
                  <a:pt x="382140" y="570507"/>
                </a:lnTo>
                <a:lnTo>
                  <a:pt x="0" y="57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76364" r="-368675" b="-73153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724760" y="2425963"/>
            <a:ext cx="3908391" cy="390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6353" tIns="36353" rIns="36353" bIns="36353" rtlCol="0" anchor="ctr"/>
            <a:lstStyle/>
            <a:p>
              <a:pPr algn="ctr">
                <a:lnSpc>
                  <a:spcPts val="17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6420409" y="4430062"/>
            <a:ext cx="534540" cy="798029"/>
          </a:xfrm>
          <a:custGeom>
            <a:avLst/>
            <a:gdLst/>
            <a:ahLst/>
            <a:cxnLst/>
            <a:rect l="l" t="t" r="r" b="b"/>
            <a:pathLst>
              <a:path w="534540" h="798029">
                <a:moveTo>
                  <a:pt x="534540" y="0"/>
                </a:moveTo>
                <a:lnTo>
                  <a:pt x="0" y="0"/>
                </a:lnTo>
                <a:lnTo>
                  <a:pt x="0" y="798029"/>
                </a:lnTo>
                <a:lnTo>
                  <a:pt x="534540" y="798029"/>
                </a:lnTo>
                <a:lnTo>
                  <a:pt x="5345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76364" r="-368675" b="-73153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400000">
            <a:off x="7439773" y="9258300"/>
            <a:ext cx="2273254" cy="22732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4389645" y="-786279"/>
            <a:ext cx="1500076" cy="150007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2084200">
            <a:off x="12389660" y="8378404"/>
            <a:ext cx="833152" cy="879896"/>
          </a:xfrm>
          <a:custGeom>
            <a:avLst/>
            <a:gdLst/>
            <a:ahLst/>
            <a:cxnLst/>
            <a:rect l="l" t="t" r="r" b="b"/>
            <a:pathLst>
              <a:path w="833152" h="879896">
                <a:moveTo>
                  <a:pt x="0" y="0"/>
                </a:moveTo>
                <a:lnTo>
                  <a:pt x="833152" y="0"/>
                </a:lnTo>
                <a:lnTo>
                  <a:pt x="833152" y="879896"/>
                </a:lnTo>
                <a:lnTo>
                  <a:pt x="0" y="87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68682">
            <a:off x="597525" y="4326173"/>
            <a:ext cx="862351" cy="454890"/>
          </a:xfrm>
          <a:custGeom>
            <a:avLst/>
            <a:gdLst/>
            <a:ahLst/>
            <a:cxnLst/>
            <a:rect l="l" t="t" r="r" b="b"/>
            <a:pathLst>
              <a:path w="862351" h="454890">
                <a:moveTo>
                  <a:pt x="0" y="0"/>
                </a:moveTo>
                <a:lnTo>
                  <a:pt x="862350" y="0"/>
                </a:lnTo>
                <a:lnTo>
                  <a:pt x="862350" y="454889"/>
                </a:lnTo>
                <a:lnTo>
                  <a:pt x="0" y="454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56464" y="755831"/>
            <a:ext cx="607480" cy="558122"/>
          </a:xfrm>
          <a:custGeom>
            <a:avLst/>
            <a:gdLst/>
            <a:ahLst/>
            <a:cxnLst/>
            <a:rect l="l" t="t" r="r" b="b"/>
            <a:pathLst>
              <a:path w="607480" h="558122">
                <a:moveTo>
                  <a:pt x="0" y="0"/>
                </a:moveTo>
                <a:lnTo>
                  <a:pt x="607480" y="0"/>
                </a:lnTo>
                <a:lnTo>
                  <a:pt x="607480" y="558122"/>
                </a:lnTo>
                <a:lnTo>
                  <a:pt x="0" y="558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87577" flipH="1">
            <a:off x="14209679" y="7662815"/>
            <a:ext cx="5023309" cy="1950690"/>
          </a:xfrm>
          <a:custGeom>
            <a:avLst/>
            <a:gdLst/>
            <a:ahLst/>
            <a:cxnLst/>
            <a:rect l="l" t="t" r="r" b="b"/>
            <a:pathLst>
              <a:path w="5023309" h="1950690">
                <a:moveTo>
                  <a:pt x="5023310" y="0"/>
                </a:moveTo>
                <a:lnTo>
                  <a:pt x="0" y="0"/>
                </a:lnTo>
                <a:lnTo>
                  <a:pt x="0" y="1950690"/>
                </a:lnTo>
                <a:lnTo>
                  <a:pt x="5023310" y="1950690"/>
                </a:lnTo>
                <a:lnTo>
                  <a:pt x="50233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322103" y="3315640"/>
            <a:ext cx="11632846" cy="111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3"/>
              </a:lnSpc>
              <a:spcBef>
                <a:spcPct val="0"/>
              </a:spcBef>
            </a:pPr>
            <a:r>
              <a:rPr lang="en-US" sz="6638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Cảm ơn các cô đã lắng nghe!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706878" y="407810"/>
            <a:ext cx="8874245" cy="8121567"/>
          </a:xfrm>
          <a:custGeom>
            <a:avLst/>
            <a:gdLst/>
            <a:ahLst/>
            <a:cxnLst/>
            <a:rect l="l" t="t" r="r" b="b"/>
            <a:pathLst>
              <a:path w="8874245" h="8121567">
                <a:moveTo>
                  <a:pt x="8874244" y="0"/>
                </a:moveTo>
                <a:lnTo>
                  <a:pt x="0" y="0"/>
                </a:lnTo>
                <a:lnTo>
                  <a:pt x="0" y="8121568"/>
                </a:lnTo>
                <a:lnTo>
                  <a:pt x="8874244" y="8121568"/>
                </a:lnTo>
                <a:lnTo>
                  <a:pt x="8874244" y="0"/>
                </a:lnTo>
                <a:close/>
              </a:path>
            </a:pathLst>
          </a:custGeom>
          <a:blipFill>
            <a:blip r:embed="rId2"/>
            <a:stretch>
              <a:fillRect t="-48" b="-8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35100" y="7959642"/>
            <a:ext cx="6144464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D82216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97235" y="51154"/>
            <a:ext cx="4420195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 GÌ ĐÂY?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372325" y="1028700"/>
            <a:ext cx="8332501" cy="7625772"/>
          </a:xfrm>
          <a:custGeom>
            <a:avLst/>
            <a:gdLst/>
            <a:ahLst/>
            <a:cxnLst/>
            <a:rect l="l" t="t" r="r" b="b"/>
            <a:pathLst>
              <a:path w="8332501" h="7625772">
                <a:moveTo>
                  <a:pt x="8332501" y="0"/>
                </a:moveTo>
                <a:lnTo>
                  <a:pt x="0" y="0"/>
                </a:lnTo>
                <a:lnTo>
                  <a:pt x="0" y="7625772"/>
                </a:lnTo>
                <a:lnTo>
                  <a:pt x="8332501" y="7625772"/>
                </a:lnTo>
                <a:lnTo>
                  <a:pt x="8332501" y="0"/>
                </a:lnTo>
                <a:close/>
              </a:path>
            </a:pathLst>
          </a:custGeom>
          <a:blipFill>
            <a:blip r:embed="rId2"/>
            <a:stretch>
              <a:fillRect t="-48" b="-8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4255" y="1435027"/>
            <a:ext cx="4343625" cy="1234046"/>
          </a:xfrm>
          <a:custGeom>
            <a:avLst/>
            <a:gdLst/>
            <a:ahLst/>
            <a:cxnLst/>
            <a:rect l="l" t="t" r="r" b="b"/>
            <a:pathLst>
              <a:path w="4343625" h="1234046">
                <a:moveTo>
                  <a:pt x="0" y="0"/>
                </a:moveTo>
                <a:lnTo>
                  <a:pt x="4343625" y="0"/>
                </a:lnTo>
                <a:lnTo>
                  <a:pt x="4343625" y="1234046"/>
                </a:lnTo>
                <a:lnTo>
                  <a:pt x="0" y="1234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470275" y="865291"/>
            <a:ext cx="4828739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ĐẦU GÀ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72325" y="8483022"/>
            <a:ext cx="7252544" cy="112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  <a:spcBef>
                <a:spcPct val="0"/>
              </a:spcBef>
            </a:pPr>
            <a:r>
              <a:rPr lang="en-US" sz="6308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03404" y="49671"/>
            <a:ext cx="1039038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Đây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là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vi-VN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cái</a:t>
            </a:r>
            <a:r>
              <a:rPr lang="en-US" sz="5388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gì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của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gà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60340" y="1315358"/>
            <a:ext cx="8365840" cy="7656283"/>
          </a:xfrm>
          <a:custGeom>
            <a:avLst/>
            <a:gdLst/>
            <a:ahLst/>
            <a:cxnLst/>
            <a:rect l="l" t="t" r="r" b="b"/>
            <a:pathLst>
              <a:path w="8365840" h="7656283">
                <a:moveTo>
                  <a:pt x="8365840" y="0"/>
                </a:moveTo>
                <a:lnTo>
                  <a:pt x="0" y="0"/>
                </a:lnTo>
                <a:lnTo>
                  <a:pt x="0" y="7656284"/>
                </a:lnTo>
                <a:lnTo>
                  <a:pt x="8365840" y="7656284"/>
                </a:lnTo>
                <a:lnTo>
                  <a:pt x="8365840" y="0"/>
                </a:lnTo>
                <a:close/>
              </a:path>
            </a:pathLst>
          </a:custGeom>
          <a:blipFill>
            <a:blip r:embed="rId2"/>
            <a:stretch>
              <a:fillRect t="-48" b="-887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6132003" y="285112"/>
            <a:ext cx="2249039" cy="1487177"/>
          </a:xfrm>
          <a:custGeom>
            <a:avLst/>
            <a:gdLst/>
            <a:ahLst/>
            <a:cxnLst/>
            <a:rect l="l" t="t" r="r" b="b"/>
            <a:pathLst>
              <a:path w="2249039" h="1487177">
                <a:moveTo>
                  <a:pt x="0" y="1487176"/>
                </a:moveTo>
                <a:lnTo>
                  <a:pt x="2249038" y="1487176"/>
                </a:lnTo>
                <a:lnTo>
                  <a:pt x="2249038" y="0"/>
                </a:lnTo>
                <a:lnTo>
                  <a:pt x="0" y="0"/>
                </a:lnTo>
                <a:lnTo>
                  <a:pt x="0" y="14871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356909" y="2756606"/>
            <a:ext cx="3903431" cy="1029530"/>
          </a:xfrm>
          <a:custGeom>
            <a:avLst/>
            <a:gdLst/>
            <a:ahLst/>
            <a:cxnLst/>
            <a:rect l="l" t="t" r="r" b="b"/>
            <a:pathLst>
              <a:path w="3903431" h="1029530">
                <a:moveTo>
                  <a:pt x="0" y="1029530"/>
                </a:moveTo>
                <a:lnTo>
                  <a:pt x="3903431" y="1029530"/>
                </a:lnTo>
                <a:lnTo>
                  <a:pt x="3903431" y="0"/>
                </a:lnTo>
                <a:lnTo>
                  <a:pt x="0" y="0"/>
                </a:lnTo>
                <a:lnTo>
                  <a:pt x="0" y="10295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68005" y="51154"/>
            <a:ext cx="4123897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MÀO GÀ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186871"/>
            <a:ext cx="3684426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MỎ GÀ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12404" y="8402911"/>
            <a:ext cx="6914351" cy="147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9"/>
              </a:lnSpc>
              <a:spcBef>
                <a:spcPct val="0"/>
              </a:spcBef>
            </a:pPr>
            <a:r>
              <a:rPr lang="en-US" sz="8156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7728" y="581236"/>
            <a:ext cx="9010933" cy="8246662"/>
          </a:xfrm>
          <a:custGeom>
            <a:avLst/>
            <a:gdLst/>
            <a:ahLst/>
            <a:cxnLst/>
            <a:rect l="l" t="t" r="r" b="b"/>
            <a:pathLst>
              <a:path w="9010933" h="8246662">
                <a:moveTo>
                  <a:pt x="9010933" y="0"/>
                </a:moveTo>
                <a:lnTo>
                  <a:pt x="0" y="0"/>
                </a:lnTo>
                <a:lnTo>
                  <a:pt x="0" y="8246662"/>
                </a:lnTo>
                <a:lnTo>
                  <a:pt x="9010933" y="8246662"/>
                </a:lnTo>
                <a:lnTo>
                  <a:pt x="9010933" y="0"/>
                </a:lnTo>
                <a:close/>
              </a:path>
            </a:pathLst>
          </a:custGeom>
          <a:blipFill>
            <a:blip r:embed="rId2"/>
            <a:stretch>
              <a:fillRect t="-48" b="-8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9249" y="3542095"/>
            <a:ext cx="4091697" cy="1162472"/>
          </a:xfrm>
          <a:custGeom>
            <a:avLst/>
            <a:gdLst/>
            <a:ahLst/>
            <a:cxnLst/>
            <a:rect l="l" t="t" r="r" b="b"/>
            <a:pathLst>
              <a:path w="4091697" h="1162472">
                <a:moveTo>
                  <a:pt x="0" y="0"/>
                </a:moveTo>
                <a:lnTo>
                  <a:pt x="4091696" y="0"/>
                </a:lnTo>
                <a:lnTo>
                  <a:pt x="4091696" y="1162472"/>
                </a:lnTo>
                <a:lnTo>
                  <a:pt x="0" y="1162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70201" y="2903121"/>
            <a:ext cx="3860622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MÌNH GÀ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17728" y="8609489"/>
            <a:ext cx="7252544" cy="112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  <a:spcBef>
                <a:spcPct val="0"/>
              </a:spcBef>
            </a:pPr>
            <a:r>
              <a:rPr lang="en-US" sz="6308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81922" y="-161925"/>
            <a:ext cx="1039038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Đây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là</a:t>
            </a:r>
            <a:r>
              <a:rPr lang="vi-VN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vi-VN" sz="5388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cái </a:t>
            </a:r>
            <a:r>
              <a:rPr lang="en-US" sz="5388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gì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của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gà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961080" y="1315358"/>
            <a:ext cx="8365840" cy="7656283"/>
          </a:xfrm>
          <a:custGeom>
            <a:avLst/>
            <a:gdLst/>
            <a:ahLst/>
            <a:cxnLst/>
            <a:rect l="l" t="t" r="r" b="b"/>
            <a:pathLst>
              <a:path w="8365840" h="7656283">
                <a:moveTo>
                  <a:pt x="8365840" y="0"/>
                </a:moveTo>
                <a:lnTo>
                  <a:pt x="0" y="0"/>
                </a:lnTo>
                <a:lnTo>
                  <a:pt x="0" y="7656284"/>
                </a:lnTo>
                <a:lnTo>
                  <a:pt x="8365840" y="7656284"/>
                </a:lnTo>
                <a:lnTo>
                  <a:pt x="8365840" y="0"/>
                </a:lnTo>
                <a:close/>
              </a:path>
            </a:pathLst>
          </a:custGeom>
          <a:blipFill>
            <a:blip r:embed="rId2"/>
            <a:stretch>
              <a:fillRect t="-48" b="-887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7632891" y="1315358"/>
            <a:ext cx="4264102" cy="2819637"/>
          </a:xfrm>
          <a:custGeom>
            <a:avLst/>
            <a:gdLst/>
            <a:ahLst/>
            <a:cxnLst/>
            <a:rect l="l" t="t" r="r" b="b"/>
            <a:pathLst>
              <a:path w="4264102" h="2819637">
                <a:moveTo>
                  <a:pt x="0" y="2819637"/>
                </a:moveTo>
                <a:lnTo>
                  <a:pt x="4264101" y="2819637"/>
                </a:lnTo>
                <a:lnTo>
                  <a:pt x="4264101" y="0"/>
                </a:lnTo>
                <a:lnTo>
                  <a:pt x="0" y="0"/>
                </a:lnTo>
                <a:lnTo>
                  <a:pt x="0" y="28196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30187" y="7405198"/>
            <a:ext cx="3301964" cy="938105"/>
          </a:xfrm>
          <a:custGeom>
            <a:avLst/>
            <a:gdLst/>
            <a:ahLst/>
            <a:cxnLst/>
            <a:rect l="l" t="t" r="r" b="b"/>
            <a:pathLst>
              <a:path w="3301964" h="938105">
                <a:moveTo>
                  <a:pt x="0" y="0"/>
                </a:moveTo>
                <a:lnTo>
                  <a:pt x="3301964" y="0"/>
                </a:lnTo>
                <a:lnTo>
                  <a:pt x="3301964" y="938105"/>
                </a:lnTo>
                <a:lnTo>
                  <a:pt x="0" y="93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96992" y="337813"/>
            <a:ext cx="4123897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CÁNH GÀ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87974" y="6835462"/>
            <a:ext cx="3684426" cy="9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CHÂN GÀ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16449" y="8402911"/>
            <a:ext cx="6914351" cy="147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9"/>
              </a:lnSpc>
              <a:spcBef>
                <a:spcPct val="0"/>
              </a:spcBef>
            </a:pPr>
            <a:r>
              <a:rPr lang="en-US" sz="8156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892836" y="815621"/>
            <a:ext cx="9010933" cy="8246662"/>
          </a:xfrm>
          <a:custGeom>
            <a:avLst/>
            <a:gdLst/>
            <a:ahLst/>
            <a:cxnLst/>
            <a:rect l="l" t="t" r="r" b="b"/>
            <a:pathLst>
              <a:path w="9010933" h="8246662">
                <a:moveTo>
                  <a:pt x="9010933" y="0"/>
                </a:moveTo>
                <a:lnTo>
                  <a:pt x="0" y="0"/>
                </a:lnTo>
                <a:lnTo>
                  <a:pt x="0" y="8246662"/>
                </a:lnTo>
                <a:lnTo>
                  <a:pt x="9010933" y="8246662"/>
                </a:lnTo>
                <a:lnTo>
                  <a:pt x="9010933" y="0"/>
                </a:lnTo>
                <a:close/>
              </a:path>
            </a:pathLst>
          </a:custGeom>
          <a:blipFill>
            <a:blip r:embed="rId2"/>
            <a:stretch>
              <a:fillRect t="-48" b="-88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903769" y="1966805"/>
            <a:ext cx="3865616" cy="1098241"/>
          </a:xfrm>
          <a:custGeom>
            <a:avLst/>
            <a:gdLst/>
            <a:ahLst/>
            <a:cxnLst/>
            <a:rect l="l" t="t" r="r" b="b"/>
            <a:pathLst>
              <a:path w="3865616" h="1098241">
                <a:moveTo>
                  <a:pt x="3865616" y="0"/>
                </a:moveTo>
                <a:lnTo>
                  <a:pt x="0" y="0"/>
                </a:lnTo>
                <a:lnTo>
                  <a:pt x="0" y="1098241"/>
                </a:lnTo>
                <a:lnTo>
                  <a:pt x="3865616" y="1098241"/>
                </a:lnTo>
                <a:lnTo>
                  <a:pt x="386561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197454" y="1093554"/>
            <a:ext cx="4090546" cy="873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6"/>
              </a:lnSpc>
              <a:spcBef>
                <a:spcPct val="0"/>
              </a:spcBef>
            </a:pPr>
            <a:r>
              <a:rPr lang="en-US" sz="4825" b="1">
                <a:solidFill>
                  <a:srgbClr val="196DDD"/>
                </a:solidFill>
                <a:latin typeface="Poppins Bold"/>
                <a:ea typeface="Poppins Bold"/>
                <a:cs typeface="Poppins Bold"/>
                <a:sym typeface="Poppins Bold"/>
              </a:rPr>
              <a:t>ĐUÔI GÀ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17728" y="8609489"/>
            <a:ext cx="7252544" cy="112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1"/>
              </a:lnSpc>
              <a:spcBef>
                <a:spcPct val="0"/>
              </a:spcBef>
            </a:pPr>
            <a:r>
              <a:rPr lang="en-US" sz="6308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Con gà trống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81922" y="-161925"/>
            <a:ext cx="10390387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4"/>
              </a:lnSpc>
              <a:spcBef>
                <a:spcPct val="0"/>
              </a:spcBef>
            </a:pP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Đây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là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vi-VN" sz="5388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cái</a:t>
            </a:r>
            <a:r>
              <a:rPr lang="en-US" sz="5388" b="1" dirty="0" smtClean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gì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của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5388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gà</a:t>
            </a:r>
            <a:r>
              <a:rPr lang="en-US" sz="538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6128" y="1198516"/>
            <a:ext cx="5898889" cy="6670726"/>
          </a:xfrm>
          <a:custGeom>
            <a:avLst/>
            <a:gdLst/>
            <a:ahLst/>
            <a:cxnLst/>
            <a:rect l="l" t="t" r="r" b="b"/>
            <a:pathLst>
              <a:path w="5898889" h="6670726">
                <a:moveTo>
                  <a:pt x="0" y="0"/>
                </a:moveTo>
                <a:lnTo>
                  <a:pt x="5898889" y="0"/>
                </a:lnTo>
                <a:lnTo>
                  <a:pt x="5898889" y="6670726"/>
                </a:lnTo>
                <a:lnTo>
                  <a:pt x="0" y="6670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" r="-9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30064" y="7678742"/>
            <a:ext cx="9427754" cy="124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DF2F08"/>
                </a:solidFill>
                <a:latin typeface="Poppins Bold"/>
                <a:ea typeface="Poppins Bold"/>
                <a:cs typeface="Poppins Bold"/>
                <a:sym typeface="Poppins Bold"/>
              </a:rPr>
              <a:t>Con vịt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79925" y="119365"/>
            <a:ext cx="5412686" cy="107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6"/>
              </a:lnSpc>
              <a:spcBef>
                <a:spcPct val="0"/>
              </a:spcBef>
            </a:pPr>
            <a:r>
              <a:rPr lang="en-US" sz="5997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Đây là con gì?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208</Words>
  <Application>Microsoft Office PowerPoint</Application>
  <PresentationFormat>Custom</PresentationFormat>
  <Paragraphs>54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Saira Heavy</vt:lpstr>
      <vt:lpstr>Quicksand</vt:lpstr>
      <vt:lpstr>Poppins Bold</vt:lpstr>
      <vt:lpstr>Arial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Nội dung đoạn văn bản của bạn</dc:title>
  <cp:lastModifiedBy>admin</cp:lastModifiedBy>
  <cp:revision>2</cp:revision>
  <dcterms:created xsi:type="dcterms:W3CDTF">2006-08-16T00:00:00Z</dcterms:created>
  <dcterms:modified xsi:type="dcterms:W3CDTF">2025-03-30T09:26:37Z</dcterms:modified>
  <dc:identifier>DAGaIXPZFwM</dc:identifier>
</cp:coreProperties>
</file>