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8288000" cy="10287000"/>
  <p:notesSz cx="6858000" cy="9144000"/>
  <p:embeddedFontLst>
    <p:embeddedFont>
      <p:font typeface="Noto Serif Display" panose="020B0604020202020204"/>
      <p:regular r:id="rId9"/>
    </p:embeddedFont>
    <p:embeddedFont>
      <p:font typeface="Sigmar One" panose="020B0604020202020204" charset="0"/>
      <p:regular r:id="rId10"/>
    </p:embeddedFont>
    <p:embeddedFont>
      <p:font typeface="Noto Serif Display Bold" panose="020B0604020202020204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gif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12" Type="http://schemas.openxmlformats.org/officeDocument/2006/relationships/image" Target="../media/image1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9.sv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gif"/><Relationship Id="rId5" Type="http://schemas.openxmlformats.org/officeDocument/2006/relationships/image" Target="../media/image18.svg"/><Relationship Id="rId10" Type="http://schemas.openxmlformats.org/officeDocument/2006/relationships/image" Target="../media/image22.gif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12" Type="http://schemas.openxmlformats.org/officeDocument/2006/relationships/image" Target="../media/image2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0.gif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2.gif"/><Relationship Id="rId5" Type="http://schemas.openxmlformats.org/officeDocument/2006/relationships/image" Target="../media/image15.png"/><Relationship Id="rId10" Type="http://schemas.openxmlformats.org/officeDocument/2006/relationships/image" Target="../media/image9.svg"/><Relationship Id="rId4" Type="http://schemas.openxmlformats.org/officeDocument/2006/relationships/image" Target="../media/image18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9193">
            <a:off x="1315242" y="5002406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5081" y="-304323"/>
            <a:ext cx="2842681" cy="2771614"/>
          </a:xfrm>
          <a:custGeom>
            <a:avLst/>
            <a:gdLst/>
            <a:ahLst/>
            <a:cxnLst/>
            <a:rect l="l" t="t" r="r" b="b"/>
            <a:pathLst>
              <a:path w="2842681" h="2771614">
                <a:moveTo>
                  <a:pt x="0" y="0"/>
                </a:moveTo>
                <a:lnTo>
                  <a:pt x="2842681" y="0"/>
                </a:lnTo>
                <a:lnTo>
                  <a:pt x="2842681" y="2771613"/>
                </a:lnTo>
                <a:lnTo>
                  <a:pt x="0" y="277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7894">
            <a:off x="16040273" y="596293"/>
            <a:ext cx="2438055" cy="2422817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9193">
            <a:off x="16730185" y="46243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0" y="0"/>
                </a:lnTo>
                <a:lnTo>
                  <a:pt x="1058230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2477">
            <a:off x="1998905" y="8074223"/>
            <a:ext cx="2551618" cy="2388953"/>
          </a:xfrm>
          <a:custGeom>
            <a:avLst/>
            <a:gdLst/>
            <a:ahLst/>
            <a:cxnLst/>
            <a:rect l="l" t="t" r="r" b="b"/>
            <a:pathLst>
              <a:path w="2551618" h="2388953">
                <a:moveTo>
                  <a:pt x="0" y="0"/>
                </a:moveTo>
                <a:lnTo>
                  <a:pt x="2551618" y="0"/>
                </a:lnTo>
                <a:lnTo>
                  <a:pt x="2551618" y="2388953"/>
                </a:lnTo>
                <a:lnTo>
                  <a:pt x="0" y="2388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9193">
            <a:off x="7996519" y="-278498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10277" y="7168336"/>
            <a:ext cx="2185112" cy="3461564"/>
          </a:xfrm>
          <a:custGeom>
            <a:avLst/>
            <a:gdLst/>
            <a:ahLst/>
            <a:cxnLst/>
            <a:rect l="l" t="t" r="r" b="b"/>
            <a:pathLst>
              <a:path w="2185112" h="3461564">
                <a:moveTo>
                  <a:pt x="0" y="0"/>
                </a:moveTo>
                <a:lnTo>
                  <a:pt x="2185112" y="0"/>
                </a:lnTo>
                <a:lnTo>
                  <a:pt x="2185112" y="3461564"/>
                </a:lnTo>
                <a:lnTo>
                  <a:pt x="0" y="3461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9193">
            <a:off x="11752370" y="87391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47600" y="522888"/>
            <a:ext cx="13874970" cy="100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 b="1">
                <a:solidFill>
                  <a:srgbClr val="14130E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TRƯỜNG  MẦM NON THỊ TRẤN QUẾ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584905"/>
            <a:ext cx="9525" cy="100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423859" y="2175092"/>
            <a:ext cx="15322451" cy="1149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0"/>
              </a:lnSpc>
              <a:spcBef>
                <a:spcPct val="0"/>
              </a:spcBef>
            </a:pPr>
            <a:r>
              <a:rPr lang="en-US" sz="6850" b="1">
                <a:solidFill>
                  <a:srgbClr val="93C808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LĨNH VỰC PHÁT TRIỂN NGÔN NGỮ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47600" y="3933946"/>
            <a:ext cx="13589834" cy="113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2"/>
              </a:lnSpc>
              <a:spcBef>
                <a:spcPct val="0"/>
              </a:spcBef>
            </a:pPr>
            <a:r>
              <a:rPr lang="en-US" sz="6694" b="1">
                <a:solidFill>
                  <a:srgbClr val="FF004C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ĐỀ TÀI: TRUYỆN “ QUẢ TRỨNG”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55329" y="5639717"/>
            <a:ext cx="13177342" cy="100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 b="1">
                <a:solidFill>
                  <a:srgbClr val="FFAF02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ĐỐI TƯỢNG: TRẺ 24-36 THÁNG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50990" y="7398751"/>
            <a:ext cx="11891154" cy="91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2"/>
              </a:lnSpc>
              <a:spcBef>
                <a:spcPct val="0"/>
              </a:spcBef>
            </a:pPr>
            <a:r>
              <a:rPr lang="en-US" sz="5316" b="1">
                <a:solidFill>
                  <a:srgbClr val="964822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GIÁO VIÊN: HOÀNG THỊ TUYẾN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74223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5" b="-390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4475" y="6463538"/>
            <a:ext cx="2179914" cy="2794762"/>
          </a:xfrm>
          <a:custGeom>
            <a:avLst/>
            <a:gdLst/>
            <a:ahLst/>
            <a:cxnLst/>
            <a:rect l="l" t="t" r="r" b="b"/>
            <a:pathLst>
              <a:path w="2179914" h="2794762">
                <a:moveTo>
                  <a:pt x="0" y="0"/>
                </a:moveTo>
                <a:lnTo>
                  <a:pt x="2179915" y="0"/>
                </a:lnTo>
                <a:lnTo>
                  <a:pt x="2179915" y="2794762"/>
                </a:lnTo>
                <a:lnTo>
                  <a:pt x="0" y="279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22" y="5129156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4365836" y="0"/>
                </a:moveTo>
                <a:lnTo>
                  <a:pt x="0" y="0"/>
                </a:lnTo>
                <a:lnTo>
                  <a:pt x="0" y="4114800"/>
                </a:lnTo>
                <a:lnTo>
                  <a:pt x="4365836" y="4114800"/>
                </a:lnTo>
                <a:lnTo>
                  <a:pt x="43658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89452" y="6148388"/>
            <a:ext cx="3501415" cy="3396373"/>
          </a:xfrm>
          <a:custGeom>
            <a:avLst/>
            <a:gdLst/>
            <a:ahLst/>
            <a:cxnLst/>
            <a:rect l="l" t="t" r="r" b="b"/>
            <a:pathLst>
              <a:path w="3501415" h="3396373">
                <a:moveTo>
                  <a:pt x="0" y="0"/>
                </a:moveTo>
                <a:lnTo>
                  <a:pt x="3501415" y="0"/>
                </a:lnTo>
                <a:lnTo>
                  <a:pt x="3501415" y="3396373"/>
                </a:lnTo>
                <a:lnTo>
                  <a:pt x="0" y="3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8548" y="0"/>
            <a:ext cx="3870997" cy="377422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632449" y="0"/>
            <a:ext cx="12768190" cy="4611222"/>
          </a:xfrm>
          <a:custGeom>
            <a:avLst/>
            <a:gdLst/>
            <a:ahLst/>
            <a:cxnLst/>
            <a:rect l="l" t="t" r="r" b="b"/>
            <a:pathLst>
              <a:path w="12768190" h="4611222">
                <a:moveTo>
                  <a:pt x="0" y="0"/>
                </a:moveTo>
                <a:lnTo>
                  <a:pt x="12768190" y="0"/>
                </a:lnTo>
                <a:lnTo>
                  <a:pt x="12768190" y="4611222"/>
                </a:lnTo>
                <a:lnTo>
                  <a:pt x="0" y="461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9522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823547" y="385500"/>
            <a:ext cx="3154185" cy="1920110"/>
          </a:xfrm>
          <a:custGeom>
            <a:avLst/>
            <a:gdLst/>
            <a:ahLst/>
            <a:cxnLst/>
            <a:rect l="l" t="t" r="r" b="b"/>
            <a:pathLst>
              <a:path w="3154185" h="1920110">
                <a:moveTo>
                  <a:pt x="3154185" y="0"/>
                </a:moveTo>
                <a:lnTo>
                  <a:pt x="0" y="0"/>
                </a:lnTo>
                <a:lnTo>
                  <a:pt x="0" y="1920111"/>
                </a:lnTo>
                <a:lnTo>
                  <a:pt x="3154185" y="1920111"/>
                </a:lnTo>
                <a:lnTo>
                  <a:pt x="31541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32408" y="5143500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86400" y="3433348"/>
            <a:ext cx="10058400" cy="3513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64"/>
              </a:lnSpc>
              <a:spcBef>
                <a:spcPct val="0"/>
              </a:spcBef>
            </a:pPr>
            <a:r>
              <a:rPr lang="en-US" sz="9760" dirty="0" err="1">
                <a:solidFill>
                  <a:srgbClr val="FF3131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Truyện</a:t>
            </a:r>
            <a:r>
              <a:rPr lang="en-US" sz="9760" dirty="0">
                <a:solidFill>
                  <a:srgbClr val="FF3131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“</a:t>
            </a:r>
            <a:r>
              <a:rPr lang="en-US" sz="9760" dirty="0" err="1">
                <a:solidFill>
                  <a:srgbClr val="FF3131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Quả</a:t>
            </a:r>
            <a:r>
              <a:rPr lang="en-US" sz="9760" dirty="0">
                <a:solidFill>
                  <a:srgbClr val="FF3131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9760" dirty="0" err="1">
                <a:solidFill>
                  <a:srgbClr val="FF3131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trứng</a:t>
            </a:r>
            <a:r>
              <a:rPr lang="en-US" sz="9760" dirty="0">
                <a:solidFill>
                  <a:srgbClr val="FF3131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80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5" b="-390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14728" y="6084180"/>
            <a:ext cx="2179914" cy="2794762"/>
          </a:xfrm>
          <a:custGeom>
            <a:avLst/>
            <a:gdLst/>
            <a:ahLst/>
            <a:cxnLst/>
            <a:rect l="l" t="t" r="r" b="b"/>
            <a:pathLst>
              <a:path w="2179914" h="2794762">
                <a:moveTo>
                  <a:pt x="0" y="0"/>
                </a:moveTo>
                <a:lnTo>
                  <a:pt x="2179915" y="0"/>
                </a:lnTo>
                <a:lnTo>
                  <a:pt x="2179915" y="2794762"/>
                </a:lnTo>
                <a:lnTo>
                  <a:pt x="0" y="279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32750" y="7960662"/>
            <a:ext cx="5201285" cy="1569842"/>
          </a:xfrm>
          <a:custGeom>
            <a:avLst/>
            <a:gdLst/>
            <a:ahLst/>
            <a:cxnLst/>
            <a:rect l="l" t="t" r="r" b="b"/>
            <a:pathLst>
              <a:path w="5201285" h="1569842">
                <a:moveTo>
                  <a:pt x="0" y="0"/>
                </a:moveTo>
                <a:lnTo>
                  <a:pt x="5201284" y="0"/>
                </a:lnTo>
                <a:lnTo>
                  <a:pt x="5201284" y="1569843"/>
                </a:lnTo>
                <a:lnTo>
                  <a:pt x="0" y="1569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85192" y="7005843"/>
            <a:ext cx="4747557" cy="2593353"/>
          </a:xfrm>
          <a:custGeom>
            <a:avLst/>
            <a:gdLst/>
            <a:ahLst/>
            <a:cxnLst/>
            <a:rect l="l" t="t" r="r" b="b"/>
            <a:pathLst>
              <a:path w="4747557" h="2593353">
                <a:moveTo>
                  <a:pt x="0" y="0"/>
                </a:moveTo>
                <a:lnTo>
                  <a:pt x="4747558" y="0"/>
                </a:lnTo>
                <a:lnTo>
                  <a:pt x="4747558" y="2593353"/>
                </a:lnTo>
                <a:lnTo>
                  <a:pt x="0" y="259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550252"/>
            <a:ext cx="5122359" cy="2048944"/>
          </a:xfrm>
          <a:custGeom>
            <a:avLst/>
            <a:gdLst/>
            <a:ahLst/>
            <a:cxnLst/>
            <a:rect l="l" t="t" r="r" b="b"/>
            <a:pathLst>
              <a:path w="5122359" h="2048944">
                <a:moveTo>
                  <a:pt x="0" y="0"/>
                </a:moveTo>
                <a:lnTo>
                  <a:pt x="5122359" y="0"/>
                </a:lnTo>
                <a:lnTo>
                  <a:pt x="5122359" y="2048944"/>
                </a:lnTo>
                <a:lnTo>
                  <a:pt x="0" y="2048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42830" y="6997386"/>
            <a:ext cx="2445701" cy="2601810"/>
          </a:xfrm>
          <a:custGeom>
            <a:avLst/>
            <a:gdLst/>
            <a:ahLst/>
            <a:cxnLst/>
            <a:rect l="l" t="t" r="r" b="b"/>
            <a:pathLst>
              <a:path w="2445701" h="2601810">
                <a:moveTo>
                  <a:pt x="0" y="0"/>
                </a:moveTo>
                <a:lnTo>
                  <a:pt x="2445701" y="0"/>
                </a:lnTo>
                <a:lnTo>
                  <a:pt x="2445701" y="2601810"/>
                </a:lnTo>
                <a:lnTo>
                  <a:pt x="0" y="2601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65680" y="5856798"/>
            <a:ext cx="1387239" cy="1352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458971" y="2075979"/>
            <a:ext cx="1902900" cy="2038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6684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5" b="-390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6771" y="6463538"/>
            <a:ext cx="2179914" cy="2794762"/>
          </a:xfrm>
          <a:custGeom>
            <a:avLst/>
            <a:gdLst/>
            <a:ahLst/>
            <a:cxnLst/>
            <a:rect l="l" t="t" r="r" b="b"/>
            <a:pathLst>
              <a:path w="2179914" h="2794762">
                <a:moveTo>
                  <a:pt x="0" y="0"/>
                </a:moveTo>
                <a:lnTo>
                  <a:pt x="2179914" y="0"/>
                </a:lnTo>
                <a:lnTo>
                  <a:pt x="2179914" y="2794762"/>
                </a:lnTo>
                <a:lnTo>
                  <a:pt x="0" y="279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58213" y="7997876"/>
            <a:ext cx="5201285" cy="1569842"/>
          </a:xfrm>
          <a:custGeom>
            <a:avLst/>
            <a:gdLst/>
            <a:ahLst/>
            <a:cxnLst/>
            <a:rect l="l" t="t" r="r" b="b"/>
            <a:pathLst>
              <a:path w="5201285" h="1569842">
                <a:moveTo>
                  <a:pt x="0" y="0"/>
                </a:moveTo>
                <a:lnTo>
                  <a:pt x="5201285" y="0"/>
                </a:lnTo>
                <a:lnTo>
                  <a:pt x="5201285" y="1569842"/>
                </a:lnTo>
                <a:lnTo>
                  <a:pt x="0" y="1569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463538"/>
            <a:ext cx="5617713" cy="3068676"/>
          </a:xfrm>
          <a:custGeom>
            <a:avLst/>
            <a:gdLst/>
            <a:ahLst/>
            <a:cxnLst/>
            <a:rect l="l" t="t" r="r" b="b"/>
            <a:pathLst>
              <a:path w="5617713" h="3068676">
                <a:moveTo>
                  <a:pt x="0" y="0"/>
                </a:moveTo>
                <a:lnTo>
                  <a:pt x="5617713" y="0"/>
                </a:lnTo>
                <a:lnTo>
                  <a:pt x="5617713" y="3068676"/>
                </a:lnTo>
                <a:lnTo>
                  <a:pt x="0" y="3068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3812" y="0"/>
            <a:ext cx="2757466" cy="263338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7856728" y="-169940"/>
            <a:ext cx="5268745" cy="2397279"/>
          </a:xfrm>
          <a:custGeom>
            <a:avLst/>
            <a:gdLst/>
            <a:ahLst/>
            <a:cxnLst/>
            <a:rect l="l" t="t" r="r" b="b"/>
            <a:pathLst>
              <a:path w="5268745" h="2397279">
                <a:moveTo>
                  <a:pt x="0" y="0"/>
                </a:moveTo>
                <a:lnTo>
                  <a:pt x="5268745" y="0"/>
                </a:lnTo>
                <a:lnTo>
                  <a:pt x="5268745" y="2397280"/>
                </a:lnTo>
                <a:lnTo>
                  <a:pt x="0" y="2397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08645" y="145460"/>
            <a:ext cx="2500422" cy="24879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477447" y="1028700"/>
            <a:ext cx="3666553" cy="287824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2203620" y="4914900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4365835" y="0"/>
                </a:moveTo>
                <a:lnTo>
                  <a:pt x="0" y="0"/>
                </a:lnTo>
                <a:lnTo>
                  <a:pt x="0" y="4114800"/>
                </a:lnTo>
                <a:lnTo>
                  <a:pt x="4365835" y="4114800"/>
                </a:lnTo>
                <a:lnTo>
                  <a:pt x="436583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849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5" b="-390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4086" y="6463538"/>
            <a:ext cx="2179914" cy="2794762"/>
          </a:xfrm>
          <a:custGeom>
            <a:avLst/>
            <a:gdLst/>
            <a:ahLst/>
            <a:cxnLst/>
            <a:rect l="l" t="t" r="r" b="b"/>
            <a:pathLst>
              <a:path w="2179914" h="2794762">
                <a:moveTo>
                  <a:pt x="0" y="0"/>
                </a:moveTo>
                <a:lnTo>
                  <a:pt x="2179914" y="0"/>
                </a:lnTo>
                <a:lnTo>
                  <a:pt x="2179914" y="2794762"/>
                </a:lnTo>
                <a:lnTo>
                  <a:pt x="0" y="279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22189" y="7932237"/>
            <a:ext cx="5201285" cy="1569842"/>
          </a:xfrm>
          <a:custGeom>
            <a:avLst/>
            <a:gdLst/>
            <a:ahLst/>
            <a:cxnLst/>
            <a:rect l="l" t="t" r="r" b="b"/>
            <a:pathLst>
              <a:path w="5201285" h="1569842">
                <a:moveTo>
                  <a:pt x="0" y="0"/>
                </a:moveTo>
                <a:lnTo>
                  <a:pt x="5201285" y="0"/>
                </a:lnTo>
                <a:lnTo>
                  <a:pt x="5201285" y="1569842"/>
                </a:lnTo>
                <a:lnTo>
                  <a:pt x="0" y="1569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0344" y="6908726"/>
            <a:ext cx="4747557" cy="2593353"/>
          </a:xfrm>
          <a:custGeom>
            <a:avLst/>
            <a:gdLst/>
            <a:ahLst/>
            <a:cxnLst/>
            <a:rect l="l" t="t" r="r" b="b"/>
            <a:pathLst>
              <a:path w="4747557" h="2593353">
                <a:moveTo>
                  <a:pt x="0" y="0"/>
                </a:moveTo>
                <a:lnTo>
                  <a:pt x="4747557" y="0"/>
                </a:lnTo>
                <a:lnTo>
                  <a:pt x="4747557" y="2593353"/>
                </a:lnTo>
                <a:lnTo>
                  <a:pt x="0" y="259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3812" y="0"/>
            <a:ext cx="2757466" cy="263338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7856728" y="-169940"/>
            <a:ext cx="5268745" cy="2397279"/>
          </a:xfrm>
          <a:custGeom>
            <a:avLst/>
            <a:gdLst/>
            <a:ahLst/>
            <a:cxnLst/>
            <a:rect l="l" t="t" r="r" b="b"/>
            <a:pathLst>
              <a:path w="5268745" h="2397279">
                <a:moveTo>
                  <a:pt x="0" y="0"/>
                </a:moveTo>
                <a:lnTo>
                  <a:pt x="5268745" y="0"/>
                </a:lnTo>
                <a:lnTo>
                  <a:pt x="5268745" y="2397280"/>
                </a:lnTo>
                <a:lnTo>
                  <a:pt x="0" y="2397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188675" y="5143500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4365836" y="0"/>
                </a:moveTo>
                <a:lnTo>
                  <a:pt x="0" y="0"/>
                </a:lnTo>
                <a:lnTo>
                  <a:pt x="0" y="4114800"/>
                </a:lnTo>
                <a:lnTo>
                  <a:pt x="4365836" y="4114800"/>
                </a:lnTo>
                <a:lnTo>
                  <a:pt x="43658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0086" y="190005"/>
            <a:ext cx="2455654" cy="244337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9144000" y="5861927"/>
            <a:ext cx="3501415" cy="3396373"/>
          </a:xfrm>
          <a:custGeom>
            <a:avLst/>
            <a:gdLst/>
            <a:ahLst/>
            <a:cxnLst/>
            <a:rect l="l" t="t" r="r" b="b"/>
            <a:pathLst>
              <a:path w="3501415" h="3396373">
                <a:moveTo>
                  <a:pt x="0" y="0"/>
                </a:moveTo>
                <a:lnTo>
                  <a:pt x="3501415" y="0"/>
                </a:lnTo>
                <a:lnTo>
                  <a:pt x="3501415" y="3396373"/>
                </a:lnTo>
                <a:lnTo>
                  <a:pt x="0" y="3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944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5" b="-390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7271" y="7961623"/>
            <a:ext cx="5201285" cy="1569842"/>
          </a:xfrm>
          <a:custGeom>
            <a:avLst/>
            <a:gdLst/>
            <a:ahLst/>
            <a:cxnLst/>
            <a:rect l="l" t="t" r="r" b="b"/>
            <a:pathLst>
              <a:path w="5201285" h="1569842">
                <a:moveTo>
                  <a:pt x="0" y="0"/>
                </a:moveTo>
                <a:lnTo>
                  <a:pt x="5201285" y="0"/>
                </a:lnTo>
                <a:lnTo>
                  <a:pt x="5201285" y="1569843"/>
                </a:lnTo>
                <a:lnTo>
                  <a:pt x="0" y="1569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38695" y="6938113"/>
            <a:ext cx="4747557" cy="2593353"/>
          </a:xfrm>
          <a:custGeom>
            <a:avLst/>
            <a:gdLst/>
            <a:ahLst/>
            <a:cxnLst/>
            <a:rect l="l" t="t" r="r" b="b"/>
            <a:pathLst>
              <a:path w="4747557" h="2593353">
                <a:moveTo>
                  <a:pt x="0" y="0"/>
                </a:moveTo>
                <a:lnTo>
                  <a:pt x="4747557" y="0"/>
                </a:lnTo>
                <a:lnTo>
                  <a:pt x="4747557" y="2593353"/>
                </a:lnTo>
                <a:lnTo>
                  <a:pt x="0" y="259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3812" y="0"/>
            <a:ext cx="2757466" cy="263338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7856728" y="-169940"/>
            <a:ext cx="5268745" cy="2397279"/>
          </a:xfrm>
          <a:custGeom>
            <a:avLst/>
            <a:gdLst/>
            <a:ahLst/>
            <a:cxnLst/>
            <a:rect l="l" t="t" r="r" b="b"/>
            <a:pathLst>
              <a:path w="5268745" h="2397279">
                <a:moveTo>
                  <a:pt x="0" y="0"/>
                </a:moveTo>
                <a:lnTo>
                  <a:pt x="5268745" y="0"/>
                </a:lnTo>
                <a:lnTo>
                  <a:pt x="5268745" y="2397280"/>
                </a:lnTo>
                <a:lnTo>
                  <a:pt x="0" y="2397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757335" y="5015156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4365836" y="0"/>
                </a:moveTo>
                <a:lnTo>
                  <a:pt x="0" y="0"/>
                </a:lnTo>
                <a:lnTo>
                  <a:pt x="0" y="4114800"/>
                </a:lnTo>
                <a:lnTo>
                  <a:pt x="4365836" y="4114800"/>
                </a:lnTo>
                <a:lnTo>
                  <a:pt x="436583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0086" y="190005"/>
            <a:ext cx="2455654" cy="244337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9724395" y="5861927"/>
            <a:ext cx="3501415" cy="3396373"/>
          </a:xfrm>
          <a:custGeom>
            <a:avLst/>
            <a:gdLst/>
            <a:ahLst/>
            <a:cxnLst/>
            <a:rect l="l" t="t" r="r" b="b"/>
            <a:pathLst>
              <a:path w="3501415" h="3396373">
                <a:moveTo>
                  <a:pt x="0" y="0"/>
                </a:moveTo>
                <a:lnTo>
                  <a:pt x="3501415" y="0"/>
                </a:lnTo>
                <a:lnTo>
                  <a:pt x="3501415" y="3396373"/>
                </a:lnTo>
                <a:lnTo>
                  <a:pt x="0" y="3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35394" y="5743560"/>
            <a:ext cx="2489001" cy="3386396"/>
          </a:xfrm>
          <a:custGeom>
            <a:avLst/>
            <a:gdLst/>
            <a:ahLst/>
            <a:cxnLst/>
            <a:rect l="l" t="t" r="r" b="b"/>
            <a:pathLst>
              <a:path w="2489001" h="3386396">
                <a:moveTo>
                  <a:pt x="0" y="0"/>
                </a:moveTo>
                <a:lnTo>
                  <a:pt x="2489001" y="0"/>
                </a:lnTo>
                <a:lnTo>
                  <a:pt x="2489001" y="3386396"/>
                </a:lnTo>
                <a:lnTo>
                  <a:pt x="0" y="3386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8675" y="776975"/>
            <a:ext cx="17010650" cy="8733051"/>
            <a:chOff x="0" y="0"/>
            <a:chExt cx="4480171" cy="230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0171" cy="2300063"/>
            </a:xfrm>
            <a:custGeom>
              <a:avLst/>
              <a:gdLst/>
              <a:ahLst/>
              <a:cxnLst/>
              <a:rect l="l" t="t" r="r" b="b"/>
              <a:pathLst>
                <a:path w="4480171" h="2300063">
                  <a:moveTo>
                    <a:pt x="23211" y="0"/>
                  </a:moveTo>
                  <a:lnTo>
                    <a:pt x="4456960" y="0"/>
                  </a:lnTo>
                  <a:cubicBezTo>
                    <a:pt x="4463116" y="0"/>
                    <a:pt x="4469020" y="2445"/>
                    <a:pt x="4473373" y="6798"/>
                  </a:cubicBezTo>
                  <a:cubicBezTo>
                    <a:pt x="4477726" y="11151"/>
                    <a:pt x="4480171" y="17055"/>
                    <a:pt x="4480171" y="23211"/>
                  </a:cubicBezTo>
                  <a:lnTo>
                    <a:pt x="4480171" y="2276852"/>
                  </a:lnTo>
                  <a:cubicBezTo>
                    <a:pt x="4480171" y="2289671"/>
                    <a:pt x="4469779" y="2300063"/>
                    <a:pt x="4456960" y="2300063"/>
                  </a:cubicBezTo>
                  <a:lnTo>
                    <a:pt x="23211" y="2300063"/>
                  </a:lnTo>
                  <a:cubicBezTo>
                    <a:pt x="17055" y="2300063"/>
                    <a:pt x="11151" y="2297617"/>
                    <a:pt x="6798" y="2293264"/>
                  </a:cubicBezTo>
                  <a:cubicBezTo>
                    <a:pt x="2445" y="2288911"/>
                    <a:pt x="0" y="2283008"/>
                    <a:pt x="0" y="2276852"/>
                  </a:cubicBezTo>
                  <a:lnTo>
                    <a:pt x="0" y="23211"/>
                  </a:lnTo>
                  <a:cubicBezTo>
                    <a:pt x="0" y="17055"/>
                    <a:pt x="2445" y="11151"/>
                    <a:pt x="6798" y="6798"/>
                  </a:cubicBezTo>
                  <a:cubicBezTo>
                    <a:pt x="11151" y="2445"/>
                    <a:pt x="17055" y="0"/>
                    <a:pt x="23211" y="0"/>
                  </a:cubicBezTo>
                  <a:close/>
                </a:path>
              </a:pathLst>
            </a:custGeom>
            <a:solidFill>
              <a:srgbClr val="C1FAFD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80171" cy="2338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725746" y="5449172"/>
            <a:ext cx="3562254" cy="5089969"/>
          </a:xfrm>
          <a:custGeom>
            <a:avLst/>
            <a:gdLst/>
            <a:ahLst/>
            <a:cxnLst/>
            <a:rect l="l" t="t" r="r" b="b"/>
            <a:pathLst>
              <a:path w="3562254" h="5089969">
                <a:moveTo>
                  <a:pt x="0" y="0"/>
                </a:moveTo>
                <a:lnTo>
                  <a:pt x="3562254" y="0"/>
                </a:lnTo>
                <a:lnTo>
                  <a:pt x="3562254" y="5089969"/>
                </a:lnTo>
                <a:lnTo>
                  <a:pt x="0" y="5089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86574" y="7706573"/>
            <a:ext cx="2171977" cy="3103455"/>
          </a:xfrm>
          <a:custGeom>
            <a:avLst/>
            <a:gdLst/>
            <a:ahLst/>
            <a:cxnLst/>
            <a:rect l="l" t="t" r="r" b="b"/>
            <a:pathLst>
              <a:path w="2171977" h="3103455">
                <a:moveTo>
                  <a:pt x="0" y="0"/>
                </a:moveTo>
                <a:lnTo>
                  <a:pt x="2171977" y="0"/>
                </a:lnTo>
                <a:lnTo>
                  <a:pt x="2171977" y="3103454"/>
                </a:lnTo>
                <a:lnTo>
                  <a:pt x="0" y="3103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3175954" cy="3079968"/>
          </a:xfrm>
          <a:custGeom>
            <a:avLst/>
            <a:gdLst/>
            <a:ahLst/>
            <a:cxnLst/>
            <a:rect l="l" t="t" r="r" b="b"/>
            <a:pathLst>
              <a:path w="3175954" h="3079968">
                <a:moveTo>
                  <a:pt x="0" y="0"/>
                </a:moveTo>
                <a:lnTo>
                  <a:pt x="3175954" y="0"/>
                </a:lnTo>
                <a:lnTo>
                  <a:pt x="3175954" y="3079968"/>
                </a:lnTo>
                <a:lnTo>
                  <a:pt x="0" y="3079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748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75954" y="720329"/>
            <a:ext cx="1690398" cy="1639309"/>
          </a:xfrm>
          <a:custGeom>
            <a:avLst/>
            <a:gdLst/>
            <a:ahLst/>
            <a:cxnLst/>
            <a:rect l="l" t="t" r="r" b="b"/>
            <a:pathLst>
              <a:path w="1690398" h="1639309">
                <a:moveTo>
                  <a:pt x="0" y="0"/>
                </a:moveTo>
                <a:lnTo>
                  <a:pt x="1690397" y="0"/>
                </a:lnTo>
                <a:lnTo>
                  <a:pt x="1690397" y="1639309"/>
                </a:lnTo>
                <a:lnTo>
                  <a:pt x="0" y="163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748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66351" y="472649"/>
            <a:ext cx="1100598" cy="1067335"/>
          </a:xfrm>
          <a:custGeom>
            <a:avLst/>
            <a:gdLst/>
            <a:ahLst/>
            <a:cxnLst/>
            <a:rect l="l" t="t" r="r" b="b"/>
            <a:pathLst>
              <a:path w="1100598" h="1067335">
                <a:moveTo>
                  <a:pt x="0" y="0"/>
                </a:moveTo>
                <a:lnTo>
                  <a:pt x="1100598" y="0"/>
                </a:lnTo>
                <a:lnTo>
                  <a:pt x="1100598" y="1067335"/>
                </a:lnTo>
                <a:lnTo>
                  <a:pt x="0" y="106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7488"/>
            </a:stretch>
          </a:blipFill>
        </p:spPr>
      </p:sp>
      <p:sp>
        <p:nvSpPr>
          <p:cNvPr id="11" name="Freeform 11"/>
          <p:cNvSpPr/>
          <p:nvPr/>
        </p:nvSpPr>
        <p:spPr>
          <a:xfrm rot="-603121">
            <a:off x="12170921" y="1111261"/>
            <a:ext cx="3589470" cy="1494117"/>
          </a:xfrm>
          <a:custGeom>
            <a:avLst/>
            <a:gdLst/>
            <a:ahLst/>
            <a:cxnLst/>
            <a:rect l="l" t="t" r="r" b="b"/>
            <a:pathLst>
              <a:path w="3589470" h="1494117">
                <a:moveTo>
                  <a:pt x="0" y="0"/>
                </a:moveTo>
                <a:lnTo>
                  <a:pt x="3589471" y="0"/>
                </a:lnTo>
                <a:lnTo>
                  <a:pt x="3589471" y="1494117"/>
                </a:lnTo>
                <a:lnTo>
                  <a:pt x="0" y="1494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6707" y="7552052"/>
            <a:ext cx="3729943" cy="884210"/>
          </a:xfrm>
          <a:custGeom>
            <a:avLst/>
            <a:gdLst/>
            <a:ahLst/>
            <a:cxnLst/>
            <a:rect l="l" t="t" r="r" b="b"/>
            <a:pathLst>
              <a:path w="3729943" h="884210">
                <a:moveTo>
                  <a:pt x="0" y="0"/>
                </a:moveTo>
                <a:lnTo>
                  <a:pt x="3729943" y="0"/>
                </a:lnTo>
                <a:lnTo>
                  <a:pt x="3729943" y="884210"/>
                </a:lnTo>
                <a:lnTo>
                  <a:pt x="0" y="884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811041"/>
            <a:ext cx="15106594" cy="303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8"/>
              </a:lnSpc>
            </a:pPr>
            <a:r>
              <a:rPr lang="en-US" sz="10168">
                <a:solidFill>
                  <a:srgbClr val="FF3131"/>
                </a:solidFill>
                <a:latin typeface="Sigmar One"/>
                <a:ea typeface="Sigmar One"/>
                <a:cs typeface="Sigmar One"/>
                <a:sym typeface="Sigmar One"/>
              </a:rPr>
              <a:t>CẢM ƠN CÁC CÔ ĐÃ LẮNG NGHE!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</Words>
  <Application>Microsoft Office PowerPoint</Application>
  <PresentationFormat>Custom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Noto Serif Display</vt:lpstr>
      <vt:lpstr>Arial</vt:lpstr>
      <vt:lpstr>Sigmar One</vt:lpstr>
      <vt:lpstr>Noto Serif Display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Truyện: “ Quả trứng”</dc:title>
  <cp:lastModifiedBy>admin</cp:lastModifiedBy>
  <cp:revision>2</cp:revision>
  <dcterms:created xsi:type="dcterms:W3CDTF">2006-08-16T00:00:00Z</dcterms:created>
  <dcterms:modified xsi:type="dcterms:W3CDTF">2025-03-30T09:38:34Z</dcterms:modified>
  <dc:identifier>DAGTINwSw2o</dc:identifier>
</cp:coreProperties>
</file>