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5" r:id="rId2"/>
    <p:sldId id="309" r:id="rId3"/>
    <p:sldId id="312" r:id="rId4"/>
    <p:sldId id="313" r:id="rId5"/>
    <p:sldId id="259" r:id="rId6"/>
    <p:sldId id="300" r:id="rId7"/>
    <p:sldId id="305" r:id="rId8"/>
    <p:sldId id="314" r:id="rId9"/>
    <p:sldId id="318" r:id="rId10"/>
    <p:sldId id="306" r:id="rId11"/>
    <p:sldId id="307" r:id="rId12"/>
    <p:sldId id="308" r:id="rId13"/>
    <p:sldId id="31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42" d="100"/>
          <a:sy n="42" d="100"/>
        </p:scale>
        <p:origin x="111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thu huong" userId="e430f578e4be077e" providerId="LiveId" clId="{DFAC9FAE-B749-45E5-A8F5-C132E912842A}"/>
    <pc:docChg chg="undo custSel addSld delSld modSld">
      <pc:chgData name="le thu huong" userId="e430f578e4be077e" providerId="LiveId" clId="{DFAC9FAE-B749-45E5-A8F5-C132E912842A}" dt="2025-02-11T01:31:56.814" v="171" actId="20577"/>
      <pc:docMkLst>
        <pc:docMk/>
      </pc:docMkLst>
      <pc:sldChg chg="modSp mod">
        <pc:chgData name="le thu huong" userId="e430f578e4be077e" providerId="LiveId" clId="{DFAC9FAE-B749-45E5-A8F5-C132E912842A}" dt="2025-02-11T01:31:56.814" v="171" actId="20577"/>
        <pc:sldMkLst>
          <pc:docMk/>
          <pc:sldMk cId="219890972" sldId="285"/>
        </pc:sldMkLst>
        <pc:spChg chg="mod">
          <ac:chgData name="le thu huong" userId="e430f578e4be077e" providerId="LiveId" clId="{DFAC9FAE-B749-45E5-A8F5-C132E912842A}" dt="2025-02-11T01:31:56.814" v="171" actId="20577"/>
          <ac:spMkLst>
            <pc:docMk/>
            <pc:sldMk cId="219890972" sldId="285"/>
            <ac:spMk id="4" creationId="{00000000-0000-0000-0000-000000000000}"/>
          </ac:spMkLst>
        </pc:spChg>
      </pc:sldChg>
      <pc:sldChg chg="addSp delSp modSp add del mod delAnim modAnim">
        <pc:chgData name="le thu huong" userId="e430f578e4be077e" providerId="LiveId" clId="{DFAC9FAE-B749-45E5-A8F5-C132E912842A}" dt="2025-02-07T06:47:16.663" v="15" actId="2696"/>
        <pc:sldMkLst>
          <pc:docMk/>
          <pc:sldMk cId="1320667740" sldId="316"/>
        </pc:sldMkLst>
        <pc:picChg chg="add del mod">
          <ac:chgData name="le thu huong" userId="e430f578e4be077e" providerId="LiveId" clId="{DFAC9FAE-B749-45E5-A8F5-C132E912842A}" dt="2025-02-07T06:42:28.052" v="3" actId="21"/>
          <ac:picMkLst>
            <pc:docMk/>
            <pc:sldMk cId="1320667740" sldId="316"/>
            <ac:picMk id="2" creationId="{549ACD57-AB7F-F395-E9C4-0AED827EC7AD}"/>
          </ac:picMkLst>
        </pc:picChg>
      </pc:sldChg>
      <pc:sldChg chg="del">
        <pc:chgData name="le thu huong" userId="e430f578e4be077e" providerId="LiveId" clId="{DFAC9FAE-B749-45E5-A8F5-C132E912842A}" dt="2025-02-07T06:45:17.706" v="10" actId="2696"/>
        <pc:sldMkLst>
          <pc:docMk/>
          <pc:sldMk cId="1066933109" sldId="317"/>
        </pc:sldMkLst>
      </pc:sldChg>
      <pc:sldChg chg="addSp modSp new mod modAnim">
        <pc:chgData name="le thu huong" userId="e430f578e4be077e" providerId="LiveId" clId="{DFAC9FAE-B749-45E5-A8F5-C132E912842A}" dt="2025-02-07T06:43:10.566" v="9" actId="14100"/>
        <pc:sldMkLst>
          <pc:docMk/>
          <pc:sldMk cId="2012103574" sldId="318"/>
        </pc:sldMkLst>
        <pc:picChg chg="add mod">
          <ac:chgData name="le thu huong" userId="e430f578e4be077e" providerId="LiveId" clId="{DFAC9FAE-B749-45E5-A8F5-C132E912842A}" dt="2025-02-07T06:43:10.566" v="9" actId="14100"/>
          <ac:picMkLst>
            <pc:docMk/>
            <pc:sldMk cId="2012103574" sldId="318"/>
            <ac:picMk id="3" creationId="{B6CB9584-0433-522E-5B8D-4130040ADC3F}"/>
          </ac:picMkLst>
        </pc:picChg>
      </pc:sldChg>
      <pc:sldChg chg="new del">
        <pc:chgData name="le thu huong" userId="e430f578e4be077e" providerId="LiveId" clId="{DFAC9FAE-B749-45E5-A8F5-C132E912842A}" dt="2025-02-07T06:46:52.759" v="13" actId="680"/>
        <pc:sldMkLst>
          <pc:docMk/>
          <pc:sldMk cId="1234463034" sldId="319"/>
        </pc:sldMkLst>
      </pc:sldChg>
      <pc:sldChg chg="new del">
        <pc:chgData name="le thu huong" userId="e430f578e4be077e" providerId="LiveId" clId="{DFAC9FAE-B749-45E5-A8F5-C132E912842A}" dt="2025-02-07T06:47:38.591" v="17" actId="2696"/>
        <pc:sldMkLst>
          <pc:docMk/>
          <pc:sldMk cId="1855552860" sldId="319"/>
        </pc:sldMkLst>
      </pc:sldChg>
    </pc:docChg>
  </pc:docChgLst>
  <pc:docChgLst>
    <pc:chgData name="le thu huong" userId="e430f578e4be077e" providerId="LiveId" clId="{BCED7B02-CCCA-4B39-A44A-AA9E5B3E2027}"/>
    <pc:docChg chg="undo custSel addSld delSld modSld sldOrd">
      <pc:chgData name="le thu huong" userId="e430f578e4be077e" providerId="LiveId" clId="{BCED7B02-CCCA-4B39-A44A-AA9E5B3E2027}" dt="2024-11-04T22:40:00.300" v="1449"/>
      <pc:docMkLst>
        <pc:docMk/>
      </pc:docMkLst>
      <pc:sldChg chg="modSp mod">
        <pc:chgData name="le thu huong" userId="e430f578e4be077e" providerId="LiveId" clId="{BCED7B02-CCCA-4B39-A44A-AA9E5B3E2027}" dt="2024-11-04T21:56:46.615" v="210" actId="20577"/>
        <pc:sldMkLst>
          <pc:docMk/>
          <pc:sldMk cId="717265494" sldId="259"/>
        </pc:sldMkLst>
        <pc:spChg chg="mod">
          <ac:chgData name="le thu huong" userId="e430f578e4be077e" providerId="LiveId" clId="{BCED7B02-CCCA-4B39-A44A-AA9E5B3E2027}" dt="2024-11-04T21:56:46.615" v="210" actId="20577"/>
          <ac:spMkLst>
            <pc:docMk/>
            <pc:sldMk cId="717265494" sldId="259"/>
            <ac:spMk id="5" creationId="{00000000-0000-0000-0000-000000000000}"/>
          </ac:spMkLst>
        </pc:spChg>
      </pc:sldChg>
      <pc:sldChg chg="modSp mod">
        <pc:chgData name="le thu huong" userId="e430f578e4be077e" providerId="LiveId" clId="{BCED7B02-CCCA-4B39-A44A-AA9E5B3E2027}" dt="2024-11-04T21:54:29.679" v="175" actId="20577"/>
        <pc:sldMkLst>
          <pc:docMk/>
          <pc:sldMk cId="219890972" sldId="285"/>
        </pc:sldMkLst>
        <pc:spChg chg="mod">
          <ac:chgData name="le thu huong" userId="e430f578e4be077e" providerId="LiveId" clId="{BCED7B02-CCCA-4B39-A44A-AA9E5B3E2027}" dt="2024-11-04T21:54:29.679" v="175" actId="20577"/>
          <ac:spMkLst>
            <pc:docMk/>
            <pc:sldMk cId="219890972" sldId="285"/>
            <ac:spMk id="4" creationId="{00000000-0000-0000-0000-000000000000}"/>
          </ac:spMkLst>
        </pc:spChg>
      </pc:sldChg>
      <pc:sldChg chg="modSp mod">
        <pc:chgData name="le thu huong" userId="e430f578e4be077e" providerId="LiveId" clId="{BCED7B02-CCCA-4B39-A44A-AA9E5B3E2027}" dt="2024-11-04T21:57:18.720" v="266" actId="20577"/>
        <pc:sldMkLst>
          <pc:docMk/>
          <pc:sldMk cId="1418172338" sldId="300"/>
        </pc:sldMkLst>
        <pc:spChg chg="mod">
          <ac:chgData name="le thu huong" userId="e430f578e4be077e" providerId="LiveId" clId="{BCED7B02-CCCA-4B39-A44A-AA9E5B3E2027}" dt="2024-11-04T21:57:18.720" v="266" actId="20577"/>
          <ac:spMkLst>
            <pc:docMk/>
            <pc:sldMk cId="1418172338" sldId="300"/>
            <ac:spMk id="4" creationId="{0B8BFE3C-B326-0489-9820-9BD010803F62}"/>
          </ac:spMkLst>
        </pc:spChg>
      </pc:sldChg>
      <pc:sldChg chg="addSp delSp modSp mod">
        <pc:chgData name="le thu huong" userId="e430f578e4be077e" providerId="LiveId" clId="{BCED7B02-CCCA-4B39-A44A-AA9E5B3E2027}" dt="2024-11-04T21:59:29.037" v="315" actId="20577"/>
        <pc:sldMkLst>
          <pc:docMk/>
          <pc:sldMk cId="606843356" sldId="305"/>
        </pc:sldMkLst>
        <pc:spChg chg="del mod">
          <ac:chgData name="le thu huong" userId="e430f578e4be077e" providerId="LiveId" clId="{BCED7B02-CCCA-4B39-A44A-AA9E5B3E2027}" dt="2024-11-04T21:57:35.661" v="269"/>
          <ac:spMkLst>
            <pc:docMk/>
            <pc:sldMk cId="606843356" sldId="305"/>
            <ac:spMk id="4" creationId="{3E13DBB4-0A74-B9A4-99DC-C5AA41793CC9}"/>
          </ac:spMkLst>
        </pc:spChg>
        <pc:spChg chg="add del">
          <ac:chgData name="le thu huong" userId="e430f578e4be077e" providerId="LiveId" clId="{BCED7B02-CCCA-4B39-A44A-AA9E5B3E2027}" dt="2024-11-04T21:57:50.642" v="271" actId="22"/>
          <ac:spMkLst>
            <pc:docMk/>
            <pc:sldMk cId="606843356" sldId="305"/>
            <ac:spMk id="5" creationId="{96B9EE4F-87E3-5D13-BA3B-BC7BFB639C81}"/>
          </ac:spMkLst>
        </pc:spChg>
        <pc:spChg chg="add mod">
          <ac:chgData name="le thu huong" userId="e430f578e4be077e" providerId="LiveId" clId="{BCED7B02-CCCA-4B39-A44A-AA9E5B3E2027}" dt="2024-11-04T21:59:29.037" v="315" actId="20577"/>
          <ac:spMkLst>
            <pc:docMk/>
            <pc:sldMk cId="606843356" sldId="305"/>
            <ac:spMk id="6" creationId="{FB3B0293-D30D-EDA5-DF8B-D910CB154D3D}"/>
          </ac:spMkLst>
        </pc:spChg>
      </pc:sldChg>
      <pc:sldChg chg="addSp delSp modSp mod delAnim modAnim">
        <pc:chgData name="le thu huong" userId="e430f578e4be077e" providerId="LiveId" clId="{BCED7B02-CCCA-4B39-A44A-AA9E5B3E2027}" dt="2024-11-04T22:09:10.622" v="813"/>
        <pc:sldMkLst>
          <pc:docMk/>
          <pc:sldMk cId="1114495003" sldId="306"/>
        </pc:sldMkLst>
        <pc:spChg chg="mod">
          <ac:chgData name="le thu huong" userId="e430f578e4be077e" providerId="LiveId" clId="{BCED7B02-CCCA-4B39-A44A-AA9E5B3E2027}" dt="2024-11-04T22:06:30.880" v="730" actId="1076"/>
          <ac:spMkLst>
            <pc:docMk/>
            <pc:sldMk cId="1114495003" sldId="306"/>
            <ac:spMk id="3" creationId="{36BA7F98-DDBF-C52D-F18F-24DE8485E69C}"/>
          </ac:spMkLst>
        </pc:spChg>
        <pc:spChg chg="add mod">
          <ac:chgData name="le thu huong" userId="e430f578e4be077e" providerId="LiveId" clId="{BCED7B02-CCCA-4B39-A44A-AA9E5B3E2027}" dt="2024-11-04T22:06:37.341" v="732" actId="20577"/>
          <ac:spMkLst>
            <pc:docMk/>
            <pc:sldMk cId="1114495003" sldId="306"/>
            <ac:spMk id="5" creationId="{15552D24-C0AF-D45F-05BB-E59C11DA8808}"/>
          </ac:spMkLst>
        </pc:spChg>
        <pc:spChg chg="mod">
          <ac:chgData name="le thu huong" userId="e430f578e4be077e" providerId="LiveId" clId="{BCED7B02-CCCA-4B39-A44A-AA9E5B3E2027}" dt="2024-11-04T22:01:48.642" v="453" actId="14100"/>
          <ac:spMkLst>
            <pc:docMk/>
            <pc:sldMk cId="1114495003" sldId="306"/>
            <ac:spMk id="6" creationId="{43F99456-359A-1DF4-B71E-B027D6E31EB3}"/>
          </ac:spMkLst>
        </pc:spChg>
        <pc:spChg chg="add mod">
          <ac:chgData name="le thu huong" userId="e430f578e4be077e" providerId="LiveId" clId="{BCED7B02-CCCA-4B39-A44A-AA9E5B3E2027}" dt="2024-11-04T22:07:40.394" v="807" actId="14100"/>
          <ac:spMkLst>
            <pc:docMk/>
            <pc:sldMk cId="1114495003" sldId="306"/>
            <ac:spMk id="7" creationId="{08499DA4-1EF5-8EAA-E48D-D3DF6C073467}"/>
          </ac:spMkLst>
        </pc:spChg>
        <pc:spChg chg="mod">
          <ac:chgData name="le thu huong" userId="e430f578e4be077e" providerId="LiveId" clId="{BCED7B02-CCCA-4B39-A44A-AA9E5B3E2027}" dt="2024-11-04T22:05:06.294" v="653" actId="1076"/>
          <ac:spMkLst>
            <pc:docMk/>
            <pc:sldMk cId="1114495003" sldId="306"/>
            <ac:spMk id="8" creationId="{C27DBE77-7B05-CB4A-1AF3-5CC4B1B7F6E7}"/>
          </ac:spMkLst>
        </pc:spChg>
        <pc:picChg chg="mod">
          <ac:chgData name="le thu huong" userId="e430f578e4be077e" providerId="LiveId" clId="{BCED7B02-CCCA-4B39-A44A-AA9E5B3E2027}" dt="2024-11-04T22:05:26.754" v="659" actId="1076"/>
          <ac:picMkLst>
            <pc:docMk/>
            <pc:sldMk cId="1114495003" sldId="306"/>
            <ac:picMk id="2" creationId="{79888ECF-E782-15FD-C6AE-B89CC6605BED}"/>
          </ac:picMkLst>
        </pc:picChg>
        <pc:picChg chg="del">
          <ac:chgData name="le thu huong" userId="e430f578e4be077e" providerId="LiveId" clId="{BCED7B02-CCCA-4B39-A44A-AA9E5B3E2027}" dt="2024-11-04T22:07:30.491" v="805" actId="21"/>
          <ac:picMkLst>
            <pc:docMk/>
            <pc:sldMk cId="1114495003" sldId="306"/>
            <ac:picMk id="4" creationId="{90215DCD-C28F-2B44-7E2D-ECC320D2AC29}"/>
          </ac:picMkLst>
        </pc:picChg>
      </pc:sldChg>
      <pc:sldChg chg="modSp mod">
        <pc:chgData name="le thu huong" userId="e430f578e4be077e" providerId="LiveId" clId="{BCED7B02-CCCA-4B39-A44A-AA9E5B3E2027}" dt="2024-11-04T22:11:54.303" v="936" actId="20577"/>
        <pc:sldMkLst>
          <pc:docMk/>
          <pc:sldMk cId="3457369424" sldId="307"/>
        </pc:sldMkLst>
        <pc:spChg chg="mod">
          <ac:chgData name="le thu huong" userId="e430f578e4be077e" providerId="LiveId" clId="{BCED7B02-CCCA-4B39-A44A-AA9E5B3E2027}" dt="2024-11-04T22:11:54.303" v="936" actId="20577"/>
          <ac:spMkLst>
            <pc:docMk/>
            <pc:sldMk cId="3457369424" sldId="307"/>
            <ac:spMk id="4" creationId="{409F977A-EDB0-823F-B8ED-CE09EAFA7352}"/>
          </ac:spMkLst>
        </pc:spChg>
      </pc:sldChg>
      <pc:sldChg chg="addSp delSp modSp mod">
        <pc:chgData name="le thu huong" userId="e430f578e4be077e" providerId="LiveId" clId="{BCED7B02-CCCA-4B39-A44A-AA9E5B3E2027}" dt="2024-11-04T22:12:50.033" v="1030" actId="20577"/>
        <pc:sldMkLst>
          <pc:docMk/>
          <pc:sldMk cId="3275863005" sldId="308"/>
        </pc:sldMkLst>
        <pc:spChg chg="add mod">
          <ac:chgData name="le thu huong" userId="e430f578e4be077e" providerId="LiveId" clId="{BCED7B02-CCCA-4B39-A44A-AA9E5B3E2027}" dt="2024-11-04T22:12:50.033" v="1030" actId="20577"/>
          <ac:spMkLst>
            <pc:docMk/>
            <pc:sldMk cId="3275863005" sldId="308"/>
            <ac:spMk id="2" creationId="{44E26A9F-91A5-1EED-0930-7EC4459E308E}"/>
          </ac:spMkLst>
        </pc:spChg>
        <pc:spChg chg="del mod">
          <ac:chgData name="le thu huong" userId="e430f578e4be077e" providerId="LiveId" clId="{BCED7B02-CCCA-4B39-A44A-AA9E5B3E2027}" dt="2024-11-04T22:11:06.343" v="891" actId="478"/>
          <ac:spMkLst>
            <pc:docMk/>
            <pc:sldMk cId="3275863005" sldId="308"/>
            <ac:spMk id="6" creationId="{EE17D706-252A-FFCE-742A-841AEAE2AC31}"/>
          </ac:spMkLst>
        </pc:spChg>
      </pc:sldChg>
      <pc:sldChg chg="del">
        <pc:chgData name="le thu huong" userId="e430f578e4be077e" providerId="LiveId" clId="{BCED7B02-CCCA-4B39-A44A-AA9E5B3E2027}" dt="2024-11-04T22:00:53.583" v="382" actId="2696"/>
        <pc:sldMkLst>
          <pc:docMk/>
          <pc:sldMk cId="220371456" sldId="310"/>
        </pc:sldMkLst>
      </pc:sldChg>
      <pc:sldChg chg="del">
        <pc:chgData name="le thu huong" userId="e430f578e4be077e" providerId="LiveId" clId="{BCED7B02-CCCA-4B39-A44A-AA9E5B3E2027}" dt="2024-11-04T22:00:55.406" v="383" actId="2696"/>
        <pc:sldMkLst>
          <pc:docMk/>
          <pc:sldMk cId="515071069" sldId="311"/>
        </pc:sldMkLst>
      </pc:sldChg>
      <pc:sldChg chg="modTransition">
        <pc:chgData name="le thu huong" userId="e430f578e4be077e" providerId="LiveId" clId="{BCED7B02-CCCA-4B39-A44A-AA9E5B3E2027}" dt="2024-11-04T22:39:29.153" v="1448"/>
        <pc:sldMkLst>
          <pc:docMk/>
          <pc:sldMk cId="1004919776" sldId="312"/>
        </pc:sldMkLst>
      </pc:sldChg>
      <pc:sldChg chg="modSp add mod">
        <pc:chgData name="le thu huong" userId="e430f578e4be077e" providerId="LiveId" clId="{BCED7B02-CCCA-4B39-A44A-AA9E5B3E2027}" dt="2024-11-04T22:00:07.113" v="381" actId="20577"/>
        <pc:sldMkLst>
          <pc:docMk/>
          <pc:sldMk cId="1588678041" sldId="314"/>
        </pc:sldMkLst>
        <pc:spChg chg="mod">
          <ac:chgData name="le thu huong" userId="e430f578e4be077e" providerId="LiveId" clId="{BCED7B02-CCCA-4B39-A44A-AA9E5B3E2027}" dt="2024-11-04T22:00:07.113" v="381" actId="20577"/>
          <ac:spMkLst>
            <pc:docMk/>
            <pc:sldMk cId="1588678041" sldId="314"/>
            <ac:spMk id="6" creationId="{4C39A983-3C75-DC9B-DBA2-6D96FDBC1336}"/>
          </ac:spMkLst>
        </pc:spChg>
      </pc:sldChg>
      <pc:sldChg chg="delSp modSp add mod ord delAnim modAnim">
        <pc:chgData name="le thu huong" userId="e430f578e4be077e" providerId="LiveId" clId="{BCED7B02-CCCA-4B39-A44A-AA9E5B3E2027}" dt="2024-11-04T22:14:28.541" v="1153" actId="20577"/>
        <pc:sldMkLst>
          <pc:docMk/>
          <pc:sldMk cId="2876416247" sldId="315"/>
        </pc:sldMkLst>
        <pc:spChg chg="del">
          <ac:chgData name="le thu huong" userId="e430f578e4be077e" providerId="LiveId" clId="{BCED7B02-CCCA-4B39-A44A-AA9E5B3E2027}" dt="2024-11-04T22:13:43.270" v="1038" actId="21"/>
          <ac:spMkLst>
            <pc:docMk/>
            <pc:sldMk cId="2876416247" sldId="315"/>
            <ac:spMk id="3" creationId="{E31D765E-082D-7A19-E641-60E5DF067AFF}"/>
          </ac:spMkLst>
        </pc:spChg>
        <pc:spChg chg="del">
          <ac:chgData name="le thu huong" userId="e430f578e4be077e" providerId="LiveId" clId="{BCED7B02-CCCA-4B39-A44A-AA9E5B3E2027}" dt="2024-11-04T22:13:38.671" v="1037" actId="21"/>
          <ac:spMkLst>
            <pc:docMk/>
            <pc:sldMk cId="2876416247" sldId="315"/>
            <ac:spMk id="5" creationId="{BCA5876D-AA73-4355-599E-1A0AA14385D5}"/>
          </ac:spMkLst>
        </pc:spChg>
        <pc:spChg chg="mod">
          <ac:chgData name="le thu huong" userId="e430f578e4be077e" providerId="LiveId" clId="{BCED7B02-CCCA-4B39-A44A-AA9E5B3E2027}" dt="2024-11-04T22:14:28.541" v="1153" actId="20577"/>
          <ac:spMkLst>
            <pc:docMk/>
            <pc:sldMk cId="2876416247" sldId="315"/>
            <ac:spMk id="6" creationId="{F6D60D01-A83D-BF15-E534-85BE31E2329D}"/>
          </ac:spMkLst>
        </pc:spChg>
        <pc:spChg chg="del mod">
          <ac:chgData name="le thu huong" userId="e430f578e4be077e" providerId="LiveId" clId="{BCED7B02-CCCA-4B39-A44A-AA9E5B3E2027}" dt="2024-11-04T22:13:33.459" v="1036" actId="21"/>
          <ac:spMkLst>
            <pc:docMk/>
            <pc:sldMk cId="2876416247" sldId="315"/>
            <ac:spMk id="7" creationId="{2E2DF403-B1AE-CF3B-0627-B8730DD102DF}"/>
          </ac:spMkLst>
        </pc:spChg>
        <pc:spChg chg="del">
          <ac:chgData name="le thu huong" userId="e430f578e4be077e" providerId="LiveId" clId="{BCED7B02-CCCA-4B39-A44A-AA9E5B3E2027}" dt="2024-11-04T22:13:47.492" v="1039" actId="21"/>
          <ac:spMkLst>
            <pc:docMk/>
            <pc:sldMk cId="2876416247" sldId="315"/>
            <ac:spMk id="8" creationId="{C8F24AB4-F5D6-3235-1C78-D9DC5E539C38}"/>
          </ac:spMkLst>
        </pc:spChg>
      </pc:sldChg>
      <pc:sldChg chg="addSp delSp modSp new mod modClrScheme modAnim chgLayout">
        <pc:chgData name="le thu huong" userId="e430f578e4be077e" providerId="LiveId" clId="{BCED7B02-CCCA-4B39-A44A-AA9E5B3E2027}" dt="2024-11-04T22:39:10.458" v="1445"/>
        <pc:sldMkLst>
          <pc:docMk/>
          <pc:sldMk cId="1320667740" sldId="316"/>
        </pc:sldMkLst>
        <pc:spChg chg="add del mod ord">
          <ac:chgData name="le thu huong" userId="e430f578e4be077e" providerId="LiveId" clId="{BCED7B02-CCCA-4B39-A44A-AA9E5B3E2027}" dt="2024-11-04T22:23:44.111" v="1171" actId="700"/>
          <ac:spMkLst>
            <pc:docMk/>
            <pc:sldMk cId="1320667740" sldId="316"/>
            <ac:spMk id="4" creationId="{D8B69E77-F691-8830-72E4-759FBE64AC60}"/>
          </ac:spMkLst>
        </pc:spChg>
        <pc:spChg chg="add mod ord">
          <ac:chgData name="le thu huong" userId="e430f578e4be077e" providerId="LiveId" clId="{BCED7B02-CCCA-4B39-A44A-AA9E5B3E2027}" dt="2024-11-04T22:26:17.027" v="1297" actId="255"/>
          <ac:spMkLst>
            <pc:docMk/>
            <pc:sldMk cId="1320667740" sldId="316"/>
            <ac:spMk id="5" creationId="{245307F2-3F84-67D9-A279-F159D6AA5D3A}"/>
          </ac:spMkLst>
        </pc:spChg>
        <pc:spChg chg="add mod ord">
          <ac:chgData name="le thu huong" userId="e430f578e4be077e" providerId="LiveId" clId="{BCED7B02-CCCA-4B39-A44A-AA9E5B3E2027}" dt="2024-11-04T22:38:44.172" v="1443" actId="255"/>
          <ac:spMkLst>
            <pc:docMk/>
            <pc:sldMk cId="1320667740" sldId="316"/>
            <ac:spMk id="6" creationId="{78699F88-918C-EBCD-E9D0-087C7D9E0B1A}"/>
          </ac:spMkLst>
        </pc:spChg>
        <pc:picChg chg="add mod">
          <ac:chgData name="le thu huong" userId="e430f578e4be077e" providerId="LiveId" clId="{BCED7B02-CCCA-4B39-A44A-AA9E5B3E2027}" dt="2024-11-04T22:26:56.414" v="1304" actId="14100"/>
          <ac:picMkLst>
            <pc:docMk/>
            <pc:sldMk cId="1320667740" sldId="316"/>
            <ac:picMk id="3" creationId="{C7AF74BE-94FA-9269-5061-E4AB63DD1AF3}"/>
          </ac:picMkLst>
        </pc:picChg>
      </pc:sldChg>
      <pc:sldChg chg="addSp delSp modSp new mod modTransition setBg modAnim">
        <pc:chgData name="le thu huong" userId="e430f578e4be077e" providerId="LiveId" clId="{BCED7B02-CCCA-4B39-A44A-AA9E5B3E2027}" dt="2024-11-04T22:40:00.300" v="1449"/>
        <pc:sldMkLst>
          <pc:docMk/>
          <pc:sldMk cId="1066933109" sldId="317"/>
        </pc:sldMkLst>
        <pc:spChg chg="mod">
          <ac:chgData name="le thu huong" userId="e430f578e4be077e" providerId="LiveId" clId="{BCED7B02-CCCA-4B39-A44A-AA9E5B3E2027}" dt="2024-11-04T22:37:32.370" v="1436" actId="14100"/>
          <ac:spMkLst>
            <pc:docMk/>
            <pc:sldMk cId="1066933109" sldId="317"/>
            <ac:spMk id="2" creationId="{51DD53BA-511D-55F6-4A1A-91E9C481E6A1}"/>
          </ac:spMkLst>
        </pc:spChg>
        <pc:spChg chg="del">
          <ac:chgData name="le thu huong" userId="e430f578e4be077e" providerId="LiveId" clId="{BCED7B02-CCCA-4B39-A44A-AA9E5B3E2027}" dt="2024-11-04T22:33:23.109" v="1410" actId="21"/>
          <ac:spMkLst>
            <pc:docMk/>
            <pc:sldMk cId="1066933109" sldId="317"/>
            <ac:spMk id="3" creationId="{F0CF6E7E-F125-462D-ED9E-4C1CEF4424DA}"/>
          </ac:spMkLst>
        </pc:spChg>
        <pc:spChg chg="add">
          <ac:chgData name="le thu huong" userId="e430f578e4be077e" providerId="LiveId" clId="{BCED7B02-CCCA-4B39-A44A-AA9E5B3E2027}" dt="2024-11-04T22:34:21.896" v="1418" actId="26606"/>
          <ac:spMkLst>
            <pc:docMk/>
            <pc:sldMk cId="1066933109" sldId="317"/>
            <ac:spMk id="10" creationId="{665DBBEF-238B-476B-96AB-8AAC3224ECEA}"/>
          </ac:spMkLst>
        </pc:spChg>
        <pc:spChg chg="add">
          <ac:chgData name="le thu huong" userId="e430f578e4be077e" providerId="LiveId" clId="{BCED7B02-CCCA-4B39-A44A-AA9E5B3E2027}" dt="2024-11-04T22:34:21.896" v="1418" actId="26606"/>
          <ac:spMkLst>
            <pc:docMk/>
            <pc:sldMk cId="1066933109" sldId="317"/>
            <ac:spMk id="12" creationId="{3FCFB1DE-0B7E-48CC-BA90-B2AB0889F9D6}"/>
          </ac:spMkLst>
        </pc:spChg>
        <pc:picChg chg="add mod">
          <ac:chgData name="le thu huong" userId="e430f578e4be077e" providerId="LiveId" clId="{BCED7B02-CCCA-4B39-A44A-AA9E5B3E2027}" dt="2024-11-04T22:34:44.106" v="1422" actId="14100"/>
          <ac:picMkLst>
            <pc:docMk/>
            <pc:sldMk cId="1066933109" sldId="317"/>
            <ac:picMk id="5" creationId="{3D5A269C-E27F-F710-4EB6-902C80711F65}"/>
          </ac:picMkLst>
        </pc:picChg>
      </pc:sldChg>
    </pc:docChg>
  </pc:docChgLst>
  <pc:docChgLst>
    <pc:chgData name="le thu huong" userId="e430f578e4be077e" providerId="LiveId" clId="{411A8EB1-F996-49A3-BACF-31373837A6DB}"/>
    <pc:docChg chg="custSel modSld">
      <pc:chgData name="le thu huong" userId="e430f578e4be077e" providerId="LiveId" clId="{411A8EB1-F996-49A3-BACF-31373837A6DB}" dt="2025-03-27T04:54:37.301" v="90" actId="20577"/>
      <pc:docMkLst>
        <pc:docMk/>
      </pc:docMkLst>
      <pc:sldChg chg="modSp mod">
        <pc:chgData name="le thu huong" userId="e430f578e4be077e" providerId="LiveId" clId="{411A8EB1-F996-49A3-BACF-31373837A6DB}" dt="2025-03-27T04:54:37.301" v="90" actId="20577"/>
        <pc:sldMkLst>
          <pc:docMk/>
          <pc:sldMk cId="219890972" sldId="285"/>
        </pc:sldMkLst>
        <pc:spChg chg="mod">
          <ac:chgData name="le thu huong" userId="e430f578e4be077e" providerId="LiveId" clId="{411A8EB1-F996-49A3-BACF-31373837A6DB}" dt="2025-03-27T04:54:37.301" v="90" actId="20577"/>
          <ac:spMkLst>
            <pc:docMk/>
            <pc:sldMk cId="219890972" sldId="285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C6710-3710-400F-AE32-4FBC22AAFEB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9AAAE-A196-46AF-99FF-A64BD6E3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92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FBE87-327E-4997-890A-A6EED343B4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87B7-D7B9-4D45-AFA0-B16A4282A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1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FBE87-327E-4997-890A-A6EED343B4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87B7-D7B9-4D45-AFA0-B16A4282A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18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FBE87-327E-4997-890A-A6EED343B4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87B7-D7B9-4D45-AFA0-B16A4282A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8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FBE87-327E-4997-890A-A6EED343B4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87B7-D7B9-4D45-AFA0-B16A4282A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06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FBE87-327E-4997-890A-A6EED343B4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87B7-D7B9-4D45-AFA0-B16A4282A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90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FBE87-327E-4997-890A-A6EED343B4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87B7-D7B9-4D45-AFA0-B16A4282A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FBE87-327E-4997-890A-A6EED343B4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87B7-D7B9-4D45-AFA0-B16A4282A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50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FBE87-327E-4997-890A-A6EED343B4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87B7-D7B9-4D45-AFA0-B16A4282A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8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FBE87-327E-4997-890A-A6EED343B4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87B7-D7B9-4D45-AFA0-B16A4282A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7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FBE87-327E-4997-890A-A6EED343B4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87B7-D7B9-4D45-AFA0-B16A4282A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9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FBE87-327E-4997-890A-A6EED343B4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87B7-D7B9-4D45-AFA0-B16A4282A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00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FBE87-327E-4997-890A-A6EED343B4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D87B7-D7B9-4D45-AFA0-B16A4282A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1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Kmlk,ll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Khung viền hoa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21086"/>
            <a:ext cx="10058401" cy="69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1066800"/>
            <a:ext cx="76962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GIÁO ÁN</a:t>
            </a:r>
            <a:b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Lĩnh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vực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quen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văn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b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Chủ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đề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Gia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Đình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Đề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Thơ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“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Thăm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”</a:t>
            </a:r>
            <a:b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Đối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tượng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Trẻ 5-6 </a:t>
            </a: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tuổi</a:t>
            </a:r>
            <a:b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Lê Thu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Hường</a:t>
            </a:r>
            <a:b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MN Chu Văn An</a:t>
            </a:r>
            <a:br>
              <a:rPr lang="en-US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989097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888ECF-E782-15FD-C6AE-B89CC6605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5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F99456-359A-1DF4-B71E-B027D6E31EB3}"/>
              </a:ext>
            </a:extLst>
          </p:cNvPr>
          <p:cNvSpPr txBox="1"/>
          <p:nvPr/>
        </p:nvSpPr>
        <p:spPr>
          <a:xfrm>
            <a:off x="1447800" y="1752600"/>
            <a:ext cx="6858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DBE77-7B05-CB4A-1AF3-5CC4B1B7F6E7}"/>
              </a:ext>
            </a:extLst>
          </p:cNvPr>
          <p:cNvSpPr txBox="1"/>
          <p:nvPr/>
        </p:nvSpPr>
        <p:spPr>
          <a:xfrm>
            <a:off x="1216925" y="2576490"/>
            <a:ext cx="670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800" b="1" dirty="0">
                <a:latin typeface="+mj-lt"/>
              </a:rPr>
              <a:t>Bài thơ cô vừa đọc là bài thơ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A7F98-DDBF-C52D-F18F-24DE8485E69C}"/>
              </a:ext>
            </a:extLst>
          </p:cNvPr>
          <p:cNvSpPr txBox="1"/>
          <p:nvPr/>
        </p:nvSpPr>
        <p:spPr>
          <a:xfrm>
            <a:off x="1216925" y="3114396"/>
            <a:ext cx="3850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- Bạn nhỏ đến thăm ai?</a:t>
            </a:r>
            <a:endParaRPr lang="en-US" sz="28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52D24-C0AF-D45F-05BB-E59C11DA8808}"/>
              </a:ext>
            </a:extLst>
          </p:cNvPr>
          <p:cNvSpPr txBox="1"/>
          <p:nvPr/>
        </p:nvSpPr>
        <p:spPr>
          <a:xfrm>
            <a:off x="1228298" y="3736152"/>
            <a:ext cx="541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- Bà của bạn nhỏ có nhà không?</a:t>
            </a:r>
            <a:endParaRPr lang="en-US" sz="28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99DA4-1EF5-8EAA-E48D-D3DF6C073467}"/>
              </a:ext>
            </a:extLst>
          </p:cNvPr>
          <p:cNvSpPr txBox="1"/>
          <p:nvPr/>
        </p:nvSpPr>
        <p:spPr>
          <a:xfrm>
            <a:off x="1447800" y="4315933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- Khi bà vắng nhà bạn nhỏ đã làm gì?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4495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3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1B2EC4-779C-9467-AD77-335957A6E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9F977A-EDB0-823F-B8ED-CE09EAFA7352}"/>
              </a:ext>
            </a:extLst>
          </p:cNvPr>
          <p:cNvSpPr txBox="1"/>
          <p:nvPr/>
        </p:nvSpPr>
        <p:spPr>
          <a:xfrm>
            <a:off x="609600" y="1524000"/>
            <a:ext cx="7467600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 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369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EF478E-DAA1-05D7-FFAB-A21083F4C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E26A9F-91A5-1EED-0930-7EC4459E308E}"/>
              </a:ext>
            </a:extLst>
          </p:cNvPr>
          <p:cNvSpPr txBox="1"/>
          <p:nvPr/>
        </p:nvSpPr>
        <p:spPr>
          <a:xfrm>
            <a:off x="1676400" y="1524000"/>
            <a:ext cx="5715000" cy="13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endParaRPr lang="en-US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863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B4CD5-0F02-9603-FEC3-1A6871FF6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954F3F-9442-E271-4DB7-8EDD540DC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5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D60D01-A83D-BF15-E534-85BE31E2329D}"/>
              </a:ext>
            </a:extLst>
          </p:cNvPr>
          <p:cNvSpPr txBox="1"/>
          <p:nvPr/>
        </p:nvSpPr>
        <p:spPr>
          <a:xfrm>
            <a:off x="1981200" y="2286000"/>
            <a:ext cx="6858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Cháu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876416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grass and flowers&#10;&#10;Description automatically generated">
            <a:extLst>
              <a:ext uri="{FF2B5EF4-FFF2-40B4-BE49-F238E27FC236}">
                <a16:creationId xmlns:a16="http://schemas.microsoft.com/office/drawing/2014/main" id="{34C1B3F5-F613-7C64-2DA0-280370752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46BBB2-E93A-FA3F-D07A-0A0395232955}"/>
              </a:ext>
            </a:extLst>
          </p:cNvPr>
          <p:cNvSpPr txBox="1"/>
          <p:nvPr/>
        </p:nvSpPr>
        <p:spPr>
          <a:xfrm>
            <a:off x="1600200" y="22098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Ổn định tổ chức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Cả Nhà Thương Nhau Karaoke Beat_360p 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04688B6-F282-D022-C16D-F0A8FAF00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holding hands and walking with children&#10;&#10;Description automatically generated">
            <a:extLst>
              <a:ext uri="{FF2B5EF4-FFF2-40B4-BE49-F238E27FC236}">
                <a16:creationId xmlns:a16="http://schemas.microsoft.com/office/drawing/2014/main" id="{5C7F4398-A61E-D713-4543-058D569D4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91440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977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Picture 19" descr="A family sitting on the grass reading a book&#10;&#10;Description automatically generated">
            <a:extLst>
              <a:ext uri="{FF2B5EF4-FFF2-40B4-BE49-F238E27FC236}">
                <a16:creationId xmlns:a16="http://schemas.microsoft.com/office/drawing/2014/main" id="{FA9D86D9-5D74-E058-E961-18780C901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r="2" b="2"/>
          <a:stretch/>
        </p:blipFill>
        <p:spPr>
          <a:xfrm>
            <a:off x="0" y="1282"/>
            <a:ext cx="914400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34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hội giảng 2020-2021\hoa\khung-anh-tron-dep_02205463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265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5BD551-E127-5C9F-1A79-8186F4AE5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8BFE3C-B326-0489-9820-9BD010803F62}"/>
              </a:ext>
            </a:extLst>
          </p:cNvPr>
          <p:cNvSpPr txBox="1"/>
          <p:nvPr/>
        </p:nvSpPr>
        <p:spPr>
          <a:xfrm>
            <a:off x="1409700" y="1008709"/>
            <a:ext cx="6477000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vi-VN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172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DD9F71-D85B-0712-6F0B-7C4EBED9F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82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3B0293-D30D-EDA5-DF8B-D910CB154D3D}"/>
              </a:ext>
            </a:extLst>
          </p:cNvPr>
          <p:cNvSpPr txBox="1"/>
          <p:nvPr/>
        </p:nvSpPr>
        <p:spPr>
          <a:xfrm>
            <a:off x="1333500" y="990600"/>
            <a:ext cx="6477000" cy="13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endParaRPr lang="vi-VN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43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2DA66-4F21-308F-4743-B3CCD6D29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A84765-8B78-5BF5-AD78-05CF00B6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82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39A983-3C75-DC9B-DBA2-6D96FDBC1336}"/>
              </a:ext>
            </a:extLst>
          </p:cNvPr>
          <p:cNvSpPr txBox="1"/>
          <p:nvPr/>
        </p:nvSpPr>
        <p:spPr>
          <a:xfrm>
            <a:off x="1333500" y="990600"/>
            <a:ext cx="6477000" cy="13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slide</a:t>
            </a:r>
            <a:endParaRPr lang="vi-VN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678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ơ thăm nhà bà">
            <a:hlinkClick r:id="" action="ppaction://media"/>
            <a:extLst>
              <a:ext uri="{FF2B5EF4-FFF2-40B4-BE49-F238E27FC236}">
                <a16:creationId xmlns:a16="http://schemas.microsoft.com/office/drawing/2014/main" id="{B6CB9584-0433-522E-5B8D-4130040ADC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0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2748</TotalTime>
  <Words>167</Words>
  <Application>Microsoft Office PowerPoint</Application>
  <PresentationFormat>On-screen Show (4:3)</PresentationFormat>
  <Paragraphs>16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Kmlk,ll</vt:lpstr>
      <vt:lpstr>PowerPoint Presentation</vt:lpstr>
      <vt:lpstr>PowerPoint Presentation</vt:lpstr>
      <vt:lpstr>PowerPoint Presentation</vt:lpstr>
      <vt:lpstr>Hoạt động 2: Đọc cho trẻ nghe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le thu huong</cp:lastModifiedBy>
  <cp:revision>77</cp:revision>
  <dcterms:created xsi:type="dcterms:W3CDTF">2021-01-26T03:12:58Z</dcterms:created>
  <dcterms:modified xsi:type="dcterms:W3CDTF">2025-03-27T04:54:59Z</dcterms:modified>
</cp:coreProperties>
</file>