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1" r:id="rId3"/>
    <p:sldId id="256" r:id="rId4"/>
    <p:sldId id="283" r:id="rId5"/>
    <p:sldId id="278" r:id="rId6"/>
    <p:sldId id="284" r:id="rId7"/>
    <p:sldId id="257" r:id="rId8"/>
    <p:sldId id="258" r:id="rId9"/>
    <p:sldId id="275" r:id="rId10"/>
    <p:sldId id="259" r:id="rId11"/>
    <p:sldId id="260" r:id="rId12"/>
    <p:sldId id="261" r:id="rId13"/>
    <p:sldId id="262" r:id="rId14"/>
    <p:sldId id="276" r:id="rId15"/>
    <p:sldId id="285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86" r:id="rId24"/>
    <p:sldId id="287" r:id="rId25"/>
    <p:sldId id="288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jaVu Serif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61E2C-76CD-46F6-9560-AEB52B708928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FED8E-174D-46D9-80EF-26067AB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9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0C856-1928-4FF6-8F89-EFD44D22676E}" type="slidenum">
              <a:rPr lang="vi-VN" smtClean="0"/>
              <a:pPr/>
              <a:t>2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995911"/>
            <a:ext cx="10929938" cy="2067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5464969"/>
            <a:ext cx="9001125" cy="24645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8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1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4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7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0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3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61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8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6197204"/>
            <a:ext cx="10929938" cy="1915418"/>
          </a:xfrm>
        </p:spPr>
        <p:txBody>
          <a:bodyPr anchor="t"/>
          <a:lstStyle>
            <a:lvl1pPr algn="l">
              <a:defRPr sz="56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4087566"/>
            <a:ext cx="10929938" cy="2109638"/>
          </a:xfrm>
        </p:spPr>
        <p:txBody>
          <a:bodyPr anchor="b"/>
          <a:lstStyle>
            <a:lvl1pPr marL="0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1pPr>
            <a:lvl2pPr marL="64296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2pPr>
            <a:lvl3pPr marL="128592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92888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57184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321480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85776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450072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514368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5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2250282"/>
            <a:ext cx="5679281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2250282"/>
            <a:ext cx="5679281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98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158753"/>
            <a:ext cx="5681514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3058418"/>
            <a:ext cx="5681514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67" y="2158753"/>
            <a:ext cx="5683746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67" y="3058418"/>
            <a:ext cx="5683746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9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64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383976"/>
            <a:ext cx="4230440" cy="1634133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383977"/>
            <a:ext cx="7188398" cy="8230940"/>
          </a:xfrm>
        </p:spPr>
        <p:txBody>
          <a:bodyPr/>
          <a:lstStyle>
            <a:lvl1pPr>
              <a:defRPr sz="4500"/>
            </a:lvl1pPr>
            <a:lvl2pPr>
              <a:defRPr sz="3938"/>
            </a:lvl2pPr>
            <a:lvl3pPr>
              <a:defRPr sz="3375"/>
            </a:lvl3pPr>
            <a:lvl4pPr>
              <a:defRPr sz="2813"/>
            </a:lvl4pPr>
            <a:lvl5pPr>
              <a:defRPr sz="2813"/>
            </a:lvl5pPr>
            <a:lvl6pPr>
              <a:defRPr sz="2813"/>
            </a:lvl6pPr>
            <a:lvl7pPr>
              <a:defRPr sz="2813"/>
            </a:lvl7pPr>
            <a:lvl8pPr>
              <a:defRPr sz="2813"/>
            </a:lvl8pPr>
            <a:lvl9pPr>
              <a:defRPr sz="2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2018110"/>
            <a:ext cx="4230440" cy="6596807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6750844"/>
            <a:ext cx="7715250" cy="796975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861715"/>
            <a:ext cx="7715250" cy="5786438"/>
          </a:xfrm>
        </p:spPr>
        <p:txBody>
          <a:bodyPr/>
          <a:lstStyle>
            <a:lvl1pPr marL="0" indent="0">
              <a:buNone/>
              <a:defRPr sz="4500"/>
            </a:lvl1pPr>
            <a:lvl2pPr marL="642960" indent="0">
              <a:buNone/>
              <a:defRPr sz="3938"/>
            </a:lvl2pPr>
            <a:lvl3pPr marL="1285921" indent="0">
              <a:buNone/>
              <a:defRPr sz="3375"/>
            </a:lvl3pPr>
            <a:lvl4pPr marL="1928881" indent="0">
              <a:buNone/>
              <a:defRPr sz="2813"/>
            </a:lvl4pPr>
            <a:lvl5pPr marL="2571841" indent="0">
              <a:buNone/>
              <a:defRPr sz="2813"/>
            </a:lvl5pPr>
            <a:lvl6pPr marL="3214802" indent="0">
              <a:buNone/>
              <a:defRPr sz="2813"/>
            </a:lvl6pPr>
            <a:lvl7pPr marL="3857762" indent="0">
              <a:buNone/>
              <a:defRPr sz="2813"/>
            </a:lvl7pPr>
            <a:lvl8pPr marL="4500723" indent="0">
              <a:buNone/>
              <a:defRPr sz="2813"/>
            </a:lvl8pPr>
            <a:lvl9pPr marL="5143683" indent="0">
              <a:buNone/>
              <a:defRPr sz="281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7547819"/>
            <a:ext cx="7715250" cy="1131837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5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30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386210"/>
            <a:ext cx="2893219" cy="82287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386210"/>
            <a:ext cx="8465344" cy="82287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3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386210"/>
            <a:ext cx="11572875" cy="1607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250282"/>
            <a:ext cx="11572875" cy="6364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8938618"/>
            <a:ext cx="3000375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3406" y="8938618"/>
            <a:ext cx="4071938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438" y="8938618"/>
            <a:ext cx="3000375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85921" rtl="0" eaLnBrk="1" latinLnBrk="0" hangingPunct="1">
        <a:spcBef>
          <a:spcPct val="0"/>
        </a:spcBef>
        <a:buNone/>
        <a:defRPr sz="61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220" indent="-482220" algn="l" defTabSz="128592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811" indent="-401850" algn="l" defTabSz="1285921" rtl="0" eaLnBrk="1" latinLnBrk="0" hangingPunct="1">
        <a:spcBef>
          <a:spcPct val="20000"/>
        </a:spcBef>
        <a:buFont typeface="Arial" pitchFamily="34" charset="0"/>
        <a:buChar char="–"/>
        <a:defRPr sz="3938" kern="1200">
          <a:solidFill>
            <a:schemeClr val="tx1"/>
          </a:solidFill>
          <a:latin typeface="+mn-lt"/>
          <a:ea typeface="+mn-ea"/>
          <a:cs typeface="+mn-cs"/>
        </a:defRPr>
      </a:lvl2pPr>
      <a:lvl3pPr marL="1607401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250361" indent="-321480" algn="l" defTabSz="1285921" rtl="0" eaLnBrk="1" latinLnBrk="0" hangingPunct="1">
        <a:spcBef>
          <a:spcPct val="20000"/>
        </a:spcBef>
        <a:buFont typeface="Arial" pitchFamily="34" charset="0"/>
        <a:buChar char="–"/>
        <a:defRPr sz="2813" kern="1200">
          <a:solidFill>
            <a:schemeClr val="tx1"/>
          </a:solidFill>
          <a:latin typeface="+mn-lt"/>
          <a:ea typeface="+mn-ea"/>
          <a:cs typeface="+mn-cs"/>
        </a:defRPr>
      </a:lvl4pPr>
      <a:lvl5pPr marL="2893322" indent="-321480" algn="l" defTabSz="1285921" rtl="0" eaLnBrk="1" latinLnBrk="0" hangingPunct="1">
        <a:spcBef>
          <a:spcPct val="20000"/>
        </a:spcBef>
        <a:buFont typeface="Arial" pitchFamily="34" charset="0"/>
        <a:buChar char="»"/>
        <a:defRPr sz="2813" kern="1200">
          <a:solidFill>
            <a:schemeClr val="tx1"/>
          </a:solidFill>
          <a:latin typeface="+mn-lt"/>
          <a:ea typeface="+mn-ea"/>
          <a:cs typeface="+mn-cs"/>
        </a:defRPr>
      </a:lvl5pPr>
      <a:lvl6pPr marL="3536282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6pPr>
      <a:lvl7pPr marL="4179242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7pPr>
      <a:lvl8pPr marL="4822203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8pPr>
      <a:lvl9pPr marL="5465163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42960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8592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92888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4pPr>
      <a:lvl5pPr marL="257184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5pPr>
      <a:lvl6pPr marL="3214802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6pPr>
      <a:lvl7pPr marL="3857762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7pPr>
      <a:lvl8pPr marL="4500723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8pPr>
      <a:lvl9pPr marL="5143683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svg"/><Relationship Id="rId3" Type="http://schemas.openxmlformats.org/officeDocument/2006/relationships/image" Target="../media/image14.png"/><Relationship Id="rId7" Type="http://schemas.openxmlformats.org/officeDocument/2006/relationships/image" Target="../media/image30.gif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1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5" Type="http://schemas.openxmlformats.org/officeDocument/2006/relationships/image" Target="../media/image37.svg"/><Relationship Id="rId10" Type="http://schemas.openxmlformats.org/officeDocument/2006/relationships/image" Target="../media/image32.gif"/><Relationship Id="rId4" Type="http://schemas.openxmlformats.org/officeDocument/2006/relationships/image" Target="../media/image15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30.gif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2.png"/><Relationship Id="rId5" Type="http://schemas.openxmlformats.org/officeDocument/2006/relationships/image" Target="../media/image14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21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sv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1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1.svg"/><Relationship Id="rId5" Type="http://schemas.openxmlformats.org/officeDocument/2006/relationships/image" Target="../media/image22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15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5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35.svg"/><Relationship Id="rId4" Type="http://schemas.openxmlformats.org/officeDocument/2006/relationships/image" Target="../media/image21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48.svg"/><Relationship Id="rId4" Type="http://schemas.openxmlformats.org/officeDocument/2006/relationships/image" Target="../media/image21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7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6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60.svg"/><Relationship Id="rId12" Type="http://schemas.openxmlformats.org/officeDocument/2006/relationships/image" Target="../media/image3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4.png"/><Relationship Id="rId5" Type="http://schemas.openxmlformats.org/officeDocument/2006/relationships/image" Target="../media/image15.svg"/><Relationship Id="rId10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5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5" Type="http://schemas.openxmlformats.org/officeDocument/2006/relationships/image" Target="../media/image47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svg"/><Relationship Id="rId10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0.gif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9.gif"/><Relationship Id="rId4" Type="http://schemas.openxmlformats.org/officeDocument/2006/relationships/image" Target="../media/image15.sv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807" y="1451211"/>
            <a:ext cx="16239530" cy="8229600"/>
            <a:chOff x="0" y="0"/>
            <a:chExt cx="5493372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3372" cy="2783840"/>
            </a:xfrm>
            <a:custGeom>
              <a:avLst/>
              <a:gdLst/>
              <a:ahLst/>
              <a:cxnLst/>
              <a:rect l="l" t="t" r="r" b="b"/>
              <a:pathLst>
                <a:path w="5493372" h="2783840">
                  <a:moveTo>
                    <a:pt x="5368912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8912" y="0"/>
                  </a:lnTo>
                  <a:cubicBezTo>
                    <a:pt x="5437492" y="0"/>
                    <a:pt x="5493372" y="55880"/>
                    <a:pt x="5493372" y="124460"/>
                  </a:cubicBezTo>
                  <a:lnTo>
                    <a:pt x="5493372" y="2659380"/>
                  </a:lnTo>
                  <a:cubicBezTo>
                    <a:pt x="5493372" y="2727960"/>
                    <a:pt x="5437492" y="2783840"/>
                    <a:pt x="5368912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59815" y="3164913"/>
            <a:ext cx="15968366" cy="4167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85921">
              <a:lnSpc>
                <a:spcPts val="6520"/>
              </a:lnSpc>
            </a:pP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Lĩnh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vực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phát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triển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ngôn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ngữ</a:t>
            </a:r>
            <a:endParaRPr lang="en-US" sz="5000" b="1" dirty="0">
              <a:solidFill>
                <a:srgbClr val="00B050"/>
              </a:solidFill>
              <a:latin typeface="Times New Roman" panose="02020603050405020304" pitchFamily="18" charset="0"/>
              <a:ea typeface="Bogart Heavy"/>
              <a:cs typeface="Times New Roman" panose="02020603050405020304" pitchFamily="18" charset="0"/>
              <a:sym typeface="Bogart Heavy"/>
            </a:endParaRPr>
          </a:p>
          <a:p>
            <a:pPr algn="ctr" defTabSz="1285921">
              <a:lnSpc>
                <a:spcPts val="6520"/>
              </a:lnSpc>
            </a:pP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Chủ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đề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: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Nghề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nghiệp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Bogart Heavy"/>
              <a:cs typeface="Times New Roman" panose="02020603050405020304" pitchFamily="18" charset="0"/>
              <a:sym typeface="Bogart Heavy"/>
            </a:endParaRPr>
          </a:p>
          <a:p>
            <a:pPr algn="ctr" defTabSz="1285921">
              <a:lnSpc>
                <a:spcPts val="652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Đề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tài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Truyện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“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Gà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trống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choai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và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hạt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đậu</a:t>
            </a:r>
            <a:r>
              <a:rPr lang="en-US" sz="5000" b="1" dirty="0">
                <a:solidFill>
                  <a:srgbClr val="7030A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”</a:t>
            </a:r>
          </a:p>
          <a:p>
            <a:pPr algn="ctr" defTabSz="1285921">
              <a:lnSpc>
                <a:spcPts val="652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Độ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tuổi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: 3-4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tuổi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Bogart Heavy"/>
              <a:cs typeface="Times New Roman" panose="02020603050405020304" pitchFamily="18" charset="0"/>
              <a:sym typeface="Bogart Heavy"/>
            </a:endParaRPr>
          </a:p>
          <a:p>
            <a:pPr algn="ctr" defTabSz="1285921">
              <a:lnSpc>
                <a:spcPts val="6520"/>
              </a:lnSpc>
            </a:pP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Ng</a:t>
            </a:r>
            <a:r>
              <a:rPr lang="vi-VN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ư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ời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thực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hiện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: Chu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Thị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Hồng</a:t>
            </a: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ea typeface="Bogart Heavy"/>
                <a:cs typeface="Times New Roman" panose="02020603050405020304" pitchFamily="18" charset="0"/>
                <a:sym typeface="Bogart Heavy"/>
              </a:rPr>
              <a:t> Nhung</a:t>
            </a:r>
          </a:p>
        </p:txBody>
      </p:sp>
      <p:sp>
        <p:nvSpPr>
          <p:cNvPr id="7" name="Freeform 7"/>
          <p:cNvSpPr/>
          <p:nvPr/>
        </p:nvSpPr>
        <p:spPr>
          <a:xfrm>
            <a:off x="978464" y="1388701"/>
            <a:ext cx="3975867" cy="1539745"/>
          </a:xfrm>
          <a:custGeom>
            <a:avLst/>
            <a:gdLst/>
            <a:ahLst/>
            <a:cxnLst/>
            <a:rect l="l" t="t" r="r" b="b"/>
            <a:pathLst>
              <a:path w="2827283" h="1094930">
                <a:moveTo>
                  <a:pt x="0" y="0"/>
                </a:moveTo>
                <a:lnTo>
                  <a:pt x="2827283" y="0"/>
                </a:lnTo>
                <a:lnTo>
                  <a:pt x="2827283" y="1094930"/>
                </a:lnTo>
                <a:lnTo>
                  <a:pt x="0" y="109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81324" y="684827"/>
            <a:ext cx="1991888" cy="203253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06545" y="1849417"/>
            <a:ext cx="3657218" cy="1669022"/>
          </a:xfrm>
          <a:custGeom>
            <a:avLst/>
            <a:gdLst/>
            <a:ahLst/>
            <a:cxnLst/>
            <a:rect l="l" t="t" r="r" b="b"/>
            <a:pathLst>
              <a:path w="2600688" h="1186860">
                <a:moveTo>
                  <a:pt x="0" y="0"/>
                </a:moveTo>
                <a:lnTo>
                  <a:pt x="2600688" y="0"/>
                </a:lnTo>
                <a:lnTo>
                  <a:pt x="2600688" y="1186859"/>
                </a:lnTo>
                <a:lnTo>
                  <a:pt x="0" y="118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2171852" y="253894"/>
            <a:ext cx="13944293" cy="141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85921">
              <a:lnSpc>
                <a:spcPts val="565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ỦY BAN NHÂN DÂN THỊ XÃ KIM BẢNG</a:t>
            </a:r>
          </a:p>
          <a:p>
            <a:pPr algn="ctr" defTabSz="1285921">
              <a:lnSpc>
                <a:spcPts val="565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Trường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mầm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 non Chu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Bogart"/>
                <a:cs typeface="Times New Roman" panose="02020603050405020304" pitchFamily="18" charset="0"/>
                <a:sym typeface="Bogart"/>
              </a:rPr>
              <a:t> 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5B502-34E3-4BB6-B582-CAB93C652ADE}"/>
              </a:ext>
            </a:extLst>
          </p:cNvPr>
          <p:cNvSpPr txBox="1"/>
          <p:nvPr/>
        </p:nvSpPr>
        <p:spPr>
          <a:xfrm>
            <a:off x="2539902" y="9024413"/>
            <a:ext cx="13944293" cy="68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85921">
              <a:lnSpc>
                <a:spcPts val="5659"/>
              </a:lnSpc>
              <a:spcBef>
                <a:spcPct val="0"/>
              </a:spcBef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Bogart"/>
              <a:cs typeface="Times New Roman" panose="02020603050405020304" pitchFamily="18" charset="0"/>
              <a:sym typeface="Bogar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587949" y="4413384"/>
            <a:ext cx="4733012" cy="5232257"/>
          </a:xfrm>
          <a:custGeom>
            <a:avLst/>
            <a:gdLst/>
            <a:ahLst/>
            <a:cxnLst/>
            <a:rect l="l" t="t" r="r" b="b"/>
            <a:pathLst>
              <a:path w="4733012" h="5232257">
                <a:moveTo>
                  <a:pt x="4733013" y="0"/>
                </a:moveTo>
                <a:lnTo>
                  <a:pt x="0" y="0"/>
                </a:lnTo>
                <a:lnTo>
                  <a:pt x="0" y="5232257"/>
                </a:lnTo>
                <a:lnTo>
                  <a:pt x="4733013" y="5232257"/>
                </a:lnTo>
                <a:lnTo>
                  <a:pt x="47330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3994" y="4413384"/>
            <a:ext cx="5945746" cy="5232257"/>
          </a:xfrm>
          <a:custGeom>
            <a:avLst/>
            <a:gdLst/>
            <a:ahLst/>
            <a:cxnLst/>
            <a:rect l="l" t="t" r="r" b="b"/>
            <a:pathLst>
              <a:path w="5945746" h="5232257">
                <a:moveTo>
                  <a:pt x="0" y="0"/>
                </a:moveTo>
                <a:lnTo>
                  <a:pt x="5945747" y="0"/>
                </a:lnTo>
                <a:lnTo>
                  <a:pt x="5945747" y="5232257"/>
                </a:lnTo>
                <a:lnTo>
                  <a:pt x="0" y="5232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3341" y="5801700"/>
            <a:ext cx="1009310" cy="98575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457700" y="137226"/>
            <a:ext cx="2246295" cy="2131172"/>
          </a:xfrm>
          <a:custGeom>
            <a:avLst/>
            <a:gdLst/>
            <a:ahLst/>
            <a:cxnLst/>
            <a:rect l="l" t="t" r="r" b="b"/>
            <a:pathLst>
              <a:path w="2246295" h="2131172">
                <a:moveTo>
                  <a:pt x="0" y="0"/>
                </a:moveTo>
                <a:lnTo>
                  <a:pt x="2246294" y="0"/>
                </a:lnTo>
                <a:lnTo>
                  <a:pt x="2246294" y="2131173"/>
                </a:lnTo>
                <a:lnTo>
                  <a:pt x="0" y="21311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830" y="8161527"/>
            <a:ext cx="5264329" cy="2125473"/>
          </a:xfrm>
          <a:custGeom>
            <a:avLst/>
            <a:gdLst/>
            <a:ahLst/>
            <a:cxnLst/>
            <a:rect l="l" t="t" r="r" b="b"/>
            <a:pathLst>
              <a:path w="5264329" h="2125473">
                <a:moveTo>
                  <a:pt x="0" y="0"/>
                </a:moveTo>
                <a:lnTo>
                  <a:pt x="5264329" y="0"/>
                </a:lnTo>
                <a:lnTo>
                  <a:pt x="5264329" y="2125473"/>
                </a:lnTo>
                <a:lnTo>
                  <a:pt x="0" y="2125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36950" y="8463679"/>
            <a:ext cx="1009310" cy="9840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45347" y="8800739"/>
            <a:ext cx="1135070" cy="1182365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1587949" y="8252674"/>
            <a:ext cx="6432651" cy="2034326"/>
          </a:xfrm>
          <a:custGeom>
            <a:avLst/>
            <a:gdLst/>
            <a:ahLst/>
            <a:cxnLst/>
            <a:rect l="l" t="t" r="r" b="b"/>
            <a:pathLst>
              <a:path w="6432651" h="2034326">
                <a:moveTo>
                  <a:pt x="0" y="0"/>
                </a:moveTo>
                <a:lnTo>
                  <a:pt x="6432651" y="0"/>
                </a:lnTo>
                <a:lnTo>
                  <a:pt x="6432651" y="2034326"/>
                </a:lnTo>
                <a:lnTo>
                  <a:pt x="0" y="2034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29056" y="8544099"/>
            <a:ext cx="3524249" cy="1742901"/>
          </a:xfrm>
          <a:custGeom>
            <a:avLst/>
            <a:gdLst/>
            <a:ahLst/>
            <a:cxnLst/>
            <a:rect l="l" t="t" r="r" b="b"/>
            <a:pathLst>
              <a:path w="3524249" h="1742901">
                <a:moveTo>
                  <a:pt x="0" y="0"/>
                </a:moveTo>
                <a:lnTo>
                  <a:pt x="3524249" y="0"/>
                </a:lnTo>
                <a:lnTo>
                  <a:pt x="3524249" y="1742901"/>
                </a:lnTo>
                <a:lnTo>
                  <a:pt x="0" y="1742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D0E9BEC-2A8A-4FD9-94B7-7FDE4F61C5C3}"/>
              </a:ext>
            </a:extLst>
          </p:cNvPr>
          <p:cNvSpPr/>
          <p:nvPr/>
        </p:nvSpPr>
        <p:spPr>
          <a:xfrm>
            <a:off x="6673375" y="1740999"/>
            <a:ext cx="3638552" cy="221809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EF679F8-7131-47AF-AF31-88EB65A5949D}"/>
              </a:ext>
            </a:extLst>
          </p:cNvPr>
          <p:cNvSpPr/>
          <p:nvPr/>
        </p:nvSpPr>
        <p:spPr>
          <a:xfrm rot="3949540">
            <a:off x="7750006" y="2182605"/>
            <a:ext cx="1485286" cy="1881666"/>
          </a:xfrm>
          <a:custGeom>
            <a:avLst/>
            <a:gdLst/>
            <a:ahLst/>
            <a:cxnLst/>
            <a:rect l="l" t="t" r="r" b="b"/>
            <a:pathLst>
              <a:path w="2279973" h="3060366">
                <a:moveTo>
                  <a:pt x="0" y="0"/>
                </a:moveTo>
                <a:lnTo>
                  <a:pt x="2279972" y="0"/>
                </a:lnTo>
                <a:lnTo>
                  <a:pt x="2279972" y="3060366"/>
                </a:lnTo>
                <a:lnTo>
                  <a:pt x="0" y="30603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5002" y="2255003"/>
            <a:ext cx="4768998" cy="8031997"/>
          </a:xfrm>
          <a:custGeom>
            <a:avLst/>
            <a:gdLst/>
            <a:ahLst/>
            <a:cxnLst/>
            <a:rect l="l" t="t" r="r" b="b"/>
            <a:pathLst>
              <a:path w="4768998" h="8031997">
                <a:moveTo>
                  <a:pt x="0" y="0"/>
                </a:moveTo>
                <a:lnTo>
                  <a:pt x="4768998" y="0"/>
                </a:lnTo>
                <a:lnTo>
                  <a:pt x="4768998" y="8031997"/>
                </a:lnTo>
                <a:lnTo>
                  <a:pt x="0" y="803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43438" y="4145976"/>
            <a:ext cx="4715862" cy="5213298"/>
          </a:xfrm>
          <a:custGeom>
            <a:avLst/>
            <a:gdLst/>
            <a:ahLst/>
            <a:cxnLst/>
            <a:rect l="l" t="t" r="r" b="b"/>
            <a:pathLst>
              <a:path w="4715862" h="5213298">
                <a:moveTo>
                  <a:pt x="4715862" y="0"/>
                </a:moveTo>
                <a:lnTo>
                  <a:pt x="0" y="0"/>
                </a:lnTo>
                <a:lnTo>
                  <a:pt x="0" y="5213298"/>
                </a:lnTo>
                <a:lnTo>
                  <a:pt x="4715862" y="5213298"/>
                </a:lnTo>
                <a:lnTo>
                  <a:pt x="47158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73259" y="4018143"/>
            <a:ext cx="486242" cy="47489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71544" y="298729"/>
            <a:ext cx="2983449" cy="2830547"/>
          </a:xfrm>
          <a:custGeom>
            <a:avLst/>
            <a:gdLst/>
            <a:ahLst/>
            <a:cxnLst/>
            <a:rect l="l" t="t" r="r" b="b"/>
            <a:pathLst>
              <a:path w="2983449" h="2830547">
                <a:moveTo>
                  <a:pt x="0" y="0"/>
                </a:moveTo>
                <a:lnTo>
                  <a:pt x="2983449" y="0"/>
                </a:lnTo>
                <a:lnTo>
                  <a:pt x="2983449" y="2830548"/>
                </a:lnTo>
                <a:lnTo>
                  <a:pt x="0" y="28305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77607" y="8288143"/>
            <a:ext cx="8410393" cy="1957328"/>
          </a:xfrm>
          <a:custGeom>
            <a:avLst/>
            <a:gdLst/>
            <a:ahLst/>
            <a:cxnLst/>
            <a:rect l="l" t="t" r="r" b="b"/>
            <a:pathLst>
              <a:path w="8410393" h="1957328">
                <a:moveTo>
                  <a:pt x="0" y="0"/>
                </a:moveTo>
                <a:lnTo>
                  <a:pt x="8410393" y="0"/>
                </a:lnTo>
                <a:lnTo>
                  <a:pt x="8410393" y="1957328"/>
                </a:lnTo>
                <a:lnTo>
                  <a:pt x="0" y="19573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15797" y="265597"/>
            <a:ext cx="3101295" cy="1903420"/>
          </a:xfrm>
          <a:custGeom>
            <a:avLst/>
            <a:gdLst/>
            <a:ahLst/>
            <a:cxnLst/>
            <a:rect l="l" t="t" r="r" b="b"/>
            <a:pathLst>
              <a:path w="3101295" h="1903420">
                <a:moveTo>
                  <a:pt x="0" y="0"/>
                </a:moveTo>
                <a:lnTo>
                  <a:pt x="3101295" y="0"/>
                </a:lnTo>
                <a:lnTo>
                  <a:pt x="3101295" y="1903420"/>
                </a:lnTo>
                <a:lnTo>
                  <a:pt x="0" y="19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82803" y="2937442"/>
            <a:ext cx="3632609" cy="2161402"/>
          </a:xfrm>
          <a:custGeom>
            <a:avLst/>
            <a:gdLst/>
            <a:ahLst/>
            <a:cxnLst/>
            <a:rect l="l" t="t" r="r" b="b"/>
            <a:pathLst>
              <a:path w="3632609" h="2161402">
                <a:moveTo>
                  <a:pt x="0" y="0"/>
                </a:moveTo>
                <a:lnTo>
                  <a:pt x="3632609" y="0"/>
                </a:lnTo>
                <a:lnTo>
                  <a:pt x="3632609" y="2161402"/>
                </a:lnTo>
                <a:lnTo>
                  <a:pt x="0" y="2161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75002" y="326762"/>
            <a:ext cx="3595025" cy="1928240"/>
          </a:xfrm>
          <a:custGeom>
            <a:avLst/>
            <a:gdLst/>
            <a:ahLst/>
            <a:cxnLst/>
            <a:rect l="l" t="t" r="r" b="b"/>
            <a:pathLst>
              <a:path w="3595025" h="1928240">
                <a:moveTo>
                  <a:pt x="0" y="0"/>
                </a:moveTo>
                <a:lnTo>
                  <a:pt x="3595024" y="0"/>
                </a:lnTo>
                <a:lnTo>
                  <a:pt x="3595024" y="1928241"/>
                </a:lnTo>
                <a:lnTo>
                  <a:pt x="0" y="19282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8349683"/>
            <a:ext cx="6034270" cy="2255309"/>
          </a:xfrm>
          <a:custGeom>
            <a:avLst/>
            <a:gdLst/>
            <a:ahLst/>
            <a:cxnLst/>
            <a:rect l="l" t="t" r="r" b="b"/>
            <a:pathLst>
              <a:path w="6034270" h="2255309">
                <a:moveTo>
                  <a:pt x="0" y="0"/>
                </a:moveTo>
                <a:lnTo>
                  <a:pt x="6034270" y="0"/>
                </a:lnTo>
                <a:lnTo>
                  <a:pt x="6034270" y="2255309"/>
                </a:lnTo>
                <a:lnTo>
                  <a:pt x="0" y="22553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462BE985-F55A-4737-B727-08DF14DA969C}"/>
              </a:ext>
            </a:extLst>
          </p:cNvPr>
          <p:cNvSpPr/>
          <p:nvPr/>
        </p:nvSpPr>
        <p:spPr>
          <a:xfrm>
            <a:off x="6759501" y="380988"/>
            <a:ext cx="3638552" cy="221809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3136C63-4BDF-44A4-B4D0-249882A2F960}"/>
              </a:ext>
            </a:extLst>
          </p:cNvPr>
          <p:cNvSpPr/>
          <p:nvPr/>
        </p:nvSpPr>
        <p:spPr>
          <a:xfrm rot="247944">
            <a:off x="7456666" y="563758"/>
            <a:ext cx="2240110" cy="1703188"/>
          </a:xfrm>
          <a:custGeom>
            <a:avLst/>
            <a:gdLst/>
            <a:ahLst/>
            <a:cxnLst/>
            <a:rect l="l" t="t" r="r" b="b"/>
            <a:pathLst>
              <a:path w="1976540" h="2010893">
                <a:moveTo>
                  <a:pt x="0" y="0"/>
                </a:moveTo>
                <a:lnTo>
                  <a:pt x="1976540" y="0"/>
                </a:lnTo>
                <a:lnTo>
                  <a:pt x="1976540" y="2010892"/>
                </a:lnTo>
                <a:lnTo>
                  <a:pt x="0" y="20108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109007"/>
            <a:ext cx="5219097" cy="5769614"/>
          </a:xfrm>
          <a:custGeom>
            <a:avLst/>
            <a:gdLst/>
            <a:ahLst/>
            <a:cxnLst/>
            <a:rect l="l" t="t" r="r" b="b"/>
            <a:pathLst>
              <a:path w="5219097" h="5769614">
                <a:moveTo>
                  <a:pt x="0" y="0"/>
                </a:moveTo>
                <a:lnTo>
                  <a:pt x="5219097" y="0"/>
                </a:lnTo>
                <a:lnTo>
                  <a:pt x="5219097" y="5769614"/>
                </a:lnTo>
                <a:lnTo>
                  <a:pt x="0" y="5769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986797" y="2000159"/>
            <a:ext cx="4786872" cy="8344082"/>
            <a:chOff x="0" y="0"/>
            <a:chExt cx="6382497" cy="11125442"/>
          </a:xfrm>
        </p:grpSpPr>
        <p:sp>
          <p:nvSpPr>
            <p:cNvPr id="5" name="Freeform 5"/>
            <p:cNvSpPr/>
            <p:nvPr/>
          </p:nvSpPr>
          <p:spPr>
            <a:xfrm rot="-88007">
              <a:off x="139438" y="76321"/>
              <a:ext cx="6103620" cy="10972800"/>
            </a:xfrm>
            <a:custGeom>
              <a:avLst/>
              <a:gdLst/>
              <a:ahLst/>
              <a:cxnLst/>
              <a:rect l="l" t="t" r="r" b="b"/>
              <a:pathLst>
                <a:path w="6103620" h="10972800">
                  <a:moveTo>
                    <a:pt x="0" y="0"/>
                  </a:moveTo>
                  <a:lnTo>
                    <a:pt x="6103620" y="0"/>
                  </a:lnTo>
                  <a:lnTo>
                    <a:pt x="61036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59225" flipH="1">
              <a:off x="878900" y="4011136"/>
              <a:ext cx="2394572" cy="2437223"/>
            </a:xfrm>
            <a:custGeom>
              <a:avLst/>
              <a:gdLst/>
              <a:ahLst/>
              <a:cxnLst/>
              <a:rect l="l" t="t" r="r" b="b"/>
              <a:pathLst>
                <a:path w="2394572" h="2437223">
                  <a:moveTo>
                    <a:pt x="2394572" y="0"/>
                  </a:moveTo>
                  <a:lnTo>
                    <a:pt x="0" y="0"/>
                  </a:lnTo>
                  <a:lnTo>
                    <a:pt x="0" y="2437223"/>
                  </a:lnTo>
                  <a:lnTo>
                    <a:pt x="2394572" y="2437223"/>
                  </a:lnTo>
                  <a:lnTo>
                    <a:pt x="2394572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091088" y="2000159"/>
            <a:ext cx="6196912" cy="5174421"/>
          </a:xfrm>
          <a:custGeom>
            <a:avLst/>
            <a:gdLst/>
            <a:ahLst/>
            <a:cxnLst/>
            <a:rect l="l" t="t" r="r" b="b"/>
            <a:pathLst>
              <a:path w="6196912" h="5174421">
                <a:moveTo>
                  <a:pt x="0" y="0"/>
                </a:moveTo>
                <a:lnTo>
                  <a:pt x="6196912" y="0"/>
                </a:lnTo>
                <a:lnTo>
                  <a:pt x="6196912" y="5174422"/>
                </a:lnTo>
                <a:lnTo>
                  <a:pt x="0" y="5174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71184" y="61722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3086100" h="41148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02708" y="8116242"/>
            <a:ext cx="2168476" cy="1762380"/>
          </a:xfrm>
          <a:custGeom>
            <a:avLst/>
            <a:gdLst/>
            <a:ahLst/>
            <a:cxnLst/>
            <a:rect l="l" t="t" r="r" b="b"/>
            <a:pathLst>
              <a:path w="2168476" h="1762380">
                <a:moveTo>
                  <a:pt x="0" y="0"/>
                </a:moveTo>
                <a:lnTo>
                  <a:pt x="2168476" y="0"/>
                </a:lnTo>
                <a:lnTo>
                  <a:pt x="2168476" y="1762379"/>
                </a:lnTo>
                <a:lnTo>
                  <a:pt x="0" y="1762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91088" y="8338289"/>
            <a:ext cx="1595858" cy="1541997"/>
          </a:xfrm>
          <a:custGeom>
            <a:avLst/>
            <a:gdLst/>
            <a:ahLst/>
            <a:cxnLst/>
            <a:rect l="l" t="t" r="r" b="b"/>
            <a:pathLst>
              <a:path w="1595858" h="1541997">
                <a:moveTo>
                  <a:pt x="0" y="0"/>
                </a:moveTo>
                <a:lnTo>
                  <a:pt x="1595858" y="0"/>
                </a:lnTo>
                <a:lnTo>
                  <a:pt x="1595858" y="1541997"/>
                </a:lnTo>
                <a:lnTo>
                  <a:pt x="0" y="15419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-317730"/>
            <a:ext cx="2838324" cy="2692860"/>
          </a:xfrm>
          <a:custGeom>
            <a:avLst/>
            <a:gdLst/>
            <a:ahLst/>
            <a:cxnLst/>
            <a:rect l="l" t="t" r="r" b="b"/>
            <a:pathLst>
              <a:path w="2838324" h="2692860">
                <a:moveTo>
                  <a:pt x="0" y="0"/>
                </a:moveTo>
                <a:lnTo>
                  <a:pt x="2838324" y="0"/>
                </a:lnTo>
                <a:lnTo>
                  <a:pt x="2838324" y="2692860"/>
                </a:lnTo>
                <a:lnTo>
                  <a:pt x="0" y="2692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943437" y="1552133"/>
            <a:ext cx="4845089" cy="6503475"/>
          </a:xfrm>
          <a:custGeom>
            <a:avLst/>
            <a:gdLst/>
            <a:ahLst/>
            <a:cxnLst/>
            <a:rect l="l" t="t" r="r" b="b"/>
            <a:pathLst>
              <a:path w="4845089" h="6503475">
                <a:moveTo>
                  <a:pt x="4845089" y="0"/>
                </a:moveTo>
                <a:lnTo>
                  <a:pt x="0" y="0"/>
                </a:lnTo>
                <a:lnTo>
                  <a:pt x="0" y="6503475"/>
                </a:lnTo>
                <a:lnTo>
                  <a:pt x="4845089" y="6503475"/>
                </a:lnTo>
                <a:lnTo>
                  <a:pt x="484508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848383" y="1907364"/>
            <a:ext cx="4950486" cy="5472670"/>
          </a:xfrm>
          <a:custGeom>
            <a:avLst/>
            <a:gdLst/>
            <a:ahLst/>
            <a:cxnLst/>
            <a:rect l="l" t="t" r="r" b="b"/>
            <a:pathLst>
              <a:path w="4950486" h="5472670">
                <a:moveTo>
                  <a:pt x="4950487" y="0"/>
                </a:moveTo>
                <a:lnTo>
                  <a:pt x="0" y="0"/>
                </a:lnTo>
                <a:lnTo>
                  <a:pt x="0" y="5472671"/>
                </a:lnTo>
                <a:lnTo>
                  <a:pt x="4950487" y="5472671"/>
                </a:lnTo>
                <a:lnTo>
                  <a:pt x="49504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8748"/>
            <a:ext cx="3311476" cy="3141763"/>
          </a:xfrm>
          <a:custGeom>
            <a:avLst/>
            <a:gdLst/>
            <a:ahLst/>
            <a:cxnLst/>
            <a:rect l="l" t="t" r="r" b="b"/>
            <a:pathLst>
              <a:path w="3311476" h="3141763">
                <a:moveTo>
                  <a:pt x="0" y="0"/>
                </a:moveTo>
                <a:lnTo>
                  <a:pt x="3311476" y="0"/>
                </a:lnTo>
                <a:lnTo>
                  <a:pt x="3311476" y="3141762"/>
                </a:lnTo>
                <a:lnTo>
                  <a:pt x="0" y="3141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47969" y="154956"/>
            <a:ext cx="5743858" cy="298680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762298" y="7973568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8982" y="6649068"/>
            <a:ext cx="9733598" cy="3637932"/>
          </a:xfrm>
          <a:custGeom>
            <a:avLst/>
            <a:gdLst/>
            <a:ahLst/>
            <a:cxnLst/>
            <a:rect l="l" t="t" r="r" b="b"/>
            <a:pathLst>
              <a:path w="9733598" h="3637932">
                <a:moveTo>
                  <a:pt x="0" y="0"/>
                </a:moveTo>
                <a:lnTo>
                  <a:pt x="9733599" y="0"/>
                </a:lnTo>
                <a:lnTo>
                  <a:pt x="9733599" y="3637932"/>
                </a:lnTo>
                <a:lnTo>
                  <a:pt x="0" y="3637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942840">
            <a:off x="7107623" y="338108"/>
            <a:ext cx="5017067" cy="158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Ò ó o ...</a:t>
            </a:r>
          </a:p>
        </p:txBody>
      </p:sp>
    </p:spTree>
    <p:extLst>
      <p:ext uri="{BB962C8B-B14F-4D97-AF65-F5344CB8AC3E}">
        <p14:creationId xmlns:p14="http://schemas.microsoft.com/office/powerpoint/2010/main" val="2139712446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93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8206" y="3770732"/>
            <a:ext cx="1243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Đàm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thoại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nội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dung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4873476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708051" y="1028700"/>
            <a:ext cx="4886325" cy="8229600"/>
          </a:xfrm>
          <a:custGeom>
            <a:avLst/>
            <a:gdLst/>
            <a:ahLst/>
            <a:cxnLst/>
            <a:rect l="l" t="t" r="r" b="b"/>
            <a:pathLst>
              <a:path w="4886325" h="8229600">
                <a:moveTo>
                  <a:pt x="4886325" y="0"/>
                </a:moveTo>
                <a:lnTo>
                  <a:pt x="0" y="0"/>
                </a:lnTo>
                <a:lnTo>
                  <a:pt x="0" y="8229600"/>
                </a:lnTo>
                <a:lnTo>
                  <a:pt x="4886325" y="8229600"/>
                </a:lnTo>
                <a:lnTo>
                  <a:pt x="4886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14470" y="3695700"/>
            <a:ext cx="5491580" cy="5839758"/>
            <a:chOff x="0" y="0"/>
            <a:chExt cx="7322107" cy="77863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43397" cy="7786344"/>
            </a:xfrm>
            <a:custGeom>
              <a:avLst/>
              <a:gdLst/>
              <a:ahLst/>
              <a:cxnLst/>
              <a:rect l="l" t="t" r="r" b="b"/>
              <a:pathLst>
                <a:path w="7043397" h="7786344">
                  <a:moveTo>
                    <a:pt x="0" y="0"/>
                  </a:moveTo>
                  <a:lnTo>
                    <a:pt x="7043397" y="0"/>
                  </a:lnTo>
                  <a:lnTo>
                    <a:pt x="7043397" y="7786344"/>
                  </a:lnTo>
                  <a:lnTo>
                    <a:pt x="0" y="7786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5678418" flipH="1">
              <a:off x="5482268" y="1277631"/>
              <a:ext cx="1912596" cy="1767082"/>
            </a:xfrm>
            <a:custGeom>
              <a:avLst/>
              <a:gdLst/>
              <a:ahLst/>
              <a:cxnLst/>
              <a:rect l="l" t="t" r="r" b="b"/>
              <a:pathLst>
                <a:path w="4176597" h="4250989">
                  <a:moveTo>
                    <a:pt x="4176597" y="0"/>
                  </a:moveTo>
                  <a:lnTo>
                    <a:pt x="0" y="0"/>
                  </a:lnTo>
                  <a:lnTo>
                    <a:pt x="0" y="4250988"/>
                  </a:lnTo>
                  <a:lnTo>
                    <a:pt x="4176597" y="4250988"/>
                  </a:lnTo>
                  <a:lnTo>
                    <a:pt x="417659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274127" y="7973568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rot="952570">
            <a:off x="712151" y="2202927"/>
            <a:ext cx="4940572" cy="8320963"/>
          </a:xfrm>
          <a:custGeom>
            <a:avLst/>
            <a:gdLst/>
            <a:ahLst/>
            <a:cxnLst/>
            <a:rect l="l" t="t" r="r" b="b"/>
            <a:pathLst>
              <a:path w="4940572" h="8320963">
                <a:moveTo>
                  <a:pt x="0" y="0"/>
                </a:moveTo>
                <a:lnTo>
                  <a:pt x="4940572" y="0"/>
                </a:lnTo>
                <a:lnTo>
                  <a:pt x="4940572" y="8320963"/>
                </a:lnTo>
                <a:lnTo>
                  <a:pt x="0" y="832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42202" y="432491"/>
            <a:ext cx="8222150" cy="7235492"/>
          </a:xfrm>
          <a:custGeom>
            <a:avLst/>
            <a:gdLst/>
            <a:ahLst/>
            <a:cxnLst/>
            <a:rect l="l" t="t" r="r" b="b"/>
            <a:pathLst>
              <a:path w="8222150" h="7235492">
                <a:moveTo>
                  <a:pt x="0" y="0"/>
                </a:moveTo>
                <a:lnTo>
                  <a:pt x="8222150" y="0"/>
                </a:lnTo>
                <a:lnTo>
                  <a:pt x="8222150" y="7235492"/>
                </a:lnTo>
                <a:lnTo>
                  <a:pt x="0" y="72354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755" y="4050237"/>
            <a:ext cx="16230600" cy="6370511"/>
          </a:xfrm>
          <a:custGeom>
            <a:avLst/>
            <a:gdLst/>
            <a:ahLst/>
            <a:cxnLst/>
            <a:rect l="l" t="t" r="r" b="b"/>
            <a:pathLst>
              <a:path w="16230600" h="6370511">
                <a:moveTo>
                  <a:pt x="0" y="0"/>
                </a:moveTo>
                <a:lnTo>
                  <a:pt x="16230600" y="0"/>
                </a:lnTo>
                <a:lnTo>
                  <a:pt x="16230600" y="6370510"/>
                </a:lnTo>
                <a:lnTo>
                  <a:pt x="0" y="6370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4805">
            <a:off x="13943996" y="362691"/>
            <a:ext cx="956189" cy="5594362"/>
          </a:xfrm>
          <a:custGeom>
            <a:avLst/>
            <a:gdLst/>
            <a:ahLst/>
            <a:cxnLst/>
            <a:rect l="l" t="t" r="r" b="b"/>
            <a:pathLst>
              <a:path w="956189" h="5594362">
                <a:moveTo>
                  <a:pt x="0" y="0"/>
                </a:moveTo>
                <a:lnTo>
                  <a:pt x="956189" y="0"/>
                </a:lnTo>
                <a:lnTo>
                  <a:pt x="956189" y="5594362"/>
                </a:lnTo>
                <a:lnTo>
                  <a:pt x="0" y="55943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7283" t="-38210" r="-147567"/>
            </a:stretch>
          </a:blipFill>
        </p:spPr>
      </p:sp>
      <p:sp>
        <p:nvSpPr>
          <p:cNvPr id="7" name="Freeform 7"/>
          <p:cNvSpPr/>
          <p:nvPr/>
        </p:nvSpPr>
        <p:spPr>
          <a:xfrm rot="8984735" flipH="1">
            <a:off x="4962042" y="4959260"/>
            <a:ext cx="2760321" cy="2808297"/>
          </a:xfrm>
          <a:custGeom>
            <a:avLst/>
            <a:gdLst/>
            <a:ahLst/>
            <a:cxnLst/>
            <a:rect l="l" t="t" r="r" b="b"/>
            <a:pathLst>
              <a:path w="2760321" h="2808297">
                <a:moveTo>
                  <a:pt x="2760321" y="0"/>
                </a:moveTo>
                <a:lnTo>
                  <a:pt x="0" y="0"/>
                </a:lnTo>
                <a:lnTo>
                  <a:pt x="0" y="2808296"/>
                </a:lnTo>
                <a:lnTo>
                  <a:pt x="2760321" y="2808296"/>
                </a:lnTo>
                <a:lnTo>
                  <a:pt x="276032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76994" y="326497"/>
            <a:ext cx="5587723" cy="9634006"/>
          </a:xfrm>
          <a:custGeom>
            <a:avLst/>
            <a:gdLst/>
            <a:ahLst/>
            <a:cxnLst/>
            <a:rect l="l" t="t" r="r" b="b"/>
            <a:pathLst>
              <a:path w="5587723" h="9634006">
                <a:moveTo>
                  <a:pt x="0" y="0"/>
                </a:moveTo>
                <a:lnTo>
                  <a:pt x="5587723" y="0"/>
                </a:lnTo>
                <a:lnTo>
                  <a:pt x="5587723" y="9634006"/>
                </a:lnTo>
                <a:lnTo>
                  <a:pt x="0" y="9634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442678" y="4178598"/>
            <a:ext cx="5525558" cy="6108402"/>
          </a:xfrm>
          <a:custGeom>
            <a:avLst/>
            <a:gdLst/>
            <a:ahLst/>
            <a:cxnLst/>
            <a:rect l="l" t="t" r="r" b="b"/>
            <a:pathLst>
              <a:path w="5525558" h="6108402">
                <a:moveTo>
                  <a:pt x="5525559" y="0"/>
                </a:moveTo>
                <a:lnTo>
                  <a:pt x="0" y="0"/>
                </a:lnTo>
                <a:lnTo>
                  <a:pt x="0" y="6108402"/>
                </a:lnTo>
                <a:lnTo>
                  <a:pt x="5525559" y="6108402"/>
                </a:lnTo>
                <a:lnTo>
                  <a:pt x="55255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0688" y="6238764"/>
            <a:ext cx="1743323" cy="1941263"/>
          </a:xfrm>
          <a:custGeom>
            <a:avLst/>
            <a:gdLst/>
            <a:ahLst/>
            <a:cxnLst/>
            <a:rect l="l" t="t" r="r" b="b"/>
            <a:pathLst>
              <a:path w="1743323" h="1941263">
                <a:moveTo>
                  <a:pt x="0" y="0"/>
                </a:moveTo>
                <a:lnTo>
                  <a:pt x="1743323" y="0"/>
                </a:lnTo>
                <a:lnTo>
                  <a:pt x="1743323" y="1941263"/>
                </a:lnTo>
                <a:lnTo>
                  <a:pt x="0" y="1941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28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455379"/>
            <a:ext cx="3794467" cy="2831621"/>
          </a:xfrm>
          <a:custGeom>
            <a:avLst/>
            <a:gdLst/>
            <a:ahLst/>
            <a:cxnLst/>
            <a:rect l="l" t="t" r="r" b="b"/>
            <a:pathLst>
              <a:path w="3794467" h="2831621">
                <a:moveTo>
                  <a:pt x="0" y="0"/>
                </a:moveTo>
                <a:lnTo>
                  <a:pt x="3794467" y="0"/>
                </a:lnTo>
                <a:lnTo>
                  <a:pt x="3794467" y="2831621"/>
                </a:lnTo>
                <a:lnTo>
                  <a:pt x="0" y="2831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0571" y="8303970"/>
            <a:ext cx="6295332" cy="1983030"/>
          </a:xfrm>
          <a:custGeom>
            <a:avLst/>
            <a:gdLst/>
            <a:ahLst/>
            <a:cxnLst/>
            <a:rect l="l" t="t" r="r" b="b"/>
            <a:pathLst>
              <a:path w="6295332" h="1983030">
                <a:moveTo>
                  <a:pt x="0" y="0"/>
                </a:moveTo>
                <a:lnTo>
                  <a:pt x="6295332" y="0"/>
                </a:lnTo>
                <a:lnTo>
                  <a:pt x="6295332" y="1983030"/>
                </a:lnTo>
                <a:lnTo>
                  <a:pt x="0" y="1983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2677580" cy="2540354"/>
          </a:xfrm>
          <a:custGeom>
            <a:avLst/>
            <a:gdLst/>
            <a:ahLst/>
            <a:cxnLst/>
            <a:rect l="l" t="t" r="r" b="b"/>
            <a:pathLst>
              <a:path w="2677580" h="2540354">
                <a:moveTo>
                  <a:pt x="0" y="0"/>
                </a:moveTo>
                <a:lnTo>
                  <a:pt x="2677580" y="0"/>
                </a:lnTo>
                <a:lnTo>
                  <a:pt x="2677580" y="2540354"/>
                </a:lnTo>
                <a:lnTo>
                  <a:pt x="0" y="2540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140688" y="0"/>
            <a:ext cx="6551284" cy="340666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33582" y="3086100"/>
            <a:ext cx="4182523" cy="7200900"/>
          </a:xfrm>
          <a:custGeom>
            <a:avLst/>
            <a:gdLst/>
            <a:ahLst/>
            <a:cxnLst/>
            <a:rect l="l" t="t" r="r" b="b"/>
            <a:pathLst>
              <a:path w="4182523" h="7200900">
                <a:moveTo>
                  <a:pt x="0" y="0"/>
                </a:moveTo>
                <a:lnTo>
                  <a:pt x="4182523" y="0"/>
                </a:lnTo>
                <a:lnTo>
                  <a:pt x="418252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49862" y="4675399"/>
            <a:ext cx="5076161" cy="5611601"/>
          </a:xfrm>
          <a:custGeom>
            <a:avLst/>
            <a:gdLst/>
            <a:ahLst/>
            <a:cxnLst/>
            <a:rect l="l" t="t" r="r" b="b"/>
            <a:pathLst>
              <a:path w="5076161" h="5611601">
                <a:moveTo>
                  <a:pt x="5076161" y="0"/>
                </a:moveTo>
                <a:lnTo>
                  <a:pt x="0" y="0"/>
                </a:lnTo>
                <a:lnTo>
                  <a:pt x="0" y="5611601"/>
                </a:lnTo>
                <a:lnTo>
                  <a:pt x="5076161" y="5611601"/>
                </a:lnTo>
                <a:lnTo>
                  <a:pt x="507616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64835" y="5541112"/>
            <a:ext cx="1054463" cy="904202"/>
          </a:xfrm>
          <a:custGeom>
            <a:avLst/>
            <a:gdLst/>
            <a:ahLst/>
            <a:cxnLst/>
            <a:rect l="l" t="t" r="r" b="b"/>
            <a:pathLst>
              <a:path w="1054463" h="904202">
                <a:moveTo>
                  <a:pt x="0" y="0"/>
                </a:moveTo>
                <a:lnTo>
                  <a:pt x="1054463" y="0"/>
                </a:lnTo>
                <a:lnTo>
                  <a:pt x="1054463" y="904202"/>
                </a:lnTo>
                <a:lnTo>
                  <a:pt x="0" y="904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476354" y="2057400"/>
            <a:ext cx="6131052" cy="8229600"/>
          </a:xfrm>
          <a:custGeom>
            <a:avLst/>
            <a:gdLst/>
            <a:ahLst/>
            <a:cxnLst/>
            <a:rect l="l" t="t" r="r" b="b"/>
            <a:pathLst>
              <a:path w="6131052" h="8229600">
                <a:moveTo>
                  <a:pt x="6131052" y="0"/>
                </a:moveTo>
                <a:lnTo>
                  <a:pt x="0" y="0"/>
                </a:lnTo>
                <a:lnTo>
                  <a:pt x="0" y="8229600"/>
                </a:lnTo>
                <a:lnTo>
                  <a:pt x="6131052" y="8229600"/>
                </a:lnTo>
                <a:lnTo>
                  <a:pt x="61310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29520" y="2127687"/>
            <a:ext cx="8129780" cy="8089027"/>
            <a:chOff x="0" y="0"/>
            <a:chExt cx="10839707" cy="10785369"/>
          </a:xfrm>
        </p:grpSpPr>
        <p:sp>
          <p:nvSpPr>
            <p:cNvPr id="5" name="Freeform 5"/>
            <p:cNvSpPr/>
            <p:nvPr/>
          </p:nvSpPr>
          <p:spPr>
            <a:xfrm flipH="1">
              <a:off x="1083442" y="0"/>
              <a:ext cx="9756265" cy="10785369"/>
            </a:xfrm>
            <a:custGeom>
              <a:avLst/>
              <a:gdLst/>
              <a:ahLst/>
              <a:cxnLst/>
              <a:rect l="l" t="t" r="r" b="b"/>
              <a:pathLst>
                <a:path w="9756265" h="10785369">
                  <a:moveTo>
                    <a:pt x="9756265" y="0"/>
                  </a:moveTo>
                  <a:lnTo>
                    <a:pt x="0" y="0"/>
                  </a:lnTo>
                  <a:lnTo>
                    <a:pt x="0" y="10785369"/>
                  </a:lnTo>
                  <a:lnTo>
                    <a:pt x="9756265" y="10785369"/>
                  </a:lnTo>
                  <a:lnTo>
                    <a:pt x="975626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516616"/>
              <a:ext cx="2166884" cy="1858103"/>
            </a:xfrm>
            <a:custGeom>
              <a:avLst/>
              <a:gdLst/>
              <a:ahLst/>
              <a:cxnLst/>
              <a:rect l="l" t="t" r="r" b="b"/>
              <a:pathLst>
                <a:path w="2166884" h="1858103">
                  <a:moveTo>
                    <a:pt x="0" y="0"/>
                  </a:moveTo>
                  <a:lnTo>
                    <a:pt x="2166884" y="0"/>
                  </a:lnTo>
                  <a:lnTo>
                    <a:pt x="2166884" y="1858103"/>
                  </a:lnTo>
                  <a:lnTo>
                    <a:pt x="0" y="1858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574056" y="7627419"/>
            <a:ext cx="7115936" cy="2659581"/>
          </a:xfrm>
          <a:custGeom>
            <a:avLst/>
            <a:gdLst/>
            <a:ahLst/>
            <a:cxnLst/>
            <a:rect l="l" t="t" r="r" b="b"/>
            <a:pathLst>
              <a:path w="7115936" h="2659581">
                <a:moveTo>
                  <a:pt x="0" y="0"/>
                </a:moveTo>
                <a:lnTo>
                  <a:pt x="7115936" y="0"/>
                </a:lnTo>
                <a:lnTo>
                  <a:pt x="7115936" y="2659581"/>
                </a:lnTo>
                <a:lnTo>
                  <a:pt x="0" y="26595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2983912" cy="2830987"/>
          </a:xfrm>
          <a:custGeom>
            <a:avLst/>
            <a:gdLst/>
            <a:ahLst/>
            <a:cxnLst/>
            <a:rect l="l" t="t" r="r" b="b"/>
            <a:pathLst>
              <a:path w="2983912" h="2830987">
                <a:moveTo>
                  <a:pt x="0" y="0"/>
                </a:moveTo>
                <a:lnTo>
                  <a:pt x="2983912" y="0"/>
                </a:lnTo>
                <a:lnTo>
                  <a:pt x="2983912" y="2830987"/>
                </a:lnTo>
                <a:lnTo>
                  <a:pt x="0" y="283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07991" y="0"/>
            <a:ext cx="6180009" cy="321360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972800" y="7973568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0804" y="1707088"/>
            <a:ext cx="11782044" cy="3952796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vi-VN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6" descr="bar01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87" y="403720"/>
            <a:ext cx="13073106" cy="6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8" descr="bar01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535749"/>
            <a:ext cx="952500" cy="97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8" descr="bar01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9525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6" descr="bar01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51" y="9657953"/>
            <a:ext cx="12537369" cy="6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943437" y="1552133"/>
            <a:ext cx="4845089" cy="6503475"/>
          </a:xfrm>
          <a:custGeom>
            <a:avLst/>
            <a:gdLst/>
            <a:ahLst/>
            <a:cxnLst/>
            <a:rect l="l" t="t" r="r" b="b"/>
            <a:pathLst>
              <a:path w="4845089" h="6503475">
                <a:moveTo>
                  <a:pt x="4845089" y="0"/>
                </a:moveTo>
                <a:lnTo>
                  <a:pt x="0" y="0"/>
                </a:lnTo>
                <a:lnTo>
                  <a:pt x="0" y="6503475"/>
                </a:lnTo>
                <a:lnTo>
                  <a:pt x="4845089" y="6503475"/>
                </a:lnTo>
                <a:lnTo>
                  <a:pt x="484508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848383" y="1907364"/>
            <a:ext cx="4950486" cy="5472670"/>
          </a:xfrm>
          <a:custGeom>
            <a:avLst/>
            <a:gdLst/>
            <a:ahLst/>
            <a:cxnLst/>
            <a:rect l="l" t="t" r="r" b="b"/>
            <a:pathLst>
              <a:path w="4950486" h="5472670">
                <a:moveTo>
                  <a:pt x="4950487" y="0"/>
                </a:moveTo>
                <a:lnTo>
                  <a:pt x="0" y="0"/>
                </a:lnTo>
                <a:lnTo>
                  <a:pt x="0" y="5472671"/>
                </a:lnTo>
                <a:lnTo>
                  <a:pt x="4950487" y="5472671"/>
                </a:lnTo>
                <a:lnTo>
                  <a:pt x="49504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8748"/>
            <a:ext cx="3311476" cy="3141763"/>
          </a:xfrm>
          <a:custGeom>
            <a:avLst/>
            <a:gdLst/>
            <a:ahLst/>
            <a:cxnLst/>
            <a:rect l="l" t="t" r="r" b="b"/>
            <a:pathLst>
              <a:path w="3311476" h="3141763">
                <a:moveTo>
                  <a:pt x="0" y="0"/>
                </a:moveTo>
                <a:lnTo>
                  <a:pt x="3311476" y="0"/>
                </a:lnTo>
                <a:lnTo>
                  <a:pt x="3311476" y="3141762"/>
                </a:lnTo>
                <a:lnTo>
                  <a:pt x="0" y="3141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47969" y="154956"/>
            <a:ext cx="5743858" cy="298680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762298" y="7973568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8982" y="6649068"/>
            <a:ext cx="9733598" cy="3637932"/>
          </a:xfrm>
          <a:custGeom>
            <a:avLst/>
            <a:gdLst/>
            <a:ahLst/>
            <a:cxnLst/>
            <a:rect l="l" t="t" r="r" b="b"/>
            <a:pathLst>
              <a:path w="9733598" h="3637932">
                <a:moveTo>
                  <a:pt x="0" y="0"/>
                </a:moveTo>
                <a:lnTo>
                  <a:pt x="9733599" y="0"/>
                </a:lnTo>
                <a:lnTo>
                  <a:pt x="9733599" y="3637932"/>
                </a:lnTo>
                <a:lnTo>
                  <a:pt x="0" y="3637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942840">
            <a:off x="7107623" y="338108"/>
            <a:ext cx="5017067" cy="158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Ò ó o ...</a:t>
            </a:r>
          </a:p>
        </p:txBody>
      </p: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136803" y="3074946"/>
            <a:ext cx="3028053" cy="3347456"/>
          </a:xfrm>
          <a:custGeom>
            <a:avLst/>
            <a:gdLst/>
            <a:ahLst/>
            <a:cxnLst/>
            <a:rect l="l" t="t" r="r" b="b"/>
            <a:pathLst>
              <a:path w="3028053" h="3347456">
                <a:moveTo>
                  <a:pt x="3028053" y="0"/>
                </a:moveTo>
                <a:lnTo>
                  <a:pt x="0" y="0"/>
                </a:lnTo>
                <a:lnTo>
                  <a:pt x="0" y="3347456"/>
                </a:lnTo>
                <a:lnTo>
                  <a:pt x="3028053" y="3347456"/>
                </a:lnTo>
                <a:lnTo>
                  <a:pt x="302805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0335" y="3886127"/>
            <a:ext cx="2026468" cy="1491143"/>
          </a:xfrm>
          <a:custGeom>
            <a:avLst/>
            <a:gdLst/>
            <a:ahLst/>
            <a:cxnLst/>
            <a:rect l="l" t="t" r="r" b="b"/>
            <a:pathLst>
              <a:path w="2026468" h="1491143">
                <a:moveTo>
                  <a:pt x="0" y="0"/>
                </a:moveTo>
                <a:lnTo>
                  <a:pt x="2026468" y="0"/>
                </a:lnTo>
                <a:lnTo>
                  <a:pt x="2026468" y="1491143"/>
                </a:lnTo>
                <a:lnTo>
                  <a:pt x="0" y="1491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68550" flipH="1">
            <a:off x="5542992" y="2680242"/>
            <a:ext cx="2940591" cy="3602353"/>
          </a:xfrm>
          <a:custGeom>
            <a:avLst/>
            <a:gdLst/>
            <a:ahLst/>
            <a:cxnLst/>
            <a:rect l="l" t="t" r="r" b="b"/>
            <a:pathLst>
              <a:path w="2940591" h="3602353">
                <a:moveTo>
                  <a:pt x="2940590" y="0"/>
                </a:moveTo>
                <a:lnTo>
                  <a:pt x="0" y="0"/>
                </a:lnTo>
                <a:lnTo>
                  <a:pt x="0" y="3602353"/>
                </a:lnTo>
                <a:lnTo>
                  <a:pt x="2940590" y="3602353"/>
                </a:lnTo>
                <a:lnTo>
                  <a:pt x="2940590" y="0"/>
                </a:lnTo>
                <a:close/>
              </a:path>
            </a:pathLst>
          </a:custGeom>
          <a:blipFill>
            <a:blip r:embed="rId6"/>
            <a:stretch>
              <a:fillRect t="-10694" r="-5810" b="-51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886127"/>
            <a:ext cx="3585020" cy="6172200"/>
          </a:xfrm>
          <a:custGeom>
            <a:avLst/>
            <a:gdLst/>
            <a:ahLst/>
            <a:cxnLst/>
            <a:rect l="l" t="t" r="r" b="b"/>
            <a:pathLst>
              <a:path w="3585020" h="6172200">
                <a:moveTo>
                  <a:pt x="0" y="0"/>
                </a:moveTo>
                <a:lnTo>
                  <a:pt x="3585020" y="0"/>
                </a:lnTo>
                <a:lnTo>
                  <a:pt x="358502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94060" y="5671201"/>
            <a:ext cx="5242743" cy="4615799"/>
          </a:xfrm>
          <a:custGeom>
            <a:avLst/>
            <a:gdLst/>
            <a:ahLst/>
            <a:cxnLst/>
            <a:rect l="l" t="t" r="r" b="b"/>
            <a:pathLst>
              <a:path w="5242743" h="4615799">
                <a:moveTo>
                  <a:pt x="0" y="0"/>
                </a:moveTo>
                <a:lnTo>
                  <a:pt x="5242743" y="0"/>
                </a:lnTo>
                <a:lnTo>
                  <a:pt x="5242743" y="4615799"/>
                </a:lnTo>
                <a:lnTo>
                  <a:pt x="0" y="4615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78804" y="4909410"/>
            <a:ext cx="3192944" cy="5377590"/>
          </a:xfrm>
          <a:custGeom>
            <a:avLst/>
            <a:gdLst/>
            <a:ahLst/>
            <a:cxnLst/>
            <a:rect l="l" t="t" r="r" b="b"/>
            <a:pathLst>
              <a:path w="3192944" h="5377590">
                <a:moveTo>
                  <a:pt x="0" y="0"/>
                </a:moveTo>
                <a:lnTo>
                  <a:pt x="3192944" y="0"/>
                </a:lnTo>
                <a:lnTo>
                  <a:pt x="3192944" y="5377590"/>
                </a:lnTo>
                <a:lnTo>
                  <a:pt x="0" y="53775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09001" y="4267371"/>
            <a:ext cx="3352181" cy="6019629"/>
          </a:xfrm>
          <a:custGeom>
            <a:avLst/>
            <a:gdLst/>
            <a:ahLst/>
            <a:cxnLst/>
            <a:rect l="l" t="t" r="r" b="b"/>
            <a:pathLst>
              <a:path w="3352181" h="6019629">
                <a:moveTo>
                  <a:pt x="0" y="0"/>
                </a:moveTo>
                <a:lnTo>
                  <a:pt x="3352181" y="0"/>
                </a:lnTo>
                <a:lnTo>
                  <a:pt x="3352181" y="6019629"/>
                </a:lnTo>
                <a:lnTo>
                  <a:pt x="0" y="60196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28167">
            <a:off x="15210150" y="6584128"/>
            <a:ext cx="1857211" cy="1889490"/>
          </a:xfrm>
          <a:custGeom>
            <a:avLst/>
            <a:gdLst/>
            <a:ahLst/>
            <a:cxnLst/>
            <a:rect l="l" t="t" r="r" b="b"/>
            <a:pathLst>
              <a:path w="1857211" h="1889490">
                <a:moveTo>
                  <a:pt x="0" y="0"/>
                </a:moveTo>
                <a:lnTo>
                  <a:pt x="1857211" y="0"/>
                </a:lnTo>
                <a:lnTo>
                  <a:pt x="1857211" y="1889490"/>
                </a:lnTo>
                <a:lnTo>
                  <a:pt x="0" y="1889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60097" y="-171450"/>
            <a:ext cx="15499203" cy="294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tốt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nhé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8400" b="1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8400" b="1" dirty="0">
                <a:solidFill>
                  <a:srgbClr val="FFDE5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!</a:t>
            </a:r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93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8206" y="3770732"/>
            <a:ext cx="1243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3: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mô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.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2325254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93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8206" y="3770732"/>
            <a:ext cx="1243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3: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Trò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ch</a:t>
            </a:r>
            <a:r>
              <a:rPr lang="vi-VN" sz="4800" b="1" i="1" dirty="0">
                <a:solidFill>
                  <a:srgbClr val="FF0000"/>
                </a:solidFill>
                <a:latin typeface="+mj-lt"/>
              </a:rPr>
              <a:t>ơ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i: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Thi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xem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ai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.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5913248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77" y="107157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8206" y="3770732"/>
            <a:ext cx="1243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4: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thúc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027636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78993" y="3602817"/>
            <a:ext cx="11037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truyện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nghe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1: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sa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bàn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-Gà Trống Choai và hạt đậu- (3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578E233-09B9-4882-8A21-032120C52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900" y="565547"/>
            <a:ext cx="16790200" cy="91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1285848"/>
            <a:ext cx="13394577" cy="1821669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vi-VN" sz="81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Ban giám khảo đã lắng nghe</a:t>
            </a:r>
            <a:endParaRPr lang="en-US" sz="81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06" y="5572128"/>
            <a:ext cx="889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Tôi xin chân thành cảm ơn</a:t>
            </a:r>
          </a:p>
        </p:txBody>
      </p:sp>
      <p:pic>
        <p:nvPicPr>
          <p:cNvPr id="4" name="Picture 2" descr="Tải hình ảnh pp trang 185b04e9e6a628b tại kho hình nền, ảnh đẹp khoanh24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93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3" y="7929583"/>
            <a:ext cx="11037171" cy="11287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8206" y="3770732"/>
            <a:ext cx="1243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máy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đàm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thoại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+mj-lt"/>
              </a:rPr>
              <a:t>nội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dung</a:t>
            </a:r>
            <a:endParaRPr lang="vi-VN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715373" y="5143501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8608216" y="9322624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286348" y="5250657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1822925" y="5143500"/>
            <a:ext cx="914568" cy="857256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357523" y="7179483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8501059" y="7500954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265048" y="301464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858909" y="7072326"/>
            <a:ext cx="742295" cy="64294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0444171" y="3014647"/>
            <a:ext cx="605492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858117" y="2250261"/>
            <a:ext cx="919625" cy="72151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6213962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516161" y="409653"/>
            <a:ext cx="3301405" cy="4165811"/>
          </a:xfrm>
          <a:custGeom>
            <a:avLst/>
            <a:gdLst/>
            <a:ahLst/>
            <a:cxnLst/>
            <a:rect l="l" t="t" r="r" b="b"/>
            <a:pathLst>
              <a:path w="3301405" h="4165811">
                <a:moveTo>
                  <a:pt x="3301406" y="0"/>
                </a:moveTo>
                <a:lnTo>
                  <a:pt x="0" y="0"/>
                </a:lnTo>
                <a:lnTo>
                  <a:pt x="0" y="4165810"/>
                </a:lnTo>
                <a:lnTo>
                  <a:pt x="3301406" y="4165810"/>
                </a:lnTo>
                <a:lnTo>
                  <a:pt x="33014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561800" y="800100"/>
            <a:ext cx="3205210" cy="3543300"/>
          </a:xfrm>
          <a:custGeom>
            <a:avLst/>
            <a:gdLst/>
            <a:ahLst/>
            <a:cxnLst/>
            <a:rect l="l" t="t" r="r" b="b"/>
            <a:pathLst>
              <a:path w="3205210" h="3543300">
                <a:moveTo>
                  <a:pt x="3205210" y="0"/>
                </a:moveTo>
                <a:lnTo>
                  <a:pt x="0" y="0"/>
                </a:lnTo>
                <a:lnTo>
                  <a:pt x="0" y="3543300"/>
                </a:lnTo>
                <a:lnTo>
                  <a:pt x="3205210" y="3543300"/>
                </a:lnTo>
                <a:lnTo>
                  <a:pt x="32052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4401" y="4909051"/>
            <a:ext cx="2854034" cy="4920749"/>
          </a:xfrm>
          <a:custGeom>
            <a:avLst/>
            <a:gdLst/>
            <a:ahLst/>
            <a:cxnLst/>
            <a:rect l="l" t="t" r="r" b="b"/>
            <a:pathLst>
              <a:path w="2854034" h="4920749">
                <a:moveTo>
                  <a:pt x="0" y="0"/>
                </a:moveTo>
                <a:lnTo>
                  <a:pt x="2854035" y="0"/>
                </a:lnTo>
                <a:lnTo>
                  <a:pt x="2854035" y="4920749"/>
                </a:lnTo>
                <a:lnTo>
                  <a:pt x="0" y="4920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19472" y="5362537"/>
            <a:ext cx="4675909" cy="41148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10" y="0"/>
                </a:lnTo>
                <a:lnTo>
                  <a:pt x="46759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88917" y="5143500"/>
            <a:ext cx="2963376" cy="4990948"/>
          </a:xfrm>
          <a:custGeom>
            <a:avLst/>
            <a:gdLst/>
            <a:ahLst/>
            <a:cxnLst/>
            <a:rect l="l" t="t" r="r" b="b"/>
            <a:pathLst>
              <a:path w="2963376" h="4990948">
                <a:moveTo>
                  <a:pt x="0" y="0"/>
                </a:moveTo>
                <a:lnTo>
                  <a:pt x="2963376" y="0"/>
                </a:lnTo>
                <a:lnTo>
                  <a:pt x="2963376" y="4990948"/>
                </a:lnTo>
                <a:lnTo>
                  <a:pt x="0" y="499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67816" y="4909051"/>
            <a:ext cx="2991484" cy="5377949"/>
          </a:xfrm>
          <a:custGeom>
            <a:avLst/>
            <a:gdLst/>
            <a:ahLst/>
            <a:cxnLst/>
            <a:rect l="l" t="t" r="r" b="b"/>
            <a:pathLst>
              <a:path w="2991484" h="5377949">
                <a:moveTo>
                  <a:pt x="0" y="0"/>
                </a:moveTo>
                <a:lnTo>
                  <a:pt x="2991484" y="0"/>
                </a:lnTo>
                <a:lnTo>
                  <a:pt x="2991484" y="5377949"/>
                </a:lnTo>
                <a:lnTo>
                  <a:pt x="0" y="53779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8667674"/>
            <a:ext cx="2169951" cy="1619326"/>
          </a:xfrm>
          <a:custGeom>
            <a:avLst/>
            <a:gdLst/>
            <a:ahLst/>
            <a:cxnLst/>
            <a:rect l="l" t="t" r="r" b="b"/>
            <a:pathLst>
              <a:path w="2169951" h="1619326">
                <a:moveTo>
                  <a:pt x="0" y="0"/>
                </a:moveTo>
                <a:lnTo>
                  <a:pt x="2169951" y="0"/>
                </a:lnTo>
                <a:lnTo>
                  <a:pt x="2169951" y="1619326"/>
                </a:lnTo>
                <a:lnTo>
                  <a:pt x="0" y="16193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44825" y="7054616"/>
            <a:ext cx="3414472" cy="2203684"/>
          </a:xfrm>
          <a:custGeom>
            <a:avLst/>
            <a:gdLst/>
            <a:ahLst/>
            <a:cxnLst/>
            <a:rect l="l" t="t" r="r" b="b"/>
            <a:pathLst>
              <a:path w="3414472" h="2203684">
                <a:moveTo>
                  <a:pt x="0" y="0"/>
                </a:moveTo>
                <a:lnTo>
                  <a:pt x="3414473" y="0"/>
                </a:lnTo>
                <a:lnTo>
                  <a:pt x="3414473" y="2203684"/>
                </a:lnTo>
                <a:lnTo>
                  <a:pt x="0" y="2203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038" b="-703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741058" y="3457526"/>
            <a:ext cx="5056337" cy="5589687"/>
          </a:xfrm>
          <a:custGeom>
            <a:avLst/>
            <a:gdLst/>
            <a:ahLst/>
            <a:cxnLst/>
            <a:rect l="l" t="t" r="r" b="b"/>
            <a:pathLst>
              <a:path w="5056337" h="5589687">
                <a:moveTo>
                  <a:pt x="5056338" y="0"/>
                </a:moveTo>
                <a:lnTo>
                  <a:pt x="0" y="0"/>
                </a:lnTo>
                <a:lnTo>
                  <a:pt x="0" y="5589687"/>
                </a:lnTo>
                <a:lnTo>
                  <a:pt x="5056338" y="5589687"/>
                </a:lnTo>
                <a:lnTo>
                  <a:pt x="50563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40458" flipH="1">
            <a:off x="2056140" y="3093599"/>
            <a:ext cx="4847063" cy="6488880"/>
          </a:xfrm>
          <a:custGeom>
            <a:avLst/>
            <a:gdLst/>
            <a:ahLst/>
            <a:cxnLst/>
            <a:rect l="l" t="t" r="r" b="b"/>
            <a:pathLst>
              <a:path w="4847063" h="6488880">
                <a:moveTo>
                  <a:pt x="4847063" y="0"/>
                </a:moveTo>
                <a:lnTo>
                  <a:pt x="0" y="0"/>
                </a:lnTo>
                <a:lnTo>
                  <a:pt x="0" y="6488879"/>
                </a:lnTo>
                <a:lnTo>
                  <a:pt x="4847063" y="6488879"/>
                </a:lnTo>
                <a:lnTo>
                  <a:pt x="4847063" y="0"/>
                </a:lnTo>
                <a:close/>
              </a:path>
            </a:pathLst>
          </a:custGeom>
          <a:blipFill>
            <a:blip r:embed="rId6"/>
            <a:stretch>
              <a:fillRect t="-1175" r="-5016" b="-411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198960"/>
            <a:ext cx="3226948" cy="2408110"/>
          </a:xfrm>
          <a:custGeom>
            <a:avLst/>
            <a:gdLst/>
            <a:ahLst/>
            <a:cxnLst/>
            <a:rect l="l" t="t" r="r" b="b"/>
            <a:pathLst>
              <a:path w="3226948" h="2408110">
                <a:moveTo>
                  <a:pt x="0" y="0"/>
                </a:moveTo>
                <a:lnTo>
                  <a:pt x="3226948" y="0"/>
                </a:lnTo>
                <a:lnTo>
                  <a:pt x="3226948" y="2408110"/>
                </a:lnTo>
                <a:lnTo>
                  <a:pt x="0" y="2408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7735" y="8851736"/>
            <a:ext cx="4214832" cy="1532863"/>
          </a:xfrm>
          <a:custGeom>
            <a:avLst/>
            <a:gdLst/>
            <a:ahLst/>
            <a:cxnLst/>
            <a:rect l="l" t="t" r="r" b="b"/>
            <a:pathLst>
              <a:path w="4214832" h="1532863">
                <a:moveTo>
                  <a:pt x="0" y="0"/>
                </a:moveTo>
                <a:lnTo>
                  <a:pt x="4214831" y="0"/>
                </a:lnTo>
                <a:lnTo>
                  <a:pt x="4214831" y="1532863"/>
                </a:lnTo>
                <a:lnTo>
                  <a:pt x="0" y="1532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27" r="-77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5844" y="418745"/>
            <a:ext cx="2190633" cy="2078363"/>
          </a:xfrm>
          <a:custGeom>
            <a:avLst/>
            <a:gdLst/>
            <a:ahLst/>
            <a:cxnLst/>
            <a:rect l="l" t="t" r="r" b="b"/>
            <a:pathLst>
              <a:path w="2190633" h="2078363">
                <a:moveTo>
                  <a:pt x="0" y="0"/>
                </a:moveTo>
                <a:lnTo>
                  <a:pt x="2190633" y="0"/>
                </a:lnTo>
                <a:lnTo>
                  <a:pt x="2190633" y="2078363"/>
                </a:lnTo>
                <a:lnTo>
                  <a:pt x="0" y="20783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26576" y="68282"/>
            <a:ext cx="4670820" cy="242882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494080" y="2225925"/>
            <a:ext cx="3507007" cy="5835149"/>
          </a:xfrm>
          <a:custGeom>
            <a:avLst/>
            <a:gdLst/>
            <a:ahLst/>
            <a:cxnLst/>
            <a:rect l="l" t="t" r="r" b="b"/>
            <a:pathLst>
              <a:path w="2854034" h="4920749">
                <a:moveTo>
                  <a:pt x="0" y="0"/>
                </a:moveTo>
                <a:lnTo>
                  <a:pt x="2854035" y="0"/>
                </a:lnTo>
                <a:lnTo>
                  <a:pt x="2854035" y="4920749"/>
                </a:lnTo>
                <a:lnTo>
                  <a:pt x="0" y="4920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4582977" y="3314700"/>
            <a:ext cx="4675909" cy="41148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10" y="0"/>
                </a:lnTo>
                <a:lnTo>
                  <a:pt x="46759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39400" y="2225924"/>
            <a:ext cx="3507007" cy="5835149"/>
          </a:xfrm>
          <a:custGeom>
            <a:avLst/>
            <a:gdLst/>
            <a:ahLst/>
            <a:cxnLst/>
            <a:rect l="l" t="t" r="r" b="b"/>
            <a:pathLst>
              <a:path w="2963376" h="4990948">
                <a:moveTo>
                  <a:pt x="0" y="0"/>
                </a:moveTo>
                <a:lnTo>
                  <a:pt x="2963376" y="0"/>
                </a:lnTo>
                <a:lnTo>
                  <a:pt x="2963376" y="4990948"/>
                </a:lnTo>
                <a:lnTo>
                  <a:pt x="0" y="4990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16686" y="2236315"/>
            <a:ext cx="3277234" cy="5835149"/>
          </a:xfrm>
          <a:custGeom>
            <a:avLst/>
            <a:gdLst/>
            <a:ahLst/>
            <a:cxnLst/>
            <a:rect l="l" t="t" r="r" b="b"/>
            <a:pathLst>
              <a:path w="2991484" h="5377949">
                <a:moveTo>
                  <a:pt x="0" y="0"/>
                </a:moveTo>
                <a:lnTo>
                  <a:pt x="2991484" y="0"/>
                </a:lnTo>
                <a:lnTo>
                  <a:pt x="2991484" y="5377949"/>
                </a:lnTo>
                <a:lnTo>
                  <a:pt x="0" y="5377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975064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1" r="-72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438167" y="4190356"/>
            <a:ext cx="5119624" cy="5659649"/>
          </a:xfrm>
          <a:custGeom>
            <a:avLst/>
            <a:gdLst/>
            <a:ahLst/>
            <a:cxnLst/>
            <a:rect l="l" t="t" r="r" b="b"/>
            <a:pathLst>
              <a:path w="5119624" h="5659649">
                <a:moveTo>
                  <a:pt x="5119624" y="0"/>
                </a:moveTo>
                <a:lnTo>
                  <a:pt x="0" y="0"/>
                </a:lnTo>
                <a:lnTo>
                  <a:pt x="0" y="5659649"/>
                </a:lnTo>
                <a:lnTo>
                  <a:pt x="5119624" y="5659649"/>
                </a:lnTo>
                <a:lnTo>
                  <a:pt x="51196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326946" y="3828452"/>
            <a:ext cx="47625" cy="47625"/>
            <a:chOff x="0" y="0"/>
            <a:chExt cx="12543" cy="125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43" cy="12543"/>
            </a:xfrm>
            <a:custGeom>
              <a:avLst/>
              <a:gdLst/>
              <a:ahLst/>
              <a:cxnLst/>
              <a:rect l="l" t="t" r="r" b="b"/>
              <a:pathLst>
                <a:path w="12543" h="12543">
                  <a:moveTo>
                    <a:pt x="0" y="0"/>
                  </a:moveTo>
                  <a:lnTo>
                    <a:pt x="12543" y="0"/>
                  </a:lnTo>
                  <a:lnTo>
                    <a:pt x="12543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3A120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543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70293" y="1465695"/>
            <a:ext cx="5116357" cy="8821305"/>
            <a:chOff x="0" y="0"/>
            <a:chExt cx="6821809" cy="117617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21809" cy="11761739"/>
            </a:xfrm>
            <a:custGeom>
              <a:avLst/>
              <a:gdLst/>
              <a:ahLst/>
              <a:cxnLst/>
              <a:rect l="l" t="t" r="r" b="b"/>
              <a:pathLst>
                <a:path w="6821809" h="11761739">
                  <a:moveTo>
                    <a:pt x="0" y="0"/>
                  </a:moveTo>
                  <a:lnTo>
                    <a:pt x="6821809" y="0"/>
                  </a:lnTo>
                  <a:lnTo>
                    <a:pt x="6821809" y="11761739"/>
                  </a:lnTo>
                  <a:lnTo>
                    <a:pt x="0" y="11761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920420" y="3009981"/>
              <a:ext cx="637781" cy="622900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0" y="7406743"/>
            <a:ext cx="3859641" cy="2880257"/>
          </a:xfrm>
          <a:custGeom>
            <a:avLst/>
            <a:gdLst/>
            <a:ahLst/>
            <a:cxnLst/>
            <a:rect l="l" t="t" r="r" b="b"/>
            <a:pathLst>
              <a:path w="3859641" h="2880257">
                <a:moveTo>
                  <a:pt x="0" y="0"/>
                </a:moveTo>
                <a:lnTo>
                  <a:pt x="3859641" y="0"/>
                </a:lnTo>
                <a:lnTo>
                  <a:pt x="3859641" y="2880257"/>
                </a:lnTo>
                <a:lnTo>
                  <a:pt x="0" y="2880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41080" y="8846872"/>
            <a:ext cx="4146920" cy="1306280"/>
          </a:xfrm>
          <a:custGeom>
            <a:avLst/>
            <a:gdLst/>
            <a:ahLst/>
            <a:cxnLst/>
            <a:rect l="l" t="t" r="r" b="b"/>
            <a:pathLst>
              <a:path w="4146920" h="1306280">
                <a:moveTo>
                  <a:pt x="0" y="0"/>
                </a:moveTo>
                <a:lnTo>
                  <a:pt x="4146920" y="0"/>
                </a:lnTo>
                <a:lnTo>
                  <a:pt x="4146920" y="1306280"/>
                </a:lnTo>
                <a:lnTo>
                  <a:pt x="0" y="1306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87825" y="253128"/>
            <a:ext cx="4663719" cy="2425134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4B93349-8589-4888-BAE4-6A5CFE763BC5}"/>
              </a:ext>
            </a:extLst>
          </p:cNvPr>
          <p:cNvSpPr/>
          <p:nvPr/>
        </p:nvSpPr>
        <p:spPr>
          <a:xfrm>
            <a:off x="5505448" y="253128"/>
            <a:ext cx="3638552" cy="221809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993C5891-8FEB-4928-ACD2-56973A86DB90}"/>
              </a:ext>
            </a:extLst>
          </p:cNvPr>
          <p:cNvSpPr/>
          <p:nvPr/>
        </p:nvSpPr>
        <p:spPr>
          <a:xfrm>
            <a:off x="6248400" y="489432"/>
            <a:ext cx="1838976" cy="1745485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10" y="0"/>
                </a:lnTo>
                <a:lnTo>
                  <a:pt x="46759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263</Words>
  <Application>Microsoft Office PowerPoint</Application>
  <PresentationFormat>Custom</PresentationFormat>
  <Paragraphs>32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Times New Roman</vt:lpstr>
      <vt:lpstr>DejaVu Serif Bold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</dc:title>
  <cp:lastModifiedBy>Admin</cp:lastModifiedBy>
  <cp:revision>17</cp:revision>
  <dcterms:created xsi:type="dcterms:W3CDTF">2006-08-16T00:00:00Z</dcterms:created>
  <dcterms:modified xsi:type="dcterms:W3CDTF">2025-02-09T14:17:34Z</dcterms:modified>
  <dc:identifier>DAGWYqe-fCY</dc:identifier>
</cp:coreProperties>
</file>