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Noto Sans" charset="0"/>
      <p:regular r:id="rId23"/>
    </p:embeddedFont>
    <p:embeddedFont>
      <p:font typeface="Noto Sans Bold" charset="0"/>
      <p:regular r:id="rId24"/>
    </p:embeddedFont>
    <p:embeddedFont>
      <p:font typeface="DejaVu Serif Bold" charset="0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-5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gif"/><Relationship Id="rId1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gif"/><Relationship Id="rId1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14" t="-24672" b="-63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939558" y="763240"/>
            <a:ext cx="5252442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Giáo án</a:t>
            </a:r>
          </a:p>
          <a:p>
            <a:pPr algn="ctr">
              <a:lnSpc>
                <a:spcPts val="12880"/>
              </a:lnSpc>
            </a:pPr>
            <a:endParaRPr lang="en-US" sz="9200" b="1" dirty="0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770533" y="2303749"/>
            <a:ext cx="14746935" cy="129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58"/>
              </a:lnSpc>
              <a:spcBef>
                <a:spcPct val="0"/>
              </a:spcBef>
            </a:pPr>
            <a:r>
              <a:rPr lang="en-US" sz="7613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Lĩnh vực:  Phát triển ngôn ngữ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55448" y="3635450"/>
            <a:ext cx="12860862" cy="1311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5"/>
              </a:lnSpc>
            </a:pPr>
            <a:r>
              <a:rPr lang="en-US" sz="7518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 tài: Thơ " Mùa xuân"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55448" y="4991100"/>
            <a:ext cx="12603552" cy="1253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93"/>
              </a:lnSpc>
              <a:spcBef>
                <a:spcPct val="0"/>
              </a:spcBef>
            </a:pPr>
            <a:r>
              <a:rPr lang="en-US" sz="7566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Đối</a:t>
            </a:r>
            <a:r>
              <a:rPr lang="en-US" sz="7566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566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tượng</a:t>
            </a:r>
            <a:r>
              <a:rPr lang="en-US" sz="7566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566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trẻ</a:t>
            </a:r>
            <a:r>
              <a:rPr lang="en-US" sz="7566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4-5 </a:t>
            </a:r>
            <a:r>
              <a:rPr lang="en-US" sz="7566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tuổi</a:t>
            </a:r>
            <a:endParaRPr lang="en-US" sz="7566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12412" y="7700934"/>
            <a:ext cx="14746935" cy="1297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56"/>
              </a:lnSpc>
              <a:spcBef>
                <a:spcPct val="0"/>
              </a:spcBef>
            </a:pPr>
            <a:r>
              <a:rPr lang="en-US" sz="7611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Người thực hiện: Đinh Thị Ánh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69381" y="6207539"/>
            <a:ext cx="11032997" cy="141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1"/>
              </a:lnSpc>
              <a:spcBef>
                <a:spcPct val="0"/>
              </a:spcBef>
            </a:pPr>
            <a:r>
              <a:rPr lang="en-US" sz="8293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Thời</a:t>
            </a:r>
            <a:r>
              <a:rPr lang="en-US" sz="8293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8293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gian</a:t>
            </a:r>
            <a:r>
              <a:rPr lang="en-US" sz="8293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: 25-30 </a:t>
            </a:r>
            <a:r>
              <a:rPr lang="en-US" sz="8293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phút</a:t>
            </a:r>
            <a:endParaRPr lang="en-US" sz="8293" b="1" dirty="0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2521.237"/>
                </p14:media>
              </p:ext>
            </p:ext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12412" y="8976447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9"/>
                </p:tgtEl>
              </p:cBhvr>
            </p:cmd>
            <p:audio>
              <p:cMediaNode vol="100000" showWhenStopped="0">
                <p:cTn id="3"/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1385527"/>
            <a:ext cx="12282985" cy="8229600"/>
          </a:xfrm>
          <a:custGeom>
            <a:avLst/>
            <a:gdLst/>
            <a:ahLst/>
            <a:cxnLst/>
            <a:rect l="l" t="t" r="r" b="b"/>
            <a:pathLst>
              <a:path w="12282985" h="8229600">
                <a:moveTo>
                  <a:pt x="0" y="0"/>
                </a:moveTo>
                <a:lnTo>
                  <a:pt x="12282985" y="0"/>
                </a:lnTo>
                <a:lnTo>
                  <a:pt x="122829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12425" y="6105745"/>
            <a:ext cx="9857019" cy="4916188"/>
          </a:xfrm>
          <a:custGeom>
            <a:avLst/>
            <a:gdLst/>
            <a:ahLst/>
            <a:cxnLst/>
            <a:rect l="l" t="t" r="r" b="b"/>
            <a:pathLst>
              <a:path w="9857019" h="4916188">
                <a:moveTo>
                  <a:pt x="0" y="0"/>
                </a:moveTo>
                <a:lnTo>
                  <a:pt x="9857019" y="0"/>
                </a:lnTo>
                <a:lnTo>
                  <a:pt x="9857019" y="4916188"/>
                </a:lnTo>
                <a:lnTo>
                  <a:pt x="0" y="4916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430981" y="6105745"/>
            <a:ext cx="9857019" cy="4916188"/>
          </a:xfrm>
          <a:custGeom>
            <a:avLst/>
            <a:gdLst/>
            <a:ahLst/>
            <a:cxnLst/>
            <a:rect l="l" t="t" r="r" b="b"/>
            <a:pathLst>
              <a:path w="9857019" h="4916188">
                <a:moveTo>
                  <a:pt x="0" y="0"/>
                </a:moveTo>
                <a:lnTo>
                  <a:pt x="9857019" y="0"/>
                </a:lnTo>
                <a:lnTo>
                  <a:pt x="9857019" y="4916188"/>
                </a:lnTo>
                <a:lnTo>
                  <a:pt x="0" y="4916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028287" y="7788056"/>
            <a:ext cx="7315200" cy="2313432"/>
          </a:xfrm>
          <a:custGeom>
            <a:avLst/>
            <a:gdLst/>
            <a:ahLst/>
            <a:cxnLst/>
            <a:rect l="l" t="t" r="r" b="b"/>
            <a:pathLst>
              <a:path w="7315200" h="2313432">
                <a:moveTo>
                  <a:pt x="0" y="0"/>
                </a:moveTo>
                <a:lnTo>
                  <a:pt x="7315200" y="0"/>
                </a:lnTo>
                <a:lnTo>
                  <a:pt x="7315200" y="2313432"/>
                </a:lnTo>
                <a:lnTo>
                  <a:pt x="0" y="23134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944100" y="7788056"/>
            <a:ext cx="7315200" cy="2313432"/>
          </a:xfrm>
          <a:custGeom>
            <a:avLst/>
            <a:gdLst/>
            <a:ahLst/>
            <a:cxnLst/>
            <a:rect l="l" t="t" r="r" b="b"/>
            <a:pathLst>
              <a:path w="7315200" h="2313432">
                <a:moveTo>
                  <a:pt x="0" y="0"/>
                </a:moveTo>
                <a:lnTo>
                  <a:pt x="7315200" y="0"/>
                </a:lnTo>
                <a:lnTo>
                  <a:pt x="7315200" y="2313432"/>
                </a:lnTo>
                <a:lnTo>
                  <a:pt x="0" y="23134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6685887" y="2494259"/>
            <a:ext cx="12282985" cy="8229600"/>
          </a:xfrm>
          <a:custGeom>
            <a:avLst/>
            <a:gdLst/>
            <a:ahLst/>
            <a:cxnLst/>
            <a:rect l="l" t="t" r="r" b="b"/>
            <a:pathLst>
              <a:path w="12282985" h="8229600">
                <a:moveTo>
                  <a:pt x="12282985" y="0"/>
                </a:moveTo>
                <a:lnTo>
                  <a:pt x="0" y="0"/>
                </a:lnTo>
                <a:lnTo>
                  <a:pt x="0" y="8229600"/>
                </a:lnTo>
                <a:lnTo>
                  <a:pt x="12282985" y="8229600"/>
                </a:lnTo>
                <a:lnTo>
                  <a:pt x="122829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3159946">
            <a:off x="13819907" y="3811566"/>
            <a:ext cx="1892307" cy="1485461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6141493" y="339564"/>
            <a:ext cx="3374483" cy="1535390"/>
          </a:xfrm>
          <a:custGeom>
            <a:avLst/>
            <a:gdLst/>
            <a:ahLst/>
            <a:cxnLst/>
            <a:rect l="l" t="t" r="r" b="b"/>
            <a:pathLst>
              <a:path w="3374483" h="1535390">
                <a:moveTo>
                  <a:pt x="0" y="0"/>
                </a:moveTo>
                <a:lnTo>
                  <a:pt x="3374483" y="0"/>
                </a:lnTo>
                <a:lnTo>
                  <a:pt x="3374483" y="1535390"/>
                </a:lnTo>
                <a:lnTo>
                  <a:pt x="0" y="1535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717971" y="1385527"/>
            <a:ext cx="3374483" cy="1535390"/>
          </a:xfrm>
          <a:custGeom>
            <a:avLst/>
            <a:gdLst/>
            <a:ahLst/>
            <a:cxnLst/>
            <a:rect l="l" t="t" r="r" b="b"/>
            <a:pathLst>
              <a:path w="3374483" h="1535390">
                <a:moveTo>
                  <a:pt x="0" y="0"/>
                </a:moveTo>
                <a:lnTo>
                  <a:pt x="3374483" y="0"/>
                </a:lnTo>
                <a:lnTo>
                  <a:pt x="3374483" y="1535390"/>
                </a:lnTo>
                <a:lnTo>
                  <a:pt x="0" y="1535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94" r="-156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169731" y="4071991"/>
            <a:ext cx="13948538" cy="192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39"/>
              </a:lnSpc>
            </a:pPr>
            <a:r>
              <a:rPr lang="en-US" sz="1124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Đàm thoại về bài thơ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537" y="0"/>
            <a:ext cx="16398069" cy="7643988"/>
          </a:xfrm>
          <a:custGeom>
            <a:avLst/>
            <a:gdLst/>
            <a:ahLst/>
            <a:cxnLst/>
            <a:rect l="l" t="t" r="r" b="b"/>
            <a:pathLst>
              <a:path w="16398069" h="7643988">
                <a:moveTo>
                  <a:pt x="0" y="0"/>
                </a:moveTo>
                <a:lnTo>
                  <a:pt x="16398069" y="0"/>
                </a:lnTo>
                <a:lnTo>
                  <a:pt x="16398069" y="7643988"/>
                </a:lnTo>
                <a:lnTo>
                  <a:pt x="0" y="7643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416" b="-13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221790" y="2905689"/>
            <a:ext cx="7659563" cy="5411648"/>
          </a:xfrm>
          <a:custGeom>
            <a:avLst/>
            <a:gdLst/>
            <a:ahLst/>
            <a:cxnLst/>
            <a:rect l="l" t="t" r="r" b="b"/>
            <a:pathLst>
              <a:path w="7659563" h="5411648">
                <a:moveTo>
                  <a:pt x="0" y="0"/>
                </a:moveTo>
                <a:lnTo>
                  <a:pt x="7659563" y="0"/>
                </a:lnTo>
                <a:lnTo>
                  <a:pt x="7659563" y="5411648"/>
                </a:lnTo>
                <a:lnTo>
                  <a:pt x="0" y="5411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623517" y="-476082"/>
            <a:ext cx="2515671" cy="2808760"/>
          </a:xfrm>
          <a:custGeom>
            <a:avLst/>
            <a:gdLst/>
            <a:ahLst/>
            <a:cxnLst/>
            <a:rect l="l" t="t" r="r" b="b"/>
            <a:pathLst>
              <a:path w="2515671" h="2808760">
                <a:moveTo>
                  <a:pt x="0" y="0"/>
                </a:moveTo>
                <a:lnTo>
                  <a:pt x="2515671" y="0"/>
                </a:lnTo>
                <a:lnTo>
                  <a:pt x="2515671" y="2808760"/>
                </a:lnTo>
                <a:lnTo>
                  <a:pt x="0" y="2808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770" r="-117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525943" y="7567788"/>
            <a:ext cx="15051256" cy="2062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8"/>
              </a:lnSpc>
            </a:pPr>
            <a:r>
              <a:rPr lang="en-US" sz="3927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Bài thơ nói về mùa gì?</a:t>
            </a:r>
          </a:p>
          <a:p>
            <a:pPr algn="ctr">
              <a:lnSpc>
                <a:spcPts val="5498"/>
              </a:lnSpc>
            </a:pPr>
            <a:r>
              <a:rPr lang="en-US" sz="3927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Trong bài thơ các bạn được đi đâu?</a:t>
            </a:r>
          </a:p>
          <a:p>
            <a:pPr algn="ctr">
              <a:lnSpc>
                <a:spcPts val="5498"/>
              </a:lnSpc>
            </a:pPr>
            <a:r>
              <a:rPr lang="en-US" sz="3927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Mùa xuân đến thì ánh xuân như thế nào?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2109" y="-151604"/>
            <a:ext cx="18580109" cy="6903068"/>
          </a:xfrm>
          <a:custGeom>
            <a:avLst/>
            <a:gdLst/>
            <a:ahLst/>
            <a:cxnLst/>
            <a:rect l="l" t="t" r="r" b="b"/>
            <a:pathLst>
              <a:path w="18580109" h="6903068">
                <a:moveTo>
                  <a:pt x="0" y="0"/>
                </a:moveTo>
                <a:lnTo>
                  <a:pt x="18580109" y="0"/>
                </a:lnTo>
                <a:lnTo>
                  <a:pt x="18580109" y="6903068"/>
                </a:lnTo>
                <a:lnTo>
                  <a:pt x="0" y="6903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4578" b="-845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57127" y="311294"/>
            <a:ext cx="3077069" cy="1652642"/>
          </a:xfrm>
          <a:custGeom>
            <a:avLst/>
            <a:gdLst/>
            <a:ahLst/>
            <a:cxnLst/>
            <a:rect l="l" t="t" r="r" b="b"/>
            <a:pathLst>
              <a:path w="3077069" h="1652642">
                <a:moveTo>
                  <a:pt x="0" y="0"/>
                </a:moveTo>
                <a:lnTo>
                  <a:pt x="3077069" y="0"/>
                </a:lnTo>
                <a:lnTo>
                  <a:pt x="3077069" y="1652642"/>
                </a:lnTo>
                <a:lnTo>
                  <a:pt x="0" y="16526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979687" y="2380586"/>
            <a:ext cx="1860319" cy="999146"/>
          </a:xfrm>
          <a:custGeom>
            <a:avLst/>
            <a:gdLst/>
            <a:ahLst/>
            <a:cxnLst/>
            <a:rect l="l" t="t" r="r" b="b"/>
            <a:pathLst>
              <a:path w="1860319" h="999146">
                <a:moveTo>
                  <a:pt x="0" y="0"/>
                </a:moveTo>
                <a:lnTo>
                  <a:pt x="1860319" y="0"/>
                </a:lnTo>
                <a:lnTo>
                  <a:pt x="1860319" y="999146"/>
                </a:lnTo>
                <a:lnTo>
                  <a:pt x="0" y="999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84735" y="747012"/>
            <a:ext cx="3379072" cy="1814843"/>
          </a:xfrm>
          <a:custGeom>
            <a:avLst/>
            <a:gdLst/>
            <a:ahLst/>
            <a:cxnLst/>
            <a:rect l="l" t="t" r="r" b="b"/>
            <a:pathLst>
              <a:path w="3379072" h="1814843">
                <a:moveTo>
                  <a:pt x="0" y="0"/>
                </a:moveTo>
                <a:lnTo>
                  <a:pt x="3379072" y="0"/>
                </a:lnTo>
                <a:lnTo>
                  <a:pt x="3379072" y="1814843"/>
                </a:lnTo>
                <a:lnTo>
                  <a:pt x="0" y="1814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915519" y="5579121"/>
            <a:ext cx="20413030" cy="2337591"/>
          </a:xfrm>
          <a:custGeom>
            <a:avLst/>
            <a:gdLst/>
            <a:ahLst/>
            <a:cxnLst/>
            <a:rect l="l" t="t" r="r" b="b"/>
            <a:pathLst>
              <a:path w="20413030" h="2337591">
                <a:moveTo>
                  <a:pt x="0" y="0"/>
                </a:moveTo>
                <a:lnTo>
                  <a:pt x="20413031" y="0"/>
                </a:lnTo>
                <a:lnTo>
                  <a:pt x="20413031" y="2337591"/>
                </a:lnTo>
                <a:lnTo>
                  <a:pt x="0" y="23375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5833" b="-1579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909847" y="5872515"/>
            <a:ext cx="3732926" cy="970561"/>
          </a:xfrm>
          <a:custGeom>
            <a:avLst/>
            <a:gdLst/>
            <a:ahLst/>
            <a:cxnLst/>
            <a:rect l="l" t="t" r="r" b="b"/>
            <a:pathLst>
              <a:path w="3732926" h="970561">
                <a:moveTo>
                  <a:pt x="0" y="0"/>
                </a:moveTo>
                <a:lnTo>
                  <a:pt x="3732926" y="0"/>
                </a:lnTo>
                <a:lnTo>
                  <a:pt x="3732926" y="970561"/>
                </a:lnTo>
                <a:lnTo>
                  <a:pt x="0" y="9705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026737" y="4620720"/>
            <a:ext cx="4814596" cy="1251795"/>
          </a:xfrm>
          <a:custGeom>
            <a:avLst/>
            <a:gdLst/>
            <a:ahLst/>
            <a:cxnLst/>
            <a:rect l="l" t="t" r="r" b="b"/>
            <a:pathLst>
              <a:path w="4814596" h="1251795">
                <a:moveTo>
                  <a:pt x="0" y="0"/>
                </a:moveTo>
                <a:lnTo>
                  <a:pt x="4814596" y="0"/>
                </a:lnTo>
                <a:lnTo>
                  <a:pt x="4814596" y="1251795"/>
                </a:lnTo>
                <a:lnTo>
                  <a:pt x="0" y="12517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69321" y="4838465"/>
            <a:ext cx="5140526" cy="1824887"/>
          </a:xfrm>
          <a:custGeom>
            <a:avLst/>
            <a:gdLst/>
            <a:ahLst/>
            <a:cxnLst/>
            <a:rect l="l" t="t" r="r" b="b"/>
            <a:pathLst>
              <a:path w="5140526" h="1824887">
                <a:moveTo>
                  <a:pt x="0" y="0"/>
                </a:moveTo>
                <a:lnTo>
                  <a:pt x="5140526" y="0"/>
                </a:lnTo>
                <a:lnTo>
                  <a:pt x="5140526" y="1824887"/>
                </a:lnTo>
                <a:lnTo>
                  <a:pt x="0" y="18248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3206263" y="4419021"/>
            <a:ext cx="2361968" cy="2302918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4440391" y="3911820"/>
            <a:ext cx="3679677" cy="3317320"/>
          </a:xfrm>
          <a:custGeom>
            <a:avLst/>
            <a:gdLst/>
            <a:ahLst/>
            <a:cxnLst/>
            <a:rect l="l" t="t" r="r" b="b"/>
            <a:pathLst>
              <a:path w="3679677" h="3317320">
                <a:moveTo>
                  <a:pt x="0" y="0"/>
                </a:moveTo>
                <a:lnTo>
                  <a:pt x="3679678" y="0"/>
                </a:lnTo>
                <a:lnTo>
                  <a:pt x="3679678" y="3317320"/>
                </a:lnTo>
                <a:lnTo>
                  <a:pt x="0" y="33173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707" r="-14707" b="-16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117916" y="4838465"/>
            <a:ext cx="3446834" cy="2068101"/>
          </a:xfrm>
          <a:custGeom>
            <a:avLst/>
            <a:gdLst/>
            <a:ahLst/>
            <a:cxnLst/>
            <a:rect l="l" t="t" r="r" b="b"/>
            <a:pathLst>
              <a:path w="3446834" h="2068101">
                <a:moveTo>
                  <a:pt x="0" y="0"/>
                </a:moveTo>
                <a:lnTo>
                  <a:pt x="3446834" y="0"/>
                </a:lnTo>
                <a:lnTo>
                  <a:pt x="3446834" y="2068101"/>
                </a:lnTo>
                <a:lnTo>
                  <a:pt x="0" y="20681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65525" y="63521"/>
            <a:ext cx="4314162" cy="2317064"/>
          </a:xfrm>
          <a:custGeom>
            <a:avLst/>
            <a:gdLst/>
            <a:ahLst/>
            <a:cxnLst/>
            <a:rect l="l" t="t" r="r" b="b"/>
            <a:pathLst>
              <a:path w="4314162" h="2317064">
                <a:moveTo>
                  <a:pt x="0" y="0"/>
                </a:moveTo>
                <a:lnTo>
                  <a:pt x="4314162" y="0"/>
                </a:lnTo>
                <a:lnTo>
                  <a:pt x="4314162" y="2317065"/>
                </a:lnTo>
                <a:lnTo>
                  <a:pt x="0" y="2317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474909" y="-261729"/>
            <a:ext cx="4805321" cy="2580858"/>
          </a:xfrm>
          <a:custGeom>
            <a:avLst/>
            <a:gdLst/>
            <a:ahLst/>
            <a:cxnLst/>
            <a:rect l="l" t="t" r="r" b="b"/>
            <a:pathLst>
              <a:path w="4805321" h="2580858">
                <a:moveTo>
                  <a:pt x="0" y="0"/>
                </a:moveTo>
                <a:lnTo>
                  <a:pt x="4805321" y="0"/>
                </a:lnTo>
                <a:lnTo>
                  <a:pt x="4805321" y="2580858"/>
                </a:lnTo>
                <a:lnTo>
                  <a:pt x="0" y="2580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8000" y="1743977"/>
            <a:ext cx="3217788" cy="2264519"/>
          </a:xfrm>
          <a:custGeom>
            <a:avLst/>
            <a:gdLst/>
            <a:ahLst/>
            <a:cxnLst/>
            <a:rect l="l" t="t" r="r" b="b"/>
            <a:pathLst>
              <a:path w="3217788" h="2264519">
                <a:moveTo>
                  <a:pt x="0" y="0"/>
                </a:moveTo>
                <a:lnTo>
                  <a:pt x="3217788" y="0"/>
                </a:lnTo>
                <a:lnTo>
                  <a:pt x="3217788" y="2264519"/>
                </a:lnTo>
                <a:lnTo>
                  <a:pt x="0" y="2264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30223" y="8221512"/>
            <a:ext cx="15935446" cy="759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8"/>
              </a:lnSpc>
              <a:spcBef>
                <a:spcPct val="0"/>
              </a:spcBef>
            </a:pPr>
            <a:r>
              <a:rPr lang="en-US" sz="4498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Đám mây có màu gì? Nổi trên nền trời màu gì?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39584" y="9165942"/>
            <a:ext cx="7212739" cy="89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3"/>
              </a:lnSpc>
              <a:spcBef>
                <a:spcPct val="0"/>
              </a:spcBef>
            </a:pPr>
            <a:r>
              <a:rPr lang="en-US" sz="5252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Gió đưa như thế nào?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80997" cy="8181457"/>
          </a:xfrm>
          <a:custGeom>
            <a:avLst/>
            <a:gdLst/>
            <a:ahLst/>
            <a:cxnLst/>
            <a:rect l="l" t="t" r="r" b="b"/>
            <a:pathLst>
              <a:path w="18780997" h="8181457">
                <a:moveTo>
                  <a:pt x="0" y="0"/>
                </a:moveTo>
                <a:lnTo>
                  <a:pt x="18780997" y="0"/>
                </a:lnTo>
                <a:lnTo>
                  <a:pt x="18780997" y="8181457"/>
                </a:lnTo>
                <a:lnTo>
                  <a:pt x="0" y="8181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56" b="-78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700531" y="8076682"/>
            <a:ext cx="12886939" cy="92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  <a:spcBef>
                <a:spcPct val="0"/>
              </a:spcBef>
            </a:pPr>
            <a:r>
              <a:rPr lang="en-US" sz="5401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Trong bài thơ khu vườn như thế nào?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1911" y="9095979"/>
            <a:ext cx="17144179" cy="1695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5"/>
              </a:lnSpc>
            </a:pPr>
            <a:r>
              <a:rPr lang="en-US" sz="4896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Trong vườn có gì ? Cỏ non màu như thế nào?</a:t>
            </a:r>
          </a:p>
          <a:p>
            <a:pPr algn="ctr">
              <a:lnSpc>
                <a:spcPts val="6855"/>
              </a:lnSpc>
              <a:spcBef>
                <a:spcPct val="0"/>
              </a:spcBef>
            </a:pPr>
            <a:endParaRPr lang="en-US" sz="4896" b="1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6746" y="0"/>
            <a:ext cx="19202063" cy="8229600"/>
          </a:xfrm>
          <a:custGeom>
            <a:avLst/>
            <a:gdLst/>
            <a:ahLst/>
            <a:cxnLst/>
            <a:rect l="l" t="t" r="r" b="b"/>
            <a:pathLst>
              <a:path w="19202063" h="8229600">
                <a:moveTo>
                  <a:pt x="0" y="0"/>
                </a:moveTo>
                <a:lnTo>
                  <a:pt x="19202063" y="0"/>
                </a:lnTo>
                <a:lnTo>
                  <a:pt x="192020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727" b="-277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450980" y="8542856"/>
            <a:ext cx="10561883" cy="1288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3"/>
              </a:lnSpc>
              <a:spcBef>
                <a:spcPct val="0"/>
              </a:spcBef>
            </a:pPr>
            <a:r>
              <a:rPr lang="en-US" sz="7552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Hoa đào như thế nào?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99" t="12582" r="599" b="10826"/>
          <a:stretch>
            <a:fillRect/>
          </a:stretch>
        </p:blipFill>
        <p:spPr>
          <a:xfrm>
            <a:off x="0" y="0"/>
            <a:ext cx="19104006" cy="8357854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96256" y="824580"/>
            <a:ext cx="9599357" cy="6431569"/>
          </a:xfrm>
          <a:custGeom>
            <a:avLst/>
            <a:gdLst/>
            <a:ahLst/>
            <a:cxnLst/>
            <a:rect l="l" t="t" r="r" b="b"/>
            <a:pathLst>
              <a:path w="9599357" h="6431569">
                <a:moveTo>
                  <a:pt x="0" y="0"/>
                </a:moveTo>
                <a:lnTo>
                  <a:pt x="9599357" y="0"/>
                </a:lnTo>
                <a:lnTo>
                  <a:pt x="9599357" y="6431569"/>
                </a:lnTo>
                <a:lnTo>
                  <a:pt x="0" y="64315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0150897" y="1028700"/>
            <a:ext cx="8953109" cy="5998583"/>
          </a:xfrm>
          <a:custGeom>
            <a:avLst/>
            <a:gdLst/>
            <a:ahLst/>
            <a:cxnLst/>
            <a:rect l="l" t="t" r="r" b="b"/>
            <a:pathLst>
              <a:path w="8953109" h="5998583">
                <a:moveTo>
                  <a:pt x="8953109" y="0"/>
                </a:moveTo>
                <a:lnTo>
                  <a:pt x="0" y="0"/>
                </a:lnTo>
                <a:lnTo>
                  <a:pt x="0" y="5998583"/>
                </a:lnTo>
                <a:lnTo>
                  <a:pt x="8953109" y="5998583"/>
                </a:lnTo>
                <a:lnTo>
                  <a:pt x="895310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584812" y="134750"/>
            <a:ext cx="3566085" cy="1787901"/>
          </a:xfrm>
          <a:custGeom>
            <a:avLst/>
            <a:gdLst/>
            <a:ahLst/>
            <a:cxnLst/>
            <a:rect l="l" t="t" r="r" b="b"/>
            <a:pathLst>
              <a:path w="3566085" h="1787901">
                <a:moveTo>
                  <a:pt x="0" y="0"/>
                </a:moveTo>
                <a:lnTo>
                  <a:pt x="3566085" y="0"/>
                </a:lnTo>
                <a:lnTo>
                  <a:pt x="3566085" y="1787900"/>
                </a:lnTo>
                <a:lnTo>
                  <a:pt x="0" y="1787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496" r="-22196" b="-54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78108" y="0"/>
            <a:ext cx="3030861" cy="1649160"/>
          </a:xfrm>
          <a:custGeom>
            <a:avLst/>
            <a:gdLst/>
            <a:ahLst/>
            <a:cxnLst/>
            <a:rect l="l" t="t" r="r" b="b"/>
            <a:pathLst>
              <a:path w="3030861" h="1649160">
                <a:moveTo>
                  <a:pt x="0" y="0"/>
                </a:moveTo>
                <a:lnTo>
                  <a:pt x="3030861" y="0"/>
                </a:lnTo>
                <a:lnTo>
                  <a:pt x="3030861" y="1649160"/>
                </a:lnTo>
                <a:lnTo>
                  <a:pt x="0" y="16491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741" r="-97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28800" y="6100957"/>
            <a:ext cx="7315200" cy="2310384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367854" y="6100957"/>
            <a:ext cx="7315200" cy="2310384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865040">
            <a:off x="11596971" y="1679084"/>
            <a:ext cx="2690729" cy="210895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716619" y="8742909"/>
            <a:ext cx="11968553" cy="935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8"/>
              </a:lnSpc>
              <a:spcBef>
                <a:spcPct val="0"/>
              </a:spcBef>
            </a:pPr>
            <a:r>
              <a:rPr lang="en-US" sz="5541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Trong bài thơ còn có âm thanh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943" y="3666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11" b="-92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204463" y="2403861"/>
            <a:ext cx="13645137" cy="1858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537"/>
              </a:lnSpc>
            </a:pPr>
            <a:r>
              <a:rPr lang="en-US" sz="11098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Bài</a:t>
            </a:r>
            <a:r>
              <a:rPr lang="en-US" sz="11098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11098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thơ</a:t>
            </a:r>
            <a:r>
              <a:rPr lang="en-US" sz="11098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: </a:t>
            </a:r>
            <a:r>
              <a:rPr lang="en-US" sz="11098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Mùa</a:t>
            </a:r>
            <a:r>
              <a:rPr lang="en-US" sz="11098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11098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xuân</a:t>
            </a:r>
            <a:endParaRPr lang="en-US" sz="11098" b="1" dirty="0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834705" y="5170507"/>
            <a:ext cx="8618589" cy="1399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8"/>
              </a:lnSpc>
            </a:pPr>
            <a:r>
              <a:rPr lang="en-US" sz="8092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8092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8092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giả</a:t>
            </a:r>
            <a:r>
              <a:rPr lang="en-US" sz="8092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Tú </a:t>
            </a:r>
            <a:r>
              <a:rPr lang="en-US" sz="8092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Mỡ</a:t>
            </a:r>
            <a:endParaRPr lang="en-US" sz="8092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" b="-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358201" y="3435363"/>
            <a:ext cx="14901099" cy="2572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09"/>
              </a:lnSpc>
            </a:pPr>
            <a:r>
              <a:rPr lang="en-US" sz="15078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Trẻ đọc thơ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11" b="-921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96545" y="3912858"/>
            <a:ext cx="14501183" cy="2213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0"/>
              </a:lnSpc>
            </a:pPr>
            <a:r>
              <a:rPr lang="en-US" sz="12964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Trò chơi: Gieo hạt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7" b="-128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47970" y="1028700"/>
            <a:ext cx="14355002" cy="5185744"/>
          </a:xfrm>
          <a:custGeom>
            <a:avLst/>
            <a:gdLst/>
            <a:ahLst/>
            <a:cxnLst/>
            <a:rect l="l" t="t" r="r" b="b"/>
            <a:pathLst>
              <a:path w="14355002" h="5185744">
                <a:moveTo>
                  <a:pt x="0" y="0"/>
                </a:moveTo>
                <a:lnTo>
                  <a:pt x="14355002" y="0"/>
                </a:lnTo>
                <a:lnTo>
                  <a:pt x="14355002" y="5185744"/>
                </a:lnTo>
                <a:lnTo>
                  <a:pt x="0" y="5185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075294" y="6558005"/>
            <a:ext cx="4184006" cy="3728995"/>
          </a:xfrm>
          <a:custGeom>
            <a:avLst/>
            <a:gdLst/>
            <a:ahLst/>
            <a:cxnLst/>
            <a:rect l="l" t="t" r="r" b="b"/>
            <a:pathLst>
              <a:path w="4184006" h="3728995">
                <a:moveTo>
                  <a:pt x="0" y="0"/>
                </a:moveTo>
                <a:lnTo>
                  <a:pt x="4184006" y="0"/>
                </a:lnTo>
                <a:lnTo>
                  <a:pt x="4184006" y="3728995"/>
                </a:lnTo>
                <a:lnTo>
                  <a:pt x="0" y="37289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01" b="-1280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11" b="-92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60218" y="1682273"/>
            <a:ext cx="17167564" cy="2452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83"/>
              </a:lnSpc>
            </a:pPr>
            <a:r>
              <a:rPr lang="en-US" sz="14416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Bài thơ: Mùa xuân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59926" y="4274503"/>
            <a:ext cx="9137073" cy="156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Tác</a:t>
            </a:r>
            <a:r>
              <a:rPr lang="en-US" sz="92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giả</a:t>
            </a:r>
            <a:r>
              <a:rPr lang="en-US" sz="92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: Tú </a:t>
            </a: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Mỡ</a:t>
            </a:r>
            <a:endParaRPr lang="en-US" sz="9200" b="1" dirty="0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4820" y="0"/>
            <a:ext cx="19424146" cy="10815019"/>
          </a:xfrm>
          <a:custGeom>
            <a:avLst/>
            <a:gdLst/>
            <a:ahLst/>
            <a:cxnLst/>
            <a:rect l="l" t="t" r="r" b="b"/>
            <a:pathLst>
              <a:path w="19424146" h="10815019">
                <a:moveTo>
                  <a:pt x="0" y="0"/>
                </a:moveTo>
                <a:lnTo>
                  <a:pt x="19424145" y="0"/>
                </a:lnTo>
                <a:lnTo>
                  <a:pt x="19424145" y="10815019"/>
                </a:lnTo>
                <a:lnTo>
                  <a:pt x="0" y="1081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744" r="-4774" b="-37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232488" y="3270653"/>
            <a:ext cx="8908830" cy="6294282"/>
          </a:xfrm>
          <a:custGeom>
            <a:avLst/>
            <a:gdLst/>
            <a:ahLst/>
            <a:cxnLst/>
            <a:rect l="l" t="t" r="r" b="b"/>
            <a:pathLst>
              <a:path w="8908830" h="6294282">
                <a:moveTo>
                  <a:pt x="0" y="0"/>
                </a:moveTo>
                <a:lnTo>
                  <a:pt x="8908830" y="0"/>
                </a:lnTo>
                <a:lnTo>
                  <a:pt x="8908830" y="6294282"/>
                </a:lnTo>
                <a:lnTo>
                  <a:pt x="0" y="6294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407136" y="-424033"/>
            <a:ext cx="2734183" cy="2471017"/>
          </a:xfrm>
          <a:custGeom>
            <a:avLst/>
            <a:gdLst/>
            <a:ahLst/>
            <a:cxnLst/>
            <a:rect l="l" t="t" r="r" b="b"/>
            <a:pathLst>
              <a:path w="2734183" h="2471017">
                <a:moveTo>
                  <a:pt x="0" y="0"/>
                </a:moveTo>
                <a:lnTo>
                  <a:pt x="2734182" y="0"/>
                </a:lnTo>
                <a:lnTo>
                  <a:pt x="2734182" y="2471018"/>
                </a:lnTo>
                <a:lnTo>
                  <a:pt x="0" y="2471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52053" y="0"/>
            <a:ext cx="5278650" cy="2835075"/>
          </a:xfrm>
          <a:custGeom>
            <a:avLst/>
            <a:gdLst/>
            <a:ahLst/>
            <a:cxnLst/>
            <a:rect l="l" t="t" r="r" b="b"/>
            <a:pathLst>
              <a:path w="5278650" h="2835075">
                <a:moveTo>
                  <a:pt x="0" y="0"/>
                </a:moveTo>
                <a:lnTo>
                  <a:pt x="5278650" y="0"/>
                </a:lnTo>
                <a:lnTo>
                  <a:pt x="5278650" y="2835075"/>
                </a:lnTo>
                <a:lnTo>
                  <a:pt x="0" y="2835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89697" y="2492607"/>
            <a:ext cx="3276969" cy="1760006"/>
          </a:xfrm>
          <a:custGeom>
            <a:avLst/>
            <a:gdLst/>
            <a:ahLst/>
            <a:cxnLst/>
            <a:rect l="l" t="t" r="r" b="b"/>
            <a:pathLst>
              <a:path w="3276969" h="1760006">
                <a:moveTo>
                  <a:pt x="0" y="0"/>
                </a:moveTo>
                <a:lnTo>
                  <a:pt x="3276969" y="0"/>
                </a:lnTo>
                <a:lnTo>
                  <a:pt x="3276969" y="1760006"/>
                </a:lnTo>
                <a:lnTo>
                  <a:pt x="0" y="1760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67022" y="-388838"/>
            <a:ext cx="4320978" cy="2320725"/>
          </a:xfrm>
          <a:custGeom>
            <a:avLst/>
            <a:gdLst/>
            <a:ahLst/>
            <a:cxnLst/>
            <a:rect l="l" t="t" r="r" b="b"/>
            <a:pathLst>
              <a:path w="4320978" h="2320725">
                <a:moveTo>
                  <a:pt x="0" y="0"/>
                </a:moveTo>
                <a:lnTo>
                  <a:pt x="4320978" y="0"/>
                </a:lnTo>
                <a:lnTo>
                  <a:pt x="4320978" y="2320726"/>
                </a:lnTo>
                <a:lnTo>
                  <a:pt x="0" y="2320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7289100"/>
            <a:ext cx="19333473" cy="10724145"/>
          </a:xfrm>
          <a:custGeom>
            <a:avLst/>
            <a:gdLst/>
            <a:ahLst/>
            <a:cxnLst/>
            <a:rect l="l" t="t" r="r" b="b"/>
            <a:pathLst>
              <a:path w="19333473" h="10724145">
                <a:moveTo>
                  <a:pt x="0" y="0"/>
                </a:moveTo>
                <a:lnTo>
                  <a:pt x="19333473" y="0"/>
                </a:lnTo>
                <a:lnTo>
                  <a:pt x="19333473" y="10724145"/>
                </a:lnTo>
                <a:lnTo>
                  <a:pt x="0" y="107241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293" r="-7293" b="-120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289697" y="8307324"/>
            <a:ext cx="7315200" cy="1901952"/>
          </a:xfrm>
          <a:custGeom>
            <a:avLst/>
            <a:gdLst/>
            <a:ahLst/>
            <a:cxnLst/>
            <a:rect l="l" t="t" r="r" b="b"/>
            <a:pathLst>
              <a:path w="7315200" h="1901952">
                <a:moveTo>
                  <a:pt x="0" y="0"/>
                </a:moveTo>
                <a:lnTo>
                  <a:pt x="7315200" y="0"/>
                </a:lnTo>
                <a:lnTo>
                  <a:pt x="7315200" y="1901952"/>
                </a:lnTo>
                <a:lnTo>
                  <a:pt x="0" y="190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718486" y="8145857"/>
            <a:ext cx="8557257" cy="2224887"/>
          </a:xfrm>
          <a:custGeom>
            <a:avLst/>
            <a:gdLst/>
            <a:ahLst/>
            <a:cxnLst/>
            <a:rect l="l" t="t" r="r" b="b"/>
            <a:pathLst>
              <a:path w="8557257" h="2224887">
                <a:moveTo>
                  <a:pt x="0" y="0"/>
                </a:moveTo>
                <a:lnTo>
                  <a:pt x="8557257" y="0"/>
                </a:lnTo>
                <a:lnTo>
                  <a:pt x="8557257" y="2224886"/>
                </a:lnTo>
                <a:lnTo>
                  <a:pt x="0" y="2224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987272" y="7690104"/>
            <a:ext cx="7315200" cy="2596896"/>
          </a:xfrm>
          <a:custGeom>
            <a:avLst/>
            <a:gdLst/>
            <a:ahLst/>
            <a:cxnLst/>
            <a:rect l="l" t="t" r="r" b="b"/>
            <a:pathLst>
              <a:path w="7315200" h="2596896">
                <a:moveTo>
                  <a:pt x="0" y="0"/>
                </a:moveTo>
                <a:lnTo>
                  <a:pt x="7315200" y="0"/>
                </a:lnTo>
                <a:lnTo>
                  <a:pt x="7315200" y="2596896"/>
                </a:lnTo>
                <a:lnTo>
                  <a:pt x="0" y="25968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1679952" y="6837537"/>
            <a:ext cx="2206169" cy="2151015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4239680" y="5750517"/>
            <a:ext cx="3775663" cy="3077165"/>
          </a:xfrm>
          <a:custGeom>
            <a:avLst/>
            <a:gdLst/>
            <a:ahLst/>
            <a:cxnLst/>
            <a:rect l="l" t="t" r="r" b="b"/>
            <a:pathLst>
              <a:path w="3775663" h="3077165">
                <a:moveTo>
                  <a:pt x="0" y="0"/>
                </a:moveTo>
                <a:lnTo>
                  <a:pt x="3775663" y="0"/>
                </a:lnTo>
                <a:lnTo>
                  <a:pt x="3775663" y="3077165"/>
                </a:lnTo>
                <a:lnTo>
                  <a:pt x="0" y="30771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859000" y="8313343"/>
            <a:ext cx="3429000" cy="2057400"/>
          </a:xfrm>
          <a:custGeom>
            <a:avLst/>
            <a:gdLst/>
            <a:ahLst/>
            <a:cxnLst/>
            <a:rect l="l" t="t" r="r" b="b"/>
            <a:pathLst>
              <a:path w="3429000" h="2057400">
                <a:moveTo>
                  <a:pt x="0" y="0"/>
                </a:moveTo>
                <a:lnTo>
                  <a:pt x="3429000" y="0"/>
                </a:lnTo>
                <a:lnTo>
                  <a:pt x="34290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549571" y="235296"/>
            <a:ext cx="6807665" cy="3656283"/>
          </a:xfrm>
          <a:custGeom>
            <a:avLst/>
            <a:gdLst/>
            <a:ahLst/>
            <a:cxnLst/>
            <a:rect l="l" t="t" r="r" b="b"/>
            <a:pathLst>
              <a:path w="6807665" h="3656283">
                <a:moveTo>
                  <a:pt x="0" y="0"/>
                </a:moveTo>
                <a:lnTo>
                  <a:pt x="6807664" y="0"/>
                </a:lnTo>
                <a:lnTo>
                  <a:pt x="6807664" y="3656283"/>
                </a:lnTo>
                <a:lnTo>
                  <a:pt x="0" y="3656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802456" y="-209550"/>
            <a:ext cx="8464188" cy="4545974"/>
          </a:xfrm>
          <a:custGeom>
            <a:avLst/>
            <a:gdLst/>
            <a:ahLst/>
            <a:cxnLst/>
            <a:rect l="l" t="t" r="r" b="b"/>
            <a:pathLst>
              <a:path w="8464188" h="4545974">
                <a:moveTo>
                  <a:pt x="0" y="0"/>
                </a:moveTo>
                <a:lnTo>
                  <a:pt x="8464188" y="0"/>
                </a:lnTo>
                <a:lnTo>
                  <a:pt x="8464188" y="4545974"/>
                </a:lnTo>
                <a:lnTo>
                  <a:pt x="0" y="4545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1289697" y="1873136"/>
            <a:ext cx="5916294" cy="4163592"/>
          </a:xfrm>
          <a:custGeom>
            <a:avLst/>
            <a:gdLst/>
            <a:ahLst/>
            <a:cxnLst/>
            <a:rect l="l" t="t" r="r" b="b"/>
            <a:pathLst>
              <a:path w="5916294" h="4163592">
                <a:moveTo>
                  <a:pt x="0" y="0"/>
                </a:moveTo>
                <a:lnTo>
                  <a:pt x="5916294" y="0"/>
                </a:lnTo>
                <a:lnTo>
                  <a:pt x="5916294" y="4163592"/>
                </a:lnTo>
                <a:lnTo>
                  <a:pt x="0" y="41635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95" r="-579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149</Words>
  <Application>Microsoft Office PowerPoint</Application>
  <PresentationFormat>Custom</PresentationFormat>
  <Paragraphs>22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Noto Sans</vt:lpstr>
      <vt:lpstr>Noto Sans Bold</vt:lpstr>
      <vt:lpstr>DejaVu Serif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</dc:title>
  <cp:lastModifiedBy>AD</cp:lastModifiedBy>
  <cp:revision>3</cp:revision>
  <dcterms:created xsi:type="dcterms:W3CDTF">2006-08-16T00:00:00Z</dcterms:created>
  <dcterms:modified xsi:type="dcterms:W3CDTF">2025-02-07T07:52:46Z</dcterms:modified>
  <dc:identifier>DAGbh3ba6Cs</dc:identifier>
</cp:coreProperties>
</file>