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8" r:id="rId5"/>
    <p:sldId id="266" r:id="rId6"/>
    <p:sldId id="269" r:id="rId7"/>
    <p:sldId id="260" r:id="rId8"/>
    <p:sldId id="270" r:id="rId9"/>
    <p:sldId id="274" r:id="rId10"/>
    <p:sldId id="272" r:id="rId11"/>
    <p:sldId id="261" r:id="rId12"/>
    <p:sldId id="262" r:id="rId13"/>
    <p:sldId id="276" r:id="rId14"/>
    <p:sldId id="275" r:id="rId15"/>
    <p:sldId id="264" r:id="rId16"/>
    <p:sldId id="265" r:id="rId17"/>
    <p:sldId id="277" r:id="rId18"/>
  </p:sldIdLst>
  <p:sldSz cx="18288000" cy="10287000"/>
  <p:notesSz cx="6858000" cy="9144000"/>
  <p:embeddedFontLst>
    <p:embeddedFont>
      <p:font typeface="DejaVu Serif Bold Italics" charset="0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DejaVu Serif" charset="0"/>
      <p:regular r:id="rId25"/>
    </p:embeddedFont>
    <p:embeddedFont>
      <p:font typeface="DejaVu Serif Bold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22" autoAdjust="0"/>
  </p:normalViewPr>
  <p:slideViewPr>
    <p:cSldViewPr>
      <p:cViewPr varScale="1">
        <p:scale>
          <a:sx n="73" d="100"/>
          <a:sy n="73" d="100"/>
        </p:scale>
        <p:origin x="-6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6F86F-0D19-4CBF-9359-BA6712241215}" type="datetimeFigureOut">
              <a:rPr lang="en-US" smtClean="0"/>
              <a:t>10/02/2025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EA3A9-EAF6-4B51-807F-1F9F7165B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65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EA3A9-EAF6-4B51-807F-1F9F7165B2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0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EA3A9-EAF6-4B51-807F-1F9F7165B2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2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2.pn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968" y="-1702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15906" y="7129534"/>
            <a:ext cx="3247638" cy="3435002"/>
          </a:xfrm>
          <a:custGeom>
            <a:avLst/>
            <a:gdLst/>
            <a:ahLst/>
            <a:cxnLst/>
            <a:rect l="l" t="t" r="r" b="b"/>
            <a:pathLst>
              <a:path w="3247638" h="3435002">
                <a:moveTo>
                  <a:pt x="0" y="0"/>
                </a:moveTo>
                <a:lnTo>
                  <a:pt x="3247638" y="0"/>
                </a:lnTo>
                <a:lnTo>
                  <a:pt x="3247638" y="3435002"/>
                </a:lnTo>
                <a:lnTo>
                  <a:pt x="0" y="3435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1106" y="7297650"/>
            <a:ext cx="2794527" cy="3098769"/>
          </a:xfrm>
          <a:custGeom>
            <a:avLst/>
            <a:gdLst/>
            <a:ahLst/>
            <a:cxnLst/>
            <a:rect l="l" t="t" r="r" b="b"/>
            <a:pathLst>
              <a:path w="2794527" h="3098769">
                <a:moveTo>
                  <a:pt x="0" y="0"/>
                </a:moveTo>
                <a:lnTo>
                  <a:pt x="2794527" y="0"/>
                </a:lnTo>
                <a:lnTo>
                  <a:pt x="2794527" y="3098770"/>
                </a:lnTo>
                <a:lnTo>
                  <a:pt x="0" y="3098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59325" y="8181225"/>
            <a:ext cx="2843763" cy="2154150"/>
          </a:xfrm>
          <a:custGeom>
            <a:avLst/>
            <a:gdLst/>
            <a:ahLst/>
            <a:cxnLst/>
            <a:rect l="l" t="t" r="r" b="b"/>
            <a:pathLst>
              <a:path w="2843763" h="2154150">
                <a:moveTo>
                  <a:pt x="0" y="0"/>
                </a:moveTo>
                <a:lnTo>
                  <a:pt x="2843762" y="0"/>
                </a:lnTo>
                <a:lnTo>
                  <a:pt x="2843762" y="2154150"/>
                </a:lnTo>
                <a:lnTo>
                  <a:pt x="0" y="21541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12313" y="7731285"/>
            <a:ext cx="3063374" cy="2665135"/>
          </a:xfrm>
          <a:custGeom>
            <a:avLst/>
            <a:gdLst/>
            <a:ahLst/>
            <a:cxnLst/>
            <a:rect l="l" t="t" r="r" b="b"/>
            <a:pathLst>
              <a:path w="3063374" h="2665135">
                <a:moveTo>
                  <a:pt x="0" y="0"/>
                </a:moveTo>
                <a:lnTo>
                  <a:pt x="3063374" y="0"/>
                </a:lnTo>
                <a:lnTo>
                  <a:pt x="3063374" y="2665135"/>
                </a:lnTo>
                <a:lnTo>
                  <a:pt x="0" y="2665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35633" y="8010965"/>
            <a:ext cx="2712754" cy="2105775"/>
          </a:xfrm>
          <a:custGeom>
            <a:avLst/>
            <a:gdLst/>
            <a:ahLst/>
            <a:cxnLst/>
            <a:rect l="l" t="t" r="r" b="b"/>
            <a:pathLst>
              <a:path w="2712754" h="2105775">
                <a:moveTo>
                  <a:pt x="0" y="0"/>
                </a:moveTo>
                <a:lnTo>
                  <a:pt x="2712753" y="0"/>
                </a:lnTo>
                <a:lnTo>
                  <a:pt x="2712753" y="2105775"/>
                </a:lnTo>
                <a:lnTo>
                  <a:pt x="0" y="21057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45630" y="-97338"/>
            <a:ext cx="2117914" cy="2038493"/>
          </a:xfrm>
          <a:custGeom>
            <a:avLst/>
            <a:gdLst/>
            <a:ahLst/>
            <a:cxnLst/>
            <a:rect l="l" t="t" r="r" b="b"/>
            <a:pathLst>
              <a:path w="2117914" h="2038493">
                <a:moveTo>
                  <a:pt x="0" y="0"/>
                </a:moveTo>
                <a:lnTo>
                  <a:pt x="2117914" y="0"/>
                </a:lnTo>
                <a:lnTo>
                  <a:pt x="2117914" y="2038493"/>
                </a:lnTo>
                <a:lnTo>
                  <a:pt x="0" y="2038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15786" y="6320750"/>
            <a:ext cx="4772214" cy="4014625"/>
          </a:xfrm>
          <a:custGeom>
            <a:avLst/>
            <a:gdLst/>
            <a:ahLst/>
            <a:cxnLst/>
            <a:rect l="l" t="t" r="r" b="b"/>
            <a:pathLst>
              <a:path w="4772214" h="4014625">
                <a:moveTo>
                  <a:pt x="0" y="0"/>
                </a:moveTo>
                <a:lnTo>
                  <a:pt x="4772214" y="0"/>
                </a:lnTo>
                <a:lnTo>
                  <a:pt x="4772214" y="4014625"/>
                </a:lnTo>
                <a:lnTo>
                  <a:pt x="0" y="40146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281853">
            <a:off x="-14773" y="432700"/>
            <a:ext cx="2649506" cy="2013625"/>
          </a:xfrm>
          <a:custGeom>
            <a:avLst/>
            <a:gdLst/>
            <a:ahLst/>
            <a:cxnLst/>
            <a:rect l="l" t="t" r="r" b="b"/>
            <a:pathLst>
              <a:path w="2649506" h="2013625">
                <a:moveTo>
                  <a:pt x="0" y="0"/>
                </a:moveTo>
                <a:lnTo>
                  <a:pt x="2649506" y="0"/>
                </a:lnTo>
                <a:lnTo>
                  <a:pt x="2649506" y="2013625"/>
                </a:lnTo>
                <a:lnTo>
                  <a:pt x="0" y="2013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14208" y="2903799"/>
            <a:ext cx="14905770" cy="3214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</a:pPr>
            <a:r>
              <a:rPr lang="en-US" sz="4542" b="1" dirty="0" err="1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Lĩnh</a:t>
            </a:r>
            <a:r>
              <a:rPr lang="en-US" sz="4542" b="1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42" b="1" dirty="0" err="1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vực</a:t>
            </a:r>
            <a:r>
              <a:rPr lang="en-US" sz="4542" b="1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: </a:t>
            </a:r>
            <a:r>
              <a:rPr lang="en-US" sz="4542" b="1" dirty="0" err="1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Phát</a:t>
            </a:r>
            <a:r>
              <a:rPr lang="en-US" sz="4542" b="1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42" b="1" dirty="0" err="1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triển</a:t>
            </a:r>
            <a:r>
              <a:rPr lang="en-US" sz="4542" b="1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42" b="1" dirty="0" err="1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nhận</a:t>
            </a:r>
            <a:r>
              <a:rPr lang="en-US" sz="4542" b="1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42" b="1" dirty="0" err="1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4542" b="1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  <a:p>
            <a:pPr algn="ctr">
              <a:lnSpc>
                <a:spcPts val="6359"/>
              </a:lnSpc>
            </a:pPr>
            <a:r>
              <a:rPr lang="en-US" sz="4542" b="1" dirty="0" err="1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Hoạt</a:t>
            </a:r>
            <a:r>
              <a:rPr lang="en-US" sz="4542" b="1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42" b="1" dirty="0" err="1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4542" b="1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4542" b="1" dirty="0" err="1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4542" b="1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42" b="1" dirty="0" err="1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4542" b="1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khoa </a:t>
            </a:r>
            <a:r>
              <a:rPr lang="en-US" sz="4542" b="1" dirty="0" err="1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4542" b="1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  <a:p>
            <a:pPr algn="ctr">
              <a:lnSpc>
                <a:spcPts val="6359"/>
              </a:lnSpc>
            </a:pPr>
            <a:r>
              <a:rPr lang="en-US" sz="4542" dirty="0" err="1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Đề</a:t>
            </a:r>
            <a:r>
              <a:rPr lang="en-US" sz="4542" dirty="0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542" dirty="0" err="1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tài</a:t>
            </a:r>
            <a:r>
              <a:rPr lang="en-US" sz="4542" dirty="0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4542" dirty="0" err="1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4542" dirty="0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542" dirty="0" err="1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số</a:t>
            </a:r>
            <a:r>
              <a:rPr lang="en-US" sz="4542" dirty="0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4542" dirty="0" err="1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4542" dirty="0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542" dirty="0" err="1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4542" dirty="0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 ở </a:t>
            </a:r>
            <a:r>
              <a:rPr lang="en-US" sz="4542" dirty="0" err="1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dưới</a:t>
            </a:r>
            <a:r>
              <a:rPr lang="en-US" sz="4542" dirty="0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542" dirty="0" err="1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nước</a:t>
            </a:r>
            <a:endParaRPr lang="en-US" sz="4542" dirty="0">
              <a:solidFill>
                <a:srgbClr val="010101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ctr">
              <a:lnSpc>
                <a:spcPts val="6359"/>
              </a:lnSpc>
            </a:pPr>
            <a:r>
              <a:rPr lang="en-US" sz="4542" dirty="0" err="1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4542" dirty="0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542" dirty="0" err="1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tượng</a:t>
            </a:r>
            <a:r>
              <a:rPr lang="en-US" sz="4542" dirty="0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 : </a:t>
            </a:r>
            <a:r>
              <a:rPr lang="en-US" sz="4542" dirty="0" err="1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Trẻ</a:t>
            </a:r>
            <a:r>
              <a:rPr lang="en-US" sz="4542" dirty="0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 4-5 </a:t>
            </a:r>
            <a:r>
              <a:rPr lang="en-US" sz="4542" dirty="0" err="1">
                <a:solidFill>
                  <a:srgbClr val="010101"/>
                </a:solidFill>
                <a:latin typeface="DejaVu Serif"/>
                <a:ea typeface="DejaVu Serif"/>
                <a:cs typeface="DejaVu Serif"/>
                <a:sym typeface="DejaVu Serif"/>
              </a:rPr>
              <a:t>tuổi</a:t>
            </a:r>
            <a:endParaRPr lang="en-US" sz="4542" dirty="0">
              <a:solidFill>
                <a:srgbClr val="010101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035633" y="7034284"/>
            <a:ext cx="11067455" cy="76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 i="1" dirty="0" err="1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Giáo</a:t>
            </a:r>
            <a:r>
              <a:rPr lang="en-US" sz="4400" b="1" i="1" dirty="0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viên</a:t>
            </a:r>
            <a:r>
              <a:rPr lang="en-US" sz="4400" b="1" i="1" dirty="0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thực</a:t>
            </a:r>
            <a:r>
              <a:rPr lang="en-US" sz="4400" b="1" i="1" dirty="0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hiện</a:t>
            </a:r>
            <a:r>
              <a:rPr lang="en-US" sz="4400" b="1" i="1" dirty="0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: Dương </a:t>
            </a:r>
            <a:r>
              <a:rPr lang="en-US" sz="4400" b="1" i="1" dirty="0" err="1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Thị</a:t>
            </a:r>
            <a:r>
              <a:rPr lang="en-US" sz="4400" b="1" i="1" dirty="0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Hà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35633" y="923925"/>
            <a:ext cx="12128798" cy="86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D10D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</a:t>
            </a:r>
            <a:r>
              <a:rPr lang="en-US" sz="5199" b="1" dirty="0">
                <a:solidFill>
                  <a:srgbClr val="D10D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D10D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Mầm</a:t>
            </a:r>
            <a:r>
              <a:rPr lang="en-US" sz="5199" b="1">
                <a:solidFill>
                  <a:srgbClr val="D10D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non Chu Văn An</a:t>
            </a:r>
            <a:endParaRPr lang="en-US" sz="5199" b="1" dirty="0">
              <a:solidFill>
                <a:srgbClr val="D10D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8215" y="1408480"/>
            <a:ext cx="6521089" cy="4344676"/>
          </a:xfrm>
          <a:custGeom>
            <a:avLst/>
            <a:gdLst/>
            <a:ahLst/>
            <a:cxnLst/>
            <a:rect l="l" t="t" r="r" b="b"/>
            <a:pathLst>
              <a:path w="6521089" h="4344676">
                <a:moveTo>
                  <a:pt x="0" y="0"/>
                </a:moveTo>
                <a:lnTo>
                  <a:pt x="6521089" y="0"/>
                </a:lnTo>
                <a:lnTo>
                  <a:pt x="6521089" y="4344675"/>
                </a:lnTo>
                <a:lnTo>
                  <a:pt x="0" y="4344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8215" y="4580176"/>
            <a:ext cx="7021574" cy="4678124"/>
          </a:xfrm>
          <a:custGeom>
            <a:avLst/>
            <a:gdLst/>
            <a:ahLst/>
            <a:cxnLst/>
            <a:rect l="l" t="t" r="r" b="b"/>
            <a:pathLst>
              <a:path w="7021574" h="4678124">
                <a:moveTo>
                  <a:pt x="0" y="0"/>
                </a:moveTo>
                <a:lnTo>
                  <a:pt x="7021574" y="0"/>
                </a:lnTo>
                <a:lnTo>
                  <a:pt x="7021574" y="4678124"/>
                </a:lnTo>
                <a:lnTo>
                  <a:pt x="0" y="4678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4800" y="202957"/>
            <a:ext cx="8085926" cy="120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75"/>
              </a:lnSpc>
            </a:pPr>
            <a:r>
              <a:rPr lang="en-US" sz="7268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7268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268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nhau</a:t>
            </a:r>
            <a:endParaRPr lang="en-US" sz="7268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xmlns="" id="{DBEDC1B3-DF24-2D1D-63A4-1A1873F75808}"/>
              </a:ext>
            </a:extLst>
          </p:cNvPr>
          <p:cNvGrpSpPr/>
          <p:nvPr/>
        </p:nvGrpSpPr>
        <p:grpSpPr>
          <a:xfrm rot="188698">
            <a:off x="9499743" y="109869"/>
            <a:ext cx="4983207" cy="4771771"/>
            <a:chOff x="0" y="0"/>
            <a:chExt cx="16346855" cy="1565326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C2FBBFBF-443A-58DD-0960-3528BAA745E6}"/>
                </a:ext>
              </a:extLst>
            </p:cNvPr>
            <p:cNvSpPr/>
            <p:nvPr/>
          </p:nvSpPr>
          <p:spPr>
            <a:xfrm>
              <a:off x="0" y="0"/>
              <a:ext cx="16346855" cy="15653260"/>
            </a:xfrm>
            <a:custGeom>
              <a:avLst/>
              <a:gdLst/>
              <a:ahLst/>
              <a:cxnLst/>
              <a:rect l="l" t="t" r="r" b="b"/>
              <a:pathLst>
                <a:path w="16346855" h="15653260">
                  <a:moveTo>
                    <a:pt x="8173427" y="0"/>
                  </a:moveTo>
                  <a:cubicBezTo>
                    <a:pt x="3659368" y="0"/>
                    <a:pt x="0" y="3504102"/>
                    <a:pt x="0" y="7826630"/>
                  </a:cubicBezTo>
                  <a:cubicBezTo>
                    <a:pt x="0" y="12149159"/>
                    <a:pt x="3659368" y="15653260"/>
                    <a:pt x="8173427" y="15653260"/>
                  </a:cubicBezTo>
                  <a:cubicBezTo>
                    <a:pt x="12687487" y="15653260"/>
                    <a:pt x="16346855" y="12149159"/>
                    <a:pt x="16346855" y="7826630"/>
                  </a:cubicBezTo>
                  <a:cubicBezTo>
                    <a:pt x="16346855" y="3504102"/>
                    <a:pt x="12687487" y="0"/>
                    <a:pt x="8173427" y="0"/>
                  </a:cubicBezTo>
                  <a:close/>
                </a:path>
              </a:pathLst>
            </a:custGeom>
            <a:blipFill>
              <a:blip r:embed="rId4"/>
              <a:stretch>
                <a:fillRect l="-7211" r="-31446" b="-93068"/>
              </a:stretch>
            </a:blipFill>
          </p:spPr>
        </p:sp>
      </p:grpSp>
      <p:grpSp>
        <p:nvGrpSpPr>
          <p:cNvPr id="14" name="Group 4">
            <a:extLst>
              <a:ext uri="{FF2B5EF4-FFF2-40B4-BE49-F238E27FC236}">
                <a16:creationId xmlns:a16="http://schemas.microsoft.com/office/drawing/2014/main" xmlns="" id="{47B561D1-5F49-0A4C-6DF7-0C943BA1F656}"/>
              </a:ext>
            </a:extLst>
          </p:cNvPr>
          <p:cNvGrpSpPr/>
          <p:nvPr/>
        </p:nvGrpSpPr>
        <p:grpSpPr>
          <a:xfrm>
            <a:off x="8166463" y="4940543"/>
            <a:ext cx="5143500" cy="5143500"/>
            <a:chOff x="0" y="0"/>
            <a:chExt cx="13716000" cy="1371600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578703B3-C206-8CCB-A073-97B6A0DC5B60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4"/>
              <a:stretch>
                <a:fillRect l="-54989" t="-106652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44" b="-4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6704" y="-867949"/>
            <a:ext cx="9022812" cy="6011449"/>
          </a:xfrm>
          <a:custGeom>
            <a:avLst/>
            <a:gdLst/>
            <a:ahLst/>
            <a:cxnLst/>
            <a:rect l="l" t="t" r="r" b="b"/>
            <a:pathLst>
              <a:path w="9022812" h="6011449">
                <a:moveTo>
                  <a:pt x="0" y="0"/>
                </a:moveTo>
                <a:lnTo>
                  <a:pt x="9022812" y="0"/>
                </a:lnTo>
                <a:lnTo>
                  <a:pt x="9022812" y="6011448"/>
                </a:lnTo>
                <a:lnTo>
                  <a:pt x="0" y="6011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63469" y="-32525"/>
            <a:ext cx="7194794" cy="4847492"/>
          </a:xfrm>
          <a:custGeom>
            <a:avLst/>
            <a:gdLst/>
            <a:ahLst/>
            <a:cxnLst/>
            <a:rect l="l" t="t" r="r" b="b"/>
            <a:pathLst>
              <a:path w="7194794" h="4847492">
                <a:moveTo>
                  <a:pt x="0" y="0"/>
                </a:moveTo>
                <a:lnTo>
                  <a:pt x="7194794" y="0"/>
                </a:lnTo>
                <a:lnTo>
                  <a:pt x="7194794" y="4847492"/>
                </a:lnTo>
                <a:lnTo>
                  <a:pt x="0" y="4847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20116" y="2405082"/>
            <a:ext cx="7524912" cy="5013473"/>
          </a:xfrm>
          <a:custGeom>
            <a:avLst/>
            <a:gdLst/>
            <a:ahLst/>
            <a:cxnLst/>
            <a:rect l="l" t="t" r="r" b="b"/>
            <a:pathLst>
              <a:path w="7524912" h="5013473">
                <a:moveTo>
                  <a:pt x="0" y="0"/>
                </a:moveTo>
                <a:lnTo>
                  <a:pt x="7524912" y="0"/>
                </a:lnTo>
                <a:lnTo>
                  <a:pt x="7524912" y="5013473"/>
                </a:lnTo>
                <a:lnTo>
                  <a:pt x="0" y="50134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05252" y="5143500"/>
            <a:ext cx="7336236" cy="4420082"/>
          </a:xfrm>
          <a:custGeom>
            <a:avLst/>
            <a:gdLst/>
            <a:ahLst/>
            <a:cxnLst/>
            <a:rect l="l" t="t" r="r" b="b"/>
            <a:pathLst>
              <a:path w="7336236" h="4420082">
                <a:moveTo>
                  <a:pt x="0" y="0"/>
                </a:moveTo>
                <a:lnTo>
                  <a:pt x="7336235" y="0"/>
                </a:lnTo>
                <a:lnTo>
                  <a:pt x="7336235" y="4420082"/>
                </a:lnTo>
                <a:lnTo>
                  <a:pt x="0" y="44200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FF1789B2-CD53-78CC-944D-9B1853CA0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683863AF-9332-1D92-E4D1-A04D039A7755}"/>
              </a:ext>
            </a:extLst>
          </p:cNvPr>
          <p:cNvSpPr/>
          <p:nvPr/>
        </p:nvSpPr>
        <p:spPr>
          <a:xfrm rot="1670834">
            <a:off x="-950981" y="3305680"/>
            <a:ext cx="11587399" cy="463883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2297CEE-541D-775B-B561-E3495C7A5B1B}"/>
              </a:ext>
            </a:extLst>
          </p:cNvPr>
          <p:cNvSpPr/>
          <p:nvPr/>
        </p:nvSpPr>
        <p:spPr>
          <a:xfrm>
            <a:off x="4542972" y="2628900"/>
            <a:ext cx="2180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heo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4A262A8-4238-2E3B-BA31-D7C344F4C302}"/>
              </a:ext>
            </a:extLst>
          </p:cNvPr>
          <p:cNvSpPr/>
          <p:nvPr/>
        </p:nvSpPr>
        <p:spPr>
          <a:xfrm>
            <a:off x="1015253" y="7253584"/>
            <a:ext cx="2910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Tôm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hùm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F1EC6DC-1D6A-9E24-02CE-D86271F44AE0}"/>
              </a:ext>
            </a:extLst>
          </p:cNvPr>
          <p:cNvSpPr/>
          <p:nvPr/>
        </p:nvSpPr>
        <p:spPr>
          <a:xfrm>
            <a:off x="7350152" y="5754348"/>
            <a:ext cx="2771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Sứa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biển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A5FE972-4446-0F02-EE23-53B94AA3B800}"/>
              </a:ext>
            </a:extLst>
          </p:cNvPr>
          <p:cNvSpPr/>
          <p:nvPr/>
        </p:nvSpPr>
        <p:spPr>
          <a:xfrm>
            <a:off x="14419349" y="3757852"/>
            <a:ext cx="3065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Bạch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tuộc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20EFD7F-9CE5-7EFD-AF91-DAE226CE6D4E}"/>
              </a:ext>
            </a:extLst>
          </p:cNvPr>
          <p:cNvSpPr/>
          <p:nvPr/>
        </p:nvSpPr>
        <p:spPr>
          <a:xfrm>
            <a:off x="13071865" y="8957258"/>
            <a:ext cx="2694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Sao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biển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57199" y="5980350"/>
            <a:ext cx="5639861" cy="4114800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10600" y="1184294"/>
            <a:ext cx="8708542" cy="4495328"/>
          </a:xfrm>
          <a:custGeom>
            <a:avLst/>
            <a:gdLst/>
            <a:ahLst/>
            <a:cxnLst/>
            <a:rect l="l" t="t" r="r" b="b"/>
            <a:pathLst>
              <a:path w="5889142" h="4416856">
                <a:moveTo>
                  <a:pt x="0" y="0"/>
                </a:moveTo>
                <a:lnTo>
                  <a:pt x="5889142" y="0"/>
                </a:lnTo>
                <a:lnTo>
                  <a:pt x="5889142" y="4416857"/>
                </a:lnTo>
                <a:lnTo>
                  <a:pt x="0" y="4416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6400800" y="5784568"/>
            <a:ext cx="5410200" cy="4390359"/>
          </a:xfrm>
          <a:custGeom>
            <a:avLst/>
            <a:gdLst/>
            <a:ahLst/>
            <a:cxnLst/>
            <a:rect l="l" t="t" r="r" b="b"/>
            <a:pathLst>
              <a:path w="6403528" h="4274355">
                <a:moveTo>
                  <a:pt x="0" y="0"/>
                </a:moveTo>
                <a:lnTo>
                  <a:pt x="6403528" y="0"/>
                </a:lnTo>
                <a:lnTo>
                  <a:pt x="6403528" y="4274355"/>
                </a:lnTo>
                <a:lnTo>
                  <a:pt x="0" y="42743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11000" y="5784569"/>
            <a:ext cx="5638801" cy="4390358"/>
          </a:xfrm>
          <a:custGeom>
            <a:avLst/>
            <a:gdLst/>
            <a:ahLst/>
            <a:cxnLst/>
            <a:rect l="l" t="t" r="r" b="b"/>
            <a:pathLst>
              <a:path w="6171349" h="4650922">
                <a:moveTo>
                  <a:pt x="0" y="0"/>
                </a:moveTo>
                <a:lnTo>
                  <a:pt x="6171348" y="0"/>
                </a:lnTo>
                <a:lnTo>
                  <a:pt x="6171348" y="4650922"/>
                </a:lnTo>
                <a:lnTo>
                  <a:pt x="0" y="4650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85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09031" y="128905"/>
            <a:ext cx="13236377" cy="89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món ăn chế biến từ tôm, cua cá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A8C6CA-72ED-18D0-7CA4-DA2B35D868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3646"/>
            <a:ext cx="8138532" cy="4650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ống nhau">
            <a:hlinkClick r:id="" action="ppaction://media"/>
            <a:extLst>
              <a:ext uri="{FF2B5EF4-FFF2-40B4-BE49-F238E27FC236}">
                <a16:creationId xmlns:a16="http://schemas.microsoft.com/office/drawing/2014/main" xmlns="" id="{A13A1897-9131-F276-D3BF-94A718DB2F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2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5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8C6AF3-3E10-08B4-976B-A6E031766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MP3 Rap IQ 15 phut">
            <a:hlinkClick r:id="" action="ppaction://media"/>
            <a:extLst>
              <a:ext uri="{FF2B5EF4-FFF2-40B4-BE49-F238E27FC236}">
                <a16:creationId xmlns:a16="http://schemas.microsoft.com/office/drawing/2014/main" xmlns="" id="{9BFE135A-6549-4016-8FF6-5AA4C13479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5247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8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3" r="-22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914400" y="723900"/>
            <a:ext cx="11612563" cy="99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96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HĐ3: </a:t>
            </a:r>
            <a:r>
              <a:rPr lang="en-US" sz="9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Trò</a:t>
            </a:r>
            <a:r>
              <a:rPr lang="en-US" sz="96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9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chơi</a:t>
            </a:r>
            <a:endParaRPr lang="en-US" sz="9600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0C9D29-56C8-F800-9BDC-8616D77E2505}"/>
              </a:ext>
            </a:extLst>
          </p:cNvPr>
          <p:cNvSpPr/>
          <p:nvPr/>
        </p:nvSpPr>
        <p:spPr>
          <a:xfrm>
            <a:off x="1270291" y="2171700"/>
            <a:ext cx="8135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1:Thi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ai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nhanh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2374F6A-8903-F3D7-37E1-9A12250DA6D2}"/>
              </a:ext>
            </a:extLst>
          </p:cNvPr>
          <p:cNvSpPr/>
          <p:nvPr/>
        </p:nvSpPr>
        <p:spPr>
          <a:xfrm>
            <a:off x="1066800" y="3458170"/>
            <a:ext cx="12502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2: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Thả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con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vật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về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sống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CHÚ ẾCH CON REMIX - Nhạc Thiếu Nhi - Độc Tấu Organ Không Lời - Thư Giãn Đồng Quê">
            <a:hlinkClick r:id="" action="ppaction://media"/>
            <a:extLst>
              <a:ext uri="{FF2B5EF4-FFF2-40B4-BE49-F238E27FC236}">
                <a16:creationId xmlns:a16="http://schemas.microsoft.com/office/drawing/2014/main" xmlns="" id="{097B5539-E32A-972B-CD1A-9EF9259F73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48679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ED3670-CF56-B80C-D5FE-E3D2C8CAA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7C5E2B2-6A7F-2C75-94DE-BE20AA4BC230}"/>
              </a:ext>
            </a:extLst>
          </p:cNvPr>
          <p:cNvSpPr/>
          <p:nvPr/>
        </p:nvSpPr>
        <p:spPr>
          <a:xfrm>
            <a:off x="4419600" y="3924300"/>
            <a:ext cx="88472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Thuỷ</a:t>
            </a:r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cung</a:t>
            </a:r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dạ</a:t>
            </a:r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hội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Boom , Boom , Boom , Boom - Vegaboys cover Dance">
            <a:hlinkClick r:id="" action="ppaction://media"/>
            <a:extLst>
              <a:ext uri="{FF2B5EF4-FFF2-40B4-BE49-F238E27FC236}">
                <a16:creationId xmlns:a16="http://schemas.microsoft.com/office/drawing/2014/main" xmlns="" id="{C5A5C3FC-57DB-9538-9982-BD8417159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7734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6B407A-45D9-E415-6088-E42D75C0E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FE1E12-8DDA-537D-356C-4F32B6E285AF}"/>
              </a:ext>
            </a:extLst>
          </p:cNvPr>
          <p:cNvSpPr/>
          <p:nvPr/>
        </p:nvSpPr>
        <p:spPr>
          <a:xfrm>
            <a:off x="2605296" y="2628900"/>
            <a:ext cx="116647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Xin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cảm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ơn</a:t>
            </a:r>
            <a:endParaRPr lang="en-US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2679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888" b="-38888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99884"/>
          <a:stretch>
            <a:fillRect/>
          </a:stretch>
        </p:blipFill>
        <p:spPr>
          <a:xfrm>
            <a:off x="7301552" y="9248775"/>
            <a:ext cx="3684896" cy="95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33600" y="2933700"/>
            <a:ext cx="14680370" cy="2503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93"/>
              </a:lnSpc>
            </a:pPr>
            <a:r>
              <a:rPr lang="en-US" sz="10000" b="1" dirty="0" err="1">
                <a:solidFill>
                  <a:srgbClr val="D10D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Hoạt</a:t>
            </a:r>
            <a:r>
              <a:rPr lang="en-US" sz="10000" b="1" dirty="0">
                <a:solidFill>
                  <a:srgbClr val="D10D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lang="en-US" sz="10000" b="1" dirty="0" err="1">
                <a:solidFill>
                  <a:srgbClr val="D10D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động</a:t>
            </a:r>
            <a:r>
              <a:rPr lang="en-US" sz="10000" b="1" dirty="0">
                <a:solidFill>
                  <a:srgbClr val="D10D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: </a:t>
            </a:r>
            <a:r>
              <a:rPr lang="en-US" sz="10000" b="1" dirty="0" err="1">
                <a:solidFill>
                  <a:srgbClr val="D10D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Gây</a:t>
            </a:r>
            <a:r>
              <a:rPr lang="en-US" sz="10000" b="1" dirty="0">
                <a:solidFill>
                  <a:srgbClr val="D10D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lang="en-US" sz="10000" b="1" dirty="0" err="1">
                <a:solidFill>
                  <a:srgbClr val="D10D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hứng</a:t>
            </a:r>
            <a:r>
              <a:rPr lang="en-US" sz="10000" b="1" dirty="0">
                <a:solidFill>
                  <a:srgbClr val="D10D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lang="en-US" sz="10000" b="1" dirty="0" err="1">
                <a:solidFill>
                  <a:srgbClr val="D10D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thú</a:t>
            </a:r>
            <a:endParaRPr lang="en-US" sz="10000" b="1" dirty="0">
              <a:solidFill>
                <a:srgbClr val="D10D00"/>
              </a:solidFill>
              <a:latin typeface="Times New Roman" panose="02020603050405020304" pitchFamily="18" charset="0"/>
              <a:ea typeface="Noto Sans Bold"/>
              <a:cs typeface="Times New Roman" panose="02020603050405020304" pitchFamily="18" charset="0"/>
              <a:sym typeface="Noto Sans Bold"/>
            </a:endParaRPr>
          </a:p>
        </p:txBody>
      </p:sp>
      <p:pic>
        <p:nvPicPr>
          <p:cNvPr id="5" name="Bài Ca Tôm Cá - Yong Anhh ft. Bé Nguyễn Minh Chiến - OST Anh Thầy Ngôi Sao">
            <a:hlinkClick r:id="" action="ppaction://media"/>
            <a:extLst>
              <a:ext uri="{FF2B5EF4-FFF2-40B4-BE49-F238E27FC236}">
                <a16:creationId xmlns:a16="http://schemas.microsoft.com/office/drawing/2014/main" xmlns="" id="{0A0B8989-F266-DC7C-9D27-C036E9529B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463" end="161055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" y="98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772" b="-2077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9600" y="3473748"/>
            <a:ext cx="15087600" cy="1669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58"/>
              </a:lnSpc>
            </a:pP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Hoạt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động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: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Khám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phá</a:t>
            </a:r>
            <a:endParaRPr lang="en-US" sz="8000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pic>
        <p:nvPicPr>
          <p:cNvPr id="4" name="KARAOKE CÁ VÀNG BƠI">
            <a:hlinkClick r:id="" action="ppaction://media"/>
            <a:extLst>
              <a:ext uri="{FF2B5EF4-FFF2-40B4-BE49-F238E27FC236}">
                <a16:creationId xmlns:a16="http://schemas.microsoft.com/office/drawing/2014/main" xmlns="" id="{8E6DAEF4-41D6-0A83-BA0B-1C9D0DEB6C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2953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790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746D6B-16A2-E810-C836-D2D66FCC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1B0CCE-A03A-1C10-71BA-BAB0C96B3902}"/>
              </a:ext>
            </a:extLst>
          </p:cNvPr>
          <p:cNvSpPr/>
          <p:nvPr/>
        </p:nvSpPr>
        <p:spPr>
          <a:xfrm>
            <a:off x="1695941" y="4681835"/>
            <a:ext cx="1489612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Nhóm</a:t>
            </a:r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1: </a:t>
            </a:r>
            <a:r>
              <a:rPr lang="en-US" sz="8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Khám</a:t>
            </a:r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8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phá</a:t>
            </a:r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con </a:t>
            </a:r>
            <a:r>
              <a:rPr lang="en-US" sz="8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cá</a:t>
            </a:r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8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chép</a:t>
            </a:r>
            <a:endParaRPr lang="en-US" sz="8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2970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D74A2BA-F23B-EC46-CAE5-172868E2064E}"/>
              </a:ext>
            </a:extLst>
          </p:cNvPr>
          <p:cNvSpPr/>
          <p:nvPr/>
        </p:nvSpPr>
        <p:spPr>
          <a:xfrm>
            <a:off x="4530044" y="8953500"/>
            <a:ext cx="9227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loại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ở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ngọt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Cá vàng 1">
            <a:hlinkClick r:id="" action="ppaction://media"/>
            <a:extLst>
              <a:ext uri="{FF2B5EF4-FFF2-40B4-BE49-F238E27FC236}">
                <a16:creationId xmlns:a16="http://schemas.microsoft.com/office/drawing/2014/main" xmlns="" id="{97243DC9-EA5D-EEC3-90E5-8D0E6821DD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3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22CE43-31E3-E279-D187-01BF19AA7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4A1A622-CF33-C39C-1177-4AC058B1D1CC}"/>
              </a:ext>
            </a:extLst>
          </p:cNvPr>
          <p:cNvSpPr/>
          <p:nvPr/>
        </p:nvSpPr>
        <p:spPr>
          <a:xfrm>
            <a:off x="2914450" y="3695700"/>
            <a:ext cx="118334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Nhóm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2: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Khám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phá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con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cua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74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1309654" y="342900"/>
            <a:ext cx="5999322" cy="4114800"/>
          </a:xfrm>
          <a:custGeom>
            <a:avLst/>
            <a:gdLst/>
            <a:ahLst/>
            <a:cxnLst/>
            <a:rect l="l" t="t" r="r" b="b"/>
            <a:pathLst>
              <a:path w="7201506" h="4581958">
                <a:moveTo>
                  <a:pt x="0" y="0"/>
                </a:moveTo>
                <a:lnTo>
                  <a:pt x="7201506" y="0"/>
                </a:lnTo>
                <a:lnTo>
                  <a:pt x="7201506" y="4581958"/>
                </a:lnTo>
                <a:lnTo>
                  <a:pt x="0" y="4581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95537" y="4233179"/>
            <a:ext cx="5846317" cy="4965324"/>
          </a:xfrm>
          <a:custGeom>
            <a:avLst/>
            <a:gdLst/>
            <a:ahLst/>
            <a:cxnLst/>
            <a:rect l="l" t="t" r="r" b="b"/>
            <a:pathLst>
              <a:path w="6930620" h="6202905">
                <a:moveTo>
                  <a:pt x="0" y="0"/>
                </a:moveTo>
                <a:lnTo>
                  <a:pt x="6930620" y="0"/>
                </a:lnTo>
                <a:lnTo>
                  <a:pt x="6930620" y="6202905"/>
                </a:lnTo>
                <a:lnTo>
                  <a:pt x="0" y="6202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74808" y="69070"/>
            <a:ext cx="5846317" cy="3712671"/>
          </a:xfrm>
          <a:custGeom>
            <a:avLst/>
            <a:gdLst/>
            <a:ahLst/>
            <a:cxnLst/>
            <a:rect l="l" t="t" r="r" b="b"/>
            <a:pathLst>
              <a:path w="6913117" h="4398471">
                <a:moveTo>
                  <a:pt x="0" y="0"/>
                </a:moveTo>
                <a:lnTo>
                  <a:pt x="6913117" y="0"/>
                </a:lnTo>
                <a:lnTo>
                  <a:pt x="6913117" y="4398471"/>
                </a:lnTo>
                <a:lnTo>
                  <a:pt x="0" y="4398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8B2698-301E-98C3-C7A8-B84ECBA7FACB}"/>
              </a:ext>
            </a:extLst>
          </p:cNvPr>
          <p:cNvSpPr/>
          <p:nvPr/>
        </p:nvSpPr>
        <p:spPr>
          <a:xfrm>
            <a:off x="2702299" y="4200655"/>
            <a:ext cx="2345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Ốc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nhồi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3AA77A4-0F44-4C19-B119-A955ACC62E2E}"/>
              </a:ext>
            </a:extLst>
          </p:cNvPr>
          <p:cNvSpPr/>
          <p:nvPr/>
        </p:nvSpPr>
        <p:spPr>
          <a:xfrm>
            <a:off x="12286234" y="3722998"/>
            <a:ext cx="2512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hến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340DA3-6E03-10DF-021B-2E5505FA2A7B}"/>
              </a:ext>
            </a:extLst>
          </p:cNvPr>
          <p:cNvSpPr/>
          <p:nvPr/>
        </p:nvSpPr>
        <p:spPr>
          <a:xfrm>
            <a:off x="6965574" y="9084890"/>
            <a:ext cx="2587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chai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B66CA4-F939-0EF7-BFF7-D7818500D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D6FABAF-43CA-F1FF-6979-2CC6855ABA1E}"/>
              </a:ext>
            </a:extLst>
          </p:cNvPr>
          <p:cNvSpPr/>
          <p:nvPr/>
        </p:nvSpPr>
        <p:spPr>
          <a:xfrm>
            <a:off x="2791210" y="3695700"/>
            <a:ext cx="120799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Nhóm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3: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Khám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phá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con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tôm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006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0615" y="1560880"/>
            <a:ext cx="6521089" cy="4344676"/>
          </a:xfrm>
          <a:custGeom>
            <a:avLst/>
            <a:gdLst/>
            <a:ahLst/>
            <a:cxnLst/>
            <a:rect l="l" t="t" r="r" b="b"/>
            <a:pathLst>
              <a:path w="6521089" h="4344676">
                <a:moveTo>
                  <a:pt x="0" y="0"/>
                </a:moveTo>
                <a:lnTo>
                  <a:pt x="6521089" y="0"/>
                </a:lnTo>
                <a:lnTo>
                  <a:pt x="6521089" y="4344675"/>
                </a:lnTo>
                <a:lnTo>
                  <a:pt x="0" y="4344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0615" y="4732576"/>
            <a:ext cx="7021574" cy="4678124"/>
          </a:xfrm>
          <a:custGeom>
            <a:avLst/>
            <a:gdLst/>
            <a:ahLst/>
            <a:cxnLst/>
            <a:rect l="l" t="t" r="r" b="b"/>
            <a:pathLst>
              <a:path w="7021574" h="4678124">
                <a:moveTo>
                  <a:pt x="0" y="0"/>
                </a:moveTo>
                <a:lnTo>
                  <a:pt x="7021574" y="0"/>
                </a:lnTo>
                <a:lnTo>
                  <a:pt x="7021574" y="4678124"/>
                </a:lnTo>
                <a:lnTo>
                  <a:pt x="0" y="4678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201704" y="1971803"/>
            <a:ext cx="3171697" cy="3171697"/>
            <a:chOff x="0" y="0"/>
            <a:chExt cx="13716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373401" y="1752552"/>
            <a:ext cx="3292258" cy="3292258"/>
            <a:chOff x="0" y="0"/>
            <a:chExt cx="13716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419151" y="1862178"/>
            <a:ext cx="3390948" cy="3390948"/>
            <a:chOff x="0" y="0"/>
            <a:chExt cx="13716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6"/>
              <a:stretch>
                <a:fillRect l="-71242" t="-5315" b="-23972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1124" y="-245093"/>
            <a:ext cx="7180580" cy="1688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7"/>
              </a:lnSpc>
            </a:pPr>
            <a:r>
              <a:rPr lang="en-US" sz="88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Khác</a:t>
            </a:r>
            <a:r>
              <a:rPr lang="en-US" sz="88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nhau</a:t>
            </a:r>
            <a:endParaRPr lang="en-US" sz="8800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xmlns="" id="{70097DC8-7269-8929-5AD8-90FC9CD4426C}"/>
              </a:ext>
            </a:extLst>
          </p:cNvPr>
          <p:cNvGrpSpPr/>
          <p:nvPr/>
        </p:nvGrpSpPr>
        <p:grpSpPr>
          <a:xfrm>
            <a:off x="7561288" y="5637976"/>
            <a:ext cx="4073391" cy="4073391"/>
            <a:chOff x="0" y="0"/>
            <a:chExt cx="13716000" cy="137160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xmlns="" id="{8D7180F8-3E95-5329-090B-9B707A5437E3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7"/>
              <a:stretch>
                <a:fillRect l="-52669" t="-94566" r="-88123" b="-343518"/>
              </a:stretch>
            </a:blipFill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xmlns="" id="{1CCB8A72-82CD-7422-CECF-A03FDA55C313}"/>
              </a:ext>
            </a:extLst>
          </p:cNvPr>
          <p:cNvGrpSpPr/>
          <p:nvPr/>
        </p:nvGrpSpPr>
        <p:grpSpPr>
          <a:xfrm>
            <a:off x="12510534" y="5329923"/>
            <a:ext cx="3882846" cy="4381444"/>
            <a:chOff x="0" y="0"/>
            <a:chExt cx="13716000" cy="137160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xmlns="" id="{CEB08B29-319C-3A7A-B97B-D9B39645B38B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7"/>
              <a:stretch>
                <a:fillRect l="-144294" t="-136665" b="-309242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148</Words>
  <Application>Microsoft Office PowerPoint</Application>
  <PresentationFormat>Custom</PresentationFormat>
  <Paragraphs>30</Paragraphs>
  <Slides>17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Noto Sans Bold</vt:lpstr>
      <vt:lpstr>DejaVu Serif Bold Italics</vt:lpstr>
      <vt:lpstr>Calibri</vt:lpstr>
      <vt:lpstr>DejaVu Serif</vt:lpstr>
      <vt:lpstr>Times New Roman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: Phát triển nhận thức Hoạt động: Khám phá khoa học Đề tài: Một số con vật sống ở dưới nước</dc:title>
  <cp:lastModifiedBy>AD</cp:lastModifiedBy>
  <cp:revision>18</cp:revision>
  <dcterms:created xsi:type="dcterms:W3CDTF">2006-08-16T00:00:00Z</dcterms:created>
  <dcterms:modified xsi:type="dcterms:W3CDTF">2025-02-10T02:16:14Z</dcterms:modified>
  <dc:identifier>DAGWLye4UPk</dc:identifier>
</cp:coreProperties>
</file>