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DejaVu Serif Bold" charset="1" panose="02060803050605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26270" y="2598465"/>
            <a:ext cx="11815630" cy="299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5649" b="true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“Xây dựng môi trường giáo dục lấy trẻ làm trung tâm trong trường mầm non”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00" r="0" b="-100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00" r="0" b="-1999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666" r="0" b="-24666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555" r="0" b="-16555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777" r="0" b="-9777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59" r="0" b="-359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44" r="0" b="-1444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341" r="0" b="-634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741242" y="4641215"/>
            <a:ext cx="8805515" cy="899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Xin chân thành cảm ơn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597" r="0" b="-16597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555" r="0" b="-22555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44" r="0" b="-3444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555" r="0" b="-1055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DAGb5Ew3GbU</dc:identifier>
  <dcterms:modified xsi:type="dcterms:W3CDTF">2011-08-01T06:04:30Z</dcterms:modified>
  <cp:revision>1</cp:revision>
  <dc:title>“Xây dựng môi trường giáo dục lấy trẻ làm trung tâm trong trường mầm non”</dc:title>
</cp:coreProperties>
</file>