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75201-E197-4EB8-942D-B121D96C5585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D629-EF56-4EC9-9E90-A4D1C11C2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DD629-EF56-4EC9-9E90-A4D1C11C21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1C18-B698-41A3-8ECC-D7A2AD126F9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884E-7D29-4039-9CBE-F9DDC8734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file:///D:\beat%20-%20c&#226;y%20b&#7855;p%20c&#7843;i%20(1)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hyperlink" Target="file:///D:\em%20ra%20vuon%20rau%20(1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hyperlink" Target="http://www.glittergraphicsweb.com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55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LĨNH VỰC: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PHÁT TRIỂN NGÔN NGỮ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cải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D3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Quế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</a:p>
        </p:txBody>
      </p:sp>
      <p:pic>
        <p:nvPicPr>
          <p:cNvPr id="4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-152400"/>
            <a:ext cx="1414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nhom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2975" y="3962400"/>
            <a:ext cx="1851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om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1851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962400"/>
          </a:xfrm>
        </p:spPr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>
                <a:hlinkClick r:id="rId2" action="ppaction://hlinkfile"/>
              </a:rPr>
              <a:t>3</a:t>
            </a:r>
            <a:r>
              <a:rPr lang="en-US" dirty="0"/>
              <a:t>: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</p:txBody>
      </p:sp>
      <p:pic>
        <p:nvPicPr>
          <p:cNvPr id="4" name="Picture 16" descr="69D537EC41674A80AAA68CB93FBC129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838700"/>
            <a:ext cx="1219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399"/>
            <a:ext cx="1109663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1106" y="4163382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219575"/>
            <a:ext cx="114145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2245">
            <a:off x="6283770" y="4185625"/>
            <a:ext cx="90448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33912 C -0.26389 -0.34283 -0.2481 -0.34746 -0.23421 -0.35556 C -0.21841 -0.36482 -0.20608 -0.38611 -0.19028 -0.39445 C -0.18837 -0.39746 -0.18629 -0.40116 -0.18421 -0.40394 C -0.18212 -0.40648 -0.17969 -0.40787 -0.17778 -0.41042 C -0.16737 -0.42523 -0.16216 -0.43935 -0.14862 -0.44584 C -0.1415 -0.45718 -0.13768 -0.46204 -0.12778 -0.46551 C -0.1132 -0.47894 -0.10452 -0.49144 -0.08803 -0.49815 C -0.08577 -0.50023 -0.08403 -0.50301 -0.0816 -0.50463 C -0.07761 -0.50741 -0.0691 -0.51111 -0.0691 -0.51088 C -0.06632 -0.50996 -0.06303 -0.51042 -0.06077 -0.50764 C -0.05573 -0.50232 -0.04844 -0.48334 -0.0441 -0.47547 C -0.04202 -0.47176 -0.04028 -0.46783 -0.03768 -0.46551 C -0.03386 -0.46227 -0.02518 -0.45903 -0.02518 -0.4588 C -0.01042 -0.46019 0.00435 -0.45834 0.01876 -0.4625 C 0.02379 -0.46389 0.02639 -0.47361 0.03126 -0.47547 C 0.03421 -0.47639 0.03681 -0.47755 0.03959 -0.47847 C 0.05139 -0.49074 0.06164 -0.50741 0.07518 -0.51412 C 0.08924 -0.53588 0.0823 -0.53079 0.0941 -0.53704 C 0.09549 -0.54005 0.09671 -0.54375 0.09827 -0.54653 C 0.10018 -0.55023 0.10278 -0.55278 0.10452 -0.55648 C 0.10626 -0.56019 0.1066 -0.56551 0.10869 -0.56945 C 0.11754 -0.58658 0.12119 -0.58496 0.12744 -0.60162 C 0.13073 -0.60996 0.13247 -0.61945 0.13594 -0.62755 C 0.13872 -0.63403 0.14132 -0.64074 0.14428 -0.64722 C 0.1474 -0.65509 0.1533 -0.65949 0.15678 -0.66667 C 0.17084 -0.6956 0.16337 -0.68658 0.1757 -0.69908 C 0.17691 -0.70209 0.17865 -0.70533 0.17987 -0.70857 C 0.18073 -0.71181 0.18056 -0.71551 0.18178 -0.71852 C 0.1856 -0.72824 0.1948 -0.73264 0.2007 -0.73773 C 0.2066 -0.74306 0.21337 -0.75047 0.21962 -0.75417 C 0.22917 -0.75972 0.24757 -0.75718 0.25521 -0.75718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33912 C -0.26389 -0.34283 -0.2481 -0.34746 -0.23421 -0.35556 C -0.21841 -0.36482 -0.20608 -0.38611 -0.19028 -0.39445 C -0.18837 -0.39746 -0.18629 -0.40116 -0.18421 -0.40394 C -0.18212 -0.40648 -0.17969 -0.40787 -0.17778 -0.41042 C -0.16737 -0.42523 -0.16216 -0.43935 -0.14862 -0.44584 C -0.1415 -0.45718 -0.13768 -0.46204 -0.12778 -0.46551 C -0.1132 -0.47894 -0.10452 -0.49144 -0.08803 -0.49815 C -0.08577 -0.50023 -0.08403 -0.50301 -0.0816 -0.50463 C -0.07761 -0.50741 -0.0691 -0.51111 -0.0691 -0.51088 C -0.06632 -0.50996 -0.06303 -0.51042 -0.06077 -0.50764 C -0.05573 -0.50232 -0.04844 -0.48334 -0.0441 -0.47547 C -0.04202 -0.47176 -0.04028 -0.46783 -0.03768 -0.46551 C -0.03386 -0.46227 -0.02518 -0.45903 -0.02518 -0.4588 C -0.01042 -0.46019 0.00435 -0.45834 0.01876 -0.4625 C 0.02379 -0.46389 0.02639 -0.47361 0.03126 -0.47547 C 0.03421 -0.47639 0.03681 -0.47755 0.03959 -0.47847 C 0.05139 -0.49074 0.06164 -0.50741 0.07518 -0.51412 C 0.08924 -0.53588 0.0823 -0.53079 0.0941 -0.53704 C 0.09549 -0.54005 0.09671 -0.54375 0.09827 -0.54653 C 0.10018 -0.55023 0.10278 -0.55278 0.10452 -0.55648 C 0.10626 -0.56019 0.1066 -0.56551 0.10869 -0.56945 C 0.11754 -0.58658 0.12119 -0.58496 0.12744 -0.60162 C 0.13073 -0.60996 0.13247 -0.61945 0.13594 -0.62755 C 0.13872 -0.63403 0.14132 -0.64074 0.14428 -0.64722 C 0.1474 -0.65509 0.1533 -0.65949 0.15678 -0.66667 C 0.17084 -0.6956 0.16337 -0.68658 0.1757 -0.69908 C 0.17691 -0.70209 0.17865 -0.70533 0.17987 -0.70857 C 0.18073 -0.71181 0.18056 -0.71551 0.18178 -0.71852 C 0.1856 -0.72824 0.1948 -0.73264 0.2007 -0.73773 C 0.2066 -0.74306 0.21337 -0.75047 0.21962 -0.75417 C 0.22917 -0.75972 0.24757 -0.75718 0.25521 -0.75718 " pathEditMode="relative" rAng="0" ptsTypes="fffffffffffffffffffffffffffffff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33912 C -0.26389 -0.34283 -0.2481 -0.34746 -0.23421 -0.35556 C -0.21841 -0.36482 -0.20608 -0.38611 -0.19028 -0.39445 C -0.18837 -0.39746 -0.18629 -0.40116 -0.18421 -0.40394 C -0.18212 -0.40648 -0.17969 -0.40787 -0.17778 -0.41042 C -0.16737 -0.42523 -0.16216 -0.43935 -0.14862 -0.44584 C -0.1415 -0.45718 -0.13768 -0.46204 -0.12778 -0.46551 C -0.1132 -0.47894 -0.10452 -0.49144 -0.08803 -0.49815 C -0.08577 -0.50023 -0.08403 -0.50301 -0.0816 -0.50463 C -0.07761 -0.50741 -0.0691 -0.51111 -0.0691 -0.51088 C -0.06632 -0.50996 -0.06303 -0.51042 -0.06077 -0.50764 C -0.05573 -0.50232 -0.04844 -0.48334 -0.0441 -0.47547 C -0.04202 -0.47176 -0.04028 -0.46783 -0.03768 -0.46551 C -0.03386 -0.46227 -0.02518 -0.45903 -0.02518 -0.4588 C -0.01042 -0.46019 0.00435 -0.45834 0.01876 -0.4625 C 0.02379 -0.46389 0.02639 -0.47361 0.03126 -0.47547 C 0.03421 -0.47639 0.03681 -0.47755 0.03959 -0.47847 C 0.05139 -0.49074 0.06164 -0.50741 0.07518 -0.51412 C 0.08924 -0.53588 0.0823 -0.53079 0.0941 -0.53704 C 0.09549 -0.54005 0.09671 -0.54375 0.09827 -0.54653 C 0.10018 -0.55023 0.10278 -0.55278 0.10452 -0.55648 C 0.10626 -0.56019 0.1066 -0.56551 0.10869 -0.56945 C 0.11754 -0.58658 0.12119 -0.58496 0.12744 -0.60162 C 0.13073 -0.60996 0.13247 -0.61945 0.13594 -0.62755 C 0.13872 -0.63403 0.14132 -0.64074 0.14428 -0.64722 C 0.1474 -0.65509 0.1533 -0.65949 0.15678 -0.66667 C 0.17084 -0.6956 0.16337 -0.68658 0.1757 -0.69908 C 0.17691 -0.70209 0.17865 -0.70533 0.17987 -0.70857 C 0.18073 -0.71181 0.18056 -0.71551 0.18178 -0.71852 C 0.1856 -0.72824 0.1948 -0.73264 0.2007 -0.73773 C 0.2066 -0.74306 0.21337 -0.75047 0.21962 -0.75417 C 0.22917 -0.75972 0.24757 -0.75718 0.25521 -0.75718 " pathEditMode="relative" rAng="0" ptsTypes="fffffffffffffffffffffffffffffff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33912 C -0.26389 -0.34283 -0.2481 -0.34746 -0.23421 -0.35556 C -0.21841 -0.36482 -0.20608 -0.38611 -0.19028 -0.39445 C -0.18837 -0.39746 -0.18629 -0.40116 -0.18421 -0.40394 C -0.18212 -0.40648 -0.17969 -0.40787 -0.17778 -0.41042 C -0.16737 -0.42523 -0.16216 -0.43935 -0.14862 -0.44584 C -0.1415 -0.45718 -0.13768 -0.46204 -0.12778 -0.46551 C -0.1132 -0.47894 -0.10452 -0.49144 -0.08803 -0.49815 C -0.08577 -0.50023 -0.08403 -0.50301 -0.0816 -0.50463 C -0.07761 -0.50741 -0.0691 -0.51111 -0.0691 -0.51088 C -0.06632 -0.50996 -0.06303 -0.51042 -0.06077 -0.50764 C -0.05573 -0.50232 -0.04844 -0.48334 -0.0441 -0.47547 C -0.04202 -0.47176 -0.04028 -0.46783 -0.03768 -0.46551 C -0.03386 -0.46227 -0.02518 -0.45903 -0.02518 -0.4588 C -0.01042 -0.46019 0.00435 -0.45834 0.01876 -0.4625 C 0.02379 -0.46389 0.02639 -0.47361 0.03126 -0.47547 C 0.03421 -0.47639 0.03681 -0.47755 0.03959 -0.47847 C 0.05139 -0.49074 0.06164 -0.50741 0.07518 -0.51412 C 0.08924 -0.53588 0.0823 -0.53079 0.0941 -0.53704 C 0.09549 -0.54005 0.09671 -0.54375 0.09827 -0.54653 C 0.10018 -0.55023 0.10278 -0.55278 0.10452 -0.55648 C 0.10626 -0.56019 0.1066 -0.56551 0.10869 -0.56945 C 0.11754 -0.58658 0.12119 -0.58496 0.12744 -0.60162 C 0.13073 -0.60996 0.13247 -0.61945 0.13594 -0.62755 C 0.13872 -0.63403 0.14132 -0.64074 0.14428 -0.64722 C 0.1474 -0.65509 0.1533 -0.65949 0.15678 -0.66667 C 0.17084 -0.6956 0.16337 -0.68658 0.1757 -0.69908 C 0.17691 -0.70209 0.17865 -0.70533 0.17987 -0.70857 C 0.18073 -0.71181 0.18056 -0.71551 0.18178 -0.71852 C 0.1856 -0.72824 0.1948 -0.73264 0.2007 -0.73773 C 0.2066 -0.74306 0.21337 -0.75047 0.21962 -0.75417 C 0.22917 -0.75972 0.24757 -0.75718 0.25521 -0.75718 " pathEditMode="relative" rAng="0" ptsTypes="fffffffffffffffffffffffffffffff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33912 C -0.26389 -0.34283 -0.2481 -0.34746 -0.23421 -0.35556 C -0.21841 -0.36482 -0.20608 -0.38611 -0.19028 -0.39445 C -0.18837 -0.39746 -0.18629 -0.40116 -0.18421 -0.40394 C -0.18212 -0.40648 -0.17969 -0.40787 -0.17778 -0.41042 C -0.16737 -0.42523 -0.16216 -0.43935 -0.14862 -0.44584 C -0.1415 -0.45718 -0.13768 -0.46204 -0.12778 -0.46551 C -0.1132 -0.47894 -0.10452 -0.49144 -0.08803 -0.49815 C -0.08577 -0.50023 -0.08403 -0.50301 -0.0816 -0.50463 C -0.07761 -0.50741 -0.0691 -0.51111 -0.0691 -0.51088 C -0.06632 -0.50996 -0.06303 -0.51042 -0.06077 -0.50764 C -0.05573 -0.50232 -0.04844 -0.48334 -0.0441 -0.47547 C -0.04202 -0.47176 -0.04028 -0.46783 -0.03768 -0.46551 C -0.03386 -0.46227 -0.02518 -0.45903 -0.02518 -0.4588 C -0.01042 -0.46019 0.00435 -0.45834 0.01876 -0.4625 C 0.02379 -0.46389 0.02639 -0.47361 0.03126 -0.47547 C 0.03421 -0.47639 0.03681 -0.47755 0.03959 -0.47847 C 0.05139 -0.49074 0.06164 -0.50741 0.07518 -0.51412 C 0.08924 -0.53588 0.0823 -0.53079 0.0941 -0.53704 C 0.09549 -0.54005 0.09671 -0.54375 0.09827 -0.54653 C 0.10018 -0.55023 0.10278 -0.55278 0.10452 -0.55648 C 0.10626 -0.56019 0.1066 -0.56551 0.10869 -0.56945 C 0.11754 -0.58658 0.12119 -0.58496 0.12744 -0.60162 C 0.13073 -0.60996 0.13247 -0.61945 0.13594 -0.62755 C 0.13872 -0.63403 0.14132 -0.64074 0.14428 -0.64722 C 0.1474 -0.65509 0.1533 -0.65949 0.15678 -0.66667 C 0.17084 -0.6956 0.16337 -0.68658 0.1757 -0.69908 C 0.17691 -0.70209 0.17865 -0.70533 0.17987 -0.70857 C 0.18073 -0.71181 0.18056 -0.71551 0.18178 -0.71852 C 0.1856 -0.72824 0.1948 -0.73264 0.2007 -0.73773 C 0.2066 -0.74306 0.21337 -0.75047 0.21962 -0.75417 C 0.22917 -0.75972 0.24757 -0.75718 0.25521 -0.75718 " pathEditMode="relative" rAng="0" ptsTypes="fffffffffffffffffffffffffffffff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1"/>
          </a:xfrm>
        </p:spPr>
        <p:txBody>
          <a:bodyPr/>
          <a:lstStyle/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1315570erpqxojwm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2971800"/>
            <a:ext cx="121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1315570erpqxojwm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2971800"/>
            <a:ext cx="121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2982e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862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1910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5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039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95715" y="116284"/>
            <a:ext cx="2264569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un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41888"/>
            <a:ext cx="24384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n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41888"/>
            <a:ext cx="24384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724401"/>
          </a:xfrm>
          <a:prstGeom prst="horizontalScroll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1" algn="ctr"/>
            <a:r>
              <a:rPr lang="en-US" sz="56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TIẾT HỌC ĐẾ</a:t>
            </a:r>
            <a:r>
              <a:rPr lang="en-US" sz="60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CÁC </a:t>
            </a:r>
            <a:r>
              <a:rPr lang="en-US" sz="56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THÚC</a:t>
            </a:r>
          </a:p>
          <a:p>
            <a:pPr algn="ctr"/>
            <a:r>
              <a:rPr lang="en-US" sz="60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KÍNH </a:t>
            </a:r>
            <a:r>
              <a:rPr lang="en-US" sz="56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N ĐÂY KẾT </a:t>
            </a:r>
            <a:r>
              <a:rPr lang="en-US" sz="6000" b="1" kern="10" baseline="-25000" dirty="0">
                <a:ln w="952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solidFill>
                  <a:srgbClr val="C00000">
                    <a:alpha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/>
                <a:cs typeface="Times New Roman"/>
              </a:rPr>
              <a:t>KHỎE CHÚC SỨC CÔ </a:t>
            </a:r>
            <a:endParaRPr lang="en-US" sz="6000" baseline="-25000" dirty="0">
              <a:solidFill>
                <a:srgbClr val="C00000">
                  <a:alpha val="75000"/>
                </a:srgb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5" name="Picture 21" descr="729747d8za2kbusq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729747d8za2kbusq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133600"/>
          </a:xfrm>
        </p:spPr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1: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endParaRPr lang="en-US" dirty="0"/>
          </a:p>
        </p:txBody>
      </p:sp>
      <p:pic>
        <p:nvPicPr>
          <p:cNvPr id="4" name="Content Placeholder 3" descr="FLOWRBO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LOWR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486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347">
            <a:off x="1163592" y="4363992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347">
            <a:off x="7030992" y="4363991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0292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sdzexc0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90645">
            <a:off x="2892590" y="590150"/>
            <a:ext cx="3446962" cy="15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347">
            <a:off x="1315992" y="706392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8347">
            <a:off x="7488192" y="630192"/>
            <a:ext cx="738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0393 C 0.09479 0.00717 0.09705 0.01225 0.10087 0.01457 C 0.10538 0.01711 0.11042 0.01665 0.1151 0.01873 C 0.15 0.01804 0.1849 0.01757 0.21979 0.01665 C 0.26632 0.01549 0.32031 0.01919 0.36111 -0.01711 C 0.36215 -0.01919 0.36285 -0.02173 0.36424 -0.02358 C 0.36754 -0.02798 0.37222 -0.02844 0.37222 -0.03607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438400"/>
          </a:xfrm>
        </p:spPr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2: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  <p:pic>
        <p:nvPicPr>
          <p:cNvPr id="4" name="Picture 9" descr="nhom 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010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hom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hom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21926">
            <a:off x="1333136" y="-1033872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hom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43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27018">
            <a:off x="3375825" y="992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27018">
            <a:off x="4823625" y="99226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glitterimagescartoons3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icture1gaubu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886200"/>
            <a:ext cx="302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Bắp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</p:txBody>
      </p:sp>
      <p:pic>
        <p:nvPicPr>
          <p:cNvPr id="1026" name="Picture 2" descr="D:\THÚY TRẦN CCCCCCCCCC\CÂY BẮP CAI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20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5626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229600" cy="1447800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Xanh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man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mát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D:\THÚY TRẦN CCCCCCCCCC\CÂY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371600"/>
          </a:xfrm>
        </p:spPr>
        <p:txBody>
          <a:bodyPr>
            <a:noAutofit/>
          </a:bodyPr>
          <a:lstStyle/>
          <a:p>
            <a:r>
              <a:rPr lang="en-US" sz="12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endParaRPr lang="en-US" sz="1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THÚY TRẦN CCCCCCCCCC\CÂY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THÚY TRẦN CCCCCCCCCC\CÂY SÔ 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9248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THÚY TRẦN CCCCCCCCCC\CÂY SÔ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676400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C00000"/>
                </a:solidFill>
                <a:latin typeface=".VnArial" pitchFamily="34" charset="0"/>
                <a:cs typeface="Times New Roman" pitchFamily="18" charset="0"/>
              </a:rPr>
              <a:t>Nằm</a:t>
            </a:r>
            <a:r>
              <a:rPr lang="en-US" sz="7200" b="1" dirty="0">
                <a:solidFill>
                  <a:srgbClr val="C00000"/>
                </a:solidFill>
                <a:latin typeface=".VnArial" pitchFamily="34" charset="0"/>
                <a:cs typeface="Times New Roman" pitchFamily="18" charset="0"/>
              </a:rPr>
              <a:t> ở </a:t>
            </a:r>
            <a:r>
              <a:rPr lang="en-US" sz="7200" b="1" dirty="0" err="1">
                <a:solidFill>
                  <a:srgbClr val="C00000"/>
                </a:solidFill>
                <a:latin typeface=".VnArial" pitchFamily="34" charset="0"/>
                <a:cs typeface="Times New Roman" pitchFamily="18" charset="0"/>
              </a:rPr>
              <a:t>giữa</a:t>
            </a:r>
            <a:endParaRPr lang="en-US" sz="7200" b="1" dirty="0">
              <a:solidFill>
                <a:srgbClr val="C00000"/>
              </a:solidFill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THÚY TRẦN CCCCCCCCCC\cai n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116</Words>
  <Application>Microsoft Office PowerPoint</Application>
  <PresentationFormat>On-screen Show (4:3)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.VnArial</vt:lpstr>
      <vt:lpstr>Arial</vt:lpstr>
      <vt:lpstr>Calibri</vt:lpstr>
      <vt:lpstr>Times New Roman</vt:lpstr>
      <vt:lpstr>Office Theme</vt:lpstr>
      <vt:lpstr>                               LĨNH VỰC:                       PHÁT TRIỂN NGÔN NGỮ                      Chủ đề: Thế giới thực vật                     Đề tài: thơ: Cây bắp cải                     Địa điểm: Lớp D3                     Trường mầm non Thị Trấn Quế </vt:lpstr>
      <vt:lpstr>Hoạt động 1: Ổn định tổ chức</vt:lpstr>
      <vt:lpstr>Hoạt động 2: Cô đọc mẫu</vt:lpstr>
      <vt:lpstr>Bắp cải xanh</vt:lpstr>
      <vt:lpstr>Xanh man mát</vt:lpstr>
      <vt:lpstr>Lá cải sắp</vt:lpstr>
      <vt:lpstr>PowerPoint Presentation</vt:lpstr>
      <vt:lpstr>PowerPoint Presentation</vt:lpstr>
      <vt:lpstr>Nằm ở giữa</vt:lpstr>
      <vt:lpstr>Hoạt động 3: Dạy trẻ đọc thơ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VỰC:  PHÁT TRIỂN NGÔN NGỮ Đề tài: thơ: Cây bắp cải Ngày soạn: Ngày dạy: Thời gian Địa điểm: Trường mâm non Thị Trấn Quế</dc:title>
  <dc:creator>MayTinhDucDung</dc:creator>
  <cp:lastModifiedBy>Admin</cp:lastModifiedBy>
  <cp:revision>12</cp:revision>
  <dcterms:created xsi:type="dcterms:W3CDTF">2018-10-27T14:04:35Z</dcterms:created>
  <dcterms:modified xsi:type="dcterms:W3CDTF">2025-02-10T08:53:09Z</dcterms:modified>
</cp:coreProperties>
</file>