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52"/>
  </p:notesMasterIdLst>
  <p:sldIdLst>
    <p:sldId id="256" r:id="rId3"/>
    <p:sldId id="472" r:id="rId4"/>
    <p:sldId id="258" r:id="rId5"/>
    <p:sldId id="474" r:id="rId6"/>
    <p:sldId id="688" r:id="rId7"/>
    <p:sldId id="698" r:id="rId8"/>
    <p:sldId id="655" r:id="rId9"/>
    <p:sldId id="262" r:id="rId10"/>
    <p:sldId id="263" r:id="rId11"/>
    <p:sldId id="690" r:id="rId12"/>
    <p:sldId id="264" r:id="rId13"/>
    <p:sldId id="261" r:id="rId14"/>
    <p:sldId id="657" r:id="rId15"/>
    <p:sldId id="658" r:id="rId16"/>
    <p:sldId id="659" r:id="rId17"/>
    <p:sldId id="661" r:id="rId18"/>
    <p:sldId id="660" r:id="rId19"/>
    <p:sldId id="662" r:id="rId20"/>
    <p:sldId id="663" r:id="rId21"/>
    <p:sldId id="689" r:id="rId22"/>
    <p:sldId id="667" r:id="rId23"/>
    <p:sldId id="691" r:id="rId24"/>
    <p:sldId id="668" r:id="rId25"/>
    <p:sldId id="693" r:id="rId26"/>
    <p:sldId id="669" r:id="rId27"/>
    <p:sldId id="670" r:id="rId28"/>
    <p:sldId id="671" r:id="rId29"/>
    <p:sldId id="692" r:id="rId30"/>
    <p:sldId id="672" r:id="rId31"/>
    <p:sldId id="673" r:id="rId32"/>
    <p:sldId id="674" r:id="rId33"/>
    <p:sldId id="676" r:id="rId34"/>
    <p:sldId id="675" r:id="rId35"/>
    <p:sldId id="677" r:id="rId36"/>
    <p:sldId id="678" r:id="rId37"/>
    <p:sldId id="679" r:id="rId38"/>
    <p:sldId id="680" r:id="rId39"/>
    <p:sldId id="681" r:id="rId40"/>
    <p:sldId id="695" r:id="rId41"/>
    <p:sldId id="696" r:id="rId42"/>
    <p:sldId id="682" r:id="rId43"/>
    <p:sldId id="697" r:id="rId44"/>
    <p:sldId id="683" r:id="rId45"/>
    <p:sldId id="685" r:id="rId46"/>
    <p:sldId id="684" r:id="rId47"/>
    <p:sldId id="257" r:id="rId48"/>
    <p:sldId id="260" r:id="rId49"/>
    <p:sldId id="700" r:id="rId50"/>
    <p:sldId id="267" r:id="rId51"/>
  </p:sldIdLst>
  <p:sldSz cx="18288000" cy="10287000"/>
  <p:notesSz cx="6858000" cy="9144000"/>
  <p:embeddedFontLst>
    <p:embeddedFont>
      <p:font typeface="Algerian" panose="04020705040A02060702" pitchFamily="82" charset="0"/>
      <p:regular r:id="rId53"/>
    </p:embeddedFont>
    <p:embeddedFont>
      <p:font typeface="KG Primary Penmanship" panose="020B0604020202020204" charset="0"/>
      <p:regular r:id="rId54"/>
    </p:embeddedFont>
    <p:embeddedFont>
      <p:font typeface="Montserrat" panose="00000500000000000000" pitchFamily="2" charset="0"/>
      <p:regular r:id="rId55"/>
      <p:bold r:id="rId56"/>
      <p:italic r:id="rId57"/>
      <p:boldItalic r:id="rId58"/>
    </p:embeddedFont>
    <p:embeddedFont>
      <p:font typeface="Questrial" pitchFamily="2" charset="0"/>
      <p:regular r:id="rId59"/>
    </p:embeddedFont>
    <p:embeddedFont>
      <p:font typeface="Raleway" pitchFamily="2"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E3BB"/>
    <a:srgbClr val="C5EEF3"/>
    <a:srgbClr val="FFDBBD"/>
    <a:srgbClr val="D2C4EE"/>
    <a:srgbClr val="CC99FF"/>
    <a:srgbClr val="101C2A"/>
    <a:srgbClr val="0000FF"/>
    <a:srgbClr val="0DC0FF"/>
    <a:srgbClr val="29C7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openxmlformats.org/officeDocument/2006/relationships/font" Target="fonts/font1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CBD3A-F964-48C7-9EE5-C1456FB6E3EA}"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6CCF5-175C-4113-927F-0393F0C2ABED}" type="slidenum">
              <a:rPr lang="en-US" smtClean="0"/>
              <a:t>‹#›</a:t>
            </a:fld>
            <a:endParaRPr lang="en-US"/>
          </a:p>
        </p:txBody>
      </p:sp>
    </p:spTree>
    <p:extLst>
      <p:ext uri="{BB962C8B-B14F-4D97-AF65-F5344CB8AC3E}">
        <p14:creationId xmlns:p14="http://schemas.microsoft.com/office/powerpoint/2010/main" val="3375381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0"/>
        <p:cNvGrpSpPr/>
        <p:nvPr/>
      </p:nvGrpSpPr>
      <p:grpSpPr>
        <a:xfrm>
          <a:off x="0" y="0"/>
          <a:ext cx="0" cy="0"/>
          <a:chOff x="0" y="0"/>
          <a:chExt cx="0" cy="0"/>
        </a:xfrm>
      </p:grpSpPr>
      <p:sp>
        <p:nvSpPr>
          <p:cNvPr id="2391" name="Google Shape;2391;gbabd699d6d_0_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2" name="Google Shape;2392;gbabd699d6d_0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56CCF5-175C-4113-927F-0393F0C2ABED}" type="slidenum">
              <a:rPr lang="en-US" smtClean="0"/>
              <a:t>42</a:t>
            </a:fld>
            <a:endParaRPr lang="en-US"/>
          </a:p>
        </p:txBody>
      </p:sp>
    </p:spTree>
    <p:extLst>
      <p:ext uri="{BB962C8B-B14F-4D97-AF65-F5344CB8AC3E}">
        <p14:creationId xmlns:p14="http://schemas.microsoft.com/office/powerpoint/2010/main" val="2819796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56CCF5-175C-4113-927F-0393F0C2ABED}" type="slidenum">
              <a:rPr lang="en-US" smtClean="0"/>
              <a:t>49</a:t>
            </a:fld>
            <a:endParaRPr lang="en-US"/>
          </a:p>
        </p:txBody>
      </p:sp>
    </p:spTree>
    <p:extLst>
      <p:ext uri="{BB962C8B-B14F-4D97-AF65-F5344CB8AC3E}">
        <p14:creationId xmlns:p14="http://schemas.microsoft.com/office/powerpoint/2010/main" val="3639845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56CCF5-175C-4113-927F-0393F0C2ABED}" type="slidenum">
              <a:rPr lang="en-US" smtClean="0"/>
              <a:t>4</a:t>
            </a:fld>
            <a:endParaRPr lang="en-US"/>
          </a:p>
        </p:txBody>
      </p:sp>
    </p:spTree>
    <p:extLst>
      <p:ext uri="{BB962C8B-B14F-4D97-AF65-F5344CB8AC3E}">
        <p14:creationId xmlns:p14="http://schemas.microsoft.com/office/powerpoint/2010/main" val="3667755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6084"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4A793D29-73EE-43D1-AE3E-A491282EE769}"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56CCF5-175C-4113-927F-0393F0C2ABED}" type="slidenum">
              <a:rPr lang="en-US" smtClean="0"/>
              <a:t>13</a:t>
            </a:fld>
            <a:endParaRPr lang="en-US"/>
          </a:p>
        </p:txBody>
      </p:sp>
    </p:spTree>
    <p:extLst>
      <p:ext uri="{BB962C8B-B14F-4D97-AF65-F5344CB8AC3E}">
        <p14:creationId xmlns:p14="http://schemas.microsoft.com/office/powerpoint/2010/main" val="3492764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56CCF5-175C-4113-927F-0393F0C2ABED}" type="slidenum">
              <a:rPr lang="en-US" smtClean="0"/>
              <a:t>14</a:t>
            </a:fld>
            <a:endParaRPr lang="en-US"/>
          </a:p>
        </p:txBody>
      </p:sp>
    </p:spTree>
    <p:extLst>
      <p:ext uri="{BB962C8B-B14F-4D97-AF65-F5344CB8AC3E}">
        <p14:creationId xmlns:p14="http://schemas.microsoft.com/office/powerpoint/2010/main" val="1583763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56CCF5-175C-4113-927F-0393F0C2ABED}" type="slidenum">
              <a:rPr lang="en-US" smtClean="0"/>
              <a:t>22</a:t>
            </a:fld>
            <a:endParaRPr lang="en-US"/>
          </a:p>
        </p:txBody>
      </p:sp>
    </p:spTree>
    <p:extLst>
      <p:ext uri="{BB962C8B-B14F-4D97-AF65-F5344CB8AC3E}">
        <p14:creationId xmlns:p14="http://schemas.microsoft.com/office/powerpoint/2010/main" val="2306511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56CCF5-175C-4113-927F-0393F0C2ABED}" type="slidenum">
              <a:rPr lang="en-US" smtClean="0"/>
              <a:t>26</a:t>
            </a:fld>
            <a:endParaRPr lang="en-US"/>
          </a:p>
        </p:txBody>
      </p:sp>
    </p:spTree>
    <p:extLst>
      <p:ext uri="{BB962C8B-B14F-4D97-AF65-F5344CB8AC3E}">
        <p14:creationId xmlns:p14="http://schemas.microsoft.com/office/powerpoint/2010/main" val="320259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56CCF5-175C-4113-927F-0393F0C2ABED}" type="slidenum">
              <a:rPr lang="en-US" smtClean="0"/>
              <a:t>27</a:t>
            </a:fld>
            <a:endParaRPr lang="en-US"/>
          </a:p>
        </p:txBody>
      </p:sp>
    </p:spTree>
    <p:extLst>
      <p:ext uri="{BB962C8B-B14F-4D97-AF65-F5344CB8AC3E}">
        <p14:creationId xmlns:p14="http://schemas.microsoft.com/office/powerpoint/2010/main" val="3986239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56CCF5-175C-4113-927F-0393F0C2ABED}" type="slidenum">
              <a:rPr lang="en-US" smtClean="0"/>
              <a:t>39</a:t>
            </a:fld>
            <a:endParaRPr lang="en-US"/>
          </a:p>
        </p:txBody>
      </p:sp>
    </p:spTree>
    <p:extLst>
      <p:ext uri="{BB962C8B-B14F-4D97-AF65-F5344CB8AC3E}">
        <p14:creationId xmlns:p14="http://schemas.microsoft.com/office/powerpoint/2010/main" val="889779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747800" y="2762300"/>
            <a:ext cx="8792400" cy="3324600"/>
          </a:xfrm>
          <a:prstGeom prst="rect">
            <a:avLst/>
          </a:prstGeom>
        </p:spPr>
        <p:txBody>
          <a:bodyPr spcFirstLastPara="1" wrap="square" lIns="91129" tIns="91129" rIns="91129" bIns="91129" anchor="ctr" anchorCtr="0">
            <a:noAutofit/>
          </a:bodyPr>
          <a:lstStyle>
            <a:lvl1pPr lvl="0" algn="ctr">
              <a:lnSpc>
                <a:spcPct val="70000"/>
              </a:lnSpc>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0" name="Google Shape;10;p2"/>
          <p:cNvSpPr txBox="1">
            <a:spLocks noGrp="1"/>
          </p:cNvSpPr>
          <p:nvPr>
            <p:ph type="subTitle" idx="1"/>
          </p:nvPr>
        </p:nvSpPr>
        <p:spPr>
          <a:xfrm>
            <a:off x="5163800" y="6182800"/>
            <a:ext cx="7960800" cy="1585200"/>
          </a:xfrm>
          <a:prstGeom prst="rect">
            <a:avLst/>
          </a:prstGeom>
        </p:spPr>
        <p:txBody>
          <a:bodyPr spcFirstLastPara="1" wrap="square" lIns="91129" tIns="91129" rIns="91129" bIns="91129" anchor="t" anchorCtr="0">
            <a:noAutofit/>
          </a:bodyPr>
          <a:lstStyle>
            <a:lvl1pPr lvl="0" algn="ctr">
              <a:lnSpc>
                <a:spcPct val="100000"/>
              </a:lnSpc>
              <a:spcBef>
                <a:spcPts val="0"/>
              </a:spcBef>
              <a:spcAft>
                <a:spcPts val="0"/>
              </a:spcAft>
              <a:buSzPts val="2800"/>
              <a:buNone/>
              <a:defRPr sz="4400">
                <a:solidFill>
                  <a:srgbClr val="474747"/>
                </a:solidFill>
                <a:latin typeface="Questrial"/>
                <a:ea typeface="Questrial"/>
                <a:cs typeface="Questrial"/>
                <a:sym typeface="Questrial"/>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1" name="Google Shape;11;p2"/>
          <p:cNvSpPr/>
          <p:nvPr/>
        </p:nvSpPr>
        <p:spPr>
          <a:xfrm>
            <a:off x="-1571028" y="-1454180"/>
            <a:ext cx="4632124" cy="8876488"/>
          </a:xfrm>
          <a:custGeom>
            <a:avLst/>
            <a:gdLst/>
            <a:ahLst/>
            <a:cxnLst/>
            <a:rect l="l" t="t" r="r" b="b"/>
            <a:pathLst>
              <a:path w="72129" h="138220" extrusionOk="0">
                <a:moveTo>
                  <a:pt x="43335" y="1"/>
                </a:moveTo>
                <a:cubicBezTo>
                  <a:pt x="40551" y="1"/>
                  <a:pt x="37777" y="482"/>
                  <a:pt x="35147" y="1508"/>
                </a:cubicBezTo>
                <a:cubicBezTo>
                  <a:pt x="27706" y="4425"/>
                  <a:pt x="22289" y="10879"/>
                  <a:pt x="17574" y="17320"/>
                </a:cubicBezTo>
                <a:cubicBezTo>
                  <a:pt x="12133" y="24749"/>
                  <a:pt x="7096" y="32607"/>
                  <a:pt x="4132" y="41311"/>
                </a:cubicBezTo>
                <a:cubicBezTo>
                  <a:pt x="0" y="53479"/>
                  <a:pt x="131" y="66635"/>
                  <a:pt x="310" y="79494"/>
                </a:cubicBezTo>
                <a:cubicBezTo>
                  <a:pt x="500" y="93901"/>
                  <a:pt x="715" y="108367"/>
                  <a:pt x="2858" y="122618"/>
                </a:cubicBezTo>
                <a:cubicBezTo>
                  <a:pt x="3560" y="127214"/>
                  <a:pt x="4584" y="132060"/>
                  <a:pt x="7811" y="135430"/>
                </a:cubicBezTo>
                <a:cubicBezTo>
                  <a:pt x="9721" y="137413"/>
                  <a:pt x="12491" y="138220"/>
                  <a:pt x="15702" y="138220"/>
                </a:cubicBezTo>
                <a:cubicBezTo>
                  <a:pt x="26119" y="138220"/>
                  <a:pt x="41167" y="129725"/>
                  <a:pt x="46482" y="125357"/>
                </a:cubicBezTo>
                <a:cubicBezTo>
                  <a:pt x="54150" y="119047"/>
                  <a:pt x="59460" y="109284"/>
                  <a:pt x="58531" y="99401"/>
                </a:cubicBezTo>
                <a:cubicBezTo>
                  <a:pt x="57448" y="87876"/>
                  <a:pt x="48304" y="77220"/>
                  <a:pt x="50971" y="65969"/>
                </a:cubicBezTo>
                <a:cubicBezTo>
                  <a:pt x="52816" y="58158"/>
                  <a:pt x="59817" y="52812"/>
                  <a:pt x="64353" y="46204"/>
                </a:cubicBezTo>
                <a:cubicBezTo>
                  <a:pt x="71057" y="36429"/>
                  <a:pt x="72128" y="22725"/>
                  <a:pt x="65949" y="12617"/>
                </a:cubicBezTo>
                <a:cubicBezTo>
                  <a:pt x="61242" y="4917"/>
                  <a:pt x="52237" y="1"/>
                  <a:pt x="43335" y="1"/>
                </a:cubicBezTo>
                <a:close/>
              </a:path>
            </a:pathLst>
          </a:custGeom>
          <a:solidFill>
            <a:schemeClr val="accent2"/>
          </a:solidFill>
          <a:ln>
            <a:noFill/>
          </a:ln>
        </p:spPr>
        <p:txBody>
          <a:bodyPr spcFirstLastPara="1" wrap="square" lIns="182258" tIns="182258" rIns="182258" bIns="182258" anchor="ctr" anchorCtr="0">
            <a:noAutofit/>
          </a:bodyPr>
          <a:lstStyle/>
          <a:p>
            <a:endParaRPr sz="3600"/>
          </a:p>
        </p:txBody>
      </p:sp>
      <p:sp>
        <p:nvSpPr>
          <p:cNvPr id="12" name="Google Shape;12;p2"/>
          <p:cNvSpPr/>
          <p:nvPr/>
        </p:nvSpPr>
        <p:spPr>
          <a:xfrm>
            <a:off x="16687499" y="5668302"/>
            <a:ext cx="2360406" cy="4587876"/>
          </a:xfrm>
          <a:custGeom>
            <a:avLst/>
            <a:gdLst/>
            <a:ahLst/>
            <a:cxnLst/>
            <a:rect l="l" t="t" r="r" b="b"/>
            <a:pathLst>
              <a:path w="36755" h="71440" extrusionOk="0">
                <a:moveTo>
                  <a:pt x="28028" y="0"/>
                </a:moveTo>
                <a:cubicBezTo>
                  <a:pt x="26432" y="36"/>
                  <a:pt x="25289" y="715"/>
                  <a:pt x="24027" y="1703"/>
                </a:cubicBezTo>
                <a:cubicBezTo>
                  <a:pt x="18491" y="5977"/>
                  <a:pt x="13847" y="11633"/>
                  <a:pt x="11776" y="18312"/>
                </a:cubicBezTo>
                <a:cubicBezTo>
                  <a:pt x="7858" y="30956"/>
                  <a:pt x="13252" y="46315"/>
                  <a:pt x="5394" y="56995"/>
                </a:cubicBezTo>
                <a:cubicBezTo>
                  <a:pt x="3989" y="58888"/>
                  <a:pt x="2203" y="60543"/>
                  <a:pt x="1167" y="62663"/>
                </a:cubicBezTo>
                <a:cubicBezTo>
                  <a:pt x="107" y="64770"/>
                  <a:pt x="0" y="67640"/>
                  <a:pt x="1762" y="69235"/>
                </a:cubicBezTo>
                <a:cubicBezTo>
                  <a:pt x="2643" y="70045"/>
                  <a:pt x="3810" y="70390"/>
                  <a:pt x="4977" y="70640"/>
                </a:cubicBezTo>
                <a:cubicBezTo>
                  <a:pt x="7353" y="71174"/>
                  <a:pt x="9789" y="71439"/>
                  <a:pt x="12226" y="71439"/>
                </a:cubicBezTo>
                <a:cubicBezTo>
                  <a:pt x="15821" y="71439"/>
                  <a:pt x="19418" y="70861"/>
                  <a:pt x="22825" y="69711"/>
                </a:cubicBezTo>
                <a:cubicBezTo>
                  <a:pt x="26301" y="68532"/>
                  <a:pt x="29671" y="66699"/>
                  <a:pt x="31969" y="63818"/>
                </a:cubicBezTo>
                <a:cubicBezTo>
                  <a:pt x="34505" y="60651"/>
                  <a:pt x="35505" y="56531"/>
                  <a:pt x="35957" y="52495"/>
                </a:cubicBezTo>
                <a:cubicBezTo>
                  <a:pt x="36755" y="45565"/>
                  <a:pt x="36160" y="38481"/>
                  <a:pt x="34207" y="31778"/>
                </a:cubicBezTo>
                <a:cubicBezTo>
                  <a:pt x="32659" y="26420"/>
                  <a:pt x="30266" y="21348"/>
                  <a:pt x="28742" y="15990"/>
                </a:cubicBezTo>
                <a:cubicBezTo>
                  <a:pt x="27147" y="10347"/>
                  <a:pt x="27849" y="5560"/>
                  <a:pt x="28028" y="0"/>
                </a:cubicBezTo>
                <a:close/>
              </a:path>
            </a:pathLst>
          </a:custGeom>
          <a:solidFill>
            <a:schemeClr val="accent1">
              <a:alpha val="67040"/>
            </a:schemeClr>
          </a:solidFill>
          <a:ln>
            <a:noFill/>
          </a:ln>
        </p:spPr>
        <p:txBody>
          <a:bodyPr spcFirstLastPara="1" wrap="square" lIns="182258" tIns="182258" rIns="182258" bIns="182258" anchor="ctr" anchorCtr="0">
            <a:noAutofit/>
          </a:bodyPr>
          <a:lstStyle/>
          <a:p>
            <a:endParaRPr sz="3600"/>
          </a:p>
        </p:txBody>
      </p:sp>
      <p:sp>
        <p:nvSpPr>
          <p:cNvPr id="13" name="Google Shape;13;p2"/>
          <p:cNvSpPr/>
          <p:nvPr/>
        </p:nvSpPr>
        <p:spPr>
          <a:xfrm>
            <a:off x="12723744" y="8808276"/>
            <a:ext cx="1934564" cy="2143664"/>
          </a:xfrm>
          <a:custGeom>
            <a:avLst/>
            <a:gdLst/>
            <a:ahLst/>
            <a:cxnLst/>
            <a:rect l="l" t="t" r="r" b="b"/>
            <a:pathLst>
              <a:path w="30124" h="33380" extrusionOk="0">
                <a:moveTo>
                  <a:pt x="15056" y="1"/>
                </a:moveTo>
                <a:cubicBezTo>
                  <a:pt x="12926" y="1"/>
                  <a:pt x="10753" y="404"/>
                  <a:pt x="8681" y="910"/>
                </a:cubicBezTo>
                <a:cubicBezTo>
                  <a:pt x="6168" y="1517"/>
                  <a:pt x="3501" y="2363"/>
                  <a:pt x="1894" y="4410"/>
                </a:cubicBezTo>
                <a:cubicBezTo>
                  <a:pt x="1" y="6792"/>
                  <a:pt x="49" y="10149"/>
                  <a:pt x="537" y="13162"/>
                </a:cubicBezTo>
                <a:cubicBezTo>
                  <a:pt x="1596" y="19686"/>
                  <a:pt x="5478" y="33283"/>
                  <a:pt x="13657" y="33378"/>
                </a:cubicBezTo>
                <a:cubicBezTo>
                  <a:pt x="13709" y="33379"/>
                  <a:pt x="13761" y="33379"/>
                  <a:pt x="13812" y="33379"/>
                </a:cubicBezTo>
                <a:cubicBezTo>
                  <a:pt x="16152" y="33379"/>
                  <a:pt x="18443" y="32595"/>
                  <a:pt x="20587" y="31640"/>
                </a:cubicBezTo>
                <a:cubicBezTo>
                  <a:pt x="23611" y="30283"/>
                  <a:pt x="26588" y="28413"/>
                  <a:pt x="28207" y="25520"/>
                </a:cubicBezTo>
                <a:cubicBezTo>
                  <a:pt x="30124" y="22103"/>
                  <a:pt x="29790" y="17876"/>
                  <a:pt x="28921" y="14054"/>
                </a:cubicBezTo>
                <a:cubicBezTo>
                  <a:pt x="27683" y="8613"/>
                  <a:pt x="24980" y="2886"/>
                  <a:pt x="19801" y="839"/>
                </a:cubicBezTo>
                <a:cubicBezTo>
                  <a:pt x="18286" y="235"/>
                  <a:pt x="16683" y="1"/>
                  <a:pt x="15056" y="1"/>
                </a:cubicBezTo>
                <a:close/>
              </a:path>
            </a:pathLst>
          </a:custGeom>
          <a:solidFill>
            <a:schemeClr val="accent2"/>
          </a:solidFill>
          <a:ln>
            <a:noFill/>
          </a:ln>
        </p:spPr>
        <p:txBody>
          <a:bodyPr spcFirstLastPara="1" wrap="square" lIns="182258" tIns="182258" rIns="182258" bIns="182258" anchor="ctr" anchorCtr="0">
            <a:noAutofit/>
          </a:bodyPr>
          <a:lstStyle/>
          <a:p>
            <a:endParaRPr sz="3600"/>
          </a:p>
        </p:txBody>
      </p:sp>
      <p:sp>
        <p:nvSpPr>
          <p:cNvPr id="14" name="Google Shape;14;p2"/>
          <p:cNvSpPr/>
          <p:nvPr/>
        </p:nvSpPr>
        <p:spPr>
          <a:xfrm>
            <a:off x="16601454" y="682070"/>
            <a:ext cx="2135636" cy="4185796"/>
          </a:xfrm>
          <a:custGeom>
            <a:avLst/>
            <a:gdLst/>
            <a:ahLst/>
            <a:cxnLst/>
            <a:rect l="l" t="t" r="r" b="b"/>
            <a:pathLst>
              <a:path w="33255" h="65179" extrusionOk="0">
                <a:moveTo>
                  <a:pt x="25917" y="0"/>
                </a:moveTo>
                <a:cubicBezTo>
                  <a:pt x="25681" y="0"/>
                  <a:pt x="25444" y="20"/>
                  <a:pt x="25206" y="62"/>
                </a:cubicBezTo>
                <a:cubicBezTo>
                  <a:pt x="23242" y="408"/>
                  <a:pt x="21801" y="2098"/>
                  <a:pt x="20861" y="3860"/>
                </a:cubicBezTo>
                <a:cubicBezTo>
                  <a:pt x="18789" y="7718"/>
                  <a:pt x="18360" y="12266"/>
                  <a:pt x="16467" y="16231"/>
                </a:cubicBezTo>
                <a:cubicBezTo>
                  <a:pt x="13872" y="21732"/>
                  <a:pt x="8704" y="25577"/>
                  <a:pt x="5359" y="30661"/>
                </a:cubicBezTo>
                <a:cubicBezTo>
                  <a:pt x="977" y="37305"/>
                  <a:pt x="1" y="46211"/>
                  <a:pt x="3358" y="53414"/>
                </a:cubicBezTo>
                <a:cubicBezTo>
                  <a:pt x="5454" y="57913"/>
                  <a:pt x="12370" y="65178"/>
                  <a:pt x="18352" y="65178"/>
                </a:cubicBezTo>
                <a:cubicBezTo>
                  <a:pt x="19542" y="65178"/>
                  <a:pt x="20695" y="64891"/>
                  <a:pt x="21765" y="64237"/>
                </a:cubicBezTo>
                <a:cubicBezTo>
                  <a:pt x="27742" y="60641"/>
                  <a:pt x="28933" y="44758"/>
                  <a:pt x="29945" y="38686"/>
                </a:cubicBezTo>
                <a:cubicBezTo>
                  <a:pt x="31588" y="28816"/>
                  <a:pt x="33255" y="18791"/>
                  <a:pt x="32231" y="8825"/>
                </a:cubicBezTo>
                <a:cubicBezTo>
                  <a:pt x="32029" y="6730"/>
                  <a:pt x="31671" y="4575"/>
                  <a:pt x="30516" y="2789"/>
                </a:cubicBezTo>
                <a:cubicBezTo>
                  <a:pt x="29514" y="1217"/>
                  <a:pt x="27755" y="0"/>
                  <a:pt x="25917" y="0"/>
                </a:cubicBezTo>
                <a:close/>
              </a:path>
            </a:pathLst>
          </a:custGeom>
          <a:solidFill>
            <a:schemeClr val="lt2"/>
          </a:solidFill>
          <a:ln>
            <a:noFill/>
          </a:ln>
        </p:spPr>
        <p:txBody>
          <a:bodyPr spcFirstLastPara="1" wrap="square" lIns="182258" tIns="182258" rIns="182258" bIns="182258" anchor="ctr" anchorCtr="0">
            <a:noAutofit/>
          </a:bodyPr>
          <a:lstStyle/>
          <a:p>
            <a:endParaRPr sz="3600"/>
          </a:p>
        </p:txBody>
      </p:sp>
      <p:sp>
        <p:nvSpPr>
          <p:cNvPr id="15" name="Google Shape;15;p2"/>
          <p:cNvSpPr/>
          <p:nvPr/>
        </p:nvSpPr>
        <p:spPr>
          <a:xfrm>
            <a:off x="-840846" y="5644571"/>
            <a:ext cx="1524712" cy="4109310"/>
          </a:xfrm>
          <a:custGeom>
            <a:avLst/>
            <a:gdLst/>
            <a:ahLst/>
            <a:cxnLst/>
            <a:rect l="l" t="t" r="r" b="b"/>
            <a:pathLst>
              <a:path w="23742" h="63988" extrusionOk="0">
                <a:moveTo>
                  <a:pt x="7767" y="1"/>
                </a:moveTo>
                <a:cubicBezTo>
                  <a:pt x="5237" y="1"/>
                  <a:pt x="3600" y="2350"/>
                  <a:pt x="4275" y="8687"/>
                </a:cubicBezTo>
                <a:cubicBezTo>
                  <a:pt x="5192" y="17272"/>
                  <a:pt x="3180" y="25856"/>
                  <a:pt x="1870" y="34405"/>
                </a:cubicBezTo>
                <a:cubicBezTo>
                  <a:pt x="560" y="42941"/>
                  <a:pt x="1" y="52026"/>
                  <a:pt x="3561" y="59896"/>
                </a:cubicBezTo>
                <a:cubicBezTo>
                  <a:pt x="4444" y="61877"/>
                  <a:pt x="6230" y="63988"/>
                  <a:pt x="8207" y="63988"/>
                </a:cubicBezTo>
                <a:cubicBezTo>
                  <a:pt x="8547" y="63988"/>
                  <a:pt x="8892" y="63925"/>
                  <a:pt x="9240" y="63789"/>
                </a:cubicBezTo>
                <a:cubicBezTo>
                  <a:pt x="8347" y="59051"/>
                  <a:pt x="7490" y="54002"/>
                  <a:pt x="9192" y="49478"/>
                </a:cubicBezTo>
                <a:cubicBezTo>
                  <a:pt x="10049" y="47204"/>
                  <a:pt x="11514" y="45204"/>
                  <a:pt x="12943" y="43227"/>
                </a:cubicBezTo>
                <a:cubicBezTo>
                  <a:pt x="16145" y="38810"/>
                  <a:pt x="19289" y="34250"/>
                  <a:pt x="21206" y="29142"/>
                </a:cubicBezTo>
                <a:cubicBezTo>
                  <a:pt x="23134" y="24046"/>
                  <a:pt x="23742" y="18248"/>
                  <a:pt x="21801" y="13152"/>
                </a:cubicBezTo>
                <a:cubicBezTo>
                  <a:pt x="19671" y="7509"/>
                  <a:pt x="12291" y="1"/>
                  <a:pt x="7767" y="1"/>
                </a:cubicBezTo>
                <a:close/>
              </a:path>
            </a:pathLst>
          </a:custGeom>
          <a:solidFill>
            <a:schemeClr val="lt2"/>
          </a:solidFill>
          <a:ln>
            <a:noFill/>
          </a:ln>
        </p:spPr>
        <p:txBody>
          <a:bodyPr spcFirstLastPara="1" wrap="square" lIns="182258" tIns="182258" rIns="182258" bIns="182258" anchor="ctr" anchorCtr="0">
            <a:noAutofit/>
          </a:bodyPr>
          <a:lstStyle/>
          <a:p>
            <a:endParaRPr sz="3600"/>
          </a:p>
        </p:txBody>
      </p:sp>
      <p:sp>
        <p:nvSpPr>
          <p:cNvPr id="16" name="Google Shape;16;p2"/>
          <p:cNvSpPr/>
          <p:nvPr/>
        </p:nvSpPr>
        <p:spPr>
          <a:xfrm>
            <a:off x="13501475" y="7172411"/>
            <a:ext cx="5885378" cy="3857246"/>
          </a:xfrm>
          <a:custGeom>
            <a:avLst/>
            <a:gdLst/>
            <a:ahLst/>
            <a:cxnLst/>
            <a:rect l="l" t="t" r="r" b="b"/>
            <a:pathLst>
              <a:path w="91644" h="60063" extrusionOk="0">
                <a:moveTo>
                  <a:pt x="80301" y="1"/>
                </a:moveTo>
                <a:cubicBezTo>
                  <a:pt x="80229" y="1"/>
                  <a:pt x="80156" y="2"/>
                  <a:pt x="80082" y="5"/>
                </a:cubicBezTo>
                <a:cubicBezTo>
                  <a:pt x="77451" y="100"/>
                  <a:pt x="75296" y="1993"/>
                  <a:pt x="72879" y="3065"/>
                </a:cubicBezTo>
                <a:cubicBezTo>
                  <a:pt x="70953" y="3926"/>
                  <a:pt x="68958" y="4245"/>
                  <a:pt x="66918" y="4245"/>
                </a:cubicBezTo>
                <a:cubicBezTo>
                  <a:pt x="61341" y="4245"/>
                  <a:pt x="55428" y="1856"/>
                  <a:pt x="49674" y="1612"/>
                </a:cubicBezTo>
                <a:cubicBezTo>
                  <a:pt x="49366" y="1599"/>
                  <a:pt x="49057" y="1592"/>
                  <a:pt x="48749" y="1592"/>
                </a:cubicBezTo>
                <a:cubicBezTo>
                  <a:pt x="40895" y="1592"/>
                  <a:pt x="33168" y="5937"/>
                  <a:pt x="29136" y="12697"/>
                </a:cubicBezTo>
                <a:cubicBezTo>
                  <a:pt x="26123" y="17757"/>
                  <a:pt x="24873" y="24210"/>
                  <a:pt x="20087" y="27663"/>
                </a:cubicBezTo>
                <a:cubicBezTo>
                  <a:pt x="17372" y="29616"/>
                  <a:pt x="13943" y="30259"/>
                  <a:pt x="10943" y="31735"/>
                </a:cubicBezTo>
                <a:cubicBezTo>
                  <a:pt x="7264" y="33545"/>
                  <a:pt x="1" y="40093"/>
                  <a:pt x="2096" y="44808"/>
                </a:cubicBezTo>
                <a:cubicBezTo>
                  <a:pt x="3799" y="48677"/>
                  <a:pt x="15562" y="51749"/>
                  <a:pt x="19289" y="53107"/>
                </a:cubicBezTo>
                <a:cubicBezTo>
                  <a:pt x="31831" y="57674"/>
                  <a:pt x="45168" y="60063"/>
                  <a:pt x="58508" y="60063"/>
                </a:cubicBezTo>
                <a:cubicBezTo>
                  <a:pt x="59111" y="60063"/>
                  <a:pt x="59715" y="60058"/>
                  <a:pt x="60318" y="60048"/>
                </a:cubicBezTo>
                <a:cubicBezTo>
                  <a:pt x="66247" y="59953"/>
                  <a:pt x="72474" y="59274"/>
                  <a:pt x="77296" y="55821"/>
                </a:cubicBezTo>
                <a:cubicBezTo>
                  <a:pt x="80809" y="53309"/>
                  <a:pt x="83238" y="49535"/>
                  <a:pt x="85083" y="45618"/>
                </a:cubicBezTo>
                <a:cubicBezTo>
                  <a:pt x="90381" y="34414"/>
                  <a:pt x="91643" y="21329"/>
                  <a:pt x="88572" y="9304"/>
                </a:cubicBezTo>
                <a:cubicBezTo>
                  <a:pt x="87459" y="4969"/>
                  <a:pt x="84732" y="1"/>
                  <a:pt x="80301" y="1"/>
                </a:cubicBezTo>
                <a:close/>
              </a:path>
            </a:pathLst>
          </a:custGeom>
          <a:solidFill>
            <a:schemeClr val="dk2">
              <a:alpha val="74120"/>
            </a:schemeClr>
          </a:solidFill>
          <a:ln>
            <a:noFill/>
          </a:ln>
        </p:spPr>
        <p:txBody>
          <a:bodyPr spcFirstLastPara="1" wrap="square" lIns="182258" tIns="182258" rIns="182258" bIns="182258" anchor="ctr" anchorCtr="0">
            <a:noAutofit/>
          </a:bodyPr>
          <a:lstStyle/>
          <a:p>
            <a:endParaRPr sz="3600"/>
          </a:p>
        </p:txBody>
      </p:sp>
      <p:sp>
        <p:nvSpPr>
          <p:cNvPr id="17" name="Google Shape;17;p2"/>
          <p:cNvSpPr/>
          <p:nvPr/>
        </p:nvSpPr>
        <p:spPr>
          <a:xfrm rot="-431784">
            <a:off x="-1096621" y="-1637594"/>
            <a:ext cx="6643202" cy="5914360"/>
          </a:xfrm>
          <a:custGeom>
            <a:avLst/>
            <a:gdLst/>
            <a:ahLst/>
            <a:cxnLst/>
            <a:rect l="l" t="t" r="r" b="b"/>
            <a:pathLst>
              <a:path w="103443" h="92094" extrusionOk="0">
                <a:moveTo>
                  <a:pt x="64173" y="0"/>
                </a:moveTo>
                <a:cubicBezTo>
                  <a:pt x="49719" y="0"/>
                  <a:pt x="35265" y="2432"/>
                  <a:pt x="21646" y="7249"/>
                </a:cubicBezTo>
                <a:cubicBezTo>
                  <a:pt x="15455" y="9440"/>
                  <a:pt x="8990" y="12512"/>
                  <a:pt x="5906" y="18298"/>
                </a:cubicBezTo>
                <a:cubicBezTo>
                  <a:pt x="3811" y="22263"/>
                  <a:pt x="3609" y="26895"/>
                  <a:pt x="3442" y="31383"/>
                </a:cubicBezTo>
                <a:cubicBezTo>
                  <a:pt x="3073" y="41992"/>
                  <a:pt x="2692" y="52600"/>
                  <a:pt x="2311" y="63232"/>
                </a:cubicBezTo>
                <a:cubicBezTo>
                  <a:pt x="1977" y="72305"/>
                  <a:pt x="1" y="83318"/>
                  <a:pt x="1668" y="92093"/>
                </a:cubicBezTo>
                <a:cubicBezTo>
                  <a:pt x="6406" y="89319"/>
                  <a:pt x="7835" y="81342"/>
                  <a:pt x="11026" y="76948"/>
                </a:cubicBezTo>
                <a:cubicBezTo>
                  <a:pt x="15336" y="71043"/>
                  <a:pt x="20956" y="67007"/>
                  <a:pt x="27623" y="64149"/>
                </a:cubicBezTo>
                <a:cubicBezTo>
                  <a:pt x="34899" y="61452"/>
                  <a:pt x="42809" y="61129"/>
                  <a:pt x="50757" y="61129"/>
                </a:cubicBezTo>
                <a:cubicBezTo>
                  <a:pt x="53255" y="61129"/>
                  <a:pt x="55757" y="61161"/>
                  <a:pt x="58244" y="61161"/>
                </a:cubicBezTo>
                <a:cubicBezTo>
                  <a:pt x="68278" y="61161"/>
                  <a:pt x="78074" y="60643"/>
                  <a:pt x="86416" y="55422"/>
                </a:cubicBezTo>
                <a:cubicBezTo>
                  <a:pt x="98168" y="48052"/>
                  <a:pt x="103204" y="33157"/>
                  <a:pt x="103383" y="19287"/>
                </a:cubicBezTo>
                <a:cubicBezTo>
                  <a:pt x="103442" y="14167"/>
                  <a:pt x="102609" y="8345"/>
                  <a:pt x="98406" y="5404"/>
                </a:cubicBezTo>
                <a:cubicBezTo>
                  <a:pt x="96668" y="4190"/>
                  <a:pt x="94560" y="3642"/>
                  <a:pt x="92489" y="3177"/>
                </a:cubicBezTo>
                <a:cubicBezTo>
                  <a:pt x="83209" y="1055"/>
                  <a:pt x="73691" y="0"/>
                  <a:pt x="64173" y="0"/>
                </a:cubicBezTo>
                <a:close/>
              </a:path>
            </a:pathLst>
          </a:custGeom>
          <a:solidFill>
            <a:schemeClr val="accent1">
              <a:alpha val="67040"/>
            </a:schemeClr>
          </a:solidFill>
          <a:ln>
            <a:noFill/>
          </a:ln>
        </p:spPr>
        <p:txBody>
          <a:bodyPr spcFirstLastPara="1" wrap="square" lIns="182258" tIns="182258" rIns="182258" bIns="182258" anchor="ctr" anchorCtr="0">
            <a:noAutofit/>
          </a:bodyPr>
          <a:lstStyle/>
          <a:p>
            <a:endParaRPr sz="3600"/>
          </a:p>
        </p:txBody>
      </p:sp>
      <p:grpSp>
        <p:nvGrpSpPr>
          <p:cNvPr id="18" name="Google Shape;18;p2"/>
          <p:cNvGrpSpPr/>
          <p:nvPr/>
        </p:nvGrpSpPr>
        <p:grpSpPr>
          <a:xfrm>
            <a:off x="4699163" y="379158"/>
            <a:ext cx="1009410" cy="1076648"/>
            <a:chOff x="2501940" y="418177"/>
            <a:chExt cx="504705" cy="538324"/>
          </a:xfrm>
        </p:grpSpPr>
        <p:sp>
          <p:nvSpPr>
            <p:cNvPr id="19" name="Google Shape;19;p2"/>
            <p:cNvSpPr/>
            <p:nvPr/>
          </p:nvSpPr>
          <p:spPr>
            <a:xfrm>
              <a:off x="2854058" y="503301"/>
              <a:ext cx="74592" cy="59275"/>
            </a:xfrm>
            <a:custGeom>
              <a:avLst/>
              <a:gdLst/>
              <a:ahLst/>
              <a:cxnLst/>
              <a:rect l="l" t="t" r="r" b="b"/>
              <a:pathLst>
                <a:path w="2323" h="1846" extrusionOk="0">
                  <a:moveTo>
                    <a:pt x="951" y="1"/>
                  </a:moveTo>
                  <a:cubicBezTo>
                    <a:pt x="450" y="1"/>
                    <a:pt x="1" y="393"/>
                    <a:pt x="1" y="921"/>
                  </a:cubicBezTo>
                  <a:cubicBezTo>
                    <a:pt x="1" y="1445"/>
                    <a:pt x="444" y="1845"/>
                    <a:pt x="941" y="1845"/>
                  </a:cubicBezTo>
                  <a:cubicBezTo>
                    <a:pt x="1020" y="1845"/>
                    <a:pt x="1100" y="1835"/>
                    <a:pt x="1179" y="1814"/>
                  </a:cubicBezTo>
                  <a:cubicBezTo>
                    <a:pt x="1298" y="1790"/>
                    <a:pt x="1406" y="1755"/>
                    <a:pt x="1525" y="1731"/>
                  </a:cubicBezTo>
                  <a:cubicBezTo>
                    <a:pt x="2322" y="1552"/>
                    <a:pt x="2322" y="314"/>
                    <a:pt x="1525" y="123"/>
                  </a:cubicBezTo>
                  <a:cubicBezTo>
                    <a:pt x="1406" y="88"/>
                    <a:pt x="1298" y="64"/>
                    <a:pt x="1179" y="28"/>
                  </a:cubicBezTo>
                  <a:cubicBezTo>
                    <a:pt x="1103" y="10"/>
                    <a:pt x="1026" y="1"/>
                    <a:pt x="951"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0" name="Google Shape;20;p2"/>
            <p:cNvSpPr/>
            <p:nvPr/>
          </p:nvSpPr>
          <p:spPr>
            <a:xfrm>
              <a:off x="2532541" y="418177"/>
              <a:ext cx="143403" cy="142633"/>
            </a:xfrm>
            <a:custGeom>
              <a:avLst/>
              <a:gdLst/>
              <a:ahLst/>
              <a:cxnLst/>
              <a:rect l="l" t="t" r="r" b="b"/>
              <a:pathLst>
                <a:path w="4466" h="4442" extrusionOk="0">
                  <a:moveTo>
                    <a:pt x="2227" y="0"/>
                  </a:moveTo>
                  <a:cubicBezTo>
                    <a:pt x="1667" y="0"/>
                    <a:pt x="1072" y="250"/>
                    <a:pt x="667" y="655"/>
                  </a:cubicBezTo>
                  <a:cubicBezTo>
                    <a:pt x="274" y="1048"/>
                    <a:pt x="0" y="1667"/>
                    <a:pt x="12" y="2215"/>
                  </a:cubicBezTo>
                  <a:cubicBezTo>
                    <a:pt x="72" y="3429"/>
                    <a:pt x="1001" y="4441"/>
                    <a:pt x="2227" y="4441"/>
                  </a:cubicBezTo>
                  <a:cubicBezTo>
                    <a:pt x="2798" y="4441"/>
                    <a:pt x="3394" y="4179"/>
                    <a:pt x="3799" y="3786"/>
                  </a:cubicBezTo>
                  <a:cubicBezTo>
                    <a:pt x="4180" y="3394"/>
                    <a:pt x="4465" y="2774"/>
                    <a:pt x="4442" y="2215"/>
                  </a:cubicBezTo>
                  <a:cubicBezTo>
                    <a:pt x="4394" y="1012"/>
                    <a:pt x="3477" y="0"/>
                    <a:pt x="2227"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1" name="Google Shape;21;p2"/>
            <p:cNvSpPr/>
            <p:nvPr/>
          </p:nvSpPr>
          <p:spPr>
            <a:xfrm>
              <a:off x="2724077" y="857827"/>
              <a:ext cx="51633" cy="60527"/>
            </a:xfrm>
            <a:custGeom>
              <a:avLst/>
              <a:gdLst/>
              <a:ahLst/>
              <a:cxnLst/>
              <a:rect l="l" t="t" r="r" b="b"/>
              <a:pathLst>
                <a:path w="1608" h="1885" extrusionOk="0">
                  <a:moveTo>
                    <a:pt x="830" y="0"/>
                  </a:moveTo>
                  <a:cubicBezTo>
                    <a:pt x="824" y="0"/>
                    <a:pt x="817" y="0"/>
                    <a:pt x="810" y="0"/>
                  </a:cubicBezTo>
                  <a:cubicBezTo>
                    <a:pt x="358" y="36"/>
                    <a:pt x="48" y="346"/>
                    <a:pt x="12" y="786"/>
                  </a:cubicBezTo>
                  <a:cubicBezTo>
                    <a:pt x="1" y="989"/>
                    <a:pt x="12" y="1167"/>
                    <a:pt x="96" y="1358"/>
                  </a:cubicBezTo>
                  <a:cubicBezTo>
                    <a:pt x="221" y="1709"/>
                    <a:pt x="512" y="1885"/>
                    <a:pt x="806" y="1885"/>
                  </a:cubicBezTo>
                  <a:cubicBezTo>
                    <a:pt x="1099" y="1885"/>
                    <a:pt x="1394" y="1709"/>
                    <a:pt x="1525" y="1358"/>
                  </a:cubicBezTo>
                  <a:cubicBezTo>
                    <a:pt x="1584" y="1167"/>
                    <a:pt x="1608" y="1001"/>
                    <a:pt x="1596" y="786"/>
                  </a:cubicBezTo>
                  <a:cubicBezTo>
                    <a:pt x="1561" y="376"/>
                    <a:pt x="1260" y="0"/>
                    <a:pt x="830"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2" name="Google Shape;22;p2"/>
            <p:cNvSpPr/>
            <p:nvPr/>
          </p:nvSpPr>
          <p:spPr>
            <a:xfrm>
              <a:off x="2708407" y="675860"/>
              <a:ext cx="83358" cy="65023"/>
            </a:xfrm>
            <a:custGeom>
              <a:avLst/>
              <a:gdLst/>
              <a:ahLst/>
              <a:cxnLst/>
              <a:rect l="l" t="t" r="r" b="b"/>
              <a:pathLst>
                <a:path w="2596" h="2025" extrusionOk="0">
                  <a:moveTo>
                    <a:pt x="1298" y="0"/>
                  </a:moveTo>
                  <a:cubicBezTo>
                    <a:pt x="0" y="0"/>
                    <a:pt x="0" y="2024"/>
                    <a:pt x="1298" y="2024"/>
                  </a:cubicBezTo>
                  <a:cubicBezTo>
                    <a:pt x="2584" y="2024"/>
                    <a:pt x="2596" y="0"/>
                    <a:pt x="1298"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3" name="Google Shape;23;p2"/>
            <p:cNvSpPr/>
            <p:nvPr/>
          </p:nvSpPr>
          <p:spPr>
            <a:xfrm>
              <a:off x="2871654" y="816148"/>
              <a:ext cx="134990" cy="140353"/>
            </a:xfrm>
            <a:custGeom>
              <a:avLst/>
              <a:gdLst/>
              <a:ahLst/>
              <a:cxnLst/>
              <a:rect l="l" t="t" r="r" b="b"/>
              <a:pathLst>
                <a:path w="4204" h="4371" extrusionOk="0">
                  <a:moveTo>
                    <a:pt x="2153" y="0"/>
                  </a:moveTo>
                  <a:cubicBezTo>
                    <a:pt x="2142" y="0"/>
                    <a:pt x="2131" y="0"/>
                    <a:pt x="2120" y="1"/>
                  </a:cubicBezTo>
                  <a:cubicBezTo>
                    <a:pt x="1584" y="36"/>
                    <a:pt x="1036" y="203"/>
                    <a:pt x="643" y="620"/>
                  </a:cubicBezTo>
                  <a:cubicBezTo>
                    <a:pt x="286" y="1013"/>
                    <a:pt x="0" y="1525"/>
                    <a:pt x="36" y="2084"/>
                  </a:cubicBezTo>
                  <a:cubicBezTo>
                    <a:pt x="60" y="2587"/>
                    <a:pt x="226" y="3024"/>
                    <a:pt x="505" y="3371"/>
                  </a:cubicBezTo>
                  <a:lnTo>
                    <a:pt x="505" y="3371"/>
                  </a:lnTo>
                  <a:cubicBezTo>
                    <a:pt x="815" y="3943"/>
                    <a:pt x="1402" y="4371"/>
                    <a:pt x="2074" y="4371"/>
                  </a:cubicBezTo>
                  <a:cubicBezTo>
                    <a:pt x="2089" y="4371"/>
                    <a:pt x="2104" y="4371"/>
                    <a:pt x="2120" y="4370"/>
                  </a:cubicBezTo>
                  <a:cubicBezTo>
                    <a:pt x="2816" y="4330"/>
                    <a:pt x="3410" y="3956"/>
                    <a:pt x="3727" y="3364"/>
                  </a:cubicBezTo>
                  <a:lnTo>
                    <a:pt x="3727" y="3364"/>
                  </a:lnTo>
                  <a:cubicBezTo>
                    <a:pt x="4023" y="3011"/>
                    <a:pt x="4203" y="2571"/>
                    <a:pt x="4203" y="2084"/>
                  </a:cubicBezTo>
                  <a:cubicBezTo>
                    <a:pt x="4203" y="1549"/>
                    <a:pt x="3965" y="1001"/>
                    <a:pt x="3596" y="620"/>
                  </a:cubicBezTo>
                  <a:cubicBezTo>
                    <a:pt x="3246" y="270"/>
                    <a:pt x="2668" y="0"/>
                    <a:pt x="2153"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4" name="Google Shape;24;p2"/>
            <p:cNvSpPr/>
            <p:nvPr/>
          </p:nvSpPr>
          <p:spPr>
            <a:xfrm>
              <a:off x="2501940" y="787089"/>
              <a:ext cx="58922" cy="45917"/>
            </a:xfrm>
            <a:custGeom>
              <a:avLst/>
              <a:gdLst/>
              <a:ahLst/>
              <a:cxnLst/>
              <a:rect l="l" t="t" r="r" b="b"/>
              <a:pathLst>
                <a:path w="1835" h="1430" extrusionOk="0">
                  <a:moveTo>
                    <a:pt x="906" y="1"/>
                  </a:moveTo>
                  <a:cubicBezTo>
                    <a:pt x="1" y="13"/>
                    <a:pt x="1" y="1430"/>
                    <a:pt x="906" y="1430"/>
                  </a:cubicBezTo>
                  <a:cubicBezTo>
                    <a:pt x="1835" y="1430"/>
                    <a:pt x="1835" y="1"/>
                    <a:pt x="906"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grpSp>
      <p:grpSp>
        <p:nvGrpSpPr>
          <p:cNvPr id="25" name="Google Shape;25;p2"/>
          <p:cNvGrpSpPr/>
          <p:nvPr/>
        </p:nvGrpSpPr>
        <p:grpSpPr>
          <a:xfrm>
            <a:off x="12462617" y="8268186"/>
            <a:ext cx="906914" cy="1043576"/>
            <a:chOff x="6383519" y="4134092"/>
            <a:chExt cx="453457" cy="521788"/>
          </a:xfrm>
        </p:grpSpPr>
        <p:sp>
          <p:nvSpPr>
            <p:cNvPr id="26" name="Google Shape;26;p2"/>
            <p:cNvSpPr/>
            <p:nvPr/>
          </p:nvSpPr>
          <p:spPr>
            <a:xfrm>
              <a:off x="6533184" y="4391871"/>
              <a:ext cx="70225" cy="59371"/>
            </a:xfrm>
            <a:custGeom>
              <a:avLst/>
              <a:gdLst/>
              <a:ahLst/>
              <a:cxnLst/>
              <a:rect l="l" t="t" r="r" b="b"/>
              <a:pathLst>
                <a:path w="2187" h="1849" extrusionOk="0">
                  <a:moveTo>
                    <a:pt x="1218" y="0"/>
                  </a:moveTo>
                  <a:cubicBezTo>
                    <a:pt x="946" y="0"/>
                    <a:pt x="692" y="140"/>
                    <a:pt x="515" y="348"/>
                  </a:cubicBezTo>
                  <a:lnTo>
                    <a:pt x="515" y="348"/>
                  </a:lnTo>
                  <a:cubicBezTo>
                    <a:pt x="0" y="458"/>
                    <a:pt x="1" y="1379"/>
                    <a:pt x="528" y="1519"/>
                  </a:cubicBezTo>
                  <a:lnTo>
                    <a:pt x="528" y="1519"/>
                  </a:lnTo>
                  <a:cubicBezTo>
                    <a:pt x="703" y="1727"/>
                    <a:pt x="949" y="1849"/>
                    <a:pt x="1223" y="1849"/>
                  </a:cubicBezTo>
                  <a:cubicBezTo>
                    <a:pt x="1265" y="1849"/>
                    <a:pt x="1309" y="1846"/>
                    <a:pt x="1353" y="1840"/>
                  </a:cubicBezTo>
                  <a:cubicBezTo>
                    <a:pt x="1781" y="1780"/>
                    <a:pt x="2186" y="1399"/>
                    <a:pt x="2150" y="935"/>
                  </a:cubicBezTo>
                  <a:cubicBezTo>
                    <a:pt x="2138" y="506"/>
                    <a:pt x="1865" y="173"/>
                    <a:pt x="1472" y="42"/>
                  </a:cubicBezTo>
                  <a:cubicBezTo>
                    <a:pt x="1386" y="13"/>
                    <a:pt x="1301" y="0"/>
                    <a:pt x="1218"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7" name="Google Shape;27;p2"/>
            <p:cNvSpPr/>
            <p:nvPr/>
          </p:nvSpPr>
          <p:spPr>
            <a:xfrm>
              <a:off x="6550234" y="4134092"/>
              <a:ext cx="138812" cy="133545"/>
            </a:xfrm>
            <a:custGeom>
              <a:avLst/>
              <a:gdLst/>
              <a:ahLst/>
              <a:cxnLst/>
              <a:rect l="l" t="t" r="r" b="b"/>
              <a:pathLst>
                <a:path w="4323" h="4159" extrusionOk="0">
                  <a:moveTo>
                    <a:pt x="4206" y="2085"/>
                  </a:moveTo>
                  <a:lnTo>
                    <a:pt x="4206" y="2085"/>
                  </a:lnTo>
                  <a:cubicBezTo>
                    <a:pt x="4200" y="2134"/>
                    <a:pt x="4192" y="2182"/>
                    <a:pt x="4186" y="2229"/>
                  </a:cubicBezTo>
                  <a:lnTo>
                    <a:pt x="4186" y="2229"/>
                  </a:lnTo>
                  <a:cubicBezTo>
                    <a:pt x="4192" y="2181"/>
                    <a:pt x="4199" y="2133"/>
                    <a:pt x="4206" y="2085"/>
                  </a:cubicBezTo>
                  <a:close/>
                  <a:moveTo>
                    <a:pt x="2753" y="1"/>
                  </a:moveTo>
                  <a:cubicBezTo>
                    <a:pt x="2712" y="1"/>
                    <a:pt x="2672" y="4"/>
                    <a:pt x="2631" y="9"/>
                  </a:cubicBezTo>
                  <a:cubicBezTo>
                    <a:pt x="2515" y="26"/>
                    <a:pt x="2401" y="40"/>
                    <a:pt x="2287" y="55"/>
                  </a:cubicBezTo>
                  <a:lnTo>
                    <a:pt x="2287" y="55"/>
                  </a:lnTo>
                  <a:cubicBezTo>
                    <a:pt x="2259" y="54"/>
                    <a:pt x="2231" y="51"/>
                    <a:pt x="2203" y="45"/>
                  </a:cubicBezTo>
                  <a:cubicBezTo>
                    <a:pt x="2024" y="81"/>
                    <a:pt x="1846" y="93"/>
                    <a:pt x="1655" y="116"/>
                  </a:cubicBezTo>
                  <a:cubicBezTo>
                    <a:pt x="1488" y="200"/>
                    <a:pt x="1322" y="247"/>
                    <a:pt x="1167" y="331"/>
                  </a:cubicBezTo>
                  <a:cubicBezTo>
                    <a:pt x="774" y="533"/>
                    <a:pt x="488" y="926"/>
                    <a:pt x="310" y="1307"/>
                  </a:cubicBezTo>
                  <a:cubicBezTo>
                    <a:pt x="0" y="2033"/>
                    <a:pt x="131" y="2986"/>
                    <a:pt x="750" y="3557"/>
                  </a:cubicBezTo>
                  <a:cubicBezTo>
                    <a:pt x="1161" y="3932"/>
                    <a:pt x="1690" y="4159"/>
                    <a:pt x="2237" y="4159"/>
                  </a:cubicBezTo>
                  <a:cubicBezTo>
                    <a:pt x="2403" y="4159"/>
                    <a:pt x="2572" y="4138"/>
                    <a:pt x="2739" y="4093"/>
                  </a:cubicBezTo>
                  <a:cubicBezTo>
                    <a:pt x="3167" y="3974"/>
                    <a:pt x="3548" y="3712"/>
                    <a:pt x="3810" y="3355"/>
                  </a:cubicBezTo>
                  <a:cubicBezTo>
                    <a:pt x="4048" y="3010"/>
                    <a:pt x="4274" y="2533"/>
                    <a:pt x="4239" y="2081"/>
                  </a:cubicBezTo>
                  <a:cubicBezTo>
                    <a:pt x="4239" y="2036"/>
                    <a:pt x="4232" y="1991"/>
                    <a:pt x="4229" y="1946"/>
                  </a:cubicBezTo>
                  <a:lnTo>
                    <a:pt x="4229" y="1946"/>
                  </a:lnTo>
                  <a:cubicBezTo>
                    <a:pt x="4244" y="1849"/>
                    <a:pt x="4260" y="1752"/>
                    <a:pt x="4274" y="1652"/>
                  </a:cubicBezTo>
                  <a:cubicBezTo>
                    <a:pt x="4322" y="1283"/>
                    <a:pt x="4060" y="724"/>
                    <a:pt x="3798" y="497"/>
                  </a:cubicBezTo>
                  <a:cubicBezTo>
                    <a:pt x="3529" y="239"/>
                    <a:pt x="3134" y="1"/>
                    <a:pt x="2753"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8" name="Google Shape;28;p2"/>
            <p:cNvSpPr/>
            <p:nvPr/>
          </p:nvSpPr>
          <p:spPr>
            <a:xfrm>
              <a:off x="6756669" y="4314454"/>
              <a:ext cx="73821" cy="56610"/>
            </a:xfrm>
            <a:custGeom>
              <a:avLst/>
              <a:gdLst/>
              <a:ahLst/>
              <a:cxnLst/>
              <a:rect l="l" t="t" r="r" b="b"/>
              <a:pathLst>
                <a:path w="2299" h="1763" extrusionOk="0">
                  <a:moveTo>
                    <a:pt x="1143" y="0"/>
                  </a:moveTo>
                  <a:cubicBezTo>
                    <a:pt x="0" y="0"/>
                    <a:pt x="0" y="1762"/>
                    <a:pt x="1143" y="1762"/>
                  </a:cubicBezTo>
                  <a:cubicBezTo>
                    <a:pt x="2275" y="1762"/>
                    <a:pt x="2298" y="0"/>
                    <a:pt x="1143"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9" name="Google Shape;29;p2"/>
            <p:cNvSpPr/>
            <p:nvPr/>
          </p:nvSpPr>
          <p:spPr>
            <a:xfrm>
              <a:off x="6383519" y="4270463"/>
              <a:ext cx="64670" cy="50124"/>
            </a:xfrm>
            <a:custGeom>
              <a:avLst/>
              <a:gdLst/>
              <a:ahLst/>
              <a:cxnLst/>
              <a:rect l="l" t="t" r="r" b="b"/>
              <a:pathLst>
                <a:path w="2014" h="1561" extrusionOk="0">
                  <a:moveTo>
                    <a:pt x="1001" y="1"/>
                  </a:moveTo>
                  <a:cubicBezTo>
                    <a:pt x="1" y="1"/>
                    <a:pt x="1" y="1561"/>
                    <a:pt x="1001" y="1561"/>
                  </a:cubicBezTo>
                  <a:cubicBezTo>
                    <a:pt x="2013" y="1561"/>
                    <a:pt x="2013" y="1"/>
                    <a:pt x="1001"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30" name="Google Shape;30;p2"/>
            <p:cNvSpPr/>
            <p:nvPr/>
          </p:nvSpPr>
          <p:spPr>
            <a:xfrm>
              <a:off x="6660339" y="4494141"/>
              <a:ext cx="45500" cy="54105"/>
            </a:xfrm>
            <a:custGeom>
              <a:avLst/>
              <a:gdLst/>
              <a:ahLst/>
              <a:cxnLst/>
              <a:rect l="l" t="t" r="r" b="b"/>
              <a:pathLst>
                <a:path w="1417" h="1685" extrusionOk="0">
                  <a:moveTo>
                    <a:pt x="703" y="0"/>
                  </a:moveTo>
                  <a:cubicBezTo>
                    <a:pt x="369" y="0"/>
                    <a:pt x="0" y="310"/>
                    <a:pt x="36" y="679"/>
                  </a:cubicBezTo>
                  <a:cubicBezTo>
                    <a:pt x="60" y="810"/>
                    <a:pt x="72" y="941"/>
                    <a:pt x="72" y="1060"/>
                  </a:cubicBezTo>
                  <a:cubicBezTo>
                    <a:pt x="107" y="1476"/>
                    <a:pt x="411" y="1685"/>
                    <a:pt x="714" y="1685"/>
                  </a:cubicBezTo>
                  <a:cubicBezTo>
                    <a:pt x="1018" y="1685"/>
                    <a:pt x="1322" y="1476"/>
                    <a:pt x="1357" y="1060"/>
                  </a:cubicBezTo>
                  <a:cubicBezTo>
                    <a:pt x="1381" y="929"/>
                    <a:pt x="1393" y="798"/>
                    <a:pt x="1393" y="679"/>
                  </a:cubicBezTo>
                  <a:cubicBezTo>
                    <a:pt x="1417" y="310"/>
                    <a:pt x="1060" y="0"/>
                    <a:pt x="703"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31" name="Google Shape;31;p2"/>
            <p:cNvSpPr/>
            <p:nvPr/>
          </p:nvSpPr>
          <p:spPr>
            <a:xfrm>
              <a:off x="6482546" y="4564848"/>
              <a:ext cx="117779" cy="91032"/>
            </a:xfrm>
            <a:custGeom>
              <a:avLst/>
              <a:gdLst/>
              <a:ahLst/>
              <a:cxnLst/>
              <a:rect l="l" t="t" r="r" b="b"/>
              <a:pathLst>
                <a:path w="3668" h="2835" extrusionOk="0">
                  <a:moveTo>
                    <a:pt x="1846" y="1"/>
                  </a:moveTo>
                  <a:cubicBezTo>
                    <a:pt x="13" y="1"/>
                    <a:pt x="1" y="2834"/>
                    <a:pt x="1846" y="2834"/>
                  </a:cubicBezTo>
                  <a:cubicBezTo>
                    <a:pt x="3668" y="2834"/>
                    <a:pt x="3668" y="1"/>
                    <a:pt x="1846"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32" name="Google Shape;32;p2"/>
            <p:cNvSpPr/>
            <p:nvPr/>
          </p:nvSpPr>
          <p:spPr>
            <a:xfrm>
              <a:off x="6750183" y="4450921"/>
              <a:ext cx="86793" cy="66949"/>
            </a:xfrm>
            <a:custGeom>
              <a:avLst/>
              <a:gdLst/>
              <a:ahLst/>
              <a:cxnLst/>
              <a:rect l="l" t="t" r="r" b="b"/>
              <a:pathLst>
                <a:path w="2703" h="2085" extrusionOk="0">
                  <a:moveTo>
                    <a:pt x="1345" y="1"/>
                  </a:moveTo>
                  <a:cubicBezTo>
                    <a:pt x="0" y="1"/>
                    <a:pt x="0" y="2084"/>
                    <a:pt x="1345" y="2084"/>
                  </a:cubicBezTo>
                  <a:cubicBezTo>
                    <a:pt x="2691" y="2084"/>
                    <a:pt x="2703" y="1"/>
                    <a:pt x="1345"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grpSp>
      <p:grpSp>
        <p:nvGrpSpPr>
          <p:cNvPr id="33" name="Google Shape;33;p2"/>
          <p:cNvGrpSpPr/>
          <p:nvPr/>
        </p:nvGrpSpPr>
        <p:grpSpPr>
          <a:xfrm>
            <a:off x="15937730" y="6619399"/>
            <a:ext cx="3011580" cy="4049138"/>
            <a:chOff x="7570415" y="3649325"/>
            <a:chExt cx="1505790" cy="2024569"/>
          </a:xfrm>
        </p:grpSpPr>
        <p:sp>
          <p:nvSpPr>
            <p:cNvPr id="34" name="Google Shape;34;p2"/>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35" name="Google Shape;35;p2"/>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36" name="Google Shape;36;p2"/>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37" name="Google Shape;37;p2"/>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38" name="Google Shape;38;p2"/>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39" name="Google Shape;39;p2"/>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0" name="Google Shape;40;p2"/>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1" name="Google Shape;41;p2"/>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2" name="Google Shape;42;p2"/>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3" name="Google Shape;43;p2"/>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4" name="Google Shape;44;p2"/>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5" name="Google Shape;45;p2"/>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6" name="Google Shape;46;p2"/>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7" name="Google Shape;47;p2"/>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8" name="Google Shape;48;p2"/>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9" name="Google Shape;49;p2"/>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50" name="Google Shape;50;p2"/>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51" name="Google Shape;51;p2"/>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52" name="Google Shape;52;p2"/>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53" name="Google Shape;53;p2"/>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54" name="Google Shape;54;p2"/>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55" name="Google Shape;55;p2"/>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grpSp>
        <p:nvGrpSpPr>
          <p:cNvPr id="56" name="Google Shape;56;p2"/>
          <p:cNvGrpSpPr/>
          <p:nvPr/>
        </p:nvGrpSpPr>
        <p:grpSpPr>
          <a:xfrm rot="10086647">
            <a:off x="-1145158" y="-3036387"/>
            <a:ext cx="4813676" cy="6472098"/>
            <a:chOff x="7570415" y="3649325"/>
            <a:chExt cx="1505790" cy="2024569"/>
          </a:xfrm>
        </p:grpSpPr>
        <p:sp>
          <p:nvSpPr>
            <p:cNvPr id="57" name="Google Shape;57;p2"/>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58" name="Google Shape;58;p2"/>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59" name="Google Shape;59;p2"/>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60" name="Google Shape;60;p2"/>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61" name="Google Shape;61;p2"/>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62" name="Google Shape;62;p2"/>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63" name="Google Shape;63;p2"/>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64" name="Google Shape;64;p2"/>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65" name="Google Shape;65;p2"/>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66" name="Google Shape;66;p2"/>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67" name="Google Shape;67;p2"/>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68" name="Google Shape;68;p2"/>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69" name="Google Shape;69;p2"/>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70" name="Google Shape;70;p2"/>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71" name="Google Shape;71;p2"/>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72" name="Google Shape;72;p2"/>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73" name="Google Shape;73;p2"/>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74" name="Google Shape;74;p2"/>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75" name="Google Shape;75;p2"/>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76" name="Google Shape;76;p2"/>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77" name="Google Shape;77;p2"/>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78" name="Google Shape;78;p2"/>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grpSp>
        <p:nvGrpSpPr>
          <p:cNvPr id="79" name="Google Shape;79;p2"/>
          <p:cNvGrpSpPr/>
          <p:nvPr/>
        </p:nvGrpSpPr>
        <p:grpSpPr>
          <a:xfrm rot="-4692804" flipH="1">
            <a:off x="15684764" y="7710943"/>
            <a:ext cx="2420856" cy="3255374"/>
            <a:chOff x="7570415" y="3649325"/>
            <a:chExt cx="1505790" cy="2024569"/>
          </a:xfrm>
        </p:grpSpPr>
        <p:sp>
          <p:nvSpPr>
            <p:cNvPr id="80" name="Google Shape;80;p2"/>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1" name="Google Shape;81;p2"/>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2" name="Google Shape;82;p2"/>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3" name="Google Shape;83;p2"/>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4" name="Google Shape;84;p2"/>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5" name="Google Shape;85;p2"/>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6" name="Google Shape;86;p2"/>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7" name="Google Shape;87;p2"/>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8" name="Google Shape;88;p2"/>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9" name="Google Shape;89;p2"/>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0" name="Google Shape;90;p2"/>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1" name="Google Shape;91;p2"/>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2" name="Google Shape;92;p2"/>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3" name="Google Shape;93;p2"/>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4" name="Google Shape;94;p2"/>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5" name="Google Shape;95;p2"/>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6" name="Google Shape;96;p2"/>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7" name="Google Shape;97;p2"/>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8" name="Google Shape;98;p2"/>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9" name="Google Shape;99;p2"/>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0" name="Google Shape;100;p2"/>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1" name="Google Shape;101;p2"/>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spTree>
    <p:extLst>
      <p:ext uri="{BB962C8B-B14F-4D97-AF65-F5344CB8AC3E}">
        <p14:creationId xmlns:p14="http://schemas.microsoft.com/office/powerpoint/2010/main" val="1953319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0"/>
        <p:cNvGrpSpPr/>
        <p:nvPr/>
      </p:nvGrpSpPr>
      <p:grpSpPr>
        <a:xfrm>
          <a:off x="0" y="0"/>
          <a:ext cx="0" cy="0"/>
          <a:chOff x="0" y="0"/>
          <a:chExt cx="0" cy="0"/>
        </a:xfrm>
      </p:grpSpPr>
      <p:sp>
        <p:nvSpPr>
          <p:cNvPr id="391" name="Google Shape;391;p6"/>
          <p:cNvSpPr txBox="1">
            <a:spLocks noGrp="1"/>
          </p:cNvSpPr>
          <p:nvPr>
            <p:ph type="title"/>
          </p:nvPr>
        </p:nvSpPr>
        <p:spPr>
          <a:xfrm>
            <a:off x="1440000" y="737650"/>
            <a:ext cx="15408000" cy="1145400"/>
          </a:xfrm>
          <a:prstGeom prst="rect">
            <a:avLst/>
          </a:prstGeom>
        </p:spPr>
        <p:txBody>
          <a:bodyPr spcFirstLastPara="1" wrap="square" lIns="91129" tIns="91129" rIns="91129" bIns="91129"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392" name="Google Shape;392;p6"/>
          <p:cNvGrpSpPr/>
          <p:nvPr/>
        </p:nvGrpSpPr>
        <p:grpSpPr>
          <a:xfrm rot="-5056680">
            <a:off x="99450" y="-215755"/>
            <a:ext cx="1009392" cy="1076630"/>
            <a:chOff x="2501940" y="418177"/>
            <a:chExt cx="504705" cy="538324"/>
          </a:xfrm>
        </p:grpSpPr>
        <p:sp>
          <p:nvSpPr>
            <p:cNvPr id="393" name="Google Shape;393;p6"/>
            <p:cNvSpPr/>
            <p:nvPr/>
          </p:nvSpPr>
          <p:spPr>
            <a:xfrm>
              <a:off x="2854058" y="503301"/>
              <a:ext cx="74592" cy="59275"/>
            </a:xfrm>
            <a:custGeom>
              <a:avLst/>
              <a:gdLst/>
              <a:ahLst/>
              <a:cxnLst/>
              <a:rect l="l" t="t" r="r" b="b"/>
              <a:pathLst>
                <a:path w="2323" h="1846" extrusionOk="0">
                  <a:moveTo>
                    <a:pt x="951" y="1"/>
                  </a:moveTo>
                  <a:cubicBezTo>
                    <a:pt x="450" y="1"/>
                    <a:pt x="1" y="393"/>
                    <a:pt x="1" y="921"/>
                  </a:cubicBezTo>
                  <a:cubicBezTo>
                    <a:pt x="1" y="1445"/>
                    <a:pt x="444" y="1845"/>
                    <a:pt x="941" y="1845"/>
                  </a:cubicBezTo>
                  <a:cubicBezTo>
                    <a:pt x="1020" y="1845"/>
                    <a:pt x="1100" y="1835"/>
                    <a:pt x="1179" y="1814"/>
                  </a:cubicBezTo>
                  <a:cubicBezTo>
                    <a:pt x="1298" y="1790"/>
                    <a:pt x="1406" y="1755"/>
                    <a:pt x="1525" y="1731"/>
                  </a:cubicBezTo>
                  <a:cubicBezTo>
                    <a:pt x="2322" y="1552"/>
                    <a:pt x="2322" y="314"/>
                    <a:pt x="1525" y="123"/>
                  </a:cubicBezTo>
                  <a:cubicBezTo>
                    <a:pt x="1406" y="88"/>
                    <a:pt x="1298" y="64"/>
                    <a:pt x="1179" y="28"/>
                  </a:cubicBezTo>
                  <a:cubicBezTo>
                    <a:pt x="1103" y="10"/>
                    <a:pt x="1026" y="1"/>
                    <a:pt x="951"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394" name="Google Shape;394;p6"/>
            <p:cNvSpPr/>
            <p:nvPr/>
          </p:nvSpPr>
          <p:spPr>
            <a:xfrm>
              <a:off x="2532541" y="418177"/>
              <a:ext cx="143403" cy="142633"/>
            </a:xfrm>
            <a:custGeom>
              <a:avLst/>
              <a:gdLst/>
              <a:ahLst/>
              <a:cxnLst/>
              <a:rect l="l" t="t" r="r" b="b"/>
              <a:pathLst>
                <a:path w="4466" h="4442" extrusionOk="0">
                  <a:moveTo>
                    <a:pt x="2227" y="0"/>
                  </a:moveTo>
                  <a:cubicBezTo>
                    <a:pt x="1667" y="0"/>
                    <a:pt x="1072" y="250"/>
                    <a:pt x="667" y="655"/>
                  </a:cubicBezTo>
                  <a:cubicBezTo>
                    <a:pt x="274" y="1048"/>
                    <a:pt x="0" y="1667"/>
                    <a:pt x="12" y="2215"/>
                  </a:cubicBezTo>
                  <a:cubicBezTo>
                    <a:pt x="72" y="3429"/>
                    <a:pt x="1001" y="4441"/>
                    <a:pt x="2227" y="4441"/>
                  </a:cubicBezTo>
                  <a:cubicBezTo>
                    <a:pt x="2798" y="4441"/>
                    <a:pt x="3394" y="4179"/>
                    <a:pt x="3799" y="3786"/>
                  </a:cubicBezTo>
                  <a:cubicBezTo>
                    <a:pt x="4180" y="3394"/>
                    <a:pt x="4465" y="2774"/>
                    <a:pt x="4442" y="2215"/>
                  </a:cubicBezTo>
                  <a:cubicBezTo>
                    <a:pt x="4394" y="1012"/>
                    <a:pt x="3477" y="0"/>
                    <a:pt x="2227"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395" name="Google Shape;395;p6"/>
            <p:cNvSpPr/>
            <p:nvPr/>
          </p:nvSpPr>
          <p:spPr>
            <a:xfrm>
              <a:off x="2724077" y="857827"/>
              <a:ext cx="51633" cy="60527"/>
            </a:xfrm>
            <a:custGeom>
              <a:avLst/>
              <a:gdLst/>
              <a:ahLst/>
              <a:cxnLst/>
              <a:rect l="l" t="t" r="r" b="b"/>
              <a:pathLst>
                <a:path w="1608" h="1885" extrusionOk="0">
                  <a:moveTo>
                    <a:pt x="830" y="0"/>
                  </a:moveTo>
                  <a:cubicBezTo>
                    <a:pt x="824" y="0"/>
                    <a:pt x="817" y="0"/>
                    <a:pt x="810" y="0"/>
                  </a:cubicBezTo>
                  <a:cubicBezTo>
                    <a:pt x="358" y="36"/>
                    <a:pt x="48" y="346"/>
                    <a:pt x="12" y="786"/>
                  </a:cubicBezTo>
                  <a:cubicBezTo>
                    <a:pt x="1" y="989"/>
                    <a:pt x="12" y="1167"/>
                    <a:pt x="96" y="1358"/>
                  </a:cubicBezTo>
                  <a:cubicBezTo>
                    <a:pt x="221" y="1709"/>
                    <a:pt x="512" y="1885"/>
                    <a:pt x="806" y="1885"/>
                  </a:cubicBezTo>
                  <a:cubicBezTo>
                    <a:pt x="1099" y="1885"/>
                    <a:pt x="1394" y="1709"/>
                    <a:pt x="1525" y="1358"/>
                  </a:cubicBezTo>
                  <a:cubicBezTo>
                    <a:pt x="1584" y="1167"/>
                    <a:pt x="1608" y="1001"/>
                    <a:pt x="1596" y="786"/>
                  </a:cubicBezTo>
                  <a:cubicBezTo>
                    <a:pt x="1561" y="376"/>
                    <a:pt x="1260" y="0"/>
                    <a:pt x="830"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396" name="Google Shape;396;p6"/>
            <p:cNvSpPr/>
            <p:nvPr/>
          </p:nvSpPr>
          <p:spPr>
            <a:xfrm>
              <a:off x="2708407" y="675860"/>
              <a:ext cx="83358" cy="65023"/>
            </a:xfrm>
            <a:custGeom>
              <a:avLst/>
              <a:gdLst/>
              <a:ahLst/>
              <a:cxnLst/>
              <a:rect l="l" t="t" r="r" b="b"/>
              <a:pathLst>
                <a:path w="2596" h="2025" extrusionOk="0">
                  <a:moveTo>
                    <a:pt x="1298" y="0"/>
                  </a:moveTo>
                  <a:cubicBezTo>
                    <a:pt x="0" y="0"/>
                    <a:pt x="0" y="2024"/>
                    <a:pt x="1298" y="2024"/>
                  </a:cubicBezTo>
                  <a:cubicBezTo>
                    <a:pt x="2584" y="2024"/>
                    <a:pt x="2596" y="0"/>
                    <a:pt x="1298"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397" name="Google Shape;397;p6"/>
            <p:cNvSpPr/>
            <p:nvPr/>
          </p:nvSpPr>
          <p:spPr>
            <a:xfrm>
              <a:off x="2871654" y="816148"/>
              <a:ext cx="134990" cy="140353"/>
            </a:xfrm>
            <a:custGeom>
              <a:avLst/>
              <a:gdLst/>
              <a:ahLst/>
              <a:cxnLst/>
              <a:rect l="l" t="t" r="r" b="b"/>
              <a:pathLst>
                <a:path w="4204" h="4371" extrusionOk="0">
                  <a:moveTo>
                    <a:pt x="2153" y="0"/>
                  </a:moveTo>
                  <a:cubicBezTo>
                    <a:pt x="2142" y="0"/>
                    <a:pt x="2131" y="0"/>
                    <a:pt x="2120" y="1"/>
                  </a:cubicBezTo>
                  <a:cubicBezTo>
                    <a:pt x="1584" y="36"/>
                    <a:pt x="1036" y="203"/>
                    <a:pt x="643" y="620"/>
                  </a:cubicBezTo>
                  <a:cubicBezTo>
                    <a:pt x="286" y="1013"/>
                    <a:pt x="0" y="1525"/>
                    <a:pt x="36" y="2084"/>
                  </a:cubicBezTo>
                  <a:cubicBezTo>
                    <a:pt x="60" y="2587"/>
                    <a:pt x="226" y="3024"/>
                    <a:pt x="505" y="3371"/>
                  </a:cubicBezTo>
                  <a:lnTo>
                    <a:pt x="505" y="3371"/>
                  </a:lnTo>
                  <a:cubicBezTo>
                    <a:pt x="815" y="3943"/>
                    <a:pt x="1402" y="4371"/>
                    <a:pt x="2074" y="4371"/>
                  </a:cubicBezTo>
                  <a:cubicBezTo>
                    <a:pt x="2089" y="4371"/>
                    <a:pt x="2104" y="4371"/>
                    <a:pt x="2120" y="4370"/>
                  </a:cubicBezTo>
                  <a:cubicBezTo>
                    <a:pt x="2816" y="4330"/>
                    <a:pt x="3410" y="3956"/>
                    <a:pt x="3727" y="3364"/>
                  </a:cubicBezTo>
                  <a:lnTo>
                    <a:pt x="3727" y="3364"/>
                  </a:lnTo>
                  <a:cubicBezTo>
                    <a:pt x="4023" y="3011"/>
                    <a:pt x="4203" y="2571"/>
                    <a:pt x="4203" y="2084"/>
                  </a:cubicBezTo>
                  <a:cubicBezTo>
                    <a:pt x="4203" y="1549"/>
                    <a:pt x="3965" y="1001"/>
                    <a:pt x="3596" y="620"/>
                  </a:cubicBezTo>
                  <a:cubicBezTo>
                    <a:pt x="3246" y="270"/>
                    <a:pt x="2668" y="0"/>
                    <a:pt x="2153"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398" name="Google Shape;398;p6"/>
            <p:cNvSpPr/>
            <p:nvPr/>
          </p:nvSpPr>
          <p:spPr>
            <a:xfrm>
              <a:off x="2501940" y="787089"/>
              <a:ext cx="58922" cy="45917"/>
            </a:xfrm>
            <a:custGeom>
              <a:avLst/>
              <a:gdLst/>
              <a:ahLst/>
              <a:cxnLst/>
              <a:rect l="l" t="t" r="r" b="b"/>
              <a:pathLst>
                <a:path w="1835" h="1430" extrusionOk="0">
                  <a:moveTo>
                    <a:pt x="906" y="1"/>
                  </a:moveTo>
                  <a:cubicBezTo>
                    <a:pt x="1" y="13"/>
                    <a:pt x="1" y="1430"/>
                    <a:pt x="906" y="1430"/>
                  </a:cubicBezTo>
                  <a:cubicBezTo>
                    <a:pt x="1835" y="1430"/>
                    <a:pt x="1835" y="1"/>
                    <a:pt x="906"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grpSp>
      <p:sp>
        <p:nvSpPr>
          <p:cNvPr id="399" name="Google Shape;399;p6"/>
          <p:cNvSpPr/>
          <p:nvPr/>
        </p:nvSpPr>
        <p:spPr>
          <a:xfrm rot="10800000" flipH="1">
            <a:off x="-1581554" y="420660"/>
            <a:ext cx="1934564" cy="2143664"/>
          </a:xfrm>
          <a:custGeom>
            <a:avLst/>
            <a:gdLst/>
            <a:ahLst/>
            <a:cxnLst/>
            <a:rect l="l" t="t" r="r" b="b"/>
            <a:pathLst>
              <a:path w="30124" h="33380" extrusionOk="0">
                <a:moveTo>
                  <a:pt x="15056" y="1"/>
                </a:moveTo>
                <a:cubicBezTo>
                  <a:pt x="12925" y="1"/>
                  <a:pt x="10753" y="404"/>
                  <a:pt x="8680" y="910"/>
                </a:cubicBezTo>
                <a:cubicBezTo>
                  <a:pt x="6168" y="1517"/>
                  <a:pt x="3501" y="2363"/>
                  <a:pt x="1894" y="4410"/>
                </a:cubicBezTo>
                <a:cubicBezTo>
                  <a:pt x="1" y="6792"/>
                  <a:pt x="48" y="10149"/>
                  <a:pt x="536" y="13162"/>
                </a:cubicBezTo>
                <a:cubicBezTo>
                  <a:pt x="1608" y="19686"/>
                  <a:pt x="5489" y="33283"/>
                  <a:pt x="13645" y="33378"/>
                </a:cubicBezTo>
                <a:cubicBezTo>
                  <a:pt x="13697" y="33379"/>
                  <a:pt x="13749" y="33379"/>
                  <a:pt x="13801" y="33379"/>
                </a:cubicBezTo>
                <a:cubicBezTo>
                  <a:pt x="16151" y="33379"/>
                  <a:pt x="18443" y="32595"/>
                  <a:pt x="20586" y="31640"/>
                </a:cubicBezTo>
                <a:cubicBezTo>
                  <a:pt x="23599" y="30283"/>
                  <a:pt x="26575" y="28413"/>
                  <a:pt x="28206" y="25520"/>
                </a:cubicBezTo>
                <a:cubicBezTo>
                  <a:pt x="30123" y="22103"/>
                  <a:pt x="29778" y="17876"/>
                  <a:pt x="28921" y="14054"/>
                </a:cubicBezTo>
                <a:cubicBezTo>
                  <a:pt x="27683" y="8613"/>
                  <a:pt x="24980" y="2886"/>
                  <a:pt x="19801" y="839"/>
                </a:cubicBezTo>
                <a:cubicBezTo>
                  <a:pt x="18285" y="235"/>
                  <a:pt x="16683" y="1"/>
                  <a:pt x="15056" y="1"/>
                </a:cubicBezTo>
                <a:close/>
              </a:path>
            </a:pathLst>
          </a:custGeom>
          <a:solidFill>
            <a:schemeClr val="accent2"/>
          </a:solidFill>
          <a:ln>
            <a:noFill/>
          </a:ln>
        </p:spPr>
        <p:txBody>
          <a:bodyPr spcFirstLastPara="1" wrap="square" lIns="182258" tIns="182258" rIns="182258" bIns="182258" anchor="ctr" anchorCtr="0">
            <a:noAutofit/>
          </a:bodyPr>
          <a:lstStyle/>
          <a:p>
            <a:endParaRPr sz="3600"/>
          </a:p>
        </p:txBody>
      </p:sp>
      <p:sp>
        <p:nvSpPr>
          <p:cNvPr id="400" name="Google Shape;400;p6"/>
          <p:cNvSpPr/>
          <p:nvPr/>
        </p:nvSpPr>
        <p:spPr>
          <a:xfrm rot="702374" flipH="1">
            <a:off x="12709249" y="-3082333"/>
            <a:ext cx="6643186" cy="5914346"/>
          </a:xfrm>
          <a:custGeom>
            <a:avLst/>
            <a:gdLst/>
            <a:ahLst/>
            <a:cxnLst/>
            <a:rect l="l" t="t" r="r" b="b"/>
            <a:pathLst>
              <a:path w="103443" h="92094" extrusionOk="0">
                <a:moveTo>
                  <a:pt x="64173" y="0"/>
                </a:moveTo>
                <a:cubicBezTo>
                  <a:pt x="49719" y="0"/>
                  <a:pt x="35265" y="2432"/>
                  <a:pt x="21646" y="7249"/>
                </a:cubicBezTo>
                <a:cubicBezTo>
                  <a:pt x="15455" y="9440"/>
                  <a:pt x="8990" y="12512"/>
                  <a:pt x="5906" y="18298"/>
                </a:cubicBezTo>
                <a:cubicBezTo>
                  <a:pt x="3811" y="22263"/>
                  <a:pt x="3609" y="26895"/>
                  <a:pt x="3442" y="31383"/>
                </a:cubicBezTo>
                <a:cubicBezTo>
                  <a:pt x="3073" y="41992"/>
                  <a:pt x="2692" y="52600"/>
                  <a:pt x="2311" y="63232"/>
                </a:cubicBezTo>
                <a:cubicBezTo>
                  <a:pt x="1977" y="72305"/>
                  <a:pt x="1" y="83318"/>
                  <a:pt x="1668" y="92093"/>
                </a:cubicBezTo>
                <a:cubicBezTo>
                  <a:pt x="6406" y="89319"/>
                  <a:pt x="7835" y="81342"/>
                  <a:pt x="11026" y="76948"/>
                </a:cubicBezTo>
                <a:cubicBezTo>
                  <a:pt x="15336" y="71043"/>
                  <a:pt x="20956" y="67007"/>
                  <a:pt x="27623" y="64149"/>
                </a:cubicBezTo>
                <a:cubicBezTo>
                  <a:pt x="34899" y="61452"/>
                  <a:pt x="42809" y="61129"/>
                  <a:pt x="50757" y="61129"/>
                </a:cubicBezTo>
                <a:cubicBezTo>
                  <a:pt x="53255" y="61129"/>
                  <a:pt x="55757" y="61161"/>
                  <a:pt x="58244" y="61161"/>
                </a:cubicBezTo>
                <a:cubicBezTo>
                  <a:pt x="68278" y="61161"/>
                  <a:pt x="78074" y="60643"/>
                  <a:pt x="86416" y="55422"/>
                </a:cubicBezTo>
                <a:cubicBezTo>
                  <a:pt x="98168" y="48052"/>
                  <a:pt x="103204" y="33157"/>
                  <a:pt x="103383" y="19287"/>
                </a:cubicBezTo>
                <a:cubicBezTo>
                  <a:pt x="103442" y="14167"/>
                  <a:pt x="102609" y="8345"/>
                  <a:pt x="98406" y="5404"/>
                </a:cubicBezTo>
                <a:cubicBezTo>
                  <a:pt x="96668" y="4190"/>
                  <a:pt x="94560" y="3642"/>
                  <a:pt x="92489" y="3177"/>
                </a:cubicBezTo>
                <a:cubicBezTo>
                  <a:pt x="83209" y="1055"/>
                  <a:pt x="73691" y="0"/>
                  <a:pt x="64173" y="0"/>
                </a:cubicBezTo>
                <a:close/>
              </a:path>
            </a:pathLst>
          </a:custGeom>
          <a:solidFill>
            <a:schemeClr val="accent1">
              <a:alpha val="67040"/>
            </a:schemeClr>
          </a:solidFill>
          <a:ln>
            <a:noFill/>
          </a:ln>
        </p:spPr>
        <p:txBody>
          <a:bodyPr spcFirstLastPara="1" wrap="square" lIns="182258" tIns="182258" rIns="182258" bIns="182258" anchor="ctr" anchorCtr="0">
            <a:noAutofit/>
          </a:bodyPr>
          <a:lstStyle/>
          <a:p>
            <a:endParaRPr sz="3600"/>
          </a:p>
        </p:txBody>
      </p:sp>
      <p:grpSp>
        <p:nvGrpSpPr>
          <p:cNvPr id="401" name="Google Shape;401;p6"/>
          <p:cNvGrpSpPr/>
          <p:nvPr/>
        </p:nvGrpSpPr>
        <p:grpSpPr>
          <a:xfrm rot="1827462" flipH="1">
            <a:off x="17165675" y="9224300"/>
            <a:ext cx="1009406" cy="1076644"/>
            <a:chOff x="2501940" y="418177"/>
            <a:chExt cx="504705" cy="538324"/>
          </a:xfrm>
        </p:grpSpPr>
        <p:sp>
          <p:nvSpPr>
            <p:cNvPr id="402" name="Google Shape;402;p6"/>
            <p:cNvSpPr/>
            <p:nvPr/>
          </p:nvSpPr>
          <p:spPr>
            <a:xfrm>
              <a:off x="2854058" y="503301"/>
              <a:ext cx="74592" cy="59275"/>
            </a:xfrm>
            <a:custGeom>
              <a:avLst/>
              <a:gdLst/>
              <a:ahLst/>
              <a:cxnLst/>
              <a:rect l="l" t="t" r="r" b="b"/>
              <a:pathLst>
                <a:path w="2323" h="1846" extrusionOk="0">
                  <a:moveTo>
                    <a:pt x="951" y="1"/>
                  </a:moveTo>
                  <a:cubicBezTo>
                    <a:pt x="450" y="1"/>
                    <a:pt x="1" y="393"/>
                    <a:pt x="1" y="921"/>
                  </a:cubicBezTo>
                  <a:cubicBezTo>
                    <a:pt x="1" y="1445"/>
                    <a:pt x="444" y="1845"/>
                    <a:pt x="941" y="1845"/>
                  </a:cubicBezTo>
                  <a:cubicBezTo>
                    <a:pt x="1020" y="1845"/>
                    <a:pt x="1100" y="1835"/>
                    <a:pt x="1179" y="1814"/>
                  </a:cubicBezTo>
                  <a:cubicBezTo>
                    <a:pt x="1298" y="1790"/>
                    <a:pt x="1406" y="1755"/>
                    <a:pt x="1525" y="1731"/>
                  </a:cubicBezTo>
                  <a:cubicBezTo>
                    <a:pt x="2322" y="1552"/>
                    <a:pt x="2322" y="314"/>
                    <a:pt x="1525" y="123"/>
                  </a:cubicBezTo>
                  <a:cubicBezTo>
                    <a:pt x="1406" y="88"/>
                    <a:pt x="1298" y="64"/>
                    <a:pt x="1179" y="28"/>
                  </a:cubicBezTo>
                  <a:cubicBezTo>
                    <a:pt x="1103" y="10"/>
                    <a:pt x="1026" y="1"/>
                    <a:pt x="951"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403" name="Google Shape;403;p6"/>
            <p:cNvSpPr/>
            <p:nvPr/>
          </p:nvSpPr>
          <p:spPr>
            <a:xfrm>
              <a:off x="2532541" y="418177"/>
              <a:ext cx="143403" cy="142633"/>
            </a:xfrm>
            <a:custGeom>
              <a:avLst/>
              <a:gdLst/>
              <a:ahLst/>
              <a:cxnLst/>
              <a:rect l="l" t="t" r="r" b="b"/>
              <a:pathLst>
                <a:path w="4466" h="4442" extrusionOk="0">
                  <a:moveTo>
                    <a:pt x="2227" y="0"/>
                  </a:moveTo>
                  <a:cubicBezTo>
                    <a:pt x="1667" y="0"/>
                    <a:pt x="1072" y="250"/>
                    <a:pt x="667" y="655"/>
                  </a:cubicBezTo>
                  <a:cubicBezTo>
                    <a:pt x="274" y="1048"/>
                    <a:pt x="0" y="1667"/>
                    <a:pt x="12" y="2215"/>
                  </a:cubicBezTo>
                  <a:cubicBezTo>
                    <a:pt x="72" y="3429"/>
                    <a:pt x="1001" y="4441"/>
                    <a:pt x="2227" y="4441"/>
                  </a:cubicBezTo>
                  <a:cubicBezTo>
                    <a:pt x="2798" y="4441"/>
                    <a:pt x="3394" y="4179"/>
                    <a:pt x="3799" y="3786"/>
                  </a:cubicBezTo>
                  <a:cubicBezTo>
                    <a:pt x="4180" y="3394"/>
                    <a:pt x="4465" y="2774"/>
                    <a:pt x="4442" y="2215"/>
                  </a:cubicBezTo>
                  <a:cubicBezTo>
                    <a:pt x="4394" y="1012"/>
                    <a:pt x="3477" y="0"/>
                    <a:pt x="2227"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404" name="Google Shape;404;p6"/>
            <p:cNvSpPr/>
            <p:nvPr/>
          </p:nvSpPr>
          <p:spPr>
            <a:xfrm>
              <a:off x="2724077" y="857827"/>
              <a:ext cx="51633" cy="60527"/>
            </a:xfrm>
            <a:custGeom>
              <a:avLst/>
              <a:gdLst/>
              <a:ahLst/>
              <a:cxnLst/>
              <a:rect l="l" t="t" r="r" b="b"/>
              <a:pathLst>
                <a:path w="1608" h="1885" extrusionOk="0">
                  <a:moveTo>
                    <a:pt x="830" y="0"/>
                  </a:moveTo>
                  <a:cubicBezTo>
                    <a:pt x="824" y="0"/>
                    <a:pt x="817" y="0"/>
                    <a:pt x="810" y="0"/>
                  </a:cubicBezTo>
                  <a:cubicBezTo>
                    <a:pt x="358" y="36"/>
                    <a:pt x="48" y="346"/>
                    <a:pt x="12" y="786"/>
                  </a:cubicBezTo>
                  <a:cubicBezTo>
                    <a:pt x="1" y="989"/>
                    <a:pt x="12" y="1167"/>
                    <a:pt x="96" y="1358"/>
                  </a:cubicBezTo>
                  <a:cubicBezTo>
                    <a:pt x="221" y="1709"/>
                    <a:pt x="512" y="1885"/>
                    <a:pt x="806" y="1885"/>
                  </a:cubicBezTo>
                  <a:cubicBezTo>
                    <a:pt x="1099" y="1885"/>
                    <a:pt x="1394" y="1709"/>
                    <a:pt x="1525" y="1358"/>
                  </a:cubicBezTo>
                  <a:cubicBezTo>
                    <a:pt x="1584" y="1167"/>
                    <a:pt x="1608" y="1001"/>
                    <a:pt x="1596" y="786"/>
                  </a:cubicBezTo>
                  <a:cubicBezTo>
                    <a:pt x="1561" y="376"/>
                    <a:pt x="1260" y="0"/>
                    <a:pt x="830"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405" name="Google Shape;405;p6"/>
            <p:cNvSpPr/>
            <p:nvPr/>
          </p:nvSpPr>
          <p:spPr>
            <a:xfrm>
              <a:off x="2708407" y="675860"/>
              <a:ext cx="83358" cy="65023"/>
            </a:xfrm>
            <a:custGeom>
              <a:avLst/>
              <a:gdLst/>
              <a:ahLst/>
              <a:cxnLst/>
              <a:rect l="l" t="t" r="r" b="b"/>
              <a:pathLst>
                <a:path w="2596" h="2025" extrusionOk="0">
                  <a:moveTo>
                    <a:pt x="1298" y="0"/>
                  </a:moveTo>
                  <a:cubicBezTo>
                    <a:pt x="0" y="0"/>
                    <a:pt x="0" y="2024"/>
                    <a:pt x="1298" y="2024"/>
                  </a:cubicBezTo>
                  <a:cubicBezTo>
                    <a:pt x="2584" y="2024"/>
                    <a:pt x="2596" y="0"/>
                    <a:pt x="1298"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406" name="Google Shape;406;p6"/>
            <p:cNvSpPr/>
            <p:nvPr/>
          </p:nvSpPr>
          <p:spPr>
            <a:xfrm>
              <a:off x="2871654" y="816148"/>
              <a:ext cx="134990" cy="140353"/>
            </a:xfrm>
            <a:custGeom>
              <a:avLst/>
              <a:gdLst/>
              <a:ahLst/>
              <a:cxnLst/>
              <a:rect l="l" t="t" r="r" b="b"/>
              <a:pathLst>
                <a:path w="4204" h="4371" extrusionOk="0">
                  <a:moveTo>
                    <a:pt x="2153" y="0"/>
                  </a:moveTo>
                  <a:cubicBezTo>
                    <a:pt x="2142" y="0"/>
                    <a:pt x="2131" y="0"/>
                    <a:pt x="2120" y="1"/>
                  </a:cubicBezTo>
                  <a:cubicBezTo>
                    <a:pt x="1584" y="36"/>
                    <a:pt x="1036" y="203"/>
                    <a:pt x="643" y="620"/>
                  </a:cubicBezTo>
                  <a:cubicBezTo>
                    <a:pt x="286" y="1013"/>
                    <a:pt x="0" y="1525"/>
                    <a:pt x="36" y="2084"/>
                  </a:cubicBezTo>
                  <a:cubicBezTo>
                    <a:pt x="60" y="2587"/>
                    <a:pt x="226" y="3024"/>
                    <a:pt x="505" y="3371"/>
                  </a:cubicBezTo>
                  <a:lnTo>
                    <a:pt x="505" y="3371"/>
                  </a:lnTo>
                  <a:cubicBezTo>
                    <a:pt x="815" y="3943"/>
                    <a:pt x="1402" y="4371"/>
                    <a:pt x="2074" y="4371"/>
                  </a:cubicBezTo>
                  <a:cubicBezTo>
                    <a:pt x="2089" y="4371"/>
                    <a:pt x="2104" y="4371"/>
                    <a:pt x="2120" y="4370"/>
                  </a:cubicBezTo>
                  <a:cubicBezTo>
                    <a:pt x="2816" y="4330"/>
                    <a:pt x="3410" y="3956"/>
                    <a:pt x="3727" y="3364"/>
                  </a:cubicBezTo>
                  <a:lnTo>
                    <a:pt x="3727" y="3364"/>
                  </a:lnTo>
                  <a:cubicBezTo>
                    <a:pt x="4023" y="3011"/>
                    <a:pt x="4203" y="2571"/>
                    <a:pt x="4203" y="2084"/>
                  </a:cubicBezTo>
                  <a:cubicBezTo>
                    <a:pt x="4203" y="1549"/>
                    <a:pt x="3965" y="1001"/>
                    <a:pt x="3596" y="620"/>
                  </a:cubicBezTo>
                  <a:cubicBezTo>
                    <a:pt x="3246" y="270"/>
                    <a:pt x="2668" y="0"/>
                    <a:pt x="2153"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407" name="Google Shape;407;p6"/>
            <p:cNvSpPr/>
            <p:nvPr/>
          </p:nvSpPr>
          <p:spPr>
            <a:xfrm>
              <a:off x="2501940" y="787089"/>
              <a:ext cx="58922" cy="45917"/>
            </a:xfrm>
            <a:custGeom>
              <a:avLst/>
              <a:gdLst/>
              <a:ahLst/>
              <a:cxnLst/>
              <a:rect l="l" t="t" r="r" b="b"/>
              <a:pathLst>
                <a:path w="1835" h="1430" extrusionOk="0">
                  <a:moveTo>
                    <a:pt x="906" y="1"/>
                  </a:moveTo>
                  <a:cubicBezTo>
                    <a:pt x="1" y="13"/>
                    <a:pt x="1" y="1430"/>
                    <a:pt x="906" y="1430"/>
                  </a:cubicBezTo>
                  <a:cubicBezTo>
                    <a:pt x="1835" y="1430"/>
                    <a:pt x="1835" y="1"/>
                    <a:pt x="906"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grpSp>
      <p:sp>
        <p:nvSpPr>
          <p:cNvPr id="408" name="Google Shape;408;p6"/>
          <p:cNvSpPr/>
          <p:nvPr/>
        </p:nvSpPr>
        <p:spPr>
          <a:xfrm rot="10800000">
            <a:off x="17902494" y="420660"/>
            <a:ext cx="1934564" cy="2143664"/>
          </a:xfrm>
          <a:custGeom>
            <a:avLst/>
            <a:gdLst/>
            <a:ahLst/>
            <a:cxnLst/>
            <a:rect l="l" t="t" r="r" b="b"/>
            <a:pathLst>
              <a:path w="30124" h="33380" extrusionOk="0">
                <a:moveTo>
                  <a:pt x="15056" y="1"/>
                </a:moveTo>
                <a:cubicBezTo>
                  <a:pt x="12925" y="1"/>
                  <a:pt x="10753" y="404"/>
                  <a:pt x="8680" y="910"/>
                </a:cubicBezTo>
                <a:cubicBezTo>
                  <a:pt x="6168" y="1517"/>
                  <a:pt x="3501" y="2363"/>
                  <a:pt x="1894" y="4410"/>
                </a:cubicBezTo>
                <a:cubicBezTo>
                  <a:pt x="1" y="6792"/>
                  <a:pt x="48" y="10149"/>
                  <a:pt x="536" y="13162"/>
                </a:cubicBezTo>
                <a:cubicBezTo>
                  <a:pt x="1608" y="19686"/>
                  <a:pt x="5489" y="33283"/>
                  <a:pt x="13645" y="33378"/>
                </a:cubicBezTo>
                <a:cubicBezTo>
                  <a:pt x="13697" y="33379"/>
                  <a:pt x="13749" y="33379"/>
                  <a:pt x="13801" y="33379"/>
                </a:cubicBezTo>
                <a:cubicBezTo>
                  <a:pt x="16151" y="33379"/>
                  <a:pt x="18443" y="32595"/>
                  <a:pt x="20586" y="31640"/>
                </a:cubicBezTo>
                <a:cubicBezTo>
                  <a:pt x="23599" y="30283"/>
                  <a:pt x="26575" y="28413"/>
                  <a:pt x="28206" y="25520"/>
                </a:cubicBezTo>
                <a:cubicBezTo>
                  <a:pt x="30123" y="22103"/>
                  <a:pt x="29778" y="17876"/>
                  <a:pt x="28921" y="14054"/>
                </a:cubicBezTo>
                <a:cubicBezTo>
                  <a:pt x="27683" y="8613"/>
                  <a:pt x="24980" y="2886"/>
                  <a:pt x="19801" y="839"/>
                </a:cubicBezTo>
                <a:cubicBezTo>
                  <a:pt x="18285" y="235"/>
                  <a:pt x="16683" y="1"/>
                  <a:pt x="15056" y="1"/>
                </a:cubicBezTo>
                <a:close/>
              </a:path>
            </a:pathLst>
          </a:custGeom>
          <a:solidFill>
            <a:schemeClr val="dk2">
              <a:alpha val="74120"/>
            </a:schemeClr>
          </a:solidFill>
          <a:ln>
            <a:noFill/>
          </a:ln>
        </p:spPr>
        <p:txBody>
          <a:bodyPr spcFirstLastPara="1" wrap="square" lIns="182258" tIns="182258" rIns="182258" bIns="182258" anchor="ctr" anchorCtr="0">
            <a:noAutofit/>
          </a:bodyPr>
          <a:lstStyle/>
          <a:p>
            <a:endParaRPr sz="3600"/>
          </a:p>
        </p:txBody>
      </p:sp>
      <p:grpSp>
        <p:nvGrpSpPr>
          <p:cNvPr id="409" name="Google Shape;409;p6"/>
          <p:cNvGrpSpPr/>
          <p:nvPr/>
        </p:nvGrpSpPr>
        <p:grpSpPr>
          <a:xfrm rot="9877624">
            <a:off x="-712516" y="52394"/>
            <a:ext cx="2633280" cy="3540504"/>
            <a:chOff x="7570415" y="3649325"/>
            <a:chExt cx="1505790" cy="2024569"/>
          </a:xfrm>
        </p:grpSpPr>
        <p:sp>
          <p:nvSpPr>
            <p:cNvPr id="410" name="Google Shape;410;p6"/>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11" name="Google Shape;411;p6"/>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12" name="Google Shape;412;p6"/>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13" name="Google Shape;413;p6"/>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14" name="Google Shape;414;p6"/>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15" name="Google Shape;415;p6"/>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16" name="Google Shape;416;p6"/>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17" name="Google Shape;417;p6"/>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18" name="Google Shape;418;p6"/>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19" name="Google Shape;419;p6"/>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20" name="Google Shape;420;p6"/>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21" name="Google Shape;421;p6"/>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22" name="Google Shape;422;p6"/>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23" name="Google Shape;423;p6"/>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24" name="Google Shape;424;p6"/>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25" name="Google Shape;425;p6"/>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26" name="Google Shape;426;p6"/>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27" name="Google Shape;427;p6"/>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28" name="Google Shape;428;p6"/>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29" name="Google Shape;429;p6"/>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30" name="Google Shape;430;p6"/>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431" name="Google Shape;431;p6"/>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sp>
        <p:nvSpPr>
          <p:cNvPr id="432" name="Google Shape;432;p6"/>
          <p:cNvSpPr/>
          <p:nvPr/>
        </p:nvSpPr>
        <p:spPr>
          <a:xfrm rot="6196991">
            <a:off x="12212885" y="-1160562"/>
            <a:ext cx="1934506" cy="2143600"/>
          </a:xfrm>
          <a:custGeom>
            <a:avLst/>
            <a:gdLst/>
            <a:ahLst/>
            <a:cxnLst/>
            <a:rect l="l" t="t" r="r" b="b"/>
            <a:pathLst>
              <a:path w="30124" h="33380" extrusionOk="0">
                <a:moveTo>
                  <a:pt x="15056" y="1"/>
                </a:moveTo>
                <a:cubicBezTo>
                  <a:pt x="12925" y="1"/>
                  <a:pt x="10753" y="404"/>
                  <a:pt x="8680" y="910"/>
                </a:cubicBezTo>
                <a:cubicBezTo>
                  <a:pt x="6168" y="1517"/>
                  <a:pt x="3501" y="2363"/>
                  <a:pt x="1894" y="4410"/>
                </a:cubicBezTo>
                <a:cubicBezTo>
                  <a:pt x="1" y="6792"/>
                  <a:pt x="48" y="10149"/>
                  <a:pt x="536" y="13162"/>
                </a:cubicBezTo>
                <a:cubicBezTo>
                  <a:pt x="1608" y="19686"/>
                  <a:pt x="5489" y="33283"/>
                  <a:pt x="13645" y="33378"/>
                </a:cubicBezTo>
                <a:cubicBezTo>
                  <a:pt x="13697" y="33379"/>
                  <a:pt x="13749" y="33379"/>
                  <a:pt x="13801" y="33379"/>
                </a:cubicBezTo>
                <a:cubicBezTo>
                  <a:pt x="16151" y="33379"/>
                  <a:pt x="18443" y="32595"/>
                  <a:pt x="20586" y="31640"/>
                </a:cubicBezTo>
                <a:cubicBezTo>
                  <a:pt x="23599" y="30283"/>
                  <a:pt x="26575" y="28413"/>
                  <a:pt x="28206" y="25520"/>
                </a:cubicBezTo>
                <a:cubicBezTo>
                  <a:pt x="30123" y="22103"/>
                  <a:pt x="29778" y="17876"/>
                  <a:pt x="28921" y="14054"/>
                </a:cubicBezTo>
                <a:cubicBezTo>
                  <a:pt x="27683" y="8613"/>
                  <a:pt x="24980" y="2886"/>
                  <a:pt x="19801" y="839"/>
                </a:cubicBezTo>
                <a:cubicBezTo>
                  <a:pt x="18285" y="235"/>
                  <a:pt x="16683" y="1"/>
                  <a:pt x="15056" y="1"/>
                </a:cubicBezTo>
                <a:close/>
              </a:path>
            </a:pathLst>
          </a:custGeom>
          <a:solidFill>
            <a:schemeClr val="lt2"/>
          </a:solidFill>
          <a:ln>
            <a:noFill/>
          </a:ln>
        </p:spPr>
        <p:txBody>
          <a:bodyPr spcFirstLastPara="1" wrap="square" lIns="182258" tIns="182258" rIns="182258" bIns="182258" anchor="ctr" anchorCtr="0">
            <a:noAutofit/>
          </a:bodyPr>
          <a:lstStyle/>
          <a:p>
            <a:endParaRPr sz="3600"/>
          </a:p>
        </p:txBody>
      </p:sp>
    </p:spTree>
    <p:extLst>
      <p:ext uri="{BB962C8B-B14F-4D97-AF65-F5344CB8AC3E}">
        <p14:creationId xmlns:p14="http://schemas.microsoft.com/office/powerpoint/2010/main" val="1344877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46"/>
        <p:cNvGrpSpPr/>
        <p:nvPr/>
      </p:nvGrpSpPr>
      <p:grpSpPr>
        <a:xfrm>
          <a:off x="0" y="0"/>
          <a:ext cx="0" cy="0"/>
          <a:chOff x="0" y="0"/>
          <a:chExt cx="0" cy="0"/>
        </a:xfrm>
      </p:grpSpPr>
    </p:spTree>
    <p:extLst>
      <p:ext uri="{BB962C8B-B14F-4D97-AF65-F5344CB8AC3E}">
        <p14:creationId xmlns:p14="http://schemas.microsoft.com/office/powerpoint/2010/main" val="1116485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47"/>
        <p:cNvGrpSpPr/>
        <p:nvPr/>
      </p:nvGrpSpPr>
      <p:grpSpPr>
        <a:xfrm>
          <a:off x="0" y="0"/>
          <a:ext cx="0" cy="0"/>
          <a:chOff x="0" y="0"/>
          <a:chExt cx="0" cy="0"/>
        </a:xfrm>
      </p:grpSpPr>
      <p:sp>
        <p:nvSpPr>
          <p:cNvPr id="848" name="Google Shape;848;p13"/>
          <p:cNvSpPr txBox="1">
            <a:spLocks noGrp="1"/>
          </p:cNvSpPr>
          <p:nvPr>
            <p:ph type="title"/>
          </p:nvPr>
        </p:nvSpPr>
        <p:spPr>
          <a:xfrm>
            <a:off x="3590652" y="3419478"/>
            <a:ext cx="4716600" cy="840600"/>
          </a:xfrm>
          <a:prstGeom prst="rect">
            <a:avLst/>
          </a:prstGeom>
        </p:spPr>
        <p:txBody>
          <a:bodyPr spcFirstLastPara="1" wrap="square" lIns="91129" tIns="91129" rIns="91129" bIns="91129" anchor="t" anchorCtr="0">
            <a:noAutofit/>
          </a:bodyPr>
          <a:lstStyle>
            <a:lvl1pPr lvl="0" algn="l" rtl="0">
              <a:spcBef>
                <a:spcPts val="0"/>
              </a:spcBef>
              <a:spcAft>
                <a:spcPts val="0"/>
              </a:spcAft>
              <a:buSzPts val="1800"/>
              <a:buNone/>
              <a:defRPr sz="4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849" name="Google Shape;849;p13"/>
          <p:cNvSpPr txBox="1">
            <a:spLocks noGrp="1"/>
          </p:cNvSpPr>
          <p:nvPr>
            <p:ph type="subTitle" idx="1"/>
          </p:nvPr>
        </p:nvSpPr>
        <p:spPr>
          <a:xfrm>
            <a:off x="3590654" y="4119234"/>
            <a:ext cx="4716600" cy="1076400"/>
          </a:xfrm>
          <a:prstGeom prst="rect">
            <a:avLst/>
          </a:prstGeom>
        </p:spPr>
        <p:txBody>
          <a:bodyPr spcFirstLastPara="1" wrap="square" lIns="91129" tIns="91129" rIns="91129" bIns="91129"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850" name="Google Shape;850;p13"/>
          <p:cNvSpPr txBox="1">
            <a:spLocks noGrp="1"/>
          </p:cNvSpPr>
          <p:nvPr>
            <p:ph type="title" idx="2"/>
          </p:nvPr>
        </p:nvSpPr>
        <p:spPr>
          <a:xfrm>
            <a:off x="3590676" y="6274836"/>
            <a:ext cx="4716600" cy="840600"/>
          </a:xfrm>
          <a:prstGeom prst="rect">
            <a:avLst/>
          </a:prstGeom>
        </p:spPr>
        <p:txBody>
          <a:bodyPr spcFirstLastPara="1" wrap="square" lIns="91129" tIns="91129" rIns="91129" bIns="91129" anchor="t" anchorCtr="0">
            <a:noAutofit/>
          </a:bodyPr>
          <a:lstStyle>
            <a:lvl1pPr lvl="0" algn="l" rtl="0">
              <a:spcBef>
                <a:spcPts val="0"/>
              </a:spcBef>
              <a:spcAft>
                <a:spcPts val="0"/>
              </a:spcAft>
              <a:buSzPts val="1800"/>
              <a:buNone/>
              <a:defRPr sz="4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851" name="Google Shape;851;p13"/>
          <p:cNvSpPr txBox="1">
            <a:spLocks noGrp="1"/>
          </p:cNvSpPr>
          <p:nvPr>
            <p:ph type="subTitle" idx="3"/>
          </p:nvPr>
        </p:nvSpPr>
        <p:spPr>
          <a:xfrm>
            <a:off x="3590654" y="6974604"/>
            <a:ext cx="4716600" cy="1076400"/>
          </a:xfrm>
          <a:prstGeom prst="rect">
            <a:avLst/>
          </a:prstGeom>
        </p:spPr>
        <p:txBody>
          <a:bodyPr spcFirstLastPara="1" wrap="square" lIns="91129" tIns="91129" rIns="91129" bIns="91129"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852" name="Google Shape;852;p13"/>
          <p:cNvSpPr txBox="1">
            <a:spLocks noGrp="1"/>
          </p:cNvSpPr>
          <p:nvPr>
            <p:ph type="title" idx="4"/>
          </p:nvPr>
        </p:nvSpPr>
        <p:spPr>
          <a:xfrm>
            <a:off x="12020424" y="3415662"/>
            <a:ext cx="4716600" cy="840600"/>
          </a:xfrm>
          <a:prstGeom prst="rect">
            <a:avLst/>
          </a:prstGeom>
        </p:spPr>
        <p:txBody>
          <a:bodyPr spcFirstLastPara="1" wrap="square" lIns="91129" tIns="91129" rIns="91129" bIns="91129" anchor="t" anchorCtr="0">
            <a:noAutofit/>
          </a:bodyPr>
          <a:lstStyle>
            <a:lvl1pPr lvl="0" algn="l" rtl="0">
              <a:spcBef>
                <a:spcPts val="0"/>
              </a:spcBef>
              <a:spcAft>
                <a:spcPts val="0"/>
              </a:spcAft>
              <a:buSzPts val="1800"/>
              <a:buNone/>
              <a:defRPr sz="4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853" name="Google Shape;853;p13"/>
          <p:cNvSpPr txBox="1">
            <a:spLocks noGrp="1"/>
          </p:cNvSpPr>
          <p:nvPr>
            <p:ph type="subTitle" idx="5"/>
          </p:nvPr>
        </p:nvSpPr>
        <p:spPr>
          <a:xfrm>
            <a:off x="12020424" y="4115422"/>
            <a:ext cx="4716600" cy="1076400"/>
          </a:xfrm>
          <a:prstGeom prst="rect">
            <a:avLst/>
          </a:prstGeom>
        </p:spPr>
        <p:txBody>
          <a:bodyPr spcFirstLastPara="1" wrap="square" lIns="91129" tIns="91129" rIns="91129" bIns="91129"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854" name="Google Shape;854;p13"/>
          <p:cNvSpPr txBox="1">
            <a:spLocks noGrp="1"/>
          </p:cNvSpPr>
          <p:nvPr>
            <p:ph type="title" idx="6"/>
          </p:nvPr>
        </p:nvSpPr>
        <p:spPr>
          <a:xfrm>
            <a:off x="12020424" y="6274846"/>
            <a:ext cx="4716600" cy="840600"/>
          </a:xfrm>
          <a:prstGeom prst="rect">
            <a:avLst/>
          </a:prstGeom>
        </p:spPr>
        <p:txBody>
          <a:bodyPr spcFirstLastPara="1" wrap="square" lIns="91129" tIns="91129" rIns="91129" bIns="91129" anchor="t" anchorCtr="0">
            <a:noAutofit/>
          </a:bodyPr>
          <a:lstStyle>
            <a:lvl1pPr lvl="0" algn="l" rtl="0">
              <a:spcBef>
                <a:spcPts val="0"/>
              </a:spcBef>
              <a:spcAft>
                <a:spcPts val="0"/>
              </a:spcAft>
              <a:buSzPts val="1800"/>
              <a:buNone/>
              <a:defRPr sz="4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855" name="Google Shape;855;p13"/>
          <p:cNvSpPr txBox="1">
            <a:spLocks noGrp="1"/>
          </p:cNvSpPr>
          <p:nvPr>
            <p:ph type="subTitle" idx="7"/>
          </p:nvPr>
        </p:nvSpPr>
        <p:spPr>
          <a:xfrm>
            <a:off x="12020424" y="6974600"/>
            <a:ext cx="4716600" cy="1076400"/>
          </a:xfrm>
          <a:prstGeom prst="rect">
            <a:avLst/>
          </a:prstGeom>
        </p:spPr>
        <p:txBody>
          <a:bodyPr spcFirstLastPara="1" wrap="square" lIns="91129" tIns="91129" rIns="91129" bIns="91129"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856" name="Google Shape;856;p13"/>
          <p:cNvSpPr txBox="1">
            <a:spLocks noGrp="1"/>
          </p:cNvSpPr>
          <p:nvPr>
            <p:ph type="title" idx="8" hasCustomPrompt="1"/>
          </p:nvPr>
        </p:nvSpPr>
        <p:spPr>
          <a:xfrm>
            <a:off x="1550976" y="3930498"/>
            <a:ext cx="1825800" cy="920400"/>
          </a:xfrm>
          <a:prstGeom prst="rect">
            <a:avLst/>
          </a:prstGeom>
        </p:spPr>
        <p:txBody>
          <a:bodyPr spcFirstLastPara="1" wrap="square" lIns="91129" tIns="91129" rIns="91129" bIns="91129" anchor="ctr" anchorCtr="0">
            <a:noAutofit/>
          </a:bodyPr>
          <a:lstStyle>
            <a:lvl1pPr lvl="0" algn="ctr" rtl="0">
              <a:spcBef>
                <a:spcPts val="0"/>
              </a:spcBef>
              <a:spcAft>
                <a:spcPts val="0"/>
              </a:spcAft>
              <a:buClr>
                <a:schemeClr val="accent1"/>
              </a:buClr>
              <a:buSzPts val="1600"/>
              <a:buNone/>
              <a:defRPr sz="8000"/>
            </a:lvl1pPr>
            <a:lvl2pPr lvl="1"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2pPr>
            <a:lvl3pPr lvl="2"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3pPr>
            <a:lvl4pPr lvl="3"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4pPr>
            <a:lvl5pPr lvl="4"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5pPr>
            <a:lvl6pPr lvl="5"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6pPr>
            <a:lvl7pPr lvl="6"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7pPr>
            <a:lvl8pPr lvl="7"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8pPr>
            <a:lvl9pPr lvl="8"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9pPr>
          </a:lstStyle>
          <a:p>
            <a:r>
              <a:t>xx%</a:t>
            </a:r>
          </a:p>
        </p:txBody>
      </p:sp>
      <p:sp>
        <p:nvSpPr>
          <p:cNvPr id="857" name="Google Shape;857;p13"/>
          <p:cNvSpPr txBox="1">
            <a:spLocks noGrp="1"/>
          </p:cNvSpPr>
          <p:nvPr>
            <p:ph type="title" idx="9" hasCustomPrompt="1"/>
          </p:nvPr>
        </p:nvSpPr>
        <p:spPr>
          <a:xfrm>
            <a:off x="1550976" y="6787396"/>
            <a:ext cx="1825800" cy="906000"/>
          </a:xfrm>
          <a:prstGeom prst="rect">
            <a:avLst/>
          </a:prstGeom>
        </p:spPr>
        <p:txBody>
          <a:bodyPr spcFirstLastPara="1" wrap="square" lIns="91129" tIns="91129" rIns="91129" bIns="91129" anchor="ctr" anchorCtr="0">
            <a:noAutofit/>
          </a:bodyPr>
          <a:lstStyle>
            <a:lvl1pPr lvl="0" algn="ctr" rtl="0">
              <a:spcBef>
                <a:spcPts val="0"/>
              </a:spcBef>
              <a:spcAft>
                <a:spcPts val="0"/>
              </a:spcAft>
              <a:buClr>
                <a:schemeClr val="accent1"/>
              </a:buClr>
              <a:buSzPts val="1600"/>
              <a:buNone/>
              <a:defRPr sz="8000"/>
            </a:lvl1pPr>
            <a:lvl2pPr lvl="1"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2pPr>
            <a:lvl3pPr lvl="2"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3pPr>
            <a:lvl4pPr lvl="3"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4pPr>
            <a:lvl5pPr lvl="4"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5pPr>
            <a:lvl6pPr lvl="5"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6pPr>
            <a:lvl7pPr lvl="6"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7pPr>
            <a:lvl8pPr lvl="7"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8pPr>
            <a:lvl9pPr lvl="8"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9pPr>
          </a:lstStyle>
          <a:p>
            <a:r>
              <a:t>xx%</a:t>
            </a:r>
          </a:p>
        </p:txBody>
      </p:sp>
      <p:sp>
        <p:nvSpPr>
          <p:cNvPr id="858" name="Google Shape;858;p13"/>
          <p:cNvSpPr txBox="1">
            <a:spLocks noGrp="1"/>
          </p:cNvSpPr>
          <p:nvPr>
            <p:ph type="title" idx="13" hasCustomPrompt="1"/>
          </p:nvPr>
        </p:nvSpPr>
        <p:spPr>
          <a:xfrm>
            <a:off x="9971276" y="3935350"/>
            <a:ext cx="1825800" cy="920400"/>
          </a:xfrm>
          <a:prstGeom prst="rect">
            <a:avLst/>
          </a:prstGeom>
        </p:spPr>
        <p:txBody>
          <a:bodyPr spcFirstLastPara="1" wrap="square" lIns="91129" tIns="91129" rIns="91129" bIns="91129" anchor="ctr" anchorCtr="0">
            <a:noAutofit/>
          </a:bodyPr>
          <a:lstStyle>
            <a:lvl1pPr lvl="0" algn="ctr" rtl="0">
              <a:spcBef>
                <a:spcPts val="0"/>
              </a:spcBef>
              <a:spcAft>
                <a:spcPts val="0"/>
              </a:spcAft>
              <a:buClr>
                <a:schemeClr val="accent1"/>
              </a:buClr>
              <a:buSzPts val="1600"/>
              <a:buNone/>
              <a:defRPr sz="8000"/>
            </a:lvl1pPr>
            <a:lvl2pPr lvl="1"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2pPr>
            <a:lvl3pPr lvl="2"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3pPr>
            <a:lvl4pPr lvl="3"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4pPr>
            <a:lvl5pPr lvl="4"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5pPr>
            <a:lvl6pPr lvl="5"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6pPr>
            <a:lvl7pPr lvl="6"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7pPr>
            <a:lvl8pPr lvl="7"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8pPr>
            <a:lvl9pPr lvl="8"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9pPr>
          </a:lstStyle>
          <a:p>
            <a:r>
              <a:t>xx%</a:t>
            </a:r>
          </a:p>
        </p:txBody>
      </p:sp>
      <p:sp>
        <p:nvSpPr>
          <p:cNvPr id="859" name="Google Shape;859;p13"/>
          <p:cNvSpPr txBox="1">
            <a:spLocks noGrp="1"/>
          </p:cNvSpPr>
          <p:nvPr>
            <p:ph type="title" idx="14" hasCustomPrompt="1"/>
          </p:nvPr>
        </p:nvSpPr>
        <p:spPr>
          <a:xfrm>
            <a:off x="9971276" y="6801854"/>
            <a:ext cx="1825800" cy="906000"/>
          </a:xfrm>
          <a:prstGeom prst="rect">
            <a:avLst/>
          </a:prstGeom>
        </p:spPr>
        <p:txBody>
          <a:bodyPr spcFirstLastPara="1" wrap="square" lIns="91129" tIns="91129" rIns="91129" bIns="91129" anchor="ctr" anchorCtr="0">
            <a:noAutofit/>
          </a:bodyPr>
          <a:lstStyle>
            <a:lvl1pPr lvl="0" algn="ctr" rtl="0">
              <a:spcBef>
                <a:spcPts val="0"/>
              </a:spcBef>
              <a:spcAft>
                <a:spcPts val="0"/>
              </a:spcAft>
              <a:buClr>
                <a:schemeClr val="accent1"/>
              </a:buClr>
              <a:buSzPts val="1600"/>
              <a:buNone/>
              <a:defRPr sz="8000"/>
            </a:lvl1pPr>
            <a:lvl2pPr lvl="1"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2pPr>
            <a:lvl3pPr lvl="2"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3pPr>
            <a:lvl4pPr lvl="3"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4pPr>
            <a:lvl5pPr lvl="4"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5pPr>
            <a:lvl6pPr lvl="5"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6pPr>
            <a:lvl7pPr lvl="6"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7pPr>
            <a:lvl8pPr lvl="7"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8pPr>
            <a:lvl9pPr lvl="8" algn="ctr" rtl="0">
              <a:spcBef>
                <a:spcPts val="0"/>
              </a:spcBef>
              <a:spcAft>
                <a:spcPts val="0"/>
              </a:spcAft>
              <a:buClr>
                <a:schemeClr val="accent1"/>
              </a:buClr>
              <a:buSzPts val="1600"/>
              <a:buFont typeface="Raleway"/>
              <a:buNone/>
              <a:defRPr sz="3200" b="1">
                <a:solidFill>
                  <a:schemeClr val="accent1"/>
                </a:solidFill>
                <a:latin typeface="Raleway"/>
                <a:ea typeface="Raleway"/>
                <a:cs typeface="Raleway"/>
                <a:sym typeface="Raleway"/>
              </a:defRPr>
            </a:lvl9pPr>
          </a:lstStyle>
          <a:p>
            <a:r>
              <a:t>xx%</a:t>
            </a:r>
          </a:p>
        </p:txBody>
      </p:sp>
      <p:sp>
        <p:nvSpPr>
          <p:cNvPr id="860" name="Google Shape;860;p13"/>
          <p:cNvSpPr txBox="1">
            <a:spLocks noGrp="1"/>
          </p:cNvSpPr>
          <p:nvPr>
            <p:ph type="title" idx="15"/>
          </p:nvPr>
        </p:nvSpPr>
        <p:spPr>
          <a:xfrm>
            <a:off x="1494000" y="737650"/>
            <a:ext cx="15300000" cy="1145400"/>
          </a:xfrm>
          <a:prstGeom prst="rect">
            <a:avLst/>
          </a:prstGeom>
        </p:spPr>
        <p:txBody>
          <a:bodyPr spcFirstLastPara="1" wrap="square" lIns="91129" tIns="91129" rIns="91129" bIns="91129"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61" name="Google Shape;861;p13"/>
          <p:cNvSpPr/>
          <p:nvPr/>
        </p:nvSpPr>
        <p:spPr>
          <a:xfrm rot="-4847989" flipH="1">
            <a:off x="12766160" y="-1364587"/>
            <a:ext cx="2529972" cy="3664142"/>
          </a:xfrm>
          <a:custGeom>
            <a:avLst/>
            <a:gdLst/>
            <a:ahLst/>
            <a:cxnLst/>
            <a:rect l="l" t="t" r="r" b="b"/>
            <a:pathLst>
              <a:path w="21765" h="31521" extrusionOk="0">
                <a:moveTo>
                  <a:pt x="11460" y="0"/>
                </a:moveTo>
                <a:cubicBezTo>
                  <a:pt x="10272" y="0"/>
                  <a:pt x="9008" y="368"/>
                  <a:pt x="7680" y="1206"/>
                </a:cubicBezTo>
                <a:cubicBezTo>
                  <a:pt x="2953" y="4218"/>
                  <a:pt x="0" y="12017"/>
                  <a:pt x="3012" y="17017"/>
                </a:cubicBezTo>
                <a:cubicBezTo>
                  <a:pt x="5572" y="21268"/>
                  <a:pt x="11561" y="22756"/>
                  <a:pt x="13514" y="27328"/>
                </a:cubicBezTo>
                <a:cubicBezTo>
                  <a:pt x="14109" y="28709"/>
                  <a:pt x="14359" y="30436"/>
                  <a:pt x="15669" y="31198"/>
                </a:cubicBezTo>
                <a:cubicBezTo>
                  <a:pt x="16054" y="31420"/>
                  <a:pt x="16484" y="31521"/>
                  <a:pt x="16921" y="31521"/>
                </a:cubicBezTo>
                <a:cubicBezTo>
                  <a:pt x="17791" y="31521"/>
                  <a:pt x="18690" y="31122"/>
                  <a:pt x="19324" y="30495"/>
                </a:cubicBezTo>
                <a:cubicBezTo>
                  <a:pt x="20276" y="29555"/>
                  <a:pt x="20717" y="28245"/>
                  <a:pt x="21015" y="26935"/>
                </a:cubicBezTo>
                <a:cubicBezTo>
                  <a:pt x="21610" y="24352"/>
                  <a:pt x="21681" y="21685"/>
                  <a:pt x="21717" y="19018"/>
                </a:cubicBezTo>
                <a:cubicBezTo>
                  <a:pt x="21765" y="15184"/>
                  <a:pt x="21681" y="11219"/>
                  <a:pt x="20074" y="7742"/>
                </a:cubicBezTo>
                <a:cubicBezTo>
                  <a:pt x="18194" y="3648"/>
                  <a:pt x="15203" y="0"/>
                  <a:pt x="11460" y="0"/>
                </a:cubicBezTo>
                <a:close/>
              </a:path>
            </a:pathLst>
          </a:custGeom>
          <a:solidFill>
            <a:schemeClr val="accent2"/>
          </a:solidFill>
          <a:ln>
            <a:noFill/>
          </a:ln>
        </p:spPr>
        <p:txBody>
          <a:bodyPr spcFirstLastPara="1" wrap="square" lIns="182258" tIns="182258" rIns="182258" bIns="182258" anchor="ctr" anchorCtr="0">
            <a:noAutofit/>
          </a:bodyPr>
          <a:lstStyle/>
          <a:p>
            <a:endParaRPr sz="3600"/>
          </a:p>
        </p:txBody>
      </p:sp>
      <p:sp>
        <p:nvSpPr>
          <p:cNvPr id="862" name="Google Shape;862;p13"/>
          <p:cNvSpPr/>
          <p:nvPr/>
        </p:nvSpPr>
        <p:spPr>
          <a:xfrm rot="10800000" flipH="1">
            <a:off x="14344373" y="-1074061"/>
            <a:ext cx="5885314" cy="3857246"/>
          </a:xfrm>
          <a:custGeom>
            <a:avLst/>
            <a:gdLst/>
            <a:ahLst/>
            <a:cxnLst/>
            <a:rect l="l" t="t" r="r" b="b"/>
            <a:pathLst>
              <a:path w="91643" h="60063" extrusionOk="0">
                <a:moveTo>
                  <a:pt x="80301" y="1"/>
                </a:moveTo>
                <a:cubicBezTo>
                  <a:pt x="80228" y="1"/>
                  <a:pt x="80155" y="2"/>
                  <a:pt x="80082" y="5"/>
                </a:cubicBezTo>
                <a:cubicBezTo>
                  <a:pt x="77451" y="100"/>
                  <a:pt x="75296" y="1993"/>
                  <a:pt x="72879" y="3065"/>
                </a:cubicBezTo>
                <a:cubicBezTo>
                  <a:pt x="70953" y="3926"/>
                  <a:pt x="68958" y="4245"/>
                  <a:pt x="66918" y="4245"/>
                </a:cubicBezTo>
                <a:cubicBezTo>
                  <a:pt x="61341" y="4245"/>
                  <a:pt x="55427" y="1856"/>
                  <a:pt x="49673" y="1612"/>
                </a:cubicBezTo>
                <a:cubicBezTo>
                  <a:pt x="49365" y="1599"/>
                  <a:pt x="49057" y="1592"/>
                  <a:pt x="48749" y="1592"/>
                </a:cubicBezTo>
                <a:cubicBezTo>
                  <a:pt x="40894" y="1592"/>
                  <a:pt x="33168" y="5937"/>
                  <a:pt x="29135" y="12697"/>
                </a:cubicBezTo>
                <a:cubicBezTo>
                  <a:pt x="26123" y="17757"/>
                  <a:pt x="24873" y="24210"/>
                  <a:pt x="20086" y="27663"/>
                </a:cubicBezTo>
                <a:cubicBezTo>
                  <a:pt x="17372" y="29616"/>
                  <a:pt x="13943" y="30259"/>
                  <a:pt x="10942" y="31735"/>
                </a:cubicBezTo>
                <a:cubicBezTo>
                  <a:pt x="7251" y="33545"/>
                  <a:pt x="1" y="40093"/>
                  <a:pt x="2096" y="44808"/>
                </a:cubicBezTo>
                <a:cubicBezTo>
                  <a:pt x="3799" y="48677"/>
                  <a:pt x="15562" y="51749"/>
                  <a:pt x="19289" y="53107"/>
                </a:cubicBezTo>
                <a:cubicBezTo>
                  <a:pt x="31830" y="57674"/>
                  <a:pt x="45167" y="60063"/>
                  <a:pt x="58508" y="60063"/>
                </a:cubicBezTo>
                <a:cubicBezTo>
                  <a:pt x="59111" y="60063"/>
                  <a:pt x="59714" y="60058"/>
                  <a:pt x="60318" y="60048"/>
                </a:cubicBezTo>
                <a:cubicBezTo>
                  <a:pt x="66247" y="59953"/>
                  <a:pt x="72474" y="59274"/>
                  <a:pt x="77296" y="55821"/>
                </a:cubicBezTo>
                <a:cubicBezTo>
                  <a:pt x="80808" y="53309"/>
                  <a:pt x="83237" y="49535"/>
                  <a:pt x="85083" y="45618"/>
                </a:cubicBezTo>
                <a:cubicBezTo>
                  <a:pt x="90381" y="34414"/>
                  <a:pt x="91643" y="21329"/>
                  <a:pt x="88571" y="9304"/>
                </a:cubicBezTo>
                <a:cubicBezTo>
                  <a:pt x="87458" y="4969"/>
                  <a:pt x="84732" y="1"/>
                  <a:pt x="80301" y="1"/>
                </a:cubicBezTo>
                <a:close/>
              </a:path>
            </a:pathLst>
          </a:custGeom>
          <a:solidFill>
            <a:schemeClr val="accent1">
              <a:alpha val="67040"/>
            </a:schemeClr>
          </a:solidFill>
          <a:ln>
            <a:noFill/>
          </a:ln>
        </p:spPr>
        <p:txBody>
          <a:bodyPr spcFirstLastPara="1" wrap="square" lIns="182258" tIns="182258" rIns="182258" bIns="182258" anchor="ctr" anchorCtr="0">
            <a:noAutofit/>
          </a:bodyPr>
          <a:lstStyle/>
          <a:p>
            <a:endParaRPr sz="3600"/>
          </a:p>
        </p:txBody>
      </p:sp>
      <p:sp>
        <p:nvSpPr>
          <p:cNvPr id="863" name="Google Shape;863;p13"/>
          <p:cNvSpPr/>
          <p:nvPr/>
        </p:nvSpPr>
        <p:spPr>
          <a:xfrm rot="10800000" flipH="1">
            <a:off x="16848024" y="9207012"/>
            <a:ext cx="1934564" cy="2143664"/>
          </a:xfrm>
          <a:custGeom>
            <a:avLst/>
            <a:gdLst/>
            <a:ahLst/>
            <a:cxnLst/>
            <a:rect l="l" t="t" r="r" b="b"/>
            <a:pathLst>
              <a:path w="30124" h="33380" extrusionOk="0">
                <a:moveTo>
                  <a:pt x="15056" y="1"/>
                </a:moveTo>
                <a:cubicBezTo>
                  <a:pt x="12925" y="1"/>
                  <a:pt x="10753" y="404"/>
                  <a:pt x="8680" y="910"/>
                </a:cubicBezTo>
                <a:cubicBezTo>
                  <a:pt x="6168" y="1517"/>
                  <a:pt x="3501" y="2363"/>
                  <a:pt x="1894" y="4410"/>
                </a:cubicBezTo>
                <a:cubicBezTo>
                  <a:pt x="1" y="6792"/>
                  <a:pt x="48" y="10149"/>
                  <a:pt x="536" y="13162"/>
                </a:cubicBezTo>
                <a:cubicBezTo>
                  <a:pt x="1608" y="19686"/>
                  <a:pt x="5489" y="33283"/>
                  <a:pt x="13645" y="33378"/>
                </a:cubicBezTo>
                <a:cubicBezTo>
                  <a:pt x="13697" y="33379"/>
                  <a:pt x="13749" y="33379"/>
                  <a:pt x="13801" y="33379"/>
                </a:cubicBezTo>
                <a:cubicBezTo>
                  <a:pt x="16151" y="33379"/>
                  <a:pt x="18443" y="32595"/>
                  <a:pt x="20586" y="31640"/>
                </a:cubicBezTo>
                <a:cubicBezTo>
                  <a:pt x="23599" y="30283"/>
                  <a:pt x="26575" y="28413"/>
                  <a:pt x="28206" y="25520"/>
                </a:cubicBezTo>
                <a:cubicBezTo>
                  <a:pt x="30123" y="22103"/>
                  <a:pt x="29778" y="17876"/>
                  <a:pt x="28921" y="14054"/>
                </a:cubicBezTo>
                <a:cubicBezTo>
                  <a:pt x="27683" y="8613"/>
                  <a:pt x="24980" y="2886"/>
                  <a:pt x="19801" y="839"/>
                </a:cubicBezTo>
                <a:cubicBezTo>
                  <a:pt x="18285" y="235"/>
                  <a:pt x="16683" y="1"/>
                  <a:pt x="15056" y="1"/>
                </a:cubicBezTo>
                <a:close/>
              </a:path>
            </a:pathLst>
          </a:custGeom>
          <a:solidFill>
            <a:schemeClr val="dk2">
              <a:alpha val="74120"/>
            </a:schemeClr>
          </a:solidFill>
          <a:ln>
            <a:noFill/>
          </a:ln>
        </p:spPr>
        <p:txBody>
          <a:bodyPr spcFirstLastPara="1" wrap="square" lIns="182258" tIns="182258" rIns="182258" bIns="182258" anchor="ctr" anchorCtr="0">
            <a:noAutofit/>
          </a:bodyPr>
          <a:lstStyle/>
          <a:p>
            <a:endParaRPr sz="3600"/>
          </a:p>
        </p:txBody>
      </p:sp>
      <p:grpSp>
        <p:nvGrpSpPr>
          <p:cNvPr id="864" name="Google Shape;864;p13"/>
          <p:cNvGrpSpPr/>
          <p:nvPr/>
        </p:nvGrpSpPr>
        <p:grpSpPr>
          <a:xfrm>
            <a:off x="15063741" y="233334"/>
            <a:ext cx="906914" cy="1043576"/>
            <a:chOff x="6383519" y="4134092"/>
            <a:chExt cx="453457" cy="521788"/>
          </a:xfrm>
        </p:grpSpPr>
        <p:sp>
          <p:nvSpPr>
            <p:cNvPr id="865" name="Google Shape;865;p13"/>
            <p:cNvSpPr/>
            <p:nvPr/>
          </p:nvSpPr>
          <p:spPr>
            <a:xfrm>
              <a:off x="6533184" y="4391871"/>
              <a:ext cx="70225" cy="59371"/>
            </a:xfrm>
            <a:custGeom>
              <a:avLst/>
              <a:gdLst/>
              <a:ahLst/>
              <a:cxnLst/>
              <a:rect l="l" t="t" r="r" b="b"/>
              <a:pathLst>
                <a:path w="2187" h="1849" extrusionOk="0">
                  <a:moveTo>
                    <a:pt x="1218" y="0"/>
                  </a:moveTo>
                  <a:cubicBezTo>
                    <a:pt x="946" y="0"/>
                    <a:pt x="692" y="140"/>
                    <a:pt x="515" y="348"/>
                  </a:cubicBezTo>
                  <a:lnTo>
                    <a:pt x="515" y="348"/>
                  </a:lnTo>
                  <a:cubicBezTo>
                    <a:pt x="0" y="458"/>
                    <a:pt x="1" y="1379"/>
                    <a:pt x="528" y="1519"/>
                  </a:cubicBezTo>
                  <a:lnTo>
                    <a:pt x="528" y="1519"/>
                  </a:lnTo>
                  <a:cubicBezTo>
                    <a:pt x="703" y="1727"/>
                    <a:pt x="949" y="1849"/>
                    <a:pt x="1223" y="1849"/>
                  </a:cubicBezTo>
                  <a:cubicBezTo>
                    <a:pt x="1265" y="1849"/>
                    <a:pt x="1309" y="1846"/>
                    <a:pt x="1353" y="1840"/>
                  </a:cubicBezTo>
                  <a:cubicBezTo>
                    <a:pt x="1781" y="1780"/>
                    <a:pt x="2186" y="1399"/>
                    <a:pt x="2150" y="935"/>
                  </a:cubicBezTo>
                  <a:cubicBezTo>
                    <a:pt x="2138" y="506"/>
                    <a:pt x="1865" y="173"/>
                    <a:pt x="1472" y="42"/>
                  </a:cubicBezTo>
                  <a:cubicBezTo>
                    <a:pt x="1386" y="13"/>
                    <a:pt x="1301" y="0"/>
                    <a:pt x="1218"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866" name="Google Shape;866;p13"/>
            <p:cNvSpPr/>
            <p:nvPr/>
          </p:nvSpPr>
          <p:spPr>
            <a:xfrm>
              <a:off x="6550234" y="4134092"/>
              <a:ext cx="138812" cy="133545"/>
            </a:xfrm>
            <a:custGeom>
              <a:avLst/>
              <a:gdLst/>
              <a:ahLst/>
              <a:cxnLst/>
              <a:rect l="l" t="t" r="r" b="b"/>
              <a:pathLst>
                <a:path w="4323" h="4159" extrusionOk="0">
                  <a:moveTo>
                    <a:pt x="4206" y="2085"/>
                  </a:moveTo>
                  <a:lnTo>
                    <a:pt x="4206" y="2085"/>
                  </a:lnTo>
                  <a:cubicBezTo>
                    <a:pt x="4200" y="2134"/>
                    <a:pt x="4192" y="2182"/>
                    <a:pt x="4186" y="2229"/>
                  </a:cubicBezTo>
                  <a:lnTo>
                    <a:pt x="4186" y="2229"/>
                  </a:lnTo>
                  <a:cubicBezTo>
                    <a:pt x="4192" y="2181"/>
                    <a:pt x="4199" y="2133"/>
                    <a:pt x="4206" y="2085"/>
                  </a:cubicBezTo>
                  <a:close/>
                  <a:moveTo>
                    <a:pt x="2753" y="1"/>
                  </a:moveTo>
                  <a:cubicBezTo>
                    <a:pt x="2712" y="1"/>
                    <a:pt x="2672" y="4"/>
                    <a:pt x="2631" y="9"/>
                  </a:cubicBezTo>
                  <a:cubicBezTo>
                    <a:pt x="2515" y="26"/>
                    <a:pt x="2401" y="40"/>
                    <a:pt x="2287" y="55"/>
                  </a:cubicBezTo>
                  <a:lnTo>
                    <a:pt x="2287" y="55"/>
                  </a:lnTo>
                  <a:cubicBezTo>
                    <a:pt x="2259" y="54"/>
                    <a:pt x="2231" y="51"/>
                    <a:pt x="2203" y="45"/>
                  </a:cubicBezTo>
                  <a:cubicBezTo>
                    <a:pt x="2024" y="81"/>
                    <a:pt x="1846" y="93"/>
                    <a:pt x="1655" y="116"/>
                  </a:cubicBezTo>
                  <a:cubicBezTo>
                    <a:pt x="1488" y="200"/>
                    <a:pt x="1322" y="247"/>
                    <a:pt x="1167" y="331"/>
                  </a:cubicBezTo>
                  <a:cubicBezTo>
                    <a:pt x="774" y="533"/>
                    <a:pt x="488" y="926"/>
                    <a:pt x="310" y="1307"/>
                  </a:cubicBezTo>
                  <a:cubicBezTo>
                    <a:pt x="0" y="2033"/>
                    <a:pt x="131" y="2986"/>
                    <a:pt x="750" y="3557"/>
                  </a:cubicBezTo>
                  <a:cubicBezTo>
                    <a:pt x="1161" y="3932"/>
                    <a:pt x="1690" y="4159"/>
                    <a:pt x="2237" y="4159"/>
                  </a:cubicBezTo>
                  <a:cubicBezTo>
                    <a:pt x="2403" y="4159"/>
                    <a:pt x="2572" y="4138"/>
                    <a:pt x="2739" y="4093"/>
                  </a:cubicBezTo>
                  <a:cubicBezTo>
                    <a:pt x="3167" y="3974"/>
                    <a:pt x="3548" y="3712"/>
                    <a:pt x="3810" y="3355"/>
                  </a:cubicBezTo>
                  <a:cubicBezTo>
                    <a:pt x="4048" y="3010"/>
                    <a:pt x="4274" y="2533"/>
                    <a:pt x="4239" y="2081"/>
                  </a:cubicBezTo>
                  <a:cubicBezTo>
                    <a:pt x="4239" y="2036"/>
                    <a:pt x="4232" y="1991"/>
                    <a:pt x="4229" y="1946"/>
                  </a:cubicBezTo>
                  <a:lnTo>
                    <a:pt x="4229" y="1946"/>
                  </a:lnTo>
                  <a:cubicBezTo>
                    <a:pt x="4244" y="1849"/>
                    <a:pt x="4260" y="1752"/>
                    <a:pt x="4274" y="1652"/>
                  </a:cubicBezTo>
                  <a:cubicBezTo>
                    <a:pt x="4322" y="1283"/>
                    <a:pt x="4060" y="724"/>
                    <a:pt x="3798" y="497"/>
                  </a:cubicBezTo>
                  <a:cubicBezTo>
                    <a:pt x="3529" y="239"/>
                    <a:pt x="3134" y="1"/>
                    <a:pt x="2753"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867" name="Google Shape;867;p13"/>
            <p:cNvSpPr/>
            <p:nvPr/>
          </p:nvSpPr>
          <p:spPr>
            <a:xfrm>
              <a:off x="6756669" y="4314454"/>
              <a:ext cx="73821" cy="56610"/>
            </a:xfrm>
            <a:custGeom>
              <a:avLst/>
              <a:gdLst/>
              <a:ahLst/>
              <a:cxnLst/>
              <a:rect l="l" t="t" r="r" b="b"/>
              <a:pathLst>
                <a:path w="2299" h="1763" extrusionOk="0">
                  <a:moveTo>
                    <a:pt x="1143" y="0"/>
                  </a:moveTo>
                  <a:cubicBezTo>
                    <a:pt x="0" y="0"/>
                    <a:pt x="0" y="1762"/>
                    <a:pt x="1143" y="1762"/>
                  </a:cubicBezTo>
                  <a:cubicBezTo>
                    <a:pt x="2275" y="1762"/>
                    <a:pt x="2298" y="0"/>
                    <a:pt x="1143"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868" name="Google Shape;868;p13"/>
            <p:cNvSpPr/>
            <p:nvPr/>
          </p:nvSpPr>
          <p:spPr>
            <a:xfrm>
              <a:off x="6383519" y="4270463"/>
              <a:ext cx="64670" cy="50124"/>
            </a:xfrm>
            <a:custGeom>
              <a:avLst/>
              <a:gdLst/>
              <a:ahLst/>
              <a:cxnLst/>
              <a:rect l="l" t="t" r="r" b="b"/>
              <a:pathLst>
                <a:path w="2014" h="1561" extrusionOk="0">
                  <a:moveTo>
                    <a:pt x="1001" y="1"/>
                  </a:moveTo>
                  <a:cubicBezTo>
                    <a:pt x="1" y="1"/>
                    <a:pt x="1" y="1561"/>
                    <a:pt x="1001" y="1561"/>
                  </a:cubicBezTo>
                  <a:cubicBezTo>
                    <a:pt x="2013" y="1561"/>
                    <a:pt x="2013" y="1"/>
                    <a:pt x="1001"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869" name="Google Shape;869;p13"/>
            <p:cNvSpPr/>
            <p:nvPr/>
          </p:nvSpPr>
          <p:spPr>
            <a:xfrm>
              <a:off x="6660339" y="4494141"/>
              <a:ext cx="45500" cy="54105"/>
            </a:xfrm>
            <a:custGeom>
              <a:avLst/>
              <a:gdLst/>
              <a:ahLst/>
              <a:cxnLst/>
              <a:rect l="l" t="t" r="r" b="b"/>
              <a:pathLst>
                <a:path w="1417" h="1685" extrusionOk="0">
                  <a:moveTo>
                    <a:pt x="703" y="0"/>
                  </a:moveTo>
                  <a:cubicBezTo>
                    <a:pt x="369" y="0"/>
                    <a:pt x="0" y="310"/>
                    <a:pt x="36" y="679"/>
                  </a:cubicBezTo>
                  <a:cubicBezTo>
                    <a:pt x="60" y="810"/>
                    <a:pt x="72" y="941"/>
                    <a:pt x="72" y="1060"/>
                  </a:cubicBezTo>
                  <a:cubicBezTo>
                    <a:pt x="107" y="1476"/>
                    <a:pt x="411" y="1685"/>
                    <a:pt x="714" y="1685"/>
                  </a:cubicBezTo>
                  <a:cubicBezTo>
                    <a:pt x="1018" y="1685"/>
                    <a:pt x="1322" y="1476"/>
                    <a:pt x="1357" y="1060"/>
                  </a:cubicBezTo>
                  <a:cubicBezTo>
                    <a:pt x="1381" y="929"/>
                    <a:pt x="1393" y="798"/>
                    <a:pt x="1393" y="679"/>
                  </a:cubicBezTo>
                  <a:cubicBezTo>
                    <a:pt x="1417" y="310"/>
                    <a:pt x="1060" y="0"/>
                    <a:pt x="703"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870" name="Google Shape;870;p13"/>
            <p:cNvSpPr/>
            <p:nvPr/>
          </p:nvSpPr>
          <p:spPr>
            <a:xfrm>
              <a:off x="6482546" y="4564848"/>
              <a:ext cx="117779" cy="91032"/>
            </a:xfrm>
            <a:custGeom>
              <a:avLst/>
              <a:gdLst/>
              <a:ahLst/>
              <a:cxnLst/>
              <a:rect l="l" t="t" r="r" b="b"/>
              <a:pathLst>
                <a:path w="3668" h="2835" extrusionOk="0">
                  <a:moveTo>
                    <a:pt x="1846" y="1"/>
                  </a:moveTo>
                  <a:cubicBezTo>
                    <a:pt x="13" y="1"/>
                    <a:pt x="1" y="2834"/>
                    <a:pt x="1846" y="2834"/>
                  </a:cubicBezTo>
                  <a:cubicBezTo>
                    <a:pt x="3668" y="2834"/>
                    <a:pt x="3668" y="1"/>
                    <a:pt x="1846"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871" name="Google Shape;871;p13"/>
            <p:cNvSpPr/>
            <p:nvPr/>
          </p:nvSpPr>
          <p:spPr>
            <a:xfrm>
              <a:off x="6750183" y="4450921"/>
              <a:ext cx="86793" cy="66949"/>
            </a:xfrm>
            <a:custGeom>
              <a:avLst/>
              <a:gdLst/>
              <a:ahLst/>
              <a:cxnLst/>
              <a:rect l="l" t="t" r="r" b="b"/>
              <a:pathLst>
                <a:path w="2703" h="2085" extrusionOk="0">
                  <a:moveTo>
                    <a:pt x="1345" y="1"/>
                  </a:moveTo>
                  <a:cubicBezTo>
                    <a:pt x="0" y="1"/>
                    <a:pt x="0" y="2084"/>
                    <a:pt x="1345" y="2084"/>
                  </a:cubicBezTo>
                  <a:cubicBezTo>
                    <a:pt x="2691" y="2084"/>
                    <a:pt x="2703" y="1"/>
                    <a:pt x="1345"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grpSp>
      <p:grpSp>
        <p:nvGrpSpPr>
          <p:cNvPr id="872" name="Google Shape;872;p13"/>
          <p:cNvGrpSpPr/>
          <p:nvPr/>
        </p:nvGrpSpPr>
        <p:grpSpPr>
          <a:xfrm>
            <a:off x="17170331" y="8685655"/>
            <a:ext cx="907686" cy="1043510"/>
            <a:chOff x="281307" y="508728"/>
            <a:chExt cx="453843" cy="521755"/>
          </a:xfrm>
        </p:grpSpPr>
        <p:sp>
          <p:nvSpPr>
            <p:cNvPr id="873" name="Google Shape;873;p13"/>
            <p:cNvSpPr/>
            <p:nvPr/>
          </p:nvSpPr>
          <p:spPr>
            <a:xfrm>
              <a:off x="431454" y="766282"/>
              <a:ext cx="70481" cy="59564"/>
            </a:xfrm>
            <a:custGeom>
              <a:avLst/>
              <a:gdLst/>
              <a:ahLst/>
              <a:cxnLst/>
              <a:rect l="l" t="t" r="r" b="b"/>
              <a:pathLst>
                <a:path w="2195" h="1855" extrusionOk="0">
                  <a:moveTo>
                    <a:pt x="1240" y="0"/>
                  </a:moveTo>
                  <a:cubicBezTo>
                    <a:pt x="971" y="0"/>
                    <a:pt x="717" y="135"/>
                    <a:pt x="537" y="338"/>
                  </a:cubicBezTo>
                  <a:lnTo>
                    <a:pt x="537" y="338"/>
                  </a:lnTo>
                  <a:cubicBezTo>
                    <a:pt x="11" y="422"/>
                    <a:pt x="1" y="1373"/>
                    <a:pt x="528" y="1513"/>
                  </a:cubicBezTo>
                  <a:lnTo>
                    <a:pt x="528" y="1513"/>
                  </a:lnTo>
                  <a:cubicBezTo>
                    <a:pt x="702" y="1724"/>
                    <a:pt x="949" y="1855"/>
                    <a:pt x="1233" y="1855"/>
                  </a:cubicBezTo>
                  <a:cubicBezTo>
                    <a:pt x="1275" y="1855"/>
                    <a:pt x="1317" y="1852"/>
                    <a:pt x="1361" y="1846"/>
                  </a:cubicBezTo>
                  <a:cubicBezTo>
                    <a:pt x="1790" y="1775"/>
                    <a:pt x="2194" y="1394"/>
                    <a:pt x="2159" y="929"/>
                  </a:cubicBezTo>
                  <a:cubicBezTo>
                    <a:pt x="2147" y="501"/>
                    <a:pt x="1873" y="179"/>
                    <a:pt x="1480" y="36"/>
                  </a:cubicBezTo>
                  <a:cubicBezTo>
                    <a:pt x="1400" y="12"/>
                    <a:pt x="1319" y="0"/>
                    <a:pt x="124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74" name="Google Shape;874;p13"/>
            <p:cNvSpPr/>
            <p:nvPr/>
          </p:nvSpPr>
          <p:spPr>
            <a:xfrm>
              <a:off x="448376" y="508728"/>
              <a:ext cx="138426" cy="133545"/>
            </a:xfrm>
            <a:custGeom>
              <a:avLst/>
              <a:gdLst/>
              <a:ahLst/>
              <a:cxnLst/>
              <a:rect l="l" t="t" r="r" b="b"/>
              <a:pathLst>
                <a:path w="4311" h="4159" extrusionOk="0">
                  <a:moveTo>
                    <a:pt x="2758" y="0"/>
                  </a:moveTo>
                  <a:cubicBezTo>
                    <a:pt x="2716" y="0"/>
                    <a:pt x="2674" y="3"/>
                    <a:pt x="2632" y="9"/>
                  </a:cubicBezTo>
                  <a:cubicBezTo>
                    <a:pt x="2516" y="25"/>
                    <a:pt x="2400" y="39"/>
                    <a:pt x="2284" y="55"/>
                  </a:cubicBezTo>
                  <a:lnTo>
                    <a:pt x="2284" y="55"/>
                  </a:lnTo>
                  <a:cubicBezTo>
                    <a:pt x="2257" y="53"/>
                    <a:pt x="2230" y="50"/>
                    <a:pt x="2203" y="45"/>
                  </a:cubicBezTo>
                  <a:cubicBezTo>
                    <a:pt x="2025" y="68"/>
                    <a:pt x="1846" y="80"/>
                    <a:pt x="1644" y="116"/>
                  </a:cubicBezTo>
                  <a:cubicBezTo>
                    <a:pt x="1489" y="187"/>
                    <a:pt x="1322" y="247"/>
                    <a:pt x="1155" y="318"/>
                  </a:cubicBezTo>
                  <a:cubicBezTo>
                    <a:pt x="774" y="533"/>
                    <a:pt x="489" y="914"/>
                    <a:pt x="310" y="1307"/>
                  </a:cubicBezTo>
                  <a:cubicBezTo>
                    <a:pt x="1" y="2033"/>
                    <a:pt x="132" y="2985"/>
                    <a:pt x="739" y="3557"/>
                  </a:cubicBezTo>
                  <a:cubicBezTo>
                    <a:pt x="1149" y="3931"/>
                    <a:pt x="1686" y="4158"/>
                    <a:pt x="2236" y="4158"/>
                  </a:cubicBezTo>
                  <a:cubicBezTo>
                    <a:pt x="2403" y="4158"/>
                    <a:pt x="2572" y="4137"/>
                    <a:pt x="2739" y="4093"/>
                  </a:cubicBezTo>
                  <a:cubicBezTo>
                    <a:pt x="3168" y="3974"/>
                    <a:pt x="3537" y="3700"/>
                    <a:pt x="3811" y="3343"/>
                  </a:cubicBezTo>
                  <a:cubicBezTo>
                    <a:pt x="4061" y="2985"/>
                    <a:pt x="4287" y="2509"/>
                    <a:pt x="4239" y="2081"/>
                  </a:cubicBezTo>
                  <a:cubicBezTo>
                    <a:pt x="4239" y="2031"/>
                    <a:pt x="4231" y="1982"/>
                    <a:pt x="4228" y="1933"/>
                  </a:cubicBezTo>
                  <a:lnTo>
                    <a:pt x="4228" y="1933"/>
                  </a:lnTo>
                  <a:cubicBezTo>
                    <a:pt x="4242" y="1840"/>
                    <a:pt x="4254" y="1747"/>
                    <a:pt x="4263" y="1652"/>
                  </a:cubicBezTo>
                  <a:cubicBezTo>
                    <a:pt x="4311" y="1271"/>
                    <a:pt x="4061" y="723"/>
                    <a:pt x="3787" y="485"/>
                  </a:cubicBezTo>
                  <a:cubicBezTo>
                    <a:pt x="3519" y="228"/>
                    <a:pt x="3136" y="0"/>
                    <a:pt x="2758"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75" name="Google Shape;875;p13"/>
            <p:cNvSpPr/>
            <p:nvPr/>
          </p:nvSpPr>
          <p:spPr>
            <a:xfrm>
              <a:off x="655196" y="688672"/>
              <a:ext cx="73050" cy="56995"/>
            </a:xfrm>
            <a:custGeom>
              <a:avLst/>
              <a:gdLst/>
              <a:ahLst/>
              <a:cxnLst/>
              <a:rect l="l" t="t" r="r" b="b"/>
              <a:pathLst>
                <a:path w="2275" h="1775" extrusionOk="0">
                  <a:moveTo>
                    <a:pt x="1132" y="1"/>
                  </a:moveTo>
                  <a:cubicBezTo>
                    <a:pt x="1" y="1"/>
                    <a:pt x="1" y="1775"/>
                    <a:pt x="1132" y="1775"/>
                  </a:cubicBezTo>
                  <a:cubicBezTo>
                    <a:pt x="2263" y="1775"/>
                    <a:pt x="2275" y="1"/>
                    <a:pt x="1132"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76" name="Google Shape;876;p13"/>
            <p:cNvSpPr/>
            <p:nvPr/>
          </p:nvSpPr>
          <p:spPr>
            <a:xfrm>
              <a:off x="281307" y="644714"/>
              <a:ext cx="65023" cy="50124"/>
            </a:xfrm>
            <a:custGeom>
              <a:avLst/>
              <a:gdLst/>
              <a:ahLst/>
              <a:cxnLst/>
              <a:rect l="l" t="t" r="r" b="b"/>
              <a:pathLst>
                <a:path w="2025" h="1561" extrusionOk="0">
                  <a:moveTo>
                    <a:pt x="1013" y="1"/>
                  </a:moveTo>
                  <a:cubicBezTo>
                    <a:pt x="1" y="1"/>
                    <a:pt x="1" y="1560"/>
                    <a:pt x="1013" y="1560"/>
                  </a:cubicBezTo>
                  <a:cubicBezTo>
                    <a:pt x="2025" y="1560"/>
                    <a:pt x="2025" y="1"/>
                    <a:pt x="101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77" name="Google Shape;877;p13"/>
            <p:cNvSpPr/>
            <p:nvPr/>
          </p:nvSpPr>
          <p:spPr>
            <a:xfrm>
              <a:off x="558481" y="868360"/>
              <a:ext cx="45532" cy="54523"/>
            </a:xfrm>
            <a:custGeom>
              <a:avLst/>
              <a:gdLst/>
              <a:ahLst/>
              <a:cxnLst/>
              <a:rect l="l" t="t" r="r" b="b"/>
              <a:pathLst>
                <a:path w="1418" h="1698" extrusionOk="0">
                  <a:moveTo>
                    <a:pt x="703" y="1"/>
                  </a:moveTo>
                  <a:cubicBezTo>
                    <a:pt x="382" y="1"/>
                    <a:pt x="1" y="310"/>
                    <a:pt x="36" y="691"/>
                  </a:cubicBezTo>
                  <a:cubicBezTo>
                    <a:pt x="48" y="822"/>
                    <a:pt x="60" y="953"/>
                    <a:pt x="60" y="1072"/>
                  </a:cubicBezTo>
                  <a:cubicBezTo>
                    <a:pt x="102" y="1489"/>
                    <a:pt x="408" y="1697"/>
                    <a:pt x="713" y="1697"/>
                  </a:cubicBezTo>
                  <a:cubicBezTo>
                    <a:pt x="1019" y="1697"/>
                    <a:pt x="1322" y="1489"/>
                    <a:pt x="1358" y="1072"/>
                  </a:cubicBezTo>
                  <a:cubicBezTo>
                    <a:pt x="1370" y="941"/>
                    <a:pt x="1382" y="810"/>
                    <a:pt x="1382" y="691"/>
                  </a:cubicBezTo>
                  <a:cubicBezTo>
                    <a:pt x="1417" y="310"/>
                    <a:pt x="1060" y="1"/>
                    <a:pt x="70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78" name="Google Shape;878;p13"/>
            <p:cNvSpPr/>
            <p:nvPr/>
          </p:nvSpPr>
          <p:spPr>
            <a:xfrm>
              <a:off x="380720" y="939098"/>
              <a:ext cx="117779" cy="91385"/>
            </a:xfrm>
            <a:custGeom>
              <a:avLst/>
              <a:gdLst/>
              <a:ahLst/>
              <a:cxnLst/>
              <a:rect l="l" t="t" r="r" b="b"/>
              <a:pathLst>
                <a:path w="3668" h="2846" extrusionOk="0">
                  <a:moveTo>
                    <a:pt x="1834" y="0"/>
                  </a:moveTo>
                  <a:cubicBezTo>
                    <a:pt x="0" y="0"/>
                    <a:pt x="0" y="2846"/>
                    <a:pt x="1834" y="2846"/>
                  </a:cubicBezTo>
                  <a:cubicBezTo>
                    <a:pt x="3667" y="2846"/>
                    <a:pt x="3667" y="0"/>
                    <a:pt x="183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79" name="Google Shape;879;p13"/>
            <p:cNvSpPr/>
            <p:nvPr/>
          </p:nvSpPr>
          <p:spPr>
            <a:xfrm>
              <a:off x="648325" y="825557"/>
              <a:ext cx="86825" cy="66917"/>
            </a:xfrm>
            <a:custGeom>
              <a:avLst/>
              <a:gdLst/>
              <a:ahLst/>
              <a:cxnLst/>
              <a:rect l="l" t="t" r="r" b="b"/>
              <a:pathLst>
                <a:path w="2704" h="2084" extrusionOk="0">
                  <a:moveTo>
                    <a:pt x="1323" y="0"/>
                  </a:moveTo>
                  <a:cubicBezTo>
                    <a:pt x="1" y="0"/>
                    <a:pt x="8" y="2084"/>
                    <a:pt x="1346" y="2084"/>
                  </a:cubicBezTo>
                  <a:cubicBezTo>
                    <a:pt x="2679" y="2084"/>
                    <a:pt x="2703" y="0"/>
                    <a:pt x="1346" y="0"/>
                  </a:cubicBezTo>
                  <a:cubicBezTo>
                    <a:pt x="1338" y="0"/>
                    <a:pt x="1331" y="0"/>
                    <a:pt x="1323"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grpSp>
        <p:nvGrpSpPr>
          <p:cNvPr id="880" name="Google Shape;880;p13"/>
          <p:cNvGrpSpPr/>
          <p:nvPr/>
        </p:nvGrpSpPr>
        <p:grpSpPr>
          <a:xfrm rot="10800000" flipH="1">
            <a:off x="16098551" y="-646450"/>
            <a:ext cx="3291362" cy="4062488"/>
            <a:chOff x="14449550" y="3157725"/>
            <a:chExt cx="1645681" cy="2031244"/>
          </a:xfrm>
        </p:grpSpPr>
        <p:sp>
          <p:nvSpPr>
            <p:cNvPr id="881" name="Google Shape;881;p13"/>
            <p:cNvSpPr/>
            <p:nvPr/>
          </p:nvSpPr>
          <p:spPr>
            <a:xfrm>
              <a:off x="14962100" y="3229275"/>
              <a:ext cx="112250" cy="148825"/>
            </a:xfrm>
            <a:custGeom>
              <a:avLst/>
              <a:gdLst/>
              <a:ahLst/>
              <a:cxnLst/>
              <a:rect l="l" t="t" r="r" b="b"/>
              <a:pathLst>
                <a:path w="4490" h="5953" extrusionOk="0">
                  <a:moveTo>
                    <a:pt x="2177" y="550"/>
                  </a:moveTo>
                  <a:cubicBezTo>
                    <a:pt x="2504" y="550"/>
                    <a:pt x="2836" y="660"/>
                    <a:pt x="3119" y="878"/>
                  </a:cubicBezTo>
                  <a:cubicBezTo>
                    <a:pt x="3791" y="1399"/>
                    <a:pt x="3900" y="2293"/>
                    <a:pt x="3853" y="3088"/>
                  </a:cubicBezTo>
                  <a:cubicBezTo>
                    <a:pt x="3825" y="3557"/>
                    <a:pt x="3709" y="4027"/>
                    <a:pt x="3500" y="4448"/>
                  </a:cubicBezTo>
                  <a:cubicBezTo>
                    <a:pt x="3363" y="4728"/>
                    <a:pt x="3153" y="4974"/>
                    <a:pt x="2978" y="5234"/>
                  </a:cubicBezTo>
                  <a:lnTo>
                    <a:pt x="2978" y="5234"/>
                  </a:lnTo>
                  <a:cubicBezTo>
                    <a:pt x="2835" y="5016"/>
                    <a:pt x="2625" y="4844"/>
                    <a:pt x="2410" y="4681"/>
                  </a:cubicBezTo>
                  <a:cubicBezTo>
                    <a:pt x="2047" y="4407"/>
                    <a:pt x="1701" y="4140"/>
                    <a:pt x="1416" y="3780"/>
                  </a:cubicBezTo>
                  <a:cubicBezTo>
                    <a:pt x="851" y="3057"/>
                    <a:pt x="423" y="1988"/>
                    <a:pt x="1012" y="1159"/>
                  </a:cubicBezTo>
                  <a:cubicBezTo>
                    <a:pt x="1298" y="752"/>
                    <a:pt x="1732" y="550"/>
                    <a:pt x="2177" y="550"/>
                  </a:cubicBezTo>
                  <a:close/>
                  <a:moveTo>
                    <a:pt x="2150" y="0"/>
                  </a:moveTo>
                  <a:cubicBezTo>
                    <a:pt x="1780" y="0"/>
                    <a:pt x="1411" y="104"/>
                    <a:pt x="1087" y="330"/>
                  </a:cubicBezTo>
                  <a:cubicBezTo>
                    <a:pt x="186" y="960"/>
                    <a:pt x="1" y="2090"/>
                    <a:pt x="382" y="3077"/>
                  </a:cubicBezTo>
                  <a:cubicBezTo>
                    <a:pt x="604" y="3657"/>
                    <a:pt x="951" y="4184"/>
                    <a:pt x="1395" y="4619"/>
                  </a:cubicBezTo>
                  <a:cubicBezTo>
                    <a:pt x="1810" y="5027"/>
                    <a:pt x="2355" y="5294"/>
                    <a:pt x="2643" y="5819"/>
                  </a:cubicBezTo>
                  <a:cubicBezTo>
                    <a:pt x="2695" y="5913"/>
                    <a:pt x="2776" y="5953"/>
                    <a:pt x="2858" y="5953"/>
                  </a:cubicBezTo>
                  <a:cubicBezTo>
                    <a:pt x="2991" y="5953"/>
                    <a:pt x="3126" y="5848"/>
                    <a:pt x="3144" y="5703"/>
                  </a:cubicBezTo>
                  <a:lnTo>
                    <a:pt x="3144" y="5703"/>
                  </a:lnTo>
                  <a:cubicBezTo>
                    <a:pt x="3485" y="5504"/>
                    <a:pt x="3736" y="5107"/>
                    <a:pt x="3911" y="4780"/>
                  </a:cubicBezTo>
                  <a:cubicBezTo>
                    <a:pt x="4147" y="4339"/>
                    <a:pt x="4297" y="3855"/>
                    <a:pt x="4366" y="3358"/>
                  </a:cubicBezTo>
                  <a:cubicBezTo>
                    <a:pt x="4490" y="2437"/>
                    <a:pt x="4376" y="1371"/>
                    <a:pt x="3701" y="672"/>
                  </a:cubicBezTo>
                  <a:cubicBezTo>
                    <a:pt x="3292" y="248"/>
                    <a:pt x="2720" y="0"/>
                    <a:pt x="215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82" name="Google Shape;882;p13"/>
            <p:cNvSpPr/>
            <p:nvPr/>
          </p:nvSpPr>
          <p:spPr>
            <a:xfrm>
              <a:off x="15010175" y="3339525"/>
              <a:ext cx="40350" cy="41250"/>
            </a:xfrm>
            <a:custGeom>
              <a:avLst/>
              <a:gdLst/>
              <a:ahLst/>
              <a:cxnLst/>
              <a:rect l="l" t="t" r="r" b="b"/>
              <a:pathLst>
                <a:path w="1614" h="1650" extrusionOk="0">
                  <a:moveTo>
                    <a:pt x="490" y="734"/>
                  </a:moveTo>
                  <a:cubicBezTo>
                    <a:pt x="491" y="734"/>
                    <a:pt x="492" y="734"/>
                    <a:pt x="493" y="734"/>
                  </a:cubicBezTo>
                  <a:lnTo>
                    <a:pt x="493" y="734"/>
                  </a:lnTo>
                  <a:cubicBezTo>
                    <a:pt x="493" y="734"/>
                    <a:pt x="493" y="734"/>
                    <a:pt x="493" y="734"/>
                  </a:cubicBezTo>
                  <a:lnTo>
                    <a:pt x="493" y="734"/>
                  </a:lnTo>
                  <a:cubicBezTo>
                    <a:pt x="492" y="734"/>
                    <a:pt x="491" y="734"/>
                    <a:pt x="490" y="734"/>
                  </a:cubicBezTo>
                  <a:close/>
                  <a:moveTo>
                    <a:pt x="1228" y="0"/>
                  </a:moveTo>
                  <a:cubicBezTo>
                    <a:pt x="1101" y="0"/>
                    <a:pt x="982" y="64"/>
                    <a:pt x="905" y="165"/>
                  </a:cubicBezTo>
                  <a:cubicBezTo>
                    <a:pt x="890" y="185"/>
                    <a:pt x="876" y="206"/>
                    <a:pt x="864" y="227"/>
                  </a:cubicBezTo>
                  <a:lnTo>
                    <a:pt x="864" y="227"/>
                  </a:lnTo>
                  <a:cubicBezTo>
                    <a:pt x="780" y="167"/>
                    <a:pt x="681" y="128"/>
                    <a:pt x="573" y="120"/>
                  </a:cubicBezTo>
                  <a:cubicBezTo>
                    <a:pt x="561" y="119"/>
                    <a:pt x="549" y="119"/>
                    <a:pt x="538" y="119"/>
                  </a:cubicBezTo>
                  <a:cubicBezTo>
                    <a:pt x="330" y="119"/>
                    <a:pt x="124" y="262"/>
                    <a:pt x="69" y="466"/>
                  </a:cubicBezTo>
                  <a:cubicBezTo>
                    <a:pt x="0" y="713"/>
                    <a:pt x="179" y="901"/>
                    <a:pt x="312" y="1086"/>
                  </a:cubicBezTo>
                  <a:cubicBezTo>
                    <a:pt x="374" y="1169"/>
                    <a:pt x="435" y="1254"/>
                    <a:pt x="497" y="1340"/>
                  </a:cubicBezTo>
                  <a:cubicBezTo>
                    <a:pt x="583" y="1450"/>
                    <a:pt x="693" y="1549"/>
                    <a:pt x="812" y="1618"/>
                  </a:cubicBezTo>
                  <a:cubicBezTo>
                    <a:pt x="851" y="1640"/>
                    <a:pt x="891" y="1650"/>
                    <a:pt x="929" y="1650"/>
                  </a:cubicBezTo>
                  <a:cubicBezTo>
                    <a:pt x="1075" y="1650"/>
                    <a:pt x="1200" y="1508"/>
                    <a:pt x="1161" y="1350"/>
                  </a:cubicBezTo>
                  <a:cubicBezTo>
                    <a:pt x="1161" y="1349"/>
                    <a:pt x="1161" y="1348"/>
                    <a:pt x="1161" y="1347"/>
                  </a:cubicBezTo>
                  <a:lnTo>
                    <a:pt x="1161" y="1347"/>
                  </a:lnTo>
                  <a:cubicBezTo>
                    <a:pt x="1200" y="1328"/>
                    <a:pt x="1236" y="1303"/>
                    <a:pt x="1264" y="1278"/>
                  </a:cubicBezTo>
                  <a:cubicBezTo>
                    <a:pt x="1333" y="1221"/>
                    <a:pt x="1398" y="1145"/>
                    <a:pt x="1443" y="1066"/>
                  </a:cubicBezTo>
                  <a:cubicBezTo>
                    <a:pt x="1536" y="905"/>
                    <a:pt x="1580" y="727"/>
                    <a:pt x="1601" y="545"/>
                  </a:cubicBezTo>
                  <a:cubicBezTo>
                    <a:pt x="1610" y="456"/>
                    <a:pt x="1614" y="360"/>
                    <a:pt x="1590" y="271"/>
                  </a:cubicBezTo>
                  <a:cubicBezTo>
                    <a:pt x="1549" y="114"/>
                    <a:pt x="1398" y="3"/>
                    <a:pt x="1237" y="0"/>
                  </a:cubicBezTo>
                  <a:cubicBezTo>
                    <a:pt x="1234" y="0"/>
                    <a:pt x="1231" y="0"/>
                    <a:pt x="1228"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83" name="Google Shape;883;p13"/>
            <p:cNvSpPr/>
            <p:nvPr/>
          </p:nvSpPr>
          <p:spPr>
            <a:xfrm>
              <a:off x="15091800" y="3157725"/>
              <a:ext cx="112225" cy="148800"/>
            </a:xfrm>
            <a:custGeom>
              <a:avLst/>
              <a:gdLst/>
              <a:ahLst/>
              <a:cxnLst/>
              <a:rect l="l" t="t" r="r" b="b"/>
              <a:pathLst>
                <a:path w="4489" h="5952" extrusionOk="0">
                  <a:moveTo>
                    <a:pt x="2176" y="550"/>
                  </a:moveTo>
                  <a:cubicBezTo>
                    <a:pt x="2503" y="550"/>
                    <a:pt x="2835" y="659"/>
                    <a:pt x="3118" y="879"/>
                  </a:cubicBezTo>
                  <a:cubicBezTo>
                    <a:pt x="3790" y="1400"/>
                    <a:pt x="3899" y="2291"/>
                    <a:pt x="3852" y="3089"/>
                  </a:cubicBezTo>
                  <a:cubicBezTo>
                    <a:pt x="3824" y="3555"/>
                    <a:pt x="3708" y="4027"/>
                    <a:pt x="3499" y="4449"/>
                  </a:cubicBezTo>
                  <a:cubicBezTo>
                    <a:pt x="3362" y="4726"/>
                    <a:pt x="3152" y="4972"/>
                    <a:pt x="2978" y="5233"/>
                  </a:cubicBezTo>
                  <a:lnTo>
                    <a:pt x="2978" y="5233"/>
                  </a:lnTo>
                  <a:cubicBezTo>
                    <a:pt x="2834" y="5015"/>
                    <a:pt x="2625" y="4843"/>
                    <a:pt x="2409" y="4682"/>
                  </a:cubicBezTo>
                  <a:cubicBezTo>
                    <a:pt x="2046" y="4408"/>
                    <a:pt x="1700" y="4138"/>
                    <a:pt x="1416" y="3777"/>
                  </a:cubicBezTo>
                  <a:cubicBezTo>
                    <a:pt x="850" y="3055"/>
                    <a:pt x="422" y="1989"/>
                    <a:pt x="1011" y="1157"/>
                  </a:cubicBezTo>
                  <a:cubicBezTo>
                    <a:pt x="1297" y="752"/>
                    <a:pt x="1731" y="550"/>
                    <a:pt x="2176" y="550"/>
                  </a:cubicBezTo>
                  <a:close/>
                  <a:moveTo>
                    <a:pt x="2153" y="0"/>
                  </a:moveTo>
                  <a:cubicBezTo>
                    <a:pt x="1782" y="0"/>
                    <a:pt x="1412" y="104"/>
                    <a:pt x="1087" y="331"/>
                  </a:cubicBezTo>
                  <a:cubicBezTo>
                    <a:pt x="186" y="961"/>
                    <a:pt x="1" y="2088"/>
                    <a:pt x="381" y="3078"/>
                  </a:cubicBezTo>
                  <a:cubicBezTo>
                    <a:pt x="604" y="3654"/>
                    <a:pt x="950" y="4185"/>
                    <a:pt x="1395" y="4617"/>
                  </a:cubicBezTo>
                  <a:cubicBezTo>
                    <a:pt x="1810" y="5025"/>
                    <a:pt x="2354" y="5295"/>
                    <a:pt x="2642" y="5816"/>
                  </a:cubicBezTo>
                  <a:cubicBezTo>
                    <a:pt x="2695" y="5911"/>
                    <a:pt x="2777" y="5951"/>
                    <a:pt x="2859" y="5951"/>
                  </a:cubicBezTo>
                  <a:cubicBezTo>
                    <a:pt x="2991" y="5951"/>
                    <a:pt x="3125" y="5849"/>
                    <a:pt x="3143" y="5704"/>
                  </a:cubicBezTo>
                  <a:lnTo>
                    <a:pt x="3143" y="5704"/>
                  </a:lnTo>
                  <a:cubicBezTo>
                    <a:pt x="3484" y="5505"/>
                    <a:pt x="3736" y="5108"/>
                    <a:pt x="3910" y="4781"/>
                  </a:cubicBezTo>
                  <a:cubicBezTo>
                    <a:pt x="4150" y="4340"/>
                    <a:pt x="4297" y="3856"/>
                    <a:pt x="4366" y="3360"/>
                  </a:cubicBezTo>
                  <a:cubicBezTo>
                    <a:pt x="4489" y="2435"/>
                    <a:pt x="4376" y="1369"/>
                    <a:pt x="3701" y="670"/>
                  </a:cubicBezTo>
                  <a:cubicBezTo>
                    <a:pt x="3292" y="246"/>
                    <a:pt x="2722" y="0"/>
                    <a:pt x="2153"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84" name="Google Shape;884;p13"/>
            <p:cNvSpPr/>
            <p:nvPr/>
          </p:nvSpPr>
          <p:spPr>
            <a:xfrm>
              <a:off x="15139850" y="3267925"/>
              <a:ext cx="40375" cy="41325"/>
            </a:xfrm>
            <a:custGeom>
              <a:avLst/>
              <a:gdLst/>
              <a:ahLst/>
              <a:cxnLst/>
              <a:rect l="l" t="t" r="r" b="b"/>
              <a:pathLst>
                <a:path w="1615" h="1653" extrusionOk="0">
                  <a:moveTo>
                    <a:pt x="652" y="521"/>
                  </a:moveTo>
                  <a:cubicBezTo>
                    <a:pt x="652" y="522"/>
                    <a:pt x="653" y="523"/>
                    <a:pt x="653" y="524"/>
                  </a:cubicBezTo>
                  <a:lnTo>
                    <a:pt x="653" y="524"/>
                  </a:lnTo>
                  <a:cubicBezTo>
                    <a:pt x="652" y="523"/>
                    <a:pt x="652" y="522"/>
                    <a:pt x="652" y="521"/>
                  </a:cubicBezTo>
                  <a:close/>
                  <a:moveTo>
                    <a:pt x="465" y="705"/>
                  </a:moveTo>
                  <a:cubicBezTo>
                    <a:pt x="467" y="706"/>
                    <a:pt x="468" y="708"/>
                    <a:pt x="470" y="709"/>
                  </a:cubicBezTo>
                  <a:cubicBezTo>
                    <a:pt x="470" y="709"/>
                    <a:pt x="471" y="710"/>
                    <a:pt x="471" y="710"/>
                  </a:cubicBezTo>
                  <a:lnTo>
                    <a:pt x="471" y="710"/>
                  </a:lnTo>
                  <a:cubicBezTo>
                    <a:pt x="469" y="708"/>
                    <a:pt x="467" y="707"/>
                    <a:pt x="465" y="705"/>
                  </a:cubicBezTo>
                  <a:close/>
                  <a:moveTo>
                    <a:pt x="473" y="718"/>
                  </a:moveTo>
                  <a:lnTo>
                    <a:pt x="473" y="718"/>
                  </a:lnTo>
                  <a:cubicBezTo>
                    <a:pt x="473" y="718"/>
                    <a:pt x="477" y="720"/>
                    <a:pt x="484" y="723"/>
                  </a:cubicBezTo>
                  <a:lnTo>
                    <a:pt x="484" y="723"/>
                  </a:lnTo>
                  <a:cubicBezTo>
                    <a:pt x="484" y="723"/>
                    <a:pt x="484" y="723"/>
                    <a:pt x="485" y="724"/>
                  </a:cubicBezTo>
                  <a:lnTo>
                    <a:pt x="485" y="724"/>
                  </a:lnTo>
                  <a:cubicBezTo>
                    <a:pt x="477" y="720"/>
                    <a:pt x="473" y="718"/>
                    <a:pt x="473" y="718"/>
                  </a:cubicBezTo>
                  <a:close/>
                  <a:moveTo>
                    <a:pt x="1232" y="0"/>
                  </a:moveTo>
                  <a:cubicBezTo>
                    <a:pt x="1061" y="0"/>
                    <a:pt x="943" y="99"/>
                    <a:pt x="865" y="230"/>
                  </a:cubicBezTo>
                  <a:lnTo>
                    <a:pt x="865" y="230"/>
                  </a:lnTo>
                  <a:cubicBezTo>
                    <a:pt x="781" y="170"/>
                    <a:pt x="682" y="132"/>
                    <a:pt x="573" y="123"/>
                  </a:cubicBezTo>
                  <a:cubicBezTo>
                    <a:pt x="561" y="123"/>
                    <a:pt x="549" y="122"/>
                    <a:pt x="537" y="122"/>
                  </a:cubicBezTo>
                  <a:cubicBezTo>
                    <a:pt x="329" y="122"/>
                    <a:pt x="124" y="262"/>
                    <a:pt x="70" y="466"/>
                  </a:cubicBezTo>
                  <a:cubicBezTo>
                    <a:pt x="0" y="713"/>
                    <a:pt x="179" y="905"/>
                    <a:pt x="312" y="1086"/>
                  </a:cubicBezTo>
                  <a:cubicBezTo>
                    <a:pt x="374" y="1172"/>
                    <a:pt x="435" y="1257"/>
                    <a:pt x="497" y="1340"/>
                  </a:cubicBezTo>
                  <a:cubicBezTo>
                    <a:pt x="584" y="1453"/>
                    <a:pt x="693" y="1552"/>
                    <a:pt x="813" y="1621"/>
                  </a:cubicBezTo>
                  <a:cubicBezTo>
                    <a:pt x="851" y="1643"/>
                    <a:pt x="891" y="1653"/>
                    <a:pt x="929" y="1653"/>
                  </a:cubicBezTo>
                  <a:cubicBezTo>
                    <a:pt x="1075" y="1653"/>
                    <a:pt x="1200" y="1510"/>
                    <a:pt x="1162" y="1350"/>
                  </a:cubicBezTo>
                  <a:cubicBezTo>
                    <a:pt x="1162" y="1350"/>
                    <a:pt x="1162" y="1349"/>
                    <a:pt x="1162" y="1349"/>
                  </a:cubicBezTo>
                  <a:lnTo>
                    <a:pt x="1162" y="1349"/>
                  </a:lnTo>
                  <a:cubicBezTo>
                    <a:pt x="1201" y="1329"/>
                    <a:pt x="1237" y="1304"/>
                    <a:pt x="1265" y="1278"/>
                  </a:cubicBezTo>
                  <a:cubicBezTo>
                    <a:pt x="1333" y="1220"/>
                    <a:pt x="1398" y="1145"/>
                    <a:pt x="1443" y="1069"/>
                  </a:cubicBezTo>
                  <a:cubicBezTo>
                    <a:pt x="1536" y="908"/>
                    <a:pt x="1580" y="729"/>
                    <a:pt x="1601" y="549"/>
                  </a:cubicBezTo>
                  <a:cubicBezTo>
                    <a:pt x="1611" y="456"/>
                    <a:pt x="1615" y="359"/>
                    <a:pt x="1591" y="271"/>
                  </a:cubicBezTo>
                  <a:cubicBezTo>
                    <a:pt x="1550" y="113"/>
                    <a:pt x="1398" y="3"/>
                    <a:pt x="1237" y="0"/>
                  </a:cubicBezTo>
                  <a:cubicBezTo>
                    <a:pt x="1235" y="0"/>
                    <a:pt x="1233" y="0"/>
                    <a:pt x="123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85" name="Google Shape;885;p13"/>
            <p:cNvSpPr/>
            <p:nvPr/>
          </p:nvSpPr>
          <p:spPr>
            <a:xfrm>
              <a:off x="15442650" y="3215900"/>
              <a:ext cx="109750" cy="148875"/>
            </a:xfrm>
            <a:custGeom>
              <a:avLst/>
              <a:gdLst/>
              <a:ahLst/>
              <a:cxnLst/>
              <a:rect l="l" t="t" r="r" b="b"/>
              <a:pathLst>
                <a:path w="4390" h="5955" extrusionOk="0">
                  <a:moveTo>
                    <a:pt x="2126" y="548"/>
                  </a:moveTo>
                  <a:cubicBezTo>
                    <a:pt x="2701" y="548"/>
                    <a:pt x="3232" y="919"/>
                    <a:pt x="3492" y="1468"/>
                  </a:cubicBezTo>
                  <a:cubicBezTo>
                    <a:pt x="3824" y="2177"/>
                    <a:pt x="3585" y="3027"/>
                    <a:pt x="3252" y="3694"/>
                  </a:cubicBezTo>
                  <a:cubicBezTo>
                    <a:pt x="3053" y="4092"/>
                    <a:pt x="2793" y="4452"/>
                    <a:pt x="2467" y="4757"/>
                  </a:cubicBezTo>
                  <a:cubicBezTo>
                    <a:pt x="2237" y="4974"/>
                    <a:pt x="1943" y="5127"/>
                    <a:pt x="1683" y="5310"/>
                  </a:cubicBezTo>
                  <a:lnTo>
                    <a:pt x="1683" y="5310"/>
                  </a:lnTo>
                  <a:cubicBezTo>
                    <a:pt x="1622" y="5014"/>
                    <a:pt x="1466" y="4749"/>
                    <a:pt x="1292" y="4476"/>
                  </a:cubicBezTo>
                  <a:cubicBezTo>
                    <a:pt x="1022" y="4048"/>
                    <a:pt x="806" y="3606"/>
                    <a:pt x="693" y="3106"/>
                  </a:cubicBezTo>
                  <a:cubicBezTo>
                    <a:pt x="487" y="2194"/>
                    <a:pt x="614" y="1088"/>
                    <a:pt x="1573" y="666"/>
                  </a:cubicBezTo>
                  <a:cubicBezTo>
                    <a:pt x="1757" y="585"/>
                    <a:pt x="1944" y="548"/>
                    <a:pt x="2126" y="548"/>
                  </a:cubicBezTo>
                  <a:close/>
                  <a:moveTo>
                    <a:pt x="2160" y="1"/>
                  </a:moveTo>
                  <a:cubicBezTo>
                    <a:pt x="2120" y="1"/>
                    <a:pt x="2080" y="2"/>
                    <a:pt x="2040" y="5"/>
                  </a:cubicBezTo>
                  <a:cubicBezTo>
                    <a:pt x="933" y="76"/>
                    <a:pt x="193" y="981"/>
                    <a:pt x="73" y="2037"/>
                  </a:cubicBezTo>
                  <a:cubicBezTo>
                    <a:pt x="0" y="2687"/>
                    <a:pt x="117" y="3370"/>
                    <a:pt x="360" y="3972"/>
                  </a:cubicBezTo>
                  <a:cubicBezTo>
                    <a:pt x="604" y="4583"/>
                    <a:pt x="1083" y="5097"/>
                    <a:pt x="1172" y="5761"/>
                  </a:cubicBezTo>
                  <a:cubicBezTo>
                    <a:pt x="1191" y="5891"/>
                    <a:pt x="1311" y="5955"/>
                    <a:pt x="1432" y="5955"/>
                  </a:cubicBezTo>
                  <a:cubicBezTo>
                    <a:pt x="1539" y="5955"/>
                    <a:pt x="1647" y="5904"/>
                    <a:pt x="1685" y="5804"/>
                  </a:cubicBezTo>
                  <a:lnTo>
                    <a:pt x="1685" y="5804"/>
                  </a:lnTo>
                  <a:cubicBezTo>
                    <a:pt x="2071" y="5740"/>
                    <a:pt x="2442" y="5460"/>
                    <a:pt x="2721" y="5226"/>
                  </a:cubicBezTo>
                  <a:cubicBezTo>
                    <a:pt x="3084" y="4921"/>
                    <a:pt x="3392" y="4545"/>
                    <a:pt x="3629" y="4134"/>
                  </a:cubicBezTo>
                  <a:cubicBezTo>
                    <a:pt x="4075" y="3356"/>
                    <a:pt x="4390" y="2325"/>
                    <a:pt x="4071" y="1447"/>
                  </a:cubicBezTo>
                  <a:cubicBezTo>
                    <a:pt x="3776" y="641"/>
                    <a:pt x="3039" y="1"/>
                    <a:pt x="216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86" name="Google Shape;886;p13"/>
            <p:cNvSpPr/>
            <p:nvPr/>
          </p:nvSpPr>
          <p:spPr>
            <a:xfrm>
              <a:off x="15461750" y="3326650"/>
              <a:ext cx="41225" cy="40450"/>
            </a:xfrm>
            <a:custGeom>
              <a:avLst/>
              <a:gdLst/>
              <a:ahLst/>
              <a:cxnLst/>
              <a:rect l="l" t="t" r="r" b="b"/>
              <a:pathLst>
                <a:path w="1649" h="1618" extrusionOk="0">
                  <a:moveTo>
                    <a:pt x="655" y="420"/>
                  </a:moveTo>
                  <a:cubicBezTo>
                    <a:pt x="656" y="426"/>
                    <a:pt x="656" y="431"/>
                    <a:pt x="657" y="437"/>
                  </a:cubicBezTo>
                  <a:lnTo>
                    <a:pt x="657" y="437"/>
                  </a:lnTo>
                  <a:cubicBezTo>
                    <a:pt x="656" y="431"/>
                    <a:pt x="656" y="426"/>
                    <a:pt x="655" y="420"/>
                  </a:cubicBezTo>
                  <a:close/>
                  <a:moveTo>
                    <a:pt x="665" y="436"/>
                  </a:moveTo>
                  <a:lnTo>
                    <a:pt x="665" y="436"/>
                  </a:lnTo>
                  <a:cubicBezTo>
                    <a:pt x="665" y="441"/>
                    <a:pt x="664" y="447"/>
                    <a:pt x="664" y="452"/>
                  </a:cubicBezTo>
                  <a:lnTo>
                    <a:pt x="664" y="452"/>
                  </a:lnTo>
                  <a:cubicBezTo>
                    <a:pt x="664" y="446"/>
                    <a:pt x="665" y="441"/>
                    <a:pt x="665" y="436"/>
                  </a:cubicBezTo>
                  <a:close/>
                  <a:moveTo>
                    <a:pt x="415" y="532"/>
                  </a:moveTo>
                  <a:cubicBezTo>
                    <a:pt x="418" y="538"/>
                    <a:pt x="420" y="543"/>
                    <a:pt x="422" y="548"/>
                  </a:cubicBezTo>
                  <a:lnTo>
                    <a:pt x="422" y="548"/>
                  </a:lnTo>
                  <a:cubicBezTo>
                    <a:pt x="420" y="543"/>
                    <a:pt x="418" y="538"/>
                    <a:pt x="415" y="532"/>
                  </a:cubicBezTo>
                  <a:close/>
                  <a:moveTo>
                    <a:pt x="522" y="1"/>
                  </a:moveTo>
                  <a:cubicBezTo>
                    <a:pt x="341" y="1"/>
                    <a:pt x="163" y="99"/>
                    <a:pt x="90" y="272"/>
                  </a:cubicBezTo>
                  <a:cubicBezTo>
                    <a:pt x="1" y="481"/>
                    <a:pt x="96" y="704"/>
                    <a:pt x="151" y="913"/>
                  </a:cubicBezTo>
                  <a:cubicBezTo>
                    <a:pt x="179" y="1005"/>
                    <a:pt x="196" y="1105"/>
                    <a:pt x="230" y="1197"/>
                  </a:cubicBezTo>
                  <a:cubicBezTo>
                    <a:pt x="254" y="1263"/>
                    <a:pt x="289" y="1328"/>
                    <a:pt x="319" y="1389"/>
                  </a:cubicBezTo>
                  <a:cubicBezTo>
                    <a:pt x="350" y="1451"/>
                    <a:pt x="392" y="1499"/>
                    <a:pt x="433" y="1550"/>
                  </a:cubicBezTo>
                  <a:cubicBezTo>
                    <a:pt x="470" y="1596"/>
                    <a:pt x="532" y="1617"/>
                    <a:pt x="593" y="1617"/>
                  </a:cubicBezTo>
                  <a:cubicBezTo>
                    <a:pt x="627" y="1617"/>
                    <a:pt x="661" y="1611"/>
                    <a:pt x="689" y="1598"/>
                  </a:cubicBezTo>
                  <a:cubicBezTo>
                    <a:pt x="777" y="1564"/>
                    <a:pt x="817" y="1494"/>
                    <a:pt x="833" y="1406"/>
                  </a:cubicBezTo>
                  <a:lnTo>
                    <a:pt x="833" y="1406"/>
                  </a:lnTo>
                  <a:cubicBezTo>
                    <a:pt x="971" y="1393"/>
                    <a:pt x="1125" y="1306"/>
                    <a:pt x="1214" y="1235"/>
                  </a:cubicBezTo>
                  <a:cubicBezTo>
                    <a:pt x="1333" y="1132"/>
                    <a:pt x="1440" y="1002"/>
                    <a:pt x="1515" y="861"/>
                  </a:cubicBezTo>
                  <a:cubicBezTo>
                    <a:pt x="1556" y="782"/>
                    <a:pt x="1600" y="694"/>
                    <a:pt x="1618" y="601"/>
                  </a:cubicBezTo>
                  <a:cubicBezTo>
                    <a:pt x="1649" y="420"/>
                    <a:pt x="1570" y="251"/>
                    <a:pt x="1399" y="180"/>
                  </a:cubicBezTo>
                  <a:cubicBezTo>
                    <a:pt x="1349" y="158"/>
                    <a:pt x="1295" y="148"/>
                    <a:pt x="1242" y="148"/>
                  </a:cubicBezTo>
                  <a:cubicBezTo>
                    <a:pt x="1159" y="148"/>
                    <a:pt x="1075" y="173"/>
                    <a:pt x="1004" y="221"/>
                  </a:cubicBezTo>
                  <a:cubicBezTo>
                    <a:pt x="991" y="230"/>
                    <a:pt x="978" y="240"/>
                    <a:pt x="966" y="250"/>
                  </a:cubicBezTo>
                  <a:lnTo>
                    <a:pt x="966" y="250"/>
                  </a:lnTo>
                  <a:cubicBezTo>
                    <a:pt x="896" y="143"/>
                    <a:pt x="791" y="61"/>
                    <a:pt x="665" y="22"/>
                  </a:cubicBezTo>
                  <a:cubicBezTo>
                    <a:pt x="619" y="7"/>
                    <a:pt x="570" y="1"/>
                    <a:pt x="522"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87" name="Google Shape;887;p13"/>
            <p:cNvSpPr/>
            <p:nvPr/>
          </p:nvSpPr>
          <p:spPr>
            <a:xfrm>
              <a:off x="15282300" y="3170200"/>
              <a:ext cx="110275" cy="150400"/>
            </a:xfrm>
            <a:custGeom>
              <a:avLst/>
              <a:gdLst/>
              <a:ahLst/>
              <a:cxnLst/>
              <a:rect l="l" t="t" r="r" b="b"/>
              <a:pathLst>
                <a:path w="4411" h="6016" extrusionOk="0">
                  <a:moveTo>
                    <a:pt x="2115" y="553"/>
                  </a:moveTo>
                  <a:cubicBezTo>
                    <a:pt x="2582" y="553"/>
                    <a:pt x="3043" y="786"/>
                    <a:pt x="3348" y="1195"/>
                  </a:cubicBezTo>
                  <a:cubicBezTo>
                    <a:pt x="3831" y="1850"/>
                    <a:pt x="3738" y="2741"/>
                    <a:pt x="3520" y="3477"/>
                  </a:cubicBezTo>
                  <a:cubicBezTo>
                    <a:pt x="3396" y="3906"/>
                    <a:pt x="3197" y="4314"/>
                    <a:pt x="2927" y="4666"/>
                  </a:cubicBezTo>
                  <a:cubicBezTo>
                    <a:pt x="2736" y="4917"/>
                    <a:pt x="2478" y="5115"/>
                    <a:pt x="2254" y="5336"/>
                  </a:cubicBezTo>
                  <a:lnTo>
                    <a:pt x="2254" y="5336"/>
                  </a:lnTo>
                  <a:cubicBezTo>
                    <a:pt x="2153" y="5080"/>
                    <a:pt x="1974" y="4860"/>
                    <a:pt x="1782" y="4646"/>
                  </a:cubicBezTo>
                  <a:cubicBezTo>
                    <a:pt x="1460" y="4286"/>
                    <a:pt x="1169" y="3923"/>
                    <a:pt x="963" y="3481"/>
                  </a:cubicBezTo>
                  <a:cubicBezTo>
                    <a:pt x="573" y="2638"/>
                    <a:pt x="429" y="1497"/>
                    <a:pt x="1248" y="856"/>
                  </a:cubicBezTo>
                  <a:cubicBezTo>
                    <a:pt x="1513" y="649"/>
                    <a:pt x="1815" y="553"/>
                    <a:pt x="2115" y="553"/>
                  </a:cubicBezTo>
                  <a:close/>
                  <a:moveTo>
                    <a:pt x="2119" y="0"/>
                  </a:moveTo>
                  <a:cubicBezTo>
                    <a:pt x="1947" y="0"/>
                    <a:pt x="1773" y="24"/>
                    <a:pt x="1600" y="75"/>
                  </a:cubicBezTo>
                  <a:cubicBezTo>
                    <a:pt x="518" y="390"/>
                    <a:pt x="0" y="1473"/>
                    <a:pt x="120" y="2538"/>
                  </a:cubicBezTo>
                  <a:cubicBezTo>
                    <a:pt x="193" y="3162"/>
                    <a:pt x="419" y="3775"/>
                    <a:pt x="758" y="4306"/>
                  </a:cubicBezTo>
                  <a:cubicBezTo>
                    <a:pt x="1087" y="4824"/>
                    <a:pt x="1618" y="5225"/>
                    <a:pt x="1806" y="5824"/>
                  </a:cubicBezTo>
                  <a:cubicBezTo>
                    <a:pt x="1847" y="5953"/>
                    <a:pt x="1961" y="6015"/>
                    <a:pt x="2073" y="6015"/>
                  </a:cubicBezTo>
                  <a:cubicBezTo>
                    <a:pt x="2189" y="6015"/>
                    <a:pt x="2303" y="5949"/>
                    <a:pt x="2331" y="5822"/>
                  </a:cubicBezTo>
                  <a:lnTo>
                    <a:pt x="2331" y="5822"/>
                  </a:lnTo>
                  <a:cubicBezTo>
                    <a:pt x="2691" y="5697"/>
                    <a:pt x="3002" y="5382"/>
                    <a:pt x="3235" y="5105"/>
                  </a:cubicBezTo>
                  <a:cubicBezTo>
                    <a:pt x="3544" y="4738"/>
                    <a:pt x="3783" y="4327"/>
                    <a:pt x="3955" y="3882"/>
                  </a:cubicBezTo>
                  <a:cubicBezTo>
                    <a:pt x="4284" y="3022"/>
                    <a:pt x="4410" y="1932"/>
                    <a:pt x="3937" y="1107"/>
                  </a:cubicBezTo>
                  <a:cubicBezTo>
                    <a:pt x="3565" y="449"/>
                    <a:pt x="2863" y="0"/>
                    <a:pt x="211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88" name="Google Shape;888;p13"/>
            <p:cNvSpPr/>
            <p:nvPr/>
          </p:nvSpPr>
          <p:spPr>
            <a:xfrm>
              <a:off x="15314850" y="3283500"/>
              <a:ext cx="39775" cy="39775"/>
            </a:xfrm>
            <a:custGeom>
              <a:avLst/>
              <a:gdLst/>
              <a:ahLst/>
              <a:cxnLst/>
              <a:rect l="l" t="t" r="r" b="b"/>
              <a:pathLst>
                <a:path w="1591" h="1591" extrusionOk="0">
                  <a:moveTo>
                    <a:pt x="618" y="432"/>
                  </a:moveTo>
                  <a:lnTo>
                    <a:pt x="618" y="432"/>
                  </a:lnTo>
                  <a:cubicBezTo>
                    <a:pt x="618" y="434"/>
                    <a:pt x="619" y="436"/>
                    <a:pt x="620" y="438"/>
                  </a:cubicBezTo>
                  <a:lnTo>
                    <a:pt x="620" y="438"/>
                  </a:lnTo>
                  <a:cubicBezTo>
                    <a:pt x="619" y="437"/>
                    <a:pt x="618" y="434"/>
                    <a:pt x="618" y="432"/>
                  </a:cubicBezTo>
                  <a:close/>
                  <a:moveTo>
                    <a:pt x="627" y="432"/>
                  </a:moveTo>
                  <a:lnTo>
                    <a:pt x="627" y="432"/>
                  </a:lnTo>
                  <a:cubicBezTo>
                    <a:pt x="627" y="435"/>
                    <a:pt x="627" y="439"/>
                    <a:pt x="626" y="442"/>
                  </a:cubicBezTo>
                  <a:lnTo>
                    <a:pt x="626" y="442"/>
                  </a:lnTo>
                  <a:cubicBezTo>
                    <a:pt x="626" y="442"/>
                    <a:pt x="626" y="442"/>
                    <a:pt x="626" y="441"/>
                  </a:cubicBezTo>
                  <a:lnTo>
                    <a:pt x="626" y="441"/>
                  </a:lnTo>
                  <a:cubicBezTo>
                    <a:pt x="626" y="438"/>
                    <a:pt x="627" y="435"/>
                    <a:pt x="627" y="432"/>
                  </a:cubicBezTo>
                  <a:close/>
                  <a:moveTo>
                    <a:pt x="400" y="563"/>
                  </a:moveTo>
                  <a:lnTo>
                    <a:pt x="400" y="563"/>
                  </a:lnTo>
                  <a:cubicBezTo>
                    <a:pt x="400" y="563"/>
                    <a:pt x="404" y="569"/>
                    <a:pt x="413" y="584"/>
                  </a:cubicBezTo>
                  <a:lnTo>
                    <a:pt x="413" y="584"/>
                  </a:lnTo>
                  <a:cubicBezTo>
                    <a:pt x="413" y="584"/>
                    <a:pt x="413" y="584"/>
                    <a:pt x="413" y="584"/>
                  </a:cubicBezTo>
                  <a:lnTo>
                    <a:pt x="413" y="584"/>
                  </a:lnTo>
                  <a:cubicBezTo>
                    <a:pt x="406" y="574"/>
                    <a:pt x="400" y="563"/>
                    <a:pt x="400" y="563"/>
                  </a:cubicBezTo>
                  <a:close/>
                  <a:moveTo>
                    <a:pt x="419" y="597"/>
                  </a:moveTo>
                  <a:lnTo>
                    <a:pt x="419" y="597"/>
                  </a:lnTo>
                  <a:cubicBezTo>
                    <a:pt x="419" y="597"/>
                    <a:pt x="420" y="597"/>
                    <a:pt x="421" y="597"/>
                  </a:cubicBezTo>
                  <a:lnTo>
                    <a:pt x="421" y="597"/>
                  </a:lnTo>
                  <a:cubicBezTo>
                    <a:pt x="421" y="597"/>
                    <a:pt x="421" y="597"/>
                    <a:pt x="421" y="598"/>
                  </a:cubicBezTo>
                  <a:lnTo>
                    <a:pt x="421" y="598"/>
                  </a:lnTo>
                  <a:cubicBezTo>
                    <a:pt x="420" y="597"/>
                    <a:pt x="419" y="597"/>
                    <a:pt x="419" y="597"/>
                  </a:cubicBezTo>
                  <a:close/>
                  <a:moveTo>
                    <a:pt x="1203" y="707"/>
                  </a:moveTo>
                  <a:cubicBezTo>
                    <a:pt x="1198" y="717"/>
                    <a:pt x="1195" y="724"/>
                    <a:pt x="1193" y="729"/>
                  </a:cubicBezTo>
                  <a:lnTo>
                    <a:pt x="1193" y="729"/>
                  </a:lnTo>
                  <a:cubicBezTo>
                    <a:pt x="1194" y="727"/>
                    <a:pt x="1195" y="724"/>
                    <a:pt x="1196" y="720"/>
                  </a:cubicBezTo>
                  <a:cubicBezTo>
                    <a:pt x="1198" y="716"/>
                    <a:pt x="1200" y="712"/>
                    <a:pt x="1202" y="707"/>
                  </a:cubicBezTo>
                  <a:lnTo>
                    <a:pt x="1202" y="707"/>
                  </a:lnTo>
                  <a:cubicBezTo>
                    <a:pt x="1202" y="707"/>
                    <a:pt x="1203" y="707"/>
                    <a:pt x="1203" y="707"/>
                  </a:cubicBezTo>
                  <a:close/>
                  <a:moveTo>
                    <a:pt x="487" y="0"/>
                  </a:moveTo>
                  <a:cubicBezTo>
                    <a:pt x="256" y="0"/>
                    <a:pt x="51" y="161"/>
                    <a:pt x="21" y="391"/>
                  </a:cubicBezTo>
                  <a:cubicBezTo>
                    <a:pt x="1" y="525"/>
                    <a:pt x="45" y="638"/>
                    <a:pt x="100" y="758"/>
                  </a:cubicBezTo>
                  <a:cubicBezTo>
                    <a:pt x="137" y="833"/>
                    <a:pt x="175" y="912"/>
                    <a:pt x="213" y="990"/>
                  </a:cubicBezTo>
                  <a:cubicBezTo>
                    <a:pt x="251" y="1077"/>
                    <a:pt x="285" y="1172"/>
                    <a:pt x="333" y="1254"/>
                  </a:cubicBezTo>
                  <a:cubicBezTo>
                    <a:pt x="391" y="1351"/>
                    <a:pt x="466" y="1447"/>
                    <a:pt x="548" y="1522"/>
                  </a:cubicBezTo>
                  <a:cubicBezTo>
                    <a:pt x="597" y="1565"/>
                    <a:pt x="655" y="1590"/>
                    <a:pt x="716" y="1590"/>
                  </a:cubicBezTo>
                  <a:cubicBezTo>
                    <a:pt x="747" y="1590"/>
                    <a:pt x="778" y="1584"/>
                    <a:pt x="809" y="1570"/>
                  </a:cubicBezTo>
                  <a:cubicBezTo>
                    <a:pt x="891" y="1536"/>
                    <a:pt x="960" y="1450"/>
                    <a:pt x="956" y="1354"/>
                  </a:cubicBezTo>
                  <a:cubicBezTo>
                    <a:pt x="956" y="1347"/>
                    <a:pt x="956" y="1341"/>
                    <a:pt x="955" y="1335"/>
                  </a:cubicBezTo>
                  <a:lnTo>
                    <a:pt x="955" y="1335"/>
                  </a:lnTo>
                  <a:cubicBezTo>
                    <a:pt x="996" y="1324"/>
                    <a:pt x="1034" y="1308"/>
                    <a:pt x="1066" y="1289"/>
                  </a:cubicBezTo>
                  <a:cubicBezTo>
                    <a:pt x="1138" y="1248"/>
                    <a:pt x="1217" y="1193"/>
                    <a:pt x="1272" y="1131"/>
                  </a:cubicBezTo>
                  <a:cubicBezTo>
                    <a:pt x="1395" y="998"/>
                    <a:pt x="1481" y="833"/>
                    <a:pt x="1539" y="662"/>
                  </a:cubicBezTo>
                  <a:cubicBezTo>
                    <a:pt x="1566" y="579"/>
                    <a:pt x="1590" y="481"/>
                    <a:pt x="1590" y="394"/>
                  </a:cubicBezTo>
                  <a:cubicBezTo>
                    <a:pt x="1587" y="227"/>
                    <a:pt x="1481" y="79"/>
                    <a:pt x="1316" y="35"/>
                  </a:cubicBezTo>
                  <a:cubicBezTo>
                    <a:pt x="1282" y="26"/>
                    <a:pt x="1247" y="22"/>
                    <a:pt x="1214" y="22"/>
                  </a:cubicBezTo>
                  <a:cubicBezTo>
                    <a:pt x="1107" y="22"/>
                    <a:pt x="1006" y="65"/>
                    <a:pt x="923" y="138"/>
                  </a:cubicBezTo>
                  <a:cubicBezTo>
                    <a:pt x="910" y="149"/>
                    <a:pt x="898" y="160"/>
                    <a:pt x="886" y="173"/>
                  </a:cubicBezTo>
                  <a:lnTo>
                    <a:pt x="886" y="173"/>
                  </a:lnTo>
                  <a:cubicBezTo>
                    <a:pt x="785" y="65"/>
                    <a:pt x="643" y="0"/>
                    <a:pt x="494" y="0"/>
                  </a:cubicBezTo>
                  <a:cubicBezTo>
                    <a:pt x="492" y="0"/>
                    <a:pt x="489" y="0"/>
                    <a:pt x="48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89" name="Google Shape;889;p13"/>
            <p:cNvSpPr/>
            <p:nvPr/>
          </p:nvSpPr>
          <p:spPr>
            <a:xfrm>
              <a:off x="14623000" y="3516625"/>
              <a:ext cx="500200" cy="240450"/>
            </a:xfrm>
            <a:custGeom>
              <a:avLst/>
              <a:gdLst/>
              <a:ahLst/>
              <a:cxnLst/>
              <a:rect l="l" t="t" r="r" b="b"/>
              <a:pathLst>
                <a:path w="20008" h="9618" extrusionOk="0">
                  <a:moveTo>
                    <a:pt x="177" y="0"/>
                  </a:moveTo>
                  <a:cubicBezTo>
                    <a:pt x="85" y="0"/>
                    <a:pt x="1" y="128"/>
                    <a:pt x="79" y="225"/>
                  </a:cubicBezTo>
                  <a:cubicBezTo>
                    <a:pt x="4360" y="5401"/>
                    <a:pt x="10384" y="9617"/>
                    <a:pt x="17204" y="9617"/>
                  </a:cubicBezTo>
                  <a:cubicBezTo>
                    <a:pt x="17972" y="9617"/>
                    <a:pt x="18750" y="9564"/>
                    <a:pt x="19537" y="9452"/>
                  </a:cubicBezTo>
                  <a:cubicBezTo>
                    <a:pt x="20007" y="9386"/>
                    <a:pt x="19843" y="8693"/>
                    <a:pt x="19397" y="8693"/>
                  </a:cubicBezTo>
                  <a:cubicBezTo>
                    <a:pt x="19375" y="8693"/>
                    <a:pt x="19352" y="8694"/>
                    <a:pt x="19328" y="8698"/>
                  </a:cubicBezTo>
                  <a:cubicBezTo>
                    <a:pt x="18523" y="8817"/>
                    <a:pt x="17726" y="8874"/>
                    <a:pt x="16938" y="8874"/>
                  </a:cubicBezTo>
                  <a:cubicBezTo>
                    <a:pt x="10380" y="8874"/>
                    <a:pt x="4473" y="4922"/>
                    <a:pt x="261" y="43"/>
                  </a:cubicBezTo>
                  <a:cubicBezTo>
                    <a:pt x="235" y="13"/>
                    <a:pt x="206" y="0"/>
                    <a:pt x="17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90" name="Google Shape;890;p13"/>
            <p:cNvSpPr/>
            <p:nvPr/>
          </p:nvSpPr>
          <p:spPr>
            <a:xfrm>
              <a:off x="14753725" y="3489575"/>
              <a:ext cx="381275" cy="263275"/>
            </a:xfrm>
            <a:custGeom>
              <a:avLst/>
              <a:gdLst/>
              <a:ahLst/>
              <a:cxnLst/>
              <a:rect l="l" t="t" r="r" b="b"/>
              <a:pathLst>
                <a:path w="15251" h="10531" extrusionOk="0">
                  <a:moveTo>
                    <a:pt x="179" y="0"/>
                  </a:moveTo>
                  <a:cubicBezTo>
                    <a:pt x="88" y="0"/>
                    <a:pt x="1" y="88"/>
                    <a:pt x="65" y="186"/>
                  </a:cubicBezTo>
                  <a:cubicBezTo>
                    <a:pt x="1686" y="2660"/>
                    <a:pt x="3865" y="4637"/>
                    <a:pt x="6161" y="6473"/>
                  </a:cubicBezTo>
                  <a:cubicBezTo>
                    <a:pt x="8576" y="8399"/>
                    <a:pt x="11533" y="10082"/>
                    <a:pt x="14634" y="10527"/>
                  </a:cubicBezTo>
                  <a:cubicBezTo>
                    <a:pt x="14654" y="10529"/>
                    <a:pt x="14673" y="10531"/>
                    <a:pt x="14692" y="10531"/>
                  </a:cubicBezTo>
                  <a:cubicBezTo>
                    <a:pt x="15083" y="10531"/>
                    <a:pt x="15250" y="9943"/>
                    <a:pt x="14819" y="9848"/>
                  </a:cubicBezTo>
                  <a:cubicBezTo>
                    <a:pt x="11745" y="9173"/>
                    <a:pt x="9052" y="7875"/>
                    <a:pt x="6537" y="5983"/>
                  </a:cubicBezTo>
                  <a:cubicBezTo>
                    <a:pt x="4235" y="4253"/>
                    <a:pt x="2008" y="2386"/>
                    <a:pt x="288" y="56"/>
                  </a:cubicBezTo>
                  <a:cubicBezTo>
                    <a:pt x="259" y="17"/>
                    <a:pt x="218" y="0"/>
                    <a:pt x="1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91" name="Google Shape;891;p13"/>
            <p:cNvSpPr/>
            <p:nvPr/>
          </p:nvSpPr>
          <p:spPr>
            <a:xfrm>
              <a:off x="14537500" y="3683500"/>
              <a:ext cx="592575" cy="134175"/>
            </a:xfrm>
            <a:custGeom>
              <a:avLst/>
              <a:gdLst/>
              <a:ahLst/>
              <a:cxnLst/>
              <a:rect l="l" t="t" r="r" b="b"/>
              <a:pathLst>
                <a:path w="23703" h="5367" extrusionOk="0">
                  <a:moveTo>
                    <a:pt x="176" y="1"/>
                  </a:moveTo>
                  <a:cubicBezTo>
                    <a:pt x="87" y="1"/>
                    <a:pt x="0" y="89"/>
                    <a:pt x="63" y="183"/>
                  </a:cubicBezTo>
                  <a:cubicBezTo>
                    <a:pt x="2358" y="3702"/>
                    <a:pt x="6381" y="5137"/>
                    <a:pt x="10434" y="5336"/>
                  </a:cubicBezTo>
                  <a:cubicBezTo>
                    <a:pt x="10865" y="5357"/>
                    <a:pt x="11298" y="5367"/>
                    <a:pt x="11731" y="5367"/>
                  </a:cubicBezTo>
                  <a:cubicBezTo>
                    <a:pt x="13570" y="5367"/>
                    <a:pt x="15419" y="5184"/>
                    <a:pt x="17222" y="4860"/>
                  </a:cubicBezTo>
                  <a:cubicBezTo>
                    <a:pt x="18362" y="4651"/>
                    <a:pt x="19493" y="4373"/>
                    <a:pt x="20590" y="3996"/>
                  </a:cubicBezTo>
                  <a:cubicBezTo>
                    <a:pt x="21556" y="3668"/>
                    <a:pt x="22666" y="3307"/>
                    <a:pt x="23471" y="2663"/>
                  </a:cubicBezTo>
                  <a:cubicBezTo>
                    <a:pt x="23702" y="2478"/>
                    <a:pt x="23498" y="2105"/>
                    <a:pt x="23239" y="2105"/>
                  </a:cubicBezTo>
                  <a:cubicBezTo>
                    <a:pt x="23211" y="2105"/>
                    <a:pt x="23182" y="2109"/>
                    <a:pt x="23152" y="2119"/>
                  </a:cubicBezTo>
                  <a:cubicBezTo>
                    <a:pt x="22138" y="2455"/>
                    <a:pt x="21199" y="3027"/>
                    <a:pt x="20179" y="3376"/>
                  </a:cubicBezTo>
                  <a:cubicBezTo>
                    <a:pt x="19226" y="3698"/>
                    <a:pt x="18253" y="3952"/>
                    <a:pt x="17266" y="4147"/>
                  </a:cubicBezTo>
                  <a:cubicBezTo>
                    <a:pt x="15277" y="4540"/>
                    <a:pt x="13222" y="4755"/>
                    <a:pt x="11188" y="4755"/>
                  </a:cubicBezTo>
                  <a:cubicBezTo>
                    <a:pt x="11096" y="4755"/>
                    <a:pt x="11003" y="4755"/>
                    <a:pt x="10910" y="4754"/>
                  </a:cubicBezTo>
                  <a:cubicBezTo>
                    <a:pt x="6970" y="4716"/>
                    <a:pt x="2602" y="3492"/>
                    <a:pt x="279" y="56"/>
                  </a:cubicBezTo>
                  <a:cubicBezTo>
                    <a:pt x="252" y="17"/>
                    <a:pt x="214" y="1"/>
                    <a:pt x="17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92" name="Google Shape;892;p13"/>
            <p:cNvSpPr/>
            <p:nvPr/>
          </p:nvSpPr>
          <p:spPr>
            <a:xfrm>
              <a:off x="15031350" y="3369125"/>
              <a:ext cx="95250" cy="382400"/>
            </a:xfrm>
            <a:custGeom>
              <a:avLst/>
              <a:gdLst/>
              <a:ahLst/>
              <a:cxnLst/>
              <a:rect l="l" t="t" r="r" b="b"/>
              <a:pathLst>
                <a:path w="3810" h="15296" extrusionOk="0">
                  <a:moveTo>
                    <a:pt x="115" y="0"/>
                  </a:moveTo>
                  <a:cubicBezTo>
                    <a:pt x="60" y="0"/>
                    <a:pt x="0" y="48"/>
                    <a:pt x="20" y="111"/>
                  </a:cubicBezTo>
                  <a:cubicBezTo>
                    <a:pt x="853" y="2496"/>
                    <a:pt x="1617" y="4919"/>
                    <a:pt x="2082" y="7403"/>
                  </a:cubicBezTo>
                  <a:cubicBezTo>
                    <a:pt x="2302" y="8571"/>
                    <a:pt x="2466" y="9746"/>
                    <a:pt x="2614" y="10925"/>
                  </a:cubicBezTo>
                  <a:cubicBezTo>
                    <a:pt x="2699" y="11603"/>
                    <a:pt x="2786" y="12281"/>
                    <a:pt x="2874" y="12957"/>
                  </a:cubicBezTo>
                  <a:cubicBezTo>
                    <a:pt x="2966" y="13652"/>
                    <a:pt x="2980" y="14419"/>
                    <a:pt x="3200" y="15088"/>
                  </a:cubicBezTo>
                  <a:cubicBezTo>
                    <a:pt x="3247" y="15229"/>
                    <a:pt x="3366" y="15295"/>
                    <a:pt x="3483" y="15295"/>
                  </a:cubicBezTo>
                  <a:cubicBezTo>
                    <a:pt x="3628" y="15295"/>
                    <a:pt x="3771" y="15194"/>
                    <a:pt x="3779" y="15009"/>
                  </a:cubicBezTo>
                  <a:cubicBezTo>
                    <a:pt x="3809" y="14307"/>
                    <a:pt x="3624" y="13567"/>
                    <a:pt x="3529" y="12871"/>
                  </a:cubicBezTo>
                  <a:cubicBezTo>
                    <a:pt x="3433" y="12193"/>
                    <a:pt x="3344" y="11514"/>
                    <a:pt x="3238" y="10839"/>
                  </a:cubicBezTo>
                  <a:cubicBezTo>
                    <a:pt x="3053" y="9644"/>
                    <a:pt x="2854" y="8448"/>
                    <a:pt x="2604" y="7262"/>
                  </a:cubicBezTo>
                  <a:cubicBezTo>
                    <a:pt x="2073" y="4754"/>
                    <a:pt x="1264" y="2363"/>
                    <a:pt x="185" y="43"/>
                  </a:cubicBezTo>
                  <a:cubicBezTo>
                    <a:pt x="171" y="13"/>
                    <a:pt x="144" y="0"/>
                    <a:pt x="11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93" name="Google Shape;893;p13"/>
            <p:cNvSpPr/>
            <p:nvPr/>
          </p:nvSpPr>
          <p:spPr>
            <a:xfrm>
              <a:off x="15106375" y="3283275"/>
              <a:ext cx="89950" cy="478450"/>
            </a:xfrm>
            <a:custGeom>
              <a:avLst/>
              <a:gdLst/>
              <a:ahLst/>
              <a:cxnLst/>
              <a:rect l="l" t="t" r="r" b="b"/>
              <a:pathLst>
                <a:path w="3598" h="19138" extrusionOk="0">
                  <a:moveTo>
                    <a:pt x="2037" y="1"/>
                  </a:moveTo>
                  <a:cubicBezTo>
                    <a:pt x="1959" y="1"/>
                    <a:pt x="1882" y="62"/>
                    <a:pt x="1915" y="157"/>
                  </a:cubicBezTo>
                  <a:cubicBezTo>
                    <a:pt x="2916" y="3042"/>
                    <a:pt x="3029" y="6382"/>
                    <a:pt x="2717" y="9398"/>
                  </a:cubicBezTo>
                  <a:cubicBezTo>
                    <a:pt x="2388" y="12564"/>
                    <a:pt x="1453" y="15668"/>
                    <a:pt x="137" y="18560"/>
                  </a:cubicBezTo>
                  <a:cubicBezTo>
                    <a:pt x="1" y="18861"/>
                    <a:pt x="266" y="19137"/>
                    <a:pt x="510" y="19137"/>
                  </a:cubicBezTo>
                  <a:cubicBezTo>
                    <a:pt x="622" y="19137"/>
                    <a:pt x="729" y="19080"/>
                    <a:pt x="792" y="18940"/>
                  </a:cubicBezTo>
                  <a:cubicBezTo>
                    <a:pt x="2131" y="15983"/>
                    <a:pt x="3074" y="12858"/>
                    <a:pt x="3413" y="9624"/>
                  </a:cubicBezTo>
                  <a:cubicBezTo>
                    <a:pt x="3588" y="7983"/>
                    <a:pt x="3598" y="6335"/>
                    <a:pt x="3392" y="4697"/>
                  </a:cubicBezTo>
                  <a:cubicBezTo>
                    <a:pt x="3190" y="3090"/>
                    <a:pt x="2714" y="1603"/>
                    <a:pt x="2162" y="88"/>
                  </a:cubicBezTo>
                  <a:cubicBezTo>
                    <a:pt x="2140" y="27"/>
                    <a:pt x="2088" y="1"/>
                    <a:pt x="2037"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94" name="Google Shape;894;p13"/>
            <p:cNvSpPr/>
            <p:nvPr/>
          </p:nvSpPr>
          <p:spPr>
            <a:xfrm>
              <a:off x="15117300" y="3302900"/>
              <a:ext cx="219600" cy="456300"/>
            </a:xfrm>
            <a:custGeom>
              <a:avLst/>
              <a:gdLst/>
              <a:ahLst/>
              <a:cxnLst/>
              <a:rect l="l" t="t" r="r" b="b"/>
              <a:pathLst>
                <a:path w="8784" h="18252" extrusionOk="0">
                  <a:moveTo>
                    <a:pt x="8505" y="1"/>
                  </a:moveTo>
                  <a:cubicBezTo>
                    <a:pt x="8439" y="1"/>
                    <a:pt x="8375" y="43"/>
                    <a:pt x="8382" y="129"/>
                  </a:cubicBezTo>
                  <a:cubicBezTo>
                    <a:pt x="8640" y="3532"/>
                    <a:pt x="7402" y="7054"/>
                    <a:pt x="5778" y="9990"/>
                  </a:cubicBezTo>
                  <a:cubicBezTo>
                    <a:pt x="4976" y="11432"/>
                    <a:pt x="4038" y="12792"/>
                    <a:pt x="3037" y="14102"/>
                  </a:cubicBezTo>
                  <a:cubicBezTo>
                    <a:pt x="2499" y="14810"/>
                    <a:pt x="1934" y="15503"/>
                    <a:pt x="1362" y="16181"/>
                  </a:cubicBezTo>
                  <a:cubicBezTo>
                    <a:pt x="916" y="16709"/>
                    <a:pt x="221" y="17267"/>
                    <a:pt x="36" y="17949"/>
                  </a:cubicBezTo>
                  <a:cubicBezTo>
                    <a:pt x="1" y="18082"/>
                    <a:pt x="112" y="18252"/>
                    <a:pt x="252" y="18252"/>
                  </a:cubicBezTo>
                  <a:cubicBezTo>
                    <a:pt x="275" y="18252"/>
                    <a:pt x="299" y="18247"/>
                    <a:pt x="324" y="18237"/>
                  </a:cubicBezTo>
                  <a:cubicBezTo>
                    <a:pt x="1043" y="17939"/>
                    <a:pt x="1540" y="17110"/>
                    <a:pt x="2030" y="16527"/>
                  </a:cubicBezTo>
                  <a:cubicBezTo>
                    <a:pt x="2547" y="15914"/>
                    <a:pt x="3051" y="15294"/>
                    <a:pt x="3537" y="14660"/>
                  </a:cubicBezTo>
                  <a:cubicBezTo>
                    <a:pt x="4637" y="13235"/>
                    <a:pt x="5645" y="11731"/>
                    <a:pt x="6488" y="10137"/>
                  </a:cubicBezTo>
                  <a:cubicBezTo>
                    <a:pt x="7289" y="8616"/>
                    <a:pt x="7923" y="7003"/>
                    <a:pt x="8321" y="5323"/>
                  </a:cubicBezTo>
                  <a:cubicBezTo>
                    <a:pt x="8732" y="3593"/>
                    <a:pt x="8783" y="1894"/>
                    <a:pt x="8649" y="129"/>
                  </a:cubicBezTo>
                  <a:cubicBezTo>
                    <a:pt x="8642" y="43"/>
                    <a:pt x="8572" y="1"/>
                    <a:pt x="850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95" name="Google Shape;895;p13"/>
            <p:cNvSpPr/>
            <p:nvPr/>
          </p:nvSpPr>
          <p:spPr>
            <a:xfrm>
              <a:off x="15106650" y="3346100"/>
              <a:ext cx="374000" cy="412500"/>
            </a:xfrm>
            <a:custGeom>
              <a:avLst/>
              <a:gdLst/>
              <a:ahLst/>
              <a:cxnLst/>
              <a:rect l="l" t="t" r="r" b="b"/>
              <a:pathLst>
                <a:path w="14960" h="16500" extrusionOk="0">
                  <a:moveTo>
                    <a:pt x="14824" y="0"/>
                  </a:moveTo>
                  <a:cubicBezTo>
                    <a:pt x="14755" y="0"/>
                    <a:pt x="14686" y="44"/>
                    <a:pt x="14684" y="131"/>
                  </a:cubicBezTo>
                  <a:cubicBezTo>
                    <a:pt x="14629" y="3688"/>
                    <a:pt x="12961" y="7402"/>
                    <a:pt x="10607" y="10013"/>
                  </a:cubicBezTo>
                  <a:cubicBezTo>
                    <a:pt x="9390" y="11360"/>
                    <a:pt x="7955" y="12476"/>
                    <a:pt x="6338" y="13309"/>
                  </a:cubicBezTo>
                  <a:cubicBezTo>
                    <a:pt x="5351" y="13819"/>
                    <a:pt x="4317" y="14230"/>
                    <a:pt x="3285" y="14638"/>
                  </a:cubicBezTo>
                  <a:cubicBezTo>
                    <a:pt x="2315" y="15019"/>
                    <a:pt x="1240" y="15320"/>
                    <a:pt x="332" y="15834"/>
                  </a:cubicBezTo>
                  <a:cubicBezTo>
                    <a:pt x="0" y="16020"/>
                    <a:pt x="183" y="16500"/>
                    <a:pt x="519" y="16500"/>
                  </a:cubicBezTo>
                  <a:cubicBezTo>
                    <a:pt x="548" y="16500"/>
                    <a:pt x="578" y="16496"/>
                    <a:pt x="609" y="16488"/>
                  </a:cubicBezTo>
                  <a:cubicBezTo>
                    <a:pt x="1736" y="16215"/>
                    <a:pt x="2850" y="15636"/>
                    <a:pt x="3926" y="15200"/>
                  </a:cubicBezTo>
                  <a:cubicBezTo>
                    <a:pt x="4981" y="14776"/>
                    <a:pt x="6030" y="14330"/>
                    <a:pt x="7026" y="13778"/>
                  </a:cubicBezTo>
                  <a:cubicBezTo>
                    <a:pt x="8640" y="12884"/>
                    <a:pt x="10089" y="11689"/>
                    <a:pt x="11278" y="10273"/>
                  </a:cubicBezTo>
                  <a:cubicBezTo>
                    <a:pt x="12437" y="8899"/>
                    <a:pt x="13358" y="7344"/>
                    <a:pt x="14013" y="5668"/>
                  </a:cubicBezTo>
                  <a:cubicBezTo>
                    <a:pt x="14719" y="3859"/>
                    <a:pt x="14931" y="2057"/>
                    <a:pt x="14958" y="131"/>
                  </a:cubicBezTo>
                  <a:cubicBezTo>
                    <a:pt x="14960" y="44"/>
                    <a:pt x="14892" y="0"/>
                    <a:pt x="1482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96" name="Google Shape;896;p13"/>
            <p:cNvSpPr/>
            <p:nvPr/>
          </p:nvSpPr>
          <p:spPr>
            <a:xfrm>
              <a:off x="14523550" y="3660700"/>
              <a:ext cx="32400" cy="26700"/>
            </a:xfrm>
            <a:custGeom>
              <a:avLst/>
              <a:gdLst/>
              <a:ahLst/>
              <a:cxnLst/>
              <a:rect l="l" t="t" r="r" b="b"/>
              <a:pathLst>
                <a:path w="1296" h="1068" extrusionOk="0">
                  <a:moveTo>
                    <a:pt x="442" y="0"/>
                  </a:moveTo>
                  <a:cubicBezTo>
                    <a:pt x="375" y="0"/>
                    <a:pt x="362" y="117"/>
                    <a:pt x="385" y="187"/>
                  </a:cubicBezTo>
                  <a:cubicBezTo>
                    <a:pt x="467" y="444"/>
                    <a:pt x="579" y="691"/>
                    <a:pt x="714" y="924"/>
                  </a:cubicBezTo>
                  <a:cubicBezTo>
                    <a:pt x="477" y="821"/>
                    <a:pt x="237" y="721"/>
                    <a:pt x="1" y="622"/>
                  </a:cubicBezTo>
                  <a:lnTo>
                    <a:pt x="1" y="622"/>
                  </a:lnTo>
                  <a:cubicBezTo>
                    <a:pt x="131" y="841"/>
                    <a:pt x="350" y="1006"/>
                    <a:pt x="600" y="1067"/>
                  </a:cubicBezTo>
                  <a:lnTo>
                    <a:pt x="919" y="951"/>
                  </a:lnTo>
                  <a:cubicBezTo>
                    <a:pt x="1011" y="780"/>
                    <a:pt x="1107" y="605"/>
                    <a:pt x="1200" y="433"/>
                  </a:cubicBezTo>
                  <a:cubicBezTo>
                    <a:pt x="1258" y="324"/>
                    <a:pt x="1296" y="156"/>
                    <a:pt x="1183" y="108"/>
                  </a:cubicBezTo>
                  <a:cubicBezTo>
                    <a:pt x="1170" y="103"/>
                    <a:pt x="1156" y="101"/>
                    <a:pt x="1143" y="101"/>
                  </a:cubicBezTo>
                  <a:cubicBezTo>
                    <a:pt x="1086" y="101"/>
                    <a:pt x="1030" y="138"/>
                    <a:pt x="991" y="180"/>
                  </a:cubicBezTo>
                  <a:cubicBezTo>
                    <a:pt x="829" y="351"/>
                    <a:pt x="785" y="595"/>
                    <a:pt x="747" y="827"/>
                  </a:cubicBezTo>
                  <a:cubicBezTo>
                    <a:pt x="734" y="533"/>
                    <a:pt x="631" y="242"/>
                    <a:pt x="456" y="2"/>
                  </a:cubicBezTo>
                  <a:cubicBezTo>
                    <a:pt x="451" y="1"/>
                    <a:pt x="447" y="0"/>
                    <a:pt x="44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97" name="Google Shape;897;p13"/>
            <p:cNvSpPr/>
            <p:nvPr/>
          </p:nvSpPr>
          <p:spPr>
            <a:xfrm>
              <a:off x="14519275" y="3658150"/>
              <a:ext cx="41400" cy="34475"/>
            </a:xfrm>
            <a:custGeom>
              <a:avLst/>
              <a:gdLst/>
              <a:ahLst/>
              <a:cxnLst/>
              <a:rect l="l" t="t" r="r" b="b"/>
              <a:pathLst>
                <a:path w="1656" h="1379" extrusionOk="0">
                  <a:moveTo>
                    <a:pt x="654" y="186"/>
                  </a:moveTo>
                  <a:cubicBezTo>
                    <a:pt x="654" y="186"/>
                    <a:pt x="655" y="186"/>
                    <a:pt x="655" y="186"/>
                  </a:cubicBezTo>
                  <a:cubicBezTo>
                    <a:pt x="656" y="187"/>
                    <a:pt x="655" y="187"/>
                    <a:pt x="652" y="189"/>
                  </a:cubicBezTo>
                  <a:lnTo>
                    <a:pt x="652" y="189"/>
                  </a:lnTo>
                  <a:cubicBezTo>
                    <a:pt x="653" y="187"/>
                    <a:pt x="653" y="186"/>
                    <a:pt x="654" y="186"/>
                  </a:cubicBezTo>
                  <a:close/>
                  <a:moveTo>
                    <a:pt x="1328" y="393"/>
                  </a:moveTo>
                  <a:cubicBezTo>
                    <a:pt x="1329" y="393"/>
                    <a:pt x="1327" y="394"/>
                    <a:pt x="1323" y="395"/>
                  </a:cubicBezTo>
                  <a:lnTo>
                    <a:pt x="1323" y="395"/>
                  </a:lnTo>
                  <a:cubicBezTo>
                    <a:pt x="1323" y="395"/>
                    <a:pt x="1323" y="395"/>
                    <a:pt x="1323" y="395"/>
                  </a:cubicBezTo>
                  <a:lnTo>
                    <a:pt x="1323" y="395"/>
                  </a:lnTo>
                  <a:cubicBezTo>
                    <a:pt x="1326" y="393"/>
                    <a:pt x="1328" y="393"/>
                    <a:pt x="1328" y="393"/>
                  </a:cubicBezTo>
                  <a:close/>
                  <a:moveTo>
                    <a:pt x="1276" y="439"/>
                  </a:moveTo>
                  <a:lnTo>
                    <a:pt x="1276" y="439"/>
                  </a:lnTo>
                  <a:cubicBezTo>
                    <a:pt x="1275" y="440"/>
                    <a:pt x="1275" y="440"/>
                    <a:pt x="1275" y="440"/>
                  </a:cubicBezTo>
                  <a:cubicBezTo>
                    <a:pt x="1275" y="441"/>
                    <a:pt x="1274" y="441"/>
                    <a:pt x="1274" y="441"/>
                  </a:cubicBezTo>
                  <a:lnTo>
                    <a:pt x="1274" y="441"/>
                  </a:lnTo>
                  <a:cubicBezTo>
                    <a:pt x="1274" y="441"/>
                    <a:pt x="1274" y="441"/>
                    <a:pt x="1275" y="441"/>
                  </a:cubicBezTo>
                  <a:lnTo>
                    <a:pt x="1275" y="441"/>
                  </a:lnTo>
                  <a:cubicBezTo>
                    <a:pt x="1275" y="440"/>
                    <a:pt x="1275" y="440"/>
                    <a:pt x="1276" y="439"/>
                  </a:cubicBezTo>
                  <a:close/>
                  <a:moveTo>
                    <a:pt x="487" y="754"/>
                  </a:moveTo>
                  <a:cubicBezTo>
                    <a:pt x="489" y="755"/>
                    <a:pt x="491" y="757"/>
                    <a:pt x="494" y="758"/>
                  </a:cubicBezTo>
                  <a:cubicBezTo>
                    <a:pt x="493" y="758"/>
                    <a:pt x="492" y="757"/>
                    <a:pt x="491" y="757"/>
                  </a:cubicBezTo>
                  <a:lnTo>
                    <a:pt x="491" y="757"/>
                  </a:lnTo>
                  <a:cubicBezTo>
                    <a:pt x="490" y="755"/>
                    <a:pt x="489" y="754"/>
                    <a:pt x="487" y="754"/>
                  </a:cubicBezTo>
                  <a:close/>
                  <a:moveTo>
                    <a:pt x="605" y="1"/>
                  </a:moveTo>
                  <a:cubicBezTo>
                    <a:pt x="570" y="1"/>
                    <a:pt x="533" y="17"/>
                    <a:pt x="504" y="45"/>
                  </a:cubicBezTo>
                  <a:cubicBezTo>
                    <a:pt x="367" y="173"/>
                    <a:pt x="477" y="382"/>
                    <a:pt x="511" y="529"/>
                  </a:cubicBezTo>
                  <a:cubicBezTo>
                    <a:pt x="528" y="595"/>
                    <a:pt x="546" y="663"/>
                    <a:pt x="566" y="729"/>
                  </a:cubicBezTo>
                  <a:lnTo>
                    <a:pt x="566" y="729"/>
                  </a:lnTo>
                  <a:cubicBezTo>
                    <a:pt x="512" y="707"/>
                    <a:pt x="458" y="688"/>
                    <a:pt x="404" y="666"/>
                  </a:cubicBezTo>
                  <a:cubicBezTo>
                    <a:pt x="350" y="649"/>
                    <a:pt x="292" y="632"/>
                    <a:pt x="244" y="597"/>
                  </a:cubicBezTo>
                  <a:cubicBezTo>
                    <a:pt x="223" y="582"/>
                    <a:pt x="200" y="576"/>
                    <a:pt x="177" y="576"/>
                  </a:cubicBezTo>
                  <a:cubicBezTo>
                    <a:pt x="88" y="576"/>
                    <a:pt x="1" y="672"/>
                    <a:pt x="31" y="762"/>
                  </a:cubicBezTo>
                  <a:cubicBezTo>
                    <a:pt x="52" y="827"/>
                    <a:pt x="62" y="896"/>
                    <a:pt x="86" y="957"/>
                  </a:cubicBezTo>
                  <a:cubicBezTo>
                    <a:pt x="127" y="1063"/>
                    <a:pt x="216" y="1160"/>
                    <a:pt x="309" y="1225"/>
                  </a:cubicBezTo>
                  <a:cubicBezTo>
                    <a:pt x="380" y="1272"/>
                    <a:pt x="463" y="1310"/>
                    <a:pt x="545" y="1340"/>
                  </a:cubicBezTo>
                  <a:cubicBezTo>
                    <a:pt x="601" y="1362"/>
                    <a:pt x="659" y="1378"/>
                    <a:pt x="716" y="1378"/>
                  </a:cubicBezTo>
                  <a:cubicBezTo>
                    <a:pt x="766" y="1378"/>
                    <a:pt x="816" y="1366"/>
                    <a:pt x="864" y="1334"/>
                  </a:cubicBezTo>
                  <a:cubicBezTo>
                    <a:pt x="921" y="1294"/>
                    <a:pt x="954" y="1238"/>
                    <a:pt x="957" y="1177"/>
                  </a:cubicBezTo>
                  <a:lnTo>
                    <a:pt x="957" y="1177"/>
                  </a:lnTo>
                  <a:cubicBezTo>
                    <a:pt x="999" y="1217"/>
                    <a:pt x="1053" y="1240"/>
                    <a:pt x="1112" y="1240"/>
                  </a:cubicBezTo>
                  <a:cubicBezTo>
                    <a:pt x="1150" y="1240"/>
                    <a:pt x="1188" y="1231"/>
                    <a:pt x="1227" y="1211"/>
                  </a:cubicBezTo>
                  <a:cubicBezTo>
                    <a:pt x="1367" y="1135"/>
                    <a:pt x="1405" y="970"/>
                    <a:pt x="1457" y="834"/>
                  </a:cubicBezTo>
                  <a:cubicBezTo>
                    <a:pt x="1491" y="741"/>
                    <a:pt x="1546" y="659"/>
                    <a:pt x="1587" y="549"/>
                  </a:cubicBezTo>
                  <a:cubicBezTo>
                    <a:pt x="1655" y="374"/>
                    <a:pt x="1645" y="135"/>
                    <a:pt x="1453" y="42"/>
                  </a:cubicBezTo>
                  <a:cubicBezTo>
                    <a:pt x="1407" y="20"/>
                    <a:pt x="1361" y="11"/>
                    <a:pt x="1317" y="11"/>
                  </a:cubicBezTo>
                  <a:cubicBezTo>
                    <a:pt x="1138" y="11"/>
                    <a:pt x="983" y="169"/>
                    <a:pt x="896" y="323"/>
                  </a:cubicBezTo>
                  <a:lnTo>
                    <a:pt x="896" y="323"/>
                  </a:lnTo>
                  <a:cubicBezTo>
                    <a:pt x="848" y="239"/>
                    <a:pt x="794" y="161"/>
                    <a:pt x="737" y="83"/>
                  </a:cubicBezTo>
                  <a:cubicBezTo>
                    <a:pt x="703" y="35"/>
                    <a:pt x="679" y="1"/>
                    <a:pt x="614" y="1"/>
                  </a:cubicBezTo>
                  <a:cubicBezTo>
                    <a:pt x="611" y="1"/>
                    <a:pt x="608" y="1"/>
                    <a:pt x="60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98" name="Google Shape;898;p13"/>
            <p:cNvSpPr/>
            <p:nvPr/>
          </p:nvSpPr>
          <p:spPr>
            <a:xfrm>
              <a:off x="14449550" y="3539275"/>
              <a:ext cx="132025" cy="147600"/>
            </a:xfrm>
            <a:custGeom>
              <a:avLst/>
              <a:gdLst/>
              <a:ahLst/>
              <a:cxnLst/>
              <a:rect l="l" t="t" r="r" b="b"/>
              <a:pathLst>
                <a:path w="5281" h="5904" extrusionOk="0">
                  <a:moveTo>
                    <a:pt x="2459" y="1"/>
                  </a:moveTo>
                  <a:cubicBezTo>
                    <a:pt x="1806" y="1"/>
                    <a:pt x="1175" y="286"/>
                    <a:pt x="740" y="816"/>
                  </a:cubicBezTo>
                  <a:cubicBezTo>
                    <a:pt x="0" y="1710"/>
                    <a:pt x="138" y="2841"/>
                    <a:pt x="555" y="3851"/>
                  </a:cubicBezTo>
                  <a:cubicBezTo>
                    <a:pt x="788" y="4414"/>
                    <a:pt x="1114" y="4952"/>
                    <a:pt x="1583" y="5342"/>
                  </a:cubicBezTo>
                  <a:cubicBezTo>
                    <a:pt x="1809" y="5531"/>
                    <a:pt x="2059" y="5692"/>
                    <a:pt x="2334" y="5801"/>
                  </a:cubicBezTo>
                  <a:cubicBezTo>
                    <a:pt x="2554" y="5889"/>
                    <a:pt x="2759" y="5904"/>
                    <a:pt x="2976" y="5904"/>
                  </a:cubicBezTo>
                  <a:cubicBezTo>
                    <a:pt x="3063" y="5904"/>
                    <a:pt x="3152" y="5902"/>
                    <a:pt x="3245" y="5901"/>
                  </a:cubicBezTo>
                  <a:cubicBezTo>
                    <a:pt x="3382" y="5897"/>
                    <a:pt x="3382" y="5695"/>
                    <a:pt x="3245" y="5692"/>
                  </a:cubicBezTo>
                  <a:cubicBezTo>
                    <a:pt x="2796" y="5674"/>
                    <a:pt x="2252" y="5366"/>
                    <a:pt x="1912" y="5082"/>
                  </a:cubicBezTo>
                  <a:cubicBezTo>
                    <a:pt x="1549" y="4770"/>
                    <a:pt x="1265" y="4376"/>
                    <a:pt x="1049" y="3951"/>
                  </a:cubicBezTo>
                  <a:cubicBezTo>
                    <a:pt x="628" y="3125"/>
                    <a:pt x="343" y="2097"/>
                    <a:pt x="874" y="1261"/>
                  </a:cubicBezTo>
                  <a:cubicBezTo>
                    <a:pt x="1230" y="699"/>
                    <a:pt x="1822" y="379"/>
                    <a:pt x="2451" y="379"/>
                  </a:cubicBezTo>
                  <a:cubicBezTo>
                    <a:pt x="2639" y="379"/>
                    <a:pt x="2830" y="408"/>
                    <a:pt x="3019" y="467"/>
                  </a:cubicBezTo>
                  <a:cubicBezTo>
                    <a:pt x="3882" y="734"/>
                    <a:pt x="4451" y="1505"/>
                    <a:pt x="4632" y="2368"/>
                  </a:cubicBezTo>
                  <a:cubicBezTo>
                    <a:pt x="4739" y="2872"/>
                    <a:pt x="4708" y="3407"/>
                    <a:pt x="4554" y="3896"/>
                  </a:cubicBezTo>
                  <a:cubicBezTo>
                    <a:pt x="4386" y="4424"/>
                    <a:pt x="4033" y="4876"/>
                    <a:pt x="3889" y="5414"/>
                  </a:cubicBezTo>
                  <a:cubicBezTo>
                    <a:pt x="3858" y="5535"/>
                    <a:pt x="3954" y="5618"/>
                    <a:pt x="4052" y="5618"/>
                  </a:cubicBezTo>
                  <a:cubicBezTo>
                    <a:pt x="4105" y="5618"/>
                    <a:pt x="4158" y="5594"/>
                    <a:pt x="4194" y="5540"/>
                  </a:cubicBezTo>
                  <a:cubicBezTo>
                    <a:pt x="4828" y="4582"/>
                    <a:pt x="5280" y="3554"/>
                    <a:pt x="5078" y="2382"/>
                  </a:cubicBezTo>
                  <a:cubicBezTo>
                    <a:pt x="4907" y="1364"/>
                    <a:pt x="4211" y="494"/>
                    <a:pt x="3234" y="138"/>
                  </a:cubicBezTo>
                  <a:cubicBezTo>
                    <a:pt x="2980" y="45"/>
                    <a:pt x="2718" y="1"/>
                    <a:pt x="245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899" name="Google Shape;899;p13"/>
            <p:cNvSpPr/>
            <p:nvPr/>
          </p:nvSpPr>
          <p:spPr>
            <a:xfrm>
              <a:off x="14608950" y="3503850"/>
              <a:ext cx="31900" cy="24700"/>
            </a:xfrm>
            <a:custGeom>
              <a:avLst/>
              <a:gdLst/>
              <a:ahLst/>
              <a:cxnLst/>
              <a:rect l="l" t="t" r="r" b="b"/>
              <a:pathLst>
                <a:path w="1276" h="988" extrusionOk="0">
                  <a:moveTo>
                    <a:pt x="1132" y="0"/>
                  </a:moveTo>
                  <a:cubicBezTo>
                    <a:pt x="1070" y="0"/>
                    <a:pt x="1014" y="50"/>
                    <a:pt x="977" y="105"/>
                  </a:cubicBezTo>
                  <a:cubicBezTo>
                    <a:pt x="843" y="297"/>
                    <a:pt x="843" y="548"/>
                    <a:pt x="843" y="780"/>
                  </a:cubicBezTo>
                  <a:cubicBezTo>
                    <a:pt x="782" y="492"/>
                    <a:pt x="631" y="225"/>
                    <a:pt x="422" y="16"/>
                  </a:cubicBezTo>
                  <a:cubicBezTo>
                    <a:pt x="421" y="16"/>
                    <a:pt x="420" y="16"/>
                    <a:pt x="419" y="16"/>
                  </a:cubicBezTo>
                  <a:cubicBezTo>
                    <a:pt x="340" y="16"/>
                    <a:pt x="344" y="141"/>
                    <a:pt x="381" y="211"/>
                  </a:cubicBezTo>
                  <a:cubicBezTo>
                    <a:pt x="505" y="448"/>
                    <a:pt x="655" y="674"/>
                    <a:pt x="826" y="880"/>
                  </a:cubicBezTo>
                  <a:cubicBezTo>
                    <a:pt x="641" y="837"/>
                    <a:pt x="381" y="564"/>
                    <a:pt x="213" y="564"/>
                  </a:cubicBezTo>
                  <a:cubicBezTo>
                    <a:pt x="151" y="564"/>
                    <a:pt x="101" y="602"/>
                    <a:pt x="73" y="701"/>
                  </a:cubicBezTo>
                  <a:cubicBezTo>
                    <a:pt x="1" y="955"/>
                    <a:pt x="349" y="987"/>
                    <a:pt x="659" y="987"/>
                  </a:cubicBezTo>
                  <a:cubicBezTo>
                    <a:pt x="764" y="987"/>
                    <a:pt x="865" y="984"/>
                    <a:pt x="944" y="984"/>
                  </a:cubicBezTo>
                  <a:cubicBezTo>
                    <a:pt x="975" y="984"/>
                    <a:pt x="1002" y="984"/>
                    <a:pt x="1025" y="986"/>
                  </a:cubicBezTo>
                  <a:lnTo>
                    <a:pt x="1032" y="876"/>
                  </a:lnTo>
                  <a:cubicBezTo>
                    <a:pt x="1097" y="691"/>
                    <a:pt x="1162" y="506"/>
                    <a:pt x="1224" y="321"/>
                  </a:cubicBezTo>
                  <a:cubicBezTo>
                    <a:pt x="1265" y="205"/>
                    <a:pt x="1275" y="30"/>
                    <a:pt x="1155" y="2"/>
                  </a:cubicBezTo>
                  <a:cubicBezTo>
                    <a:pt x="1147" y="1"/>
                    <a:pt x="1140" y="0"/>
                    <a:pt x="113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00" name="Google Shape;900;p13"/>
            <p:cNvSpPr/>
            <p:nvPr/>
          </p:nvSpPr>
          <p:spPr>
            <a:xfrm>
              <a:off x="14606575" y="3498925"/>
              <a:ext cx="39400" cy="35750"/>
            </a:xfrm>
            <a:custGeom>
              <a:avLst/>
              <a:gdLst/>
              <a:ahLst/>
              <a:cxnLst/>
              <a:rect l="l" t="t" r="r" b="b"/>
              <a:pathLst>
                <a:path w="1576" h="1430" extrusionOk="0">
                  <a:moveTo>
                    <a:pt x="1141" y="329"/>
                  </a:moveTo>
                  <a:lnTo>
                    <a:pt x="1141" y="329"/>
                  </a:lnTo>
                  <a:cubicBezTo>
                    <a:pt x="1141" y="329"/>
                    <a:pt x="1141" y="330"/>
                    <a:pt x="1141" y="331"/>
                  </a:cubicBezTo>
                  <a:lnTo>
                    <a:pt x="1141" y="331"/>
                  </a:lnTo>
                  <a:cubicBezTo>
                    <a:pt x="1141" y="330"/>
                    <a:pt x="1141" y="330"/>
                    <a:pt x="1141" y="329"/>
                  </a:cubicBezTo>
                  <a:cubicBezTo>
                    <a:pt x="1141" y="329"/>
                    <a:pt x="1141" y="329"/>
                    <a:pt x="1141" y="329"/>
                  </a:cubicBezTo>
                  <a:close/>
                  <a:moveTo>
                    <a:pt x="1147" y="327"/>
                  </a:moveTo>
                  <a:cubicBezTo>
                    <a:pt x="1147" y="327"/>
                    <a:pt x="1147" y="333"/>
                    <a:pt x="1146" y="340"/>
                  </a:cubicBezTo>
                  <a:lnTo>
                    <a:pt x="1146" y="340"/>
                  </a:lnTo>
                  <a:cubicBezTo>
                    <a:pt x="1145" y="339"/>
                    <a:pt x="1145" y="338"/>
                    <a:pt x="1144" y="337"/>
                  </a:cubicBezTo>
                  <a:lnTo>
                    <a:pt x="1144" y="337"/>
                  </a:lnTo>
                  <a:cubicBezTo>
                    <a:pt x="1146" y="330"/>
                    <a:pt x="1147" y="327"/>
                    <a:pt x="1147" y="327"/>
                  </a:cubicBezTo>
                  <a:close/>
                  <a:moveTo>
                    <a:pt x="328" y="899"/>
                  </a:moveTo>
                  <a:cubicBezTo>
                    <a:pt x="328" y="899"/>
                    <a:pt x="325" y="902"/>
                    <a:pt x="321" y="905"/>
                  </a:cubicBezTo>
                  <a:lnTo>
                    <a:pt x="321" y="905"/>
                  </a:lnTo>
                  <a:cubicBezTo>
                    <a:pt x="321" y="905"/>
                    <a:pt x="322" y="905"/>
                    <a:pt x="322" y="905"/>
                  </a:cubicBezTo>
                  <a:cubicBezTo>
                    <a:pt x="326" y="901"/>
                    <a:pt x="328" y="899"/>
                    <a:pt x="328" y="899"/>
                  </a:cubicBezTo>
                  <a:close/>
                  <a:moveTo>
                    <a:pt x="326" y="908"/>
                  </a:moveTo>
                  <a:cubicBezTo>
                    <a:pt x="327" y="908"/>
                    <a:pt x="326" y="909"/>
                    <a:pt x="321" y="910"/>
                  </a:cubicBezTo>
                  <a:lnTo>
                    <a:pt x="321" y="910"/>
                  </a:lnTo>
                  <a:cubicBezTo>
                    <a:pt x="321" y="910"/>
                    <a:pt x="321" y="909"/>
                    <a:pt x="322" y="909"/>
                  </a:cubicBezTo>
                  <a:lnTo>
                    <a:pt x="322" y="909"/>
                  </a:lnTo>
                  <a:cubicBezTo>
                    <a:pt x="324" y="908"/>
                    <a:pt x="325" y="908"/>
                    <a:pt x="326" y="908"/>
                  </a:cubicBezTo>
                  <a:close/>
                  <a:moveTo>
                    <a:pt x="318" y="910"/>
                  </a:moveTo>
                  <a:cubicBezTo>
                    <a:pt x="317" y="911"/>
                    <a:pt x="317" y="912"/>
                    <a:pt x="317" y="912"/>
                  </a:cubicBezTo>
                  <a:cubicBezTo>
                    <a:pt x="317" y="912"/>
                    <a:pt x="317" y="911"/>
                    <a:pt x="318" y="910"/>
                  </a:cubicBezTo>
                  <a:lnTo>
                    <a:pt x="318" y="910"/>
                  </a:lnTo>
                  <a:cubicBezTo>
                    <a:pt x="318" y="910"/>
                    <a:pt x="318" y="910"/>
                    <a:pt x="318" y="910"/>
                  </a:cubicBezTo>
                  <a:close/>
                  <a:moveTo>
                    <a:pt x="313" y="912"/>
                  </a:moveTo>
                  <a:cubicBezTo>
                    <a:pt x="313" y="912"/>
                    <a:pt x="312" y="912"/>
                    <a:pt x="312" y="912"/>
                  </a:cubicBezTo>
                  <a:cubicBezTo>
                    <a:pt x="312" y="912"/>
                    <a:pt x="313" y="912"/>
                    <a:pt x="313" y="912"/>
                  </a:cubicBezTo>
                  <a:close/>
                  <a:moveTo>
                    <a:pt x="312" y="983"/>
                  </a:moveTo>
                  <a:cubicBezTo>
                    <a:pt x="313" y="983"/>
                    <a:pt x="313" y="983"/>
                    <a:pt x="313" y="983"/>
                  </a:cubicBezTo>
                  <a:lnTo>
                    <a:pt x="313" y="983"/>
                  </a:lnTo>
                  <a:cubicBezTo>
                    <a:pt x="313" y="983"/>
                    <a:pt x="313" y="983"/>
                    <a:pt x="312" y="983"/>
                  </a:cubicBezTo>
                  <a:lnTo>
                    <a:pt x="312" y="983"/>
                  </a:lnTo>
                  <a:cubicBezTo>
                    <a:pt x="312" y="983"/>
                    <a:pt x="312" y="983"/>
                    <a:pt x="312" y="983"/>
                  </a:cubicBezTo>
                  <a:close/>
                  <a:moveTo>
                    <a:pt x="316" y="919"/>
                  </a:moveTo>
                  <a:cubicBezTo>
                    <a:pt x="320" y="919"/>
                    <a:pt x="323" y="920"/>
                    <a:pt x="327" y="921"/>
                  </a:cubicBezTo>
                  <a:lnTo>
                    <a:pt x="327" y="921"/>
                  </a:lnTo>
                  <a:cubicBezTo>
                    <a:pt x="327" y="921"/>
                    <a:pt x="328" y="922"/>
                    <a:pt x="329" y="922"/>
                  </a:cubicBezTo>
                  <a:cubicBezTo>
                    <a:pt x="357" y="938"/>
                    <a:pt x="387" y="953"/>
                    <a:pt x="416" y="969"/>
                  </a:cubicBezTo>
                  <a:lnTo>
                    <a:pt x="416" y="969"/>
                  </a:lnTo>
                  <a:cubicBezTo>
                    <a:pt x="404" y="972"/>
                    <a:pt x="391" y="975"/>
                    <a:pt x="380" y="977"/>
                  </a:cubicBezTo>
                  <a:cubicBezTo>
                    <a:pt x="376" y="977"/>
                    <a:pt x="371" y="979"/>
                    <a:pt x="367" y="980"/>
                  </a:cubicBezTo>
                  <a:lnTo>
                    <a:pt x="367" y="980"/>
                  </a:lnTo>
                  <a:cubicBezTo>
                    <a:pt x="365" y="979"/>
                    <a:pt x="362" y="979"/>
                    <a:pt x="360" y="979"/>
                  </a:cubicBezTo>
                  <a:cubicBezTo>
                    <a:pt x="356" y="979"/>
                    <a:pt x="353" y="979"/>
                    <a:pt x="350" y="980"/>
                  </a:cubicBezTo>
                  <a:lnTo>
                    <a:pt x="350" y="980"/>
                  </a:lnTo>
                  <a:cubicBezTo>
                    <a:pt x="353" y="979"/>
                    <a:pt x="357" y="979"/>
                    <a:pt x="360" y="979"/>
                  </a:cubicBezTo>
                  <a:cubicBezTo>
                    <a:pt x="362" y="979"/>
                    <a:pt x="365" y="979"/>
                    <a:pt x="367" y="980"/>
                  </a:cubicBezTo>
                  <a:lnTo>
                    <a:pt x="367" y="980"/>
                  </a:lnTo>
                  <a:cubicBezTo>
                    <a:pt x="367" y="980"/>
                    <a:pt x="367" y="980"/>
                    <a:pt x="367" y="980"/>
                  </a:cubicBezTo>
                  <a:lnTo>
                    <a:pt x="367" y="980"/>
                  </a:lnTo>
                  <a:cubicBezTo>
                    <a:pt x="368" y="980"/>
                    <a:pt x="369" y="980"/>
                    <a:pt x="370" y="981"/>
                  </a:cubicBezTo>
                  <a:cubicBezTo>
                    <a:pt x="369" y="980"/>
                    <a:pt x="368" y="980"/>
                    <a:pt x="367" y="980"/>
                  </a:cubicBezTo>
                  <a:lnTo>
                    <a:pt x="367" y="980"/>
                  </a:lnTo>
                  <a:cubicBezTo>
                    <a:pt x="364" y="980"/>
                    <a:pt x="362" y="981"/>
                    <a:pt x="359" y="981"/>
                  </a:cubicBezTo>
                  <a:cubicBezTo>
                    <a:pt x="352" y="982"/>
                    <a:pt x="348" y="982"/>
                    <a:pt x="346" y="982"/>
                  </a:cubicBezTo>
                  <a:cubicBezTo>
                    <a:pt x="342" y="982"/>
                    <a:pt x="345" y="981"/>
                    <a:pt x="350" y="980"/>
                  </a:cubicBezTo>
                  <a:lnTo>
                    <a:pt x="350" y="980"/>
                  </a:lnTo>
                  <a:cubicBezTo>
                    <a:pt x="341" y="980"/>
                    <a:pt x="332" y="982"/>
                    <a:pt x="329" y="984"/>
                  </a:cubicBezTo>
                  <a:cubicBezTo>
                    <a:pt x="325" y="984"/>
                    <a:pt x="319" y="984"/>
                    <a:pt x="316" y="983"/>
                  </a:cubicBezTo>
                  <a:lnTo>
                    <a:pt x="316" y="983"/>
                  </a:lnTo>
                  <a:cubicBezTo>
                    <a:pt x="315" y="983"/>
                    <a:pt x="313" y="983"/>
                    <a:pt x="312" y="982"/>
                  </a:cubicBezTo>
                  <a:lnTo>
                    <a:pt x="312" y="982"/>
                  </a:lnTo>
                  <a:cubicBezTo>
                    <a:pt x="309" y="979"/>
                    <a:pt x="306" y="976"/>
                    <a:pt x="302" y="974"/>
                  </a:cubicBezTo>
                  <a:lnTo>
                    <a:pt x="302" y="974"/>
                  </a:lnTo>
                  <a:cubicBezTo>
                    <a:pt x="302" y="971"/>
                    <a:pt x="301" y="968"/>
                    <a:pt x="301" y="967"/>
                  </a:cubicBezTo>
                  <a:lnTo>
                    <a:pt x="301" y="961"/>
                  </a:lnTo>
                  <a:lnTo>
                    <a:pt x="301" y="961"/>
                  </a:lnTo>
                  <a:cubicBezTo>
                    <a:pt x="302" y="957"/>
                    <a:pt x="303" y="951"/>
                    <a:pt x="304" y="946"/>
                  </a:cubicBezTo>
                  <a:cubicBezTo>
                    <a:pt x="308" y="939"/>
                    <a:pt x="312" y="933"/>
                    <a:pt x="312" y="925"/>
                  </a:cubicBezTo>
                  <a:cubicBezTo>
                    <a:pt x="312" y="925"/>
                    <a:pt x="312" y="925"/>
                    <a:pt x="312" y="925"/>
                  </a:cubicBezTo>
                  <a:lnTo>
                    <a:pt x="312" y="925"/>
                  </a:lnTo>
                  <a:cubicBezTo>
                    <a:pt x="312" y="926"/>
                    <a:pt x="312" y="926"/>
                    <a:pt x="312" y="926"/>
                  </a:cubicBezTo>
                  <a:cubicBezTo>
                    <a:pt x="312" y="926"/>
                    <a:pt x="313" y="925"/>
                    <a:pt x="315" y="922"/>
                  </a:cubicBezTo>
                  <a:cubicBezTo>
                    <a:pt x="315" y="921"/>
                    <a:pt x="316" y="920"/>
                    <a:pt x="316" y="919"/>
                  </a:cubicBezTo>
                  <a:close/>
                  <a:moveTo>
                    <a:pt x="313" y="983"/>
                  </a:moveTo>
                  <a:cubicBezTo>
                    <a:pt x="313" y="984"/>
                    <a:pt x="314" y="984"/>
                    <a:pt x="315" y="984"/>
                  </a:cubicBezTo>
                  <a:lnTo>
                    <a:pt x="315" y="984"/>
                  </a:lnTo>
                  <a:cubicBezTo>
                    <a:pt x="318" y="985"/>
                    <a:pt x="319" y="986"/>
                    <a:pt x="318" y="986"/>
                  </a:cubicBezTo>
                  <a:cubicBezTo>
                    <a:pt x="318" y="986"/>
                    <a:pt x="316" y="986"/>
                    <a:pt x="313" y="984"/>
                  </a:cubicBezTo>
                  <a:lnTo>
                    <a:pt x="313" y="984"/>
                  </a:lnTo>
                  <a:cubicBezTo>
                    <a:pt x="313" y="984"/>
                    <a:pt x="313" y="984"/>
                    <a:pt x="313" y="983"/>
                  </a:cubicBezTo>
                  <a:close/>
                  <a:moveTo>
                    <a:pt x="327" y="986"/>
                  </a:moveTo>
                  <a:cubicBezTo>
                    <a:pt x="330" y="986"/>
                    <a:pt x="332" y="987"/>
                    <a:pt x="336" y="987"/>
                  </a:cubicBezTo>
                  <a:cubicBezTo>
                    <a:pt x="334" y="987"/>
                    <a:pt x="331" y="986"/>
                    <a:pt x="327" y="986"/>
                  </a:cubicBezTo>
                  <a:close/>
                  <a:moveTo>
                    <a:pt x="1223" y="0"/>
                  </a:moveTo>
                  <a:cubicBezTo>
                    <a:pt x="1033" y="0"/>
                    <a:pt x="894" y="195"/>
                    <a:pt x="824" y="371"/>
                  </a:cubicBezTo>
                  <a:lnTo>
                    <a:pt x="824" y="371"/>
                  </a:lnTo>
                  <a:cubicBezTo>
                    <a:pt x="772" y="304"/>
                    <a:pt x="716" y="241"/>
                    <a:pt x="654" y="182"/>
                  </a:cubicBezTo>
                  <a:cubicBezTo>
                    <a:pt x="613" y="144"/>
                    <a:pt x="572" y="100"/>
                    <a:pt x="517" y="97"/>
                  </a:cubicBezTo>
                  <a:cubicBezTo>
                    <a:pt x="469" y="97"/>
                    <a:pt x="424" y="117"/>
                    <a:pt x="394" y="148"/>
                  </a:cubicBezTo>
                  <a:cubicBezTo>
                    <a:pt x="263" y="285"/>
                    <a:pt x="404" y="498"/>
                    <a:pt x="473" y="624"/>
                  </a:cubicBezTo>
                  <a:cubicBezTo>
                    <a:pt x="478" y="633"/>
                    <a:pt x="483" y="642"/>
                    <a:pt x="488" y="651"/>
                  </a:cubicBezTo>
                  <a:lnTo>
                    <a:pt x="488" y="651"/>
                  </a:lnTo>
                  <a:cubicBezTo>
                    <a:pt x="434" y="627"/>
                    <a:pt x="376" y="610"/>
                    <a:pt x="318" y="610"/>
                  </a:cubicBezTo>
                  <a:cubicBezTo>
                    <a:pt x="311" y="610"/>
                    <a:pt x="305" y="610"/>
                    <a:pt x="298" y="611"/>
                  </a:cubicBezTo>
                  <a:cubicBezTo>
                    <a:pt x="188" y="617"/>
                    <a:pt x="103" y="679"/>
                    <a:pt x="58" y="778"/>
                  </a:cubicBezTo>
                  <a:cubicBezTo>
                    <a:pt x="17" y="860"/>
                    <a:pt x="0" y="960"/>
                    <a:pt x="30" y="1053"/>
                  </a:cubicBezTo>
                  <a:cubicBezTo>
                    <a:pt x="44" y="1094"/>
                    <a:pt x="68" y="1131"/>
                    <a:pt x="95" y="1162"/>
                  </a:cubicBezTo>
                  <a:cubicBezTo>
                    <a:pt x="113" y="1180"/>
                    <a:pt x="130" y="1193"/>
                    <a:pt x="147" y="1203"/>
                  </a:cubicBezTo>
                  <a:cubicBezTo>
                    <a:pt x="154" y="1208"/>
                    <a:pt x="178" y="1223"/>
                    <a:pt x="179" y="1223"/>
                  </a:cubicBezTo>
                  <a:cubicBezTo>
                    <a:pt x="179" y="1223"/>
                    <a:pt x="175" y="1221"/>
                    <a:pt x="165" y="1213"/>
                  </a:cubicBezTo>
                  <a:lnTo>
                    <a:pt x="165" y="1213"/>
                  </a:lnTo>
                  <a:cubicBezTo>
                    <a:pt x="185" y="1224"/>
                    <a:pt x="201" y="1244"/>
                    <a:pt x="222" y="1254"/>
                  </a:cubicBezTo>
                  <a:lnTo>
                    <a:pt x="222" y="1254"/>
                  </a:lnTo>
                  <a:cubicBezTo>
                    <a:pt x="235" y="1264"/>
                    <a:pt x="246" y="1274"/>
                    <a:pt x="260" y="1282"/>
                  </a:cubicBezTo>
                  <a:cubicBezTo>
                    <a:pt x="288" y="1303"/>
                    <a:pt x="318" y="1323"/>
                    <a:pt x="353" y="1341"/>
                  </a:cubicBezTo>
                  <a:cubicBezTo>
                    <a:pt x="394" y="1365"/>
                    <a:pt x="445" y="1392"/>
                    <a:pt x="493" y="1402"/>
                  </a:cubicBezTo>
                  <a:cubicBezTo>
                    <a:pt x="551" y="1412"/>
                    <a:pt x="613" y="1419"/>
                    <a:pt x="671" y="1426"/>
                  </a:cubicBezTo>
                  <a:cubicBezTo>
                    <a:pt x="693" y="1429"/>
                    <a:pt x="716" y="1430"/>
                    <a:pt x="740" y="1430"/>
                  </a:cubicBezTo>
                  <a:cubicBezTo>
                    <a:pt x="805" y="1430"/>
                    <a:pt x="872" y="1422"/>
                    <a:pt x="935" y="1419"/>
                  </a:cubicBezTo>
                  <a:cubicBezTo>
                    <a:pt x="973" y="1416"/>
                    <a:pt x="1011" y="1416"/>
                    <a:pt x="1052" y="1412"/>
                  </a:cubicBezTo>
                  <a:cubicBezTo>
                    <a:pt x="1137" y="1406"/>
                    <a:pt x="1188" y="1371"/>
                    <a:pt x="1254" y="1316"/>
                  </a:cubicBezTo>
                  <a:cubicBezTo>
                    <a:pt x="1296" y="1283"/>
                    <a:pt x="1311" y="1234"/>
                    <a:pt x="1308" y="1184"/>
                  </a:cubicBezTo>
                  <a:lnTo>
                    <a:pt x="1308" y="1184"/>
                  </a:lnTo>
                  <a:cubicBezTo>
                    <a:pt x="1325" y="1169"/>
                    <a:pt x="1341" y="1152"/>
                    <a:pt x="1357" y="1131"/>
                  </a:cubicBezTo>
                  <a:cubicBezTo>
                    <a:pt x="1384" y="1094"/>
                    <a:pt x="1401" y="1056"/>
                    <a:pt x="1414" y="1012"/>
                  </a:cubicBezTo>
                  <a:cubicBezTo>
                    <a:pt x="1428" y="960"/>
                    <a:pt x="1435" y="909"/>
                    <a:pt x="1446" y="857"/>
                  </a:cubicBezTo>
                  <a:cubicBezTo>
                    <a:pt x="1460" y="799"/>
                    <a:pt x="1470" y="737"/>
                    <a:pt x="1484" y="679"/>
                  </a:cubicBezTo>
                  <a:cubicBezTo>
                    <a:pt x="1497" y="634"/>
                    <a:pt x="1514" y="590"/>
                    <a:pt x="1528" y="546"/>
                  </a:cubicBezTo>
                  <a:cubicBezTo>
                    <a:pt x="1576" y="357"/>
                    <a:pt x="1555" y="114"/>
                    <a:pt x="1349" y="28"/>
                  </a:cubicBezTo>
                  <a:cubicBezTo>
                    <a:pt x="1305" y="9"/>
                    <a:pt x="1263" y="0"/>
                    <a:pt x="1223"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01" name="Google Shape;901;p13"/>
            <p:cNvSpPr/>
            <p:nvPr/>
          </p:nvSpPr>
          <p:spPr>
            <a:xfrm>
              <a:off x="14522600" y="3387675"/>
              <a:ext cx="137850" cy="145075"/>
            </a:xfrm>
            <a:custGeom>
              <a:avLst/>
              <a:gdLst/>
              <a:ahLst/>
              <a:cxnLst/>
              <a:rect l="l" t="t" r="r" b="b"/>
              <a:pathLst>
                <a:path w="5514" h="5803" extrusionOk="0">
                  <a:moveTo>
                    <a:pt x="2510" y="0"/>
                  </a:moveTo>
                  <a:cubicBezTo>
                    <a:pt x="1702" y="0"/>
                    <a:pt x="953" y="419"/>
                    <a:pt x="546" y="1158"/>
                  </a:cubicBezTo>
                  <a:cubicBezTo>
                    <a:pt x="1" y="2145"/>
                    <a:pt x="317" y="3217"/>
                    <a:pt x="875" y="4121"/>
                  </a:cubicBezTo>
                  <a:cubicBezTo>
                    <a:pt x="1190" y="4635"/>
                    <a:pt x="1598" y="5108"/>
                    <a:pt x="2118" y="5424"/>
                  </a:cubicBezTo>
                  <a:cubicBezTo>
                    <a:pt x="2389" y="5588"/>
                    <a:pt x="2697" y="5722"/>
                    <a:pt x="3010" y="5780"/>
                  </a:cubicBezTo>
                  <a:cubicBezTo>
                    <a:pt x="3094" y="5796"/>
                    <a:pt x="3175" y="5802"/>
                    <a:pt x="3254" y="5802"/>
                  </a:cubicBezTo>
                  <a:cubicBezTo>
                    <a:pt x="3467" y="5802"/>
                    <a:pt x="3668" y="5755"/>
                    <a:pt x="3889" y="5715"/>
                  </a:cubicBezTo>
                  <a:cubicBezTo>
                    <a:pt x="3999" y="5695"/>
                    <a:pt x="3981" y="5509"/>
                    <a:pt x="3874" y="5509"/>
                  </a:cubicBezTo>
                  <a:cubicBezTo>
                    <a:pt x="3870" y="5509"/>
                    <a:pt x="3866" y="5509"/>
                    <a:pt x="3862" y="5509"/>
                  </a:cubicBezTo>
                  <a:cubicBezTo>
                    <a:pt x="3809" y="5517"/>
                    <a:pt x="3754" y="5520"/>
                    <a:pt x="3698" y="5520"/>
                  </a:cubicBezTo>
                  <a:cubicBezTo>
                    <a:pt x="3287" y="5520"/>
                    <a:pt x="2810" y="5343"/>
                    <a:pt x="2478" y="5157"/>
                  </a:cubicBezTo>
                  <a:cubicBezTo>
                    <a:pt x="2064" y="4920"/>
                    <a:pt x="1704" y="4581"/>
                    <a:pt x="1419" y="4200"/>
                  </a:cubicBezTo>
                  <a:cubicBezTo>
                    <a:pt x="867" y="3464"/>
                    <a:pt x="395" y="2494"/>
                    <a:pt x="758" y="1572"/>
                  </a:cubicBezTo>
                  <a:cubicBezTo>
                    <a:pt x="1047" y="840"/>
                    <a:pt x="1732" y="374"/>
                    <a:pt x="2496" y="374"/>
                  </a:cubicBezTo>
                  <a:cubicBezTo>
                    <a:pt x="2593" y="374"/>
                    <a:pt x="2691" y="382"/>
                    <a:pt x="2790" y="397"/>
                  </a:cubicBezTo>
                  <a:cubicBezTo>
                    <a:pt x="3695" y="535"/>
                    <a:pt x="4394" y="1230"/>
                    <a:pt x="4691" y="2073"/>
                  </a:cubicBezTo>
                  <a:cubicBezTo>
                    <a:pt x="4856" y="2535"/>
                    <a:pt x="4914" y="3043"/>
                    <a:pt x="4839" y="3529"/>
                  </a:cubicBezTo>
                  <a:cubicBezTo>
                    <a:pt x="4757" y="4080"/>
                    <a:pt x="4486" y="4591"/>
                    <a:pt x="4431" y="5149"/>
                  </a:cubicBezTo>
                  <a:cubicBezTo>
                    <a:pt x="4423" y="5247"/>
                    <a:pt x="4519" y="5314"/>
                    <a:pt x="4608" y="5314"/>
                  </a:cubicBezTo>
                  <a:cubicBezTo>
                    <a:pt x="4663" y="5314"/>
                    <a:pt x="4715" y="5289"/>
                    <a:pt x="4740" y="5232"/>
                  </a:cubicBezTo>
                  <a:cubicBezTo>
                    <a:pt x="5205" y="4183"/>
                    <a:pt x="5514" y="3077"/>
                    <a:pt x="5113" y="1956"/>
                  </a:cubicBezTo>
                  <a:cubicBezTo>
                    <a:pt x="4773" y="1001"/>
                    <a:pt x="3976" y="240"/>
                    <a:pt x="2964" y="44"/>
                  </a:cubicBezTo>
                  <a:cubicBezTo>
                    <a:pt x="2812" y="15"/>
                    <a:pt x="2660" y="0"/>
                    <a:pt x="251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02" name="Google Shape;902;p13"/>
            <p:cNvSpPr/>
            <p:nvPr/>
          </p:nvSpPr>
          <p:spPr>
            <a:xfrm>
              <a:off x="14731700" y="3466100"/>
              <a:ext cx="36775" cy="26525"/>
            </a:xfrm>
            <a:custGeom>
              <a:avLst/>
              <a:gdLst/>
              <a:ahLst/>
              <a:cxnLst/>
              <a:rect l="l" t="t" r="r" b="b"/>
              <a:pathLst>
                <a:path w="1471" h="1061" extrusionOk="0">
                  <a:moveTo>
                    <a:pt x="614" y="0"/>
                  </a:moveTo>
                  <a:cubicBezTo>
                    <a:pt x="547" y="0"/>
                    <a:pt x="533" y="116"/>
                    <a:pt x="555" y="187"/>
                  </a:cubicBezTo>
                  <a:cubicBezTo>
                    <a:pt x="638" y="443"/>
                    <a:pt x="747" y="690"/>
                    <a:pt x="878" y="923"/>
                  </a:cubicBezTo>
                  <a:cubicBezTo>
                    <a:pt x="697" y="844"/>
                    <a:pt x="476" y="505"/>
                    <a:pt x="307" y="505"/>
                  </a:cubicBezTo>
                  <a:cubicBezTo>
                    <a:pt x="255" y="505"/>
                    <a:pt x="208" y="537"/>
                    <a:pt x="168" y="619"/>
                  </a:cubicBezTo>
                  <a:cubicBezTo>
                    <a:pt x="0" y="968"/>
                    <a:pt x="809" y="998"/>
                    <a:pt x="1055" y="1060"/>
                  </a:cubicBezTo>
                  <a:lnTo>
                    <a:pt x="1083" y="954"/>
                  </a:lnTo>
                  <a:cubicBezTo>
                    <a:pt x="1179" y="783"/>
                    <a:pt x="1275" y="611"/>
                    <a:pt x="1368" y="440"/>
                  </a:cubicBezTo>
                  <a:cubicBezTo>
                    <a:pt x="1430" y="331"/>
                    <a:pt x="1471" y="162"/>
                    <a:pt x="1354" y="114"/>
                  </a:cubicBezTo>
                  <a:cubicBezTo>
                    <a:pt x="1340" y="109"/>
                    <a:pt x="1326" y="106"/>
                    <a:pt x="1312" y="106"/>
                  </a:cubicBezTo>
                  <a:cubicBezTo>
                    <a:pt x="1258" y="106"/>
                    <a:pt x="1203" y="142"/>
                    <a:pt x="1162" y="183"/>
                  </a:cubicBezTo>
                  <a:cubicBezTo>
                    <a:pt x="998" y="351"/>
                    <a:pt x="953" y="598"/>
                    <a:pt x="916" y="827"/>
                  </a:cubicBezTo>
                  <a:cubicBezTo>
                    <a:pt x="902" y="532"/>
                    <a:pt x="802" y="241"/>
                    <a:pt x="628" y="2"/>
                  </a:cubicBezTo>
                  <a:cubicBezTo>
                    <a:pt x="623" y="1"/>
                    <a:pt x="618" y="0"/>
                    <a:pt x="6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03" name="Google Shape;903;p13"/>
            <p:cNvSpPr/>
            <p:nvPr/>
          </p:nvSpPr>
          <p:spPr>
            <a:xfrm>
              <a:off x="14730675" y="3463225"/>
              <a:ext cx="42850" cy="34775"/>
            </a:xfrm>
            <a:custGeom>
              <a:avLst/>
              <a:gdLst/>
              <a:ahLst/>
              <a:cxnLst/>
              <a:rect l="l" t="t" r="r" b="b"/>
              <a:pathLst>
                <a:path w="1714" h="1391" extrusionOk="0">
                  <a:moveTo>
                    <a:pt x="696" y="209"/>
                  </a:moveTo>
                  <a:lnTo>
                    <a:pt x="696" y="209"/>
                  </a:lnTo>
                  <a:cubicBezTo>
                    <a:pt x="698" y="211"/>
                    <a:pt x="697" y="213"/>
                    <a:pt x="695" y="214"/>
                  </a:cubicBezTo>
                  <a:lnTo>
                    <a:pt x="695" y="214"/>
                  </a:lnTo>
                  <a:cubicBezTo>
                    <a:pt x="696" y="211"/>
                    <a:pt x="696" y="209"/>
                    <a:pt x="696" y="209"/>
                  </a:cubicBezTo>
                  <a:close/>
                  <a:moveTo>
                    <a:pt x="1272" y="343"/>
                  </a:moveTo>
                  <a:cubicBezTo>
                    <a:pt x="1272" y="345"/>
                    <a:pt x="1271" y="348"/>
                    <a:pt x="1270" y="353"/>
                  </a:cubicBezTo>
                  <a:lnTo>
                    <a:pt x="1270" y="353"/>
                  </a:lnTo>
                  <a:cubicBezTo>
                    <a:pt x="1270" y="352"/>
                    <a:pt x="1270" y="352"/>
                    <a:pt x="1269" y="351"/>
                  </a:cubicBezTo>
                  <a:lnTo>
                    <a:pt x="1269" y="351"/>
                  </a:lnTo>
                  <a:cubicBezTo>
                    <a:pt x="1270" y="348"/>
                    <a:pt x="1271" y="346"/>
                    <a:pt x="1272" y="343"/>
                  </a:cubicBezTo>
                  <a:close/>
                  <a:moveTo>
                    <a:pt x="327" y="769"/>
                  </a:moveTo>
                  <a:cubicBezTo>
                    <a:pt x="329" y="769"/>
                    <a:pt x="332" y="769"/>
                    <a:pt x="335" y="770"/>
                  </a:cubicBezTo>
                  <a:lnTo>
                    <a:pt x="335" y="770"/>
                  </a:lnTo>
                  <a:cubicBezTo>
                    <a:pt x="324" y="770"/>
                    <a:pt x="323" y="769"/>
                    <a:pt x="327" y="769"/>
                  </a:cubicBezTo>
                  <a:close/>
                  <a:moveTo>
                    <a:pt x="333" y="767"/>
                  </a:moveTo>
                  <a:cubicBezTo>
                    <a:pt x="334" y="768"/>
                    <a:pt x="336" y="769"/>
                    <a:pt x="338" y="770"/>
                  </a:cubicBezTo>
                  <a:lnTo>
                    <a:pt x="338" y="770"/>
                  </a:lnTo>
                  <a:cubicBezTo>
                    <a:pt x="338" y="770"/>
                    <a:pt x="338" y="770"/>
                    <a:pt x="338" y="770"/>
                  </a:cubicBezTo>
                  <a:lnTo>
                    <a:pt x="338" y="770"/>
                  </a:lnTo>
                  <a:cubicBezTo>
                    <a:pt x="338" y="770"/>
                    <a:pt x="338" y="770"/>
                    <a:pt x="338" y="770"/>
                  </a:cubicBezTo>
                  <a:lnTo>
                    <a:pt x="338" y="770"/>
                  </a:lnTo>
                  <a:cubicBezTo>
                    <a:pt x="338" y="770"/>
                    <a:pt x="338" y="770"/>
                    <a:pt x="338" y="770"/>
                  </a:cubicBezTo>
                  <a:lnTo>
                    <a:pt x="338" y="770"/>
                  </a:lnTo>
                  <a:cubicBezTo>
                    <a:pt x="336" y="769"/>
                    <a:pt x="334" y="768"/>
                    <a:pt x="333" y="767"/>
                  </a:cubicBezTo>
                  <a:close/>
                  <a:moveTo>
                    <a:pt x="342" y="773"/>
                  </a:moveTo>
                  <a:cubicBezTo>
                    <a:pt x="343" y="773"/>
                    <a:pt x="344" y="774"/>
                    <a:pt x="345" y="774"/>
                  </a:cubicBezTo>
                  <a:lnTo>
                    <a:pt x="345" y="774"/>
                  </a:lnTo>
                  <a:cubicBezTo>
                    <a:pt x="347" y="775"/>
                    <a:pt x="349" y="776"/>
                    <a:pt x="350" y="777"/>
                  </a:cubicBezTo>
                  <a:lnTo>
                    <a:pt x="350" y="777"/>
                  </a:lnTo>
                  <a:cubicBezTo>
                    <a:pt x="350" y="777"/>
                    <a:pt x="350" y="777"/>
                    <a:pt x="350" y="777"/>
                  </a:cubicBezTo>
                  <a:lnTo>
                    <a:pt x="350" y="777"/>
                  </a:lnTo>
                  <a:cubicBezTo>
                    <a:pt x="349" y="776"/>
                    <a:pt x="346" y="775"/>
                    <a:pt x="342" y="773"/>
                  </a:cubicBezTo>
                  <a:close/>
                  <a:moveTo>
                    <a:pt x="352" y="778"/>
                  </a:moveTo>
                  <a:lnTo>
                    <a:pt x="352" y="778"/>
                  </a:lnTo>
                  <a:cubicBezTo>
                    <a:pt x="352" y="778"/>
                    <a:pt x="352" y="778"/>
                    <a:pt x="352" y="778"/>
                  </a:cubicBezTo>
                  <a:lnTo>
                    <a:pt x="352" y="778"/>
                  </a:lnTo>
                  <a:cubicBezTo>
                    <a:pt x="352" y="778"/>
                    <a:pt x="352" y="778"/>
                    <a:pt x="352" y="778"/>
                  </a:cubicBezTo>
                  <a:lnTo>
                    <a:pt x="352" y="778"/>
                  </a:lnTo>
                  <a:cubicBezTo>
                    <a:pt x="352" y="778"/>
                    <a:pt x="352" y="778"/>
                    <a:pt x="352" y="778"/>
                  </a:cubicBezTo>
                  <a:close/>
                  <a:moveTo>
                    <a:pt x="330" y="815"/>
                  </a:moveTo>
                  <a:lnTo>
                    <a:pt x="330" y="815"/>
                  </a:lnTo>
                  <a:cubicBezTo>
                    <a:pt x="330" y="815"/>
                    <a:pt x="330" y="815"/>
                    <a:pt x="330" y="815"/>
                  </a:cubicBezTo>
                  <a:lnTo>
                    <a:pt x="330" y="815"/>
                  </a:lnTo>
                  <a:cubicBezTo>
                    <a:pt x="330" y="815"/>
                    <a:pt x="329" y="815"/>
                    <a:pt x="329" y="816"/>
                  </a:cubicBezTo>
                  <a:cubicBezTo>
                    <a:pt x="329" y="815"/>
                    <a:pt x="330" y="815"/>
                    <a:pt x="330" y="815"/>
                  </a:cubicBezTo>
                  <a:close/>
                  <a:moveTo>
                    <a:pt x="323" y="816"/>
                  </a:moveTo>
                  <a:cubicBezTo>
                    <a:pt x="324" y="816"/>
                    <a:pt x="326" y="820"/>
                    <a:pt x="328" y="824"/>
                  </a:cubicBezTo>
                  <a:lnTo>
                    <a:pt x="328" y="824"/>
                  </a:lnTo>
                  <a:cubicBezTo>
                    <a:pt x="328" y="825"/>
                    <a:pt x="328" y="825"/>
                    <a:pt x="328" y="826"/>
                  </a:cubicBezTo>
                  <a:lnTo>
                    <a:pt x="328" y="826"/>
                  </a:lnTo>
                  <a:cubicBezTo>
                    <a:pt x="327" y="823"/>
                    <a:pt x="326" y="821"/>
                    <a:pt x="325" y="820"/>
                  </a:cubicBezTo>
                  <a:lnTo>
                    <a:pt x="325" y="820"/>
                  </a:lnTo>
                  <a:cubicBezTo>
                    <a:pt x="324" y="817"/>
                    <a:pt x="323" y="816"/>
                    <a:pt x="323" y="816"/>
                  </a:cubicBezTo>
                  <a:close/>
                  <a:moveTo>
                    <a:pt x="326" y="829"/>
                  </a:moveTo>
                  <a:cubicBezTo>
                    <a:pt x="326" y="829"/>
                    <a:pt x="326" y="829"/>
                    <a:pt x="327" y="830"/>
                  </a:cubicBezTo>
                  <a:lnTo>
                    <a:pt x="327" y="830"/>
                  </a:lnTo>
                  <a:cubicBezTo>
                    <a:pt x="327" y="830"/>
                    <a:pt x="327" y="830"/>
                    <a:pt x="327" y="830"/>
                  </a:cubicBezTo>
                  <a:lnTo>
                    <a:pt x="327" y="830"/>
                  </a:lnTo>
                  <a:cubicBezTo>
                    <a:pt x="326" y="829"/>
                    <a:pt x="326" y="829"/>
                    <a:pt x="326" y="829"/>
                  </a:cubicBezTo>
                  <a:close/>
                  <a:moveTo>
                    <a:pt x="327" y="830"/>
                  </a:moveTo>
                  <a:lnTo>
                    <a:pt x="327" y="830"/>
                  </a:lnTo>
                  <a:cubicBezTo>
                    <a:pt x="327" y="830"/>
                    <a:pt x="328" y="831"/>
                    <a:pt x="328" y="831"/>
                  </a:cubicBezTo>
                  <a:lnTo>
                    <a:pt x="328" y="831"/>
                  </a:lnTo>
                  <a:cubicBezTo>
                    <a:pt x="328" y="831"/>
                    <a:pt x="328" y="831"/>
                    <a:pt x="328" y="832"/>
                  </a:cubicBezTo>
                  <a:lnTo>
                    <a:pt x="328" y="832"/>
                  </a:lnTo>
                  <a:cubicBezTo>
                    <a:pt x="328" y="831"/>
                    <a:pt x="328" y="831"/>
                    <a:pt x="327" y="830"/>
                  </a:cubicBezTo>
                  <a:lnTo>
                    <a:pt x="327" y="830"/>
                  </a:lnTo>
                  <a:cubicBezTo>
                    <a:pt x="327" y="830"/>
                    <a:pt x="327" y="830"/>
                    <a:pt x="327" y="830"/>
                  </a:cubicBezTo>
                  <a:close/>
                  <a:moveTo>
                    <a:pt x="332" y="836"/>
                  </a:moveTo>
                  <a:cubicBezTo>
                    <a:pt x="333" y="836"/>
                    <a:pt x="333" y="837"/>
                    <a:pt x="334" y="837"/>
                  </a:cubicBezTo>
                  <a:lnTo>
                    <a:pt x="334" y="837"/>
                  </a:lnTo>
                  <a:cubicBezTo>
                    <a:pt x="333" y="837"/>
                    <a:pt x="333" y="836"/>
                    <a:pt x="333" y="836"/>
                  </a:cubicBezTo>
                  <a:cubicBezTo>
                    <a:pt x="333" y="836"/>
                    <a:pt x="332" y="836"/>
                    <a:pt x="332" y="836"/>
                  </a:cubicBezTo>
                  <a:close/>
                  <a:moveTo>
                    <a:pt x="327" y="836"/>
                  </a:moveTo>
                  <a:cubicBezTo>
                    <a:pt x="327" y="836"/>
                    <a:pt x="331" y="838"/>
                    <a:pt x="336" y="840"/>
                  </a:cubicBezTo>
                  <a:lnTo>
                    <a:pt x="336" y="840"/>
                  </a:lnTo>
                  <a:cubicBezTo>
                    <a:pt x="335" y="839"/>
                    <a:pt x="334" y="838"/>
                    <a:pt x="334" y="837"/>
                  </a:cubicBezTo>
                  <a:lnTo>
                    <a:pt x="334" y="837"/>
                  </a:lnTo>
                  <a:cubicBezTo>
                    <a:pt x="334" y="838"/>
                    <a:pt x="335" y="839"/>
                    <a:pt x="337" y="840"/>
                  </a:cubicBezTo>
                  <a:lnTo>
                    <a:pt x="337" y="840"/>
                  </a:lnTo>
                  <a:cubicBezTo>
                    <a:pt x="336" y="840"/>
                    <a:pt x="336" y="840"/>
                    <a:pt x="336" y="840"/>
                  </a:cubicBezTo>
                  <a:lnTo>
                    <a:pt x="336" y="840"/>
                  </a:lnTo>
                  <a:cubicBezTo>
                    <a:pt x="336" y="840"/>
                    <a:pt x="336" y="840"/>
                    <a:pt x="336" y="840"/>
                  </a:cubicBezTo>
                  <a:cubicBezTo>
                    <a:pt x="329" y="837"/>
                    <a:pt x="327" y="836"/>
                    <a:pt x="327" y="836"/>
                  </a:cubicBezTo>
                  <a:close/>
                  <a:moveTo>
                    <a:pt x="336" y="840"/>
                  </a:moveTo>
                  <a:lnTo>
                    <a:pt x="336" y="840"/>
                  </a:lnTo>
                  <a:cubicBezTo>
                    <a:pt x="336" y="840"/>
                    <a:pt x="337" y="840"/>
                    <a:pt x="337" y="841"/>
                  </a:cubicBezTo>
                  <a:lnTo>
                    <a:pt x="337" y="841"/>
                  </a:lnTo>
                  <a:cubicBezTo>
                    <a:pt x="338" y="841"/>
                    <a:pt x="338" y="841"/>
                    <a:pt x="338" y="841"/>
                  </a:cubicBezTo>
                  <a:lnTo>
                    <a:pt x="338" y="841"/>
                  </a:lnTo>
                  <a:cubicBezTo>
                    <a:pt x="338" y="841"/>
                    <a:pt x="338" y="841"/>
                    <a:pt x="338" y="841"/>
                  </a:cubicBezTo>
                  <a:lnTo>
                    <a:pt x="338" y="841"/>
                  </a:lnTo>
                  <a:cubicBezTo>
                    <a:pt x="338" y="842"/>
                    <a:pt x="339" y="842"/>
                    <a:pt x="339" y="843"/>
                  </a:cubicBezTo>
                  <a:lnTo>
                    <a:pt x="339" y="843"/>
                  </a:lnTo>
                  <a:cubicBezTo>
                    <a:pt x="330" y="843"/>
                    <a:pt x="332" y="842"/>
                    <a:pt x="338" y="841"/>
                  </a:cubicBezTo>
                  <a:lnTo>
                    <a:pt x="338" y="841"/>
                  </a:lnTo>
                  <a:cubicBezTo>
                    <a:pt x="337" y="841"/>
                    <a:pt x="337" y="840"/>
                    <a:pt x="336" y="840"/>
                  </a:cubicBezTo>
                  <a:close/>
                  <a:moveTo>
                    <a:pt x="342" y="842"/>
                  </a:moveTo>
                  <a:cubicBezTo>
                    <a:pt x="346" y="843"/>
                    <a:pt x="349" y="843"/>
                    <a:pt x="353" y="843"/>
                  </a:cubicBezTo>
                  <a:lnTo>
                    <a:pt x="343" y="843"/>
                  </a:lnTo>
                  <a:cubicBezTo>
                    <a:pt x="343" y="843"/>
                    <a:pt x="343" y="842"/>
                    <a:pt x="342" y="842"/>
                  </a:cubicBezTo>
                  <a:close/>
                  <a:moveTo>
                    <a:pt x="353" y="779"/>
                  </a:moveTo>
                  <a:cubicBezTo>
                    <a:pt x="359" y="782"/>
                    <a:pt x="364" y="785"/>
                    <a:pt x="370" y="788"/>
                  </a:cubicBezTo>
                  <a:cubicBezTo>
                    <a:pt x="374" y="790"/>
                    <a:pt x="387" y="799"/>
                    <a:pt x="393" y="803"/>
                  </a:cubicBezTo>
                  <a:lnTo>
                    <a:pt x="393" y="803"/>
                  </a:lnTo>
                  <a:cubicBezTo>
                    <a:pt x="409" y="817"/>
                    <a:pt x="425" y="831"/>
                    <a:pt x="440" y="845"/>
                  </a:cubicBezTo>
                  <a:lnTo>
                    <a:pt x="440" y="845"/>
                  </a:lnTo>
                  <a:cubicBezTo>
                    <a:pt x="426" y="845"/>
                    <a:pt x="412" y="846"/>
                    <a:pt x="397" y="846"/>
                  </a:cubicBezTo>
                  <a:cubicBezTo>
                    <a:pt x="384" y="846"/>
                    <a:pt x="370" y="846"/>
                    <a:pt x="360" y="843"/>
                  </a:cubicBezTo>
                  <a:lnTo>
                    <a:pt x="353" y="843"/>
                  </a:lnTo>
                  <a:cubicBezTo>
                    <a:pt x="350" y="842"/>
                    <a:pt x="345" y="841"/>
                    <a:pt x="341" y="841"/>
                  </a:cubicBezTo>
                  <a:lnTo>
                    <a:pt x="341" y="841"/>
                  </a:lnTo>
                  <a:cubicBezTo>
                    <a:pt x="342" y="842"/>
                    <a:pt x="342" y="842"/>
                    <a:pt x="342" y="842"/>
                  </a:cubicBezTo>
                  <a:lnTo>
                    <a:pt x="342" y="842"/>
                  </a:lnTo>
                  <a:cubicBezTo>
                    <a:pt x="342" y="842"/>
                    <a:pt x="342" y="842"/>
                    <a:pt x="341" y="842"/>
                  </a:cubicBezTo>
                  <a:lnTo>
                    <a:pt x="341" y="842"/>
                  </a:lnTo>
                  <a:cubicBezTo>
                    <a:pt x="343" y="843"/>
                    <a:pt x="343" y="843"/>
                    <a:pt x="343" y="843"/>
                  </a:cubicBezTo>
                  <a:cubicBezTo>
                    <a:pt x="342" y="843"/>
                    <a:pt x="342" y="843"/>
                    <a:pt x="341" y="843"/>
                  </a:cubicBezTo>
                  <a:lnTo>
                    <a:pt x="341" y="843"/>
                  </a:lnTo>
                  <a:cubicBezTo>
                    <a:pt x="347" y="849"/>
                    <a:pt x="349" y="851"/>
                    <a:pt x="349" y="851"/>
                  </a:cubicBezTo>
                  <a:cubicBezTo>
                    <a:pt x="349" y="851"/>
                    <a:pt x="346" y="849"/>
                    <a:pt x="343" y="846"/>
                  </a:cubicBezTo>
                  <a:lnTo>
                    <a:pt x="343" y="846"/>
                  </a:lnTo>
                  <a:cubicBezTo>
                    <a:pt x="345" y="848"/>
                    <a:pt x="346" y="849"/>
                    <a:pt x="346" y="849"/>
                  </a:cubicBezTo>
                  <a:cubicBezTo>
                    <a:pt x="345" y="849"/>
                    <a:pt x="344" y="847"/>
                    <a:pt x="339" y="843"/>
                  </a:cubicBezTo>
                  <a:lnTo>
                    <a:pt x="339" y="843"/>
                  </a:lnTo>
                  <a:cubicBezTo>
                    <a:pt x="339" y="843"/>
                    <a:pt x="340" y="843"/>
                    <a:pt x="340" y="843"/>
                  </a:cubicBezTo>
                  <a:lnTo>
                    <a:pt x="340" y="843"/>
                  </a:lnTo>
                  <a:cubicBezTo>
                    <a:pt x="341" y="844"/>
                    <a:pt x="342" y="845"/>
                    <a:pt x="343" y="846"/>
                  </a:cubicBezTo>
                  <a:lnTo>
                    <a:pt x="343" y="846"/>
                  </a:lnTo>
                  <a:cubicBezTo>
                    <a:pt x="342" y="845"/>
                    <a:pt x="342" y="844"/>
                    <a:pt x="341" y="843"/>
                  </a:cubicBezTo>
                  <a:lnTo>
                    <a:pt x="341" y="843"/>
                  </a:lnTo>
                  <a:cubicBezTo>
                    <a:pt x="341" y="843"/>
                    <a:pt x="341" y="843"/>
                    <a:pt x="341" y="843"/>
                  </a:cubicBezTo>
                  <a:lnTo>
                    <a:pt x="341" y="843"/>
                  </a:lnTo>
                  <a:cubicBezTo>
                    <a:pt x="341" y="843"/>
                    <a:pt x="341" y="843"/>
                    <a:pt x="341" y="843"/>
                  </a:cubicBezTo>
                  <a:lnTo>
                    <a:pt x="341" y="843"/>
                  </a:lnTo>
                  <a:cubicBezTo>
                    <a:pt x="340" y="842"/>
                    <a:pt x="340" y="842"/>
                    <a:pt x="340" y="842"/>
                  </a:cubicBezTo>
                  <a:lnTo>
                    <a:pt x="340" y="842"/>
                  </a:lnTo>
                  <a:cubicBezTo>
                    <a:pt x="340" y="842"/>
                    <a:pt x="341" y="842"/>
                    <a:pt x="341" y="842"/>
                  </a:cubicBezTo>
                  <a:lnTo>
                    <a:pt x="341" y="842"/>
                  </a:lnTo>
                  <a:cubicBezTo>
                    <a:pt x="341" y="842"/>
                    <a:pt x="341" y="842"/>
                    <a:pt x="340" y="841"/>
                  </a:cubicBezTo>
                  <a:lnTo>
                    <a:pt x="340" y="841"/>
                  </a:lnTo>
                  <a:cubicBezTo>
                    <a:pt x="340" y="841"/>
                    <a:pt x="340" y="841"/>
                    <a:pt x="340" y="841"/>
                  </a:cubicBezTo>
                  <a:lnTo>
                    <a:pt x="340" y="841"/>
                  </a:lnTo>
                  <a:cubicBezTo>
                    <a:pt x="340" y="841"/>
                    <a:pt x="340" y="841"/>
                    <a:pt x="340" y="841"/>
                  </a:cubicBezTo>
                  <a:lnTo>
                    <a:pt x="340" y="841"/>
                  </a:lnTo>
                  <a:cubicBezTo>
                    <a:pt x="340" y="841"/>
                    <a:pt x="340" y="841"/>
                    <a:pt x="340" y="841"/>
                  </a:cubicBezTo>
                  <a:lnTo>
                    <a:pt x="340" y="841"/>
                  </a:lnTo>
                  <a:cubicBezTo>
                    <a:pt x="340" y="841"/>
                    <a:pt x="341" y="841"/>
                    <a:pt x="341" y="841"/>
                  </a:cubicBezTo>
                  <a:cubicBezTo>
                    <a:pt x="341" y="841"/>
                    <a:pt x="341" y="841"/>
                    <a:pt x="341" y="841"/>
                  </a:cubicBezTo>
                  <a:lnTo>
                    <a:pt x="341" y="841"/>
                  </a:lnTo>
                  <a:cubicBezTo>
                    <a:pt x="340" y="841"/>
                    <a:pt x="340" y="841"/>
                    <a:pt x="340" y="841"/>
                  </a:cubicBezTo>
                  <a:lnTo>
                    <a:pt x="340" y="841"/>
                  </a:lnTo>
                  <a:cubicBezTo>
                    <a:pt x="339" y="841"/>
                    <a:pt x="339" y="841"/>
                    <a:pt x="340" y="841"/>
                  </a:cubicBezTo>
                  <a:lnTo>
                    <a:pt x="340" y="841"/>
                  </a:lnTo>
                  <a:cubicBezTo>
                    <a:pt x="339" y="841"/>
                    <a:pt x="339" y="841"/>
                    <a:pt x="339" y="841"/>
                  </a:cubicBezTo>
                  <a:lnTo>
                    <a:pt x="339" y="841"/>
                  </a:lnTo>
                  <a:cubicBezTo>
                    <a:pt x="337" y="839"/>
                    <a:pt x="334" y="836"/>
                    <a:pt x="331" y="833"/>
                  </a:cubicBezTo>
                  <a:lnTo>
                    <a:pt x="331" y="833"/>
                  </a:lnTo>
                  <a:cubicBezTo>
                    <a:pt x="331" y="834"/>
                    <a:pt x="332" y="835"/>
                    <a:pt x="332" y="836"/>
                  </a:cubicBezTo>
                  <a:lnTo>
                    <a:pt x="332" y="836"/>
                  </a:lnTo>
                  <a:cubicBezTo>
                    <a:pt x="331" y="835"/>
                    <a:pt x="330" y="834"/>
                    <a:pt x="330" y="833"/>
                  </a:cubicBezTo>
                  <a:lnTo>
                    <a:pt x="330" y="833"/>
                  </a:lnTo>
                  <a:cubicBezTo>
                    <a:pt x="330" y="833"/>
                    <a:pt x="330" y="833"/>
                    <a:pt x="330" y="832"/>
                  </a:cubicBezTo>
                  <a:lnTo>
                    <a:pt x="330" y="832"/>
                  </a:lnTo>
                  <a:cubicBezTo>
                    <a:pt x="330" y="833"/>
                    <a:pt x="330" y="833"/>
                    <a:pt x="331" y="833"/>
                  </a:cubicBezTo>
                  <a:lnTo>
                    <a:pt x="331" y="833"/>
                  </a:lnTo>
                  <a:cubicBezTo>
                    <a:pt x="330" y="833"/>
                    <a:pt x="330" y="832"/>
                    <a:pt x="330" y="831"/>
                  </a:cubicBezTo>
                  <a:lnTo>
                    <a:pt x="330" y="831"/>
                  </a:lnTo>
                  <a:cubicBezTo>
                    <a:pt x="330" y="831"/>
                    <a:pt x="329" y="830"/>
                    <a:pt x="329" y="829"/>
                  </a:cubicBezTo>
                  <a:lnTo>
                    <a:pt x="329" y="829"/>
                  </a:lnTo>
                  <a:cubicBezTo>
                    <a:pt x="332" y="833"/>
                    <a:pt x="333" y="835"/>
                    <a:pt x="333" y="835"/>
                  </a:cubicBezTo>
                  <a:cubicBezTo>
                    <a:pt x="334" y="835"/>
                    <a:pt x="332" y="831"/>
                    <a:pt x="329" y="827"/>
                  </a:cubicBezTo>
                  <a:lnTo>
                    <a:pt x="329" y="827"/>
                  </a:lnTo>
                  <a:cubicBezTo>
                    <a:pt x="329" y="828"/>
                    <a:pt x="329" y="828"/>
                    <a:pt x="329" y="829"/>
                  </a:cubicBezTo>
                  <a:cubicBezTo>
                    <a:pt x="329" y="828"/>
                    <a:pt x="329" y="828"/>
                    <a:pt x="328" y="827"/>
                  </a:cubicBezTo>
                  <a:lnTo>
                    <a:pt x="328" y="827"/>
                  </a:lnTo>
                  <a:cubicBezTo>
                    <a:pt x="329" y="827"/>
                    <a:pt x="329" y="826"/>
                    <a:pt x="329" y="826"/>
                  </a:cubicBezTo>
                  <a:lnTo>
                    <a:pt x="329" y="826"/>
                  </a:lnTo>
                  <a:cubicBezTo>
                    <a:pt x="329" y="826"/>
                    <a:pt x="329" y="827"/>
                    <a:pt x="329" y="827"/>
                  </a:cubicBezTo>
                  <a:lnTo>
                    <a:pt x="329" y="827"/>
                  </a:lnTo>
                  <a:cubicBezTo>
                    <a:pt x="330" y="826"/>
                    <a:pt x="330" y="825"/>
                    <a:pt x="330" y="823"/>
                  </a:cubicBezTo>
                  <a:lnTo>
                    <a:pt x="330" y="823"/>
                  </a:lnTo>
                  <a:cubicBezTo>
                    <a:pt x="333" y="816"/>
                    <a:pt x="340" y="802"/>
                    <a:pt x="339" y="802"/>
                  </a:cubicBezTo>
                  <a:lnTo>
                    <a:pt x="339" y="802"/>
                  </a:lnTo>
                  <a:cubicBezTo>
                    <a:pt x="339" y="802"/>
                    <a:pt x="336" y="805"/>
                    <a:pt x="330" y="814"/>
                  </a:cubicBezTo>
                  <a:lnTo>
                    <a:pt x="330" y="814"/>
                  </a:lnTo>
                  <a:cubicBezTo>
                    <a:pt x="330" y="814"/>
                    <a:pt x="330" y="814"/>
                    <a:pt x="330" y="814"/>
                  </a:cubicBezTo>
                  <a:lnTo>
                    <a:pt x="330" y="814"/>
                  </a:lnTo>
                  <a:cubicBezTo>
                    <a:pt x="333" y="807"/>
                    <a:pt x="337" y="801"/>
                    <a:pt x="343" y="795"/>
                  </a:cubicBezTo>
                  <a:cubicBezTo>
                    <a:pt x="343" y="793"/>
                    <a:pt x="347" y="787"/>
                    <a:pt x="350" y="781"/>
                  </a:cubicBezTo>
                  <a:lnTo>
                    <a:pt x="350" y="781"/>
                  </a:lnTo>
                  <a:cubicBezTo>
                    <a:pt x="351" y="781"/>
                    <a:pt x="352" y="780"/>
                    <a:pt x="353" y="779"/>
                  </a:cubicBezTo>
                  <a:close/>
                  <a:moveTo>
                    <a:pt x="593" y="849"/>
                  </a:moveTo>
                  <a:lnTo>
                    <a:pt x="593" y="849"/>
                  </a:lnTo>
                  <a:cubicBezTo>
                    <a:pt x="626" y="853"/>
                    <a:pt x="635" y="854"/>
                    <a:pt x="633" y="854"/>
                  </a:cubicBezTo>
                  <a:cubicBezTo>
                    <a:pt x="633" y="854"/>
                    <a:pt x="633" y="854"/>
                    <a:pt x="632" y="854"/>
                  </a:cubicBezTo>
                  <a:lnTo>
                    <a:pt x="632" y="854"/>
                  </a:lnTo>
                  <a:cubicBezTo>
                    <a:pt x="619" y="852"/>
                    <a:pt x="607" y="851"/>
                    <a:pt x="593" y="849"/>
                  </a:cubicBezTo>
                  <a:close/>
                  <a:moveTo>
                    <a:pt x="1004" y="1387"/>
                  </a:moveTo>
                  <a:cubicBezTo>
                    <a:pt x="1015" y="1389"/>
                    <a:pt x="1018" y="1389"/>
                    <a:pt x="1017" y="1389"/>
                  </a:cubicBezTo>
                  <a:cubicBezTo>
                    <a:pt x="1015" y="1389"/>
                    <a:pt x="1005" y="1388"/>
                    <a:pt x="995" y="1387"/>
                  </a:cubicBezTo>
                  <a:close/>
                  <a:moveTo>
                    <a:pt x="669" y="0"/>
                  </a:moveTo>
                  <a:cubicBezTo>
                    <a:pt x="624" y="0"/>
                    <a:pt x="583" y="14"/>
                    <a:pt x="549" y="44"/>
                  </a:cubicBezTo>
                  <a:cubicBezTo>
                    <a:pt x="418" y="164"/>
                    <a:pt x="511" y="380"/>
                    <a:pt x="559" y="517"/>
                  </a:cubicBezTo>
                  <a:cubicBezTo>
                    <a:pt x="563" y="528"/>
                    <a:pt x="567" y="539"/>
                    <a:pt x="571" y="549"/>
                  </a:cubicBezTo>
                  <a:lnTo>
                    <a:pt x="571" y="549"/>
                  </a:lnTo>
                  <a:cubicBezTo>
                    <a:pt x="499" y="503"/>
                    <a:pt x="418" y="469"/>
                    <a:pt x="340" y="469"/>
                  </a:cubicBezTo>
                  <a:cubicBezTo>
                    <a:pt x="276" y="469"/>
                    <a:pt x="214" y="491"/>
                    <a:pt x="158" y="548"/>
                  </a:cubicBezTo>
                  <a:cubicBezTo>
                    <a:pt x="32" y="675"/>
                    <a:pt x="0" y="881"/>
                    <a:pt x="124" y="1017"/>
                  </a:cubicBezTo>
                  <a:cubicBezTo>
                    <a:pt x="134" y="1028"/>
                    <a:pt x="144" y="1038"/>
                    <a:pt x="155" y="1045"/>
                  </a:cubicBezTo>
                  <a:cubicBezTo>
                    <a:pt x="162" y="1052"/>
                    <a:pt x="177" y="1071"/>
                    <a:pt x="178" y="1071"/>
                  </a:cubicBezTo>
                  <a:cubicBezTo>
                    <a:pt x="178" y="1071"/>
                    <a:pt x="175" y="1068"/>
                    <a:pt x="168" y="1058"/>
                  </a:cubicBezTo>
                  <a:lnTo>
                    <a:pt x="168" y="1058"/>
                  </a:lnTo>
                  <a:cubicBezTo>
                    <a:pt x="171" y="1062"/>
                    <a:pt x="175" y="1066"/>
                    <a:pt x="179" y="1072"/>
                  </a:cubicBezTo>
                  <a:cubicBezTo>
                    <a:pt x="199" y="1096"/>
                    <a:pt x="223" y="1117"/>
                    <a:pt x="247" y="1141"/>
                  </a:cubicBezTo>
                  <a:cubicBezTo>
                    <a:pt x="319" y="1210"/>
                    <a:pt x="397" y="1268"/>
                    <a:pt x="494" y="1302"/>
                  </a:cubicBezTo>
                  <a:cubicBezTo>
                    <a:pt x="596" y="1336"/>
                    <a:pt x="696" y="1354"/>
                    <a:pt x="802" y="1367"/>
                  </a:cubicBezTo>
                  <a:cubicBezTo>
                    <a:pt x="843" y="1371"/>
                    <a:pt x="884" y="1374"/>
                    <a:pt x="925" y="1381"/>
                  </a:cubicBezTo>
                  <a:cubicBezTo>
                    <a:pt x="946" y="1381"/>
                    <a:pt x="963" y="1384"/>
                    <a:pt x="981" y="1387"/>
                  </a:cubicBezTo>
                  <a:lnTo>
                    <a:pt x="984" y="1387"/>
                  </a:lnTo>
                  <a:cubicBezTo>
                    <a:pt x="1000" y="1390"/>
                    <a:pt x="1017" y="1391"/>
                    <a:pt x="1034" y="1391"/>
                  </a:cubicBezTo>
                  <a:cubicBezTo>
                    <a:pt x="1096" y="1391"/>
                    <a:pt x="1160" y="1374"/>
                    <a:pt x="1206" y="1332"/>
                  </a:cubicBezTo>
                  <a:lnTo>
                    <a:pt x="1206" y="1332"/>
                  </a:lnTo>
                  <a:cubicBezTo>
                    <a:pt x="1246" y="1304"/>
                    <a:pt x="1274" y="1258"/>
                    <a:pt x="1283" y="1209"/>
                  </a:cubicBezTo>
                  <a:lnTo>
                    <a:pt x="1283" y="1209"/>
                  </a:lnTo>
                  <a:cubicBezTo>
                    <a:pt x="1354" y="1167"/>
                    <a:pt x="1399" y="1104"/>
                    <a:pt x="1433" y="1021"/>
                  </a:cubicBezTo>
                  <a:cubicBezTo>
                    <a:pt x="1450" y="973"/>
                    <a:pt x="1471" y="922"/>
                    <a:pt x="1491" y="873"/>
                  </a:cubicBezTo>
                  <a:cubicBezTo>
                    <a:pt x="1501" y="846"/>
                    <a:pt x="1512" y="822"/>
                    <a:pt x="1522" y="798"/>
                  </a:cubicBezTo>
                  <a:cubicBezTo>
                    <a:pt x="1525" y="785"/>
                    <a:pt x="1532" y="771"/>
                    <a:pt x="1539" y="754"/>
                  </a:cubicBezTo>
                  <a:lnTo>
                    <a:pt x="1539" y="754"/>
                  </a:lnTo>
                  <a:cubicBezTo>
                    <a:pt x="1536" y="760"/>
                    <a:pt x="1535" y="763"/>
                    <a:pt x="1535" y="763"/>
                  </a:cubicBezTo>
                  <a:cubicBezTo>
                    <a:pt x="1534" y="763"/>
                    <a:pt x="1537" y="755"/>
                    <a:pt x="1545" y="740"/>
                  </a:cubicBezTo>
                  <a:cubicBezTo>
                    <a:pt x="1566" y="702"/>
                    <a:pt x="1587" y="661"/>
                    <a:pt x="1607" y="617"/>
                  </a:cubicBezTo>
                  <a:cubicBezTo>
                    <a:pt x="1686" y="432"/>
                    <a:pt x="1713" y="182"/>
                    <a:pt x="1508" y="65"/>
                  </a:cubicBezTo>
                  <a:cubicBezTo>
                    <a:pt x="1457" y="36"/>
                    <a:pt x="1407" y="24"/>
                    <a:pt x="1359" y="24"/>
                  </a:cubicBezTo>
                  <a:cubicBezTo>
                    <a:pt x="1187" y="24"/>
                    <a:pt x="1032" y="179"/>
                    <a:pt x="947" y="326"/>
                  </a:cubicBezTo>
                  <a:lnTo>
                    <a:pt x="947" y="326"/>
                  </a:lnTo>
                  <a:cubicBezTo>
                    <a:pt x="908" y="250"/>
                    <a:pt x="861" y="177"/>
                    <a:pt x="809" y="106"/>
                  </a:cubicBezTo>
                  <a:cubicBezTo>
                    <a:pt x="772" y="58"/>
                    <a:pt x="740" y="3"/>
                    <a:pt x="66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04" name="Google Shape;904;p13"/>
            <p:cNvSpPr/>
            <p:nvPr/>
          </p:nvSpPr>
          <p:spPr>
            <a:xfrm>
              <a:off x="14662675" y="3344500"/>
              <a:ext cx="131575" cy="147725"/>
            </a:xfrm>
            <a:custGeom>
              <a:avLst/>
              <a:gdLst/>
              <a:ahLst/>
              <a:cxnLst/>
              <a:rect l="l" t="t" r="r" b="b"/>
              <a:pathLst>
                <a:path w="5263" h="5909" extrusionOk="0">
                  <a:moveTo>
                    <a:pt x="2450" y="1"/>
                  </a:moveTo>
                  <a:cubicBezTo>
                    <a:pt x="1803" y="1"/>
                    <a:pt x="1177" y="281"/>
                    <a:pt x="743" y="802"/>
                  </a:cubicBezTo>
                  <a:cubicBezTo>
                    <a:pt x="0" y="1693"/>
                    <a:pt x="123" y="2826"/>
                    <a:pt x="538" y="3841"/>
                  </a:cubicBezTo>
                  <a:cubicBezTo>
                    <a:pt x="764" y="4403"/>
                    <a:pt x="1086" y="4944"/>
                    <a:pt x="1555" y="5339"/>
                  </a:cubicBezTo>
                  <a:cubicBezTo>
                    <a:pt x="1781" y="5527"/>
                    <a:pt x="2028" y="5688"/>
                    <a:pt x="2299" y="5797"/>
                  </a:cubicBezTo>
                  <a:cubicBezTo>
                    <a:pt x="2536" y="5896"/>
                    <a:pt x="2753" y="5908"/>
                    <a:pt x="2986" y="5908"/>
                  </a:cubicBezTo>
                  <a:cubicBezTo>
                    <a:pt x="3060" y="5908"/>
                    <a:pt x="3135" y="5907"/>
                    <a:pt x="3214" y="5907"/>
                  </a:cubicBezTo>
                  <a:cubicBezTo>
                    <a:pt x="3348" y="5904"/>
                    <a:pt x="3348" y="5701"/>
                    <a:pt x="3214" y="5695"/>
                  </a:cubicBezTo>
                  <a:cubicBezTo>
                    <a:pt x="2761" y="5674"/>
                    <a:pt x="2220" y="5362"/>
                    <a:pt x="1884" y="5075"/>
                  </a:cubicBezTo>
                  <a:cubicBezTo>
                    <a:pt x="1521" y="4766"/>
                    <a:pt x="1240" y="4365"/>
                    <a:pt x="1028" y="3941"/>
                  </a:cubicBezTo>
                  <a:cubicBezTo>
                    <a:pt x="614" y="3111"/>
                    <a:pt x="339" y="2080"/>
                    <a:pt x="873" y="1248"/>
                  </a:cubicBezTo>
                  <a:cubicBezTo>
                    <a:pt x="1232" y="692"/>
                    <a:pt x="1822" y="379"/>
                    <a:pt x="2446" y="379"/>
                  </a:cubicBezTo>
                  <a:cubicBezTo>
                    <a:pt x="2637" y="379"/>
                    <a:pt x="2833" y="408"/>
                    <a:pt x="3025" y="470"/>
                  </a:cubicBezTo>
                  <a:cubicBezTo>
                    <a:pt x="3889" y="744"/>
                    <a:pt x="4450" y="1521"/>
                    <a:pt x="4626" y="2385"/>
                  </a:cubicBezTo>
                  <a:cubicBezTo>
                    <a:pt x="4728" y="2892"/>
                    <a:pt x="4694" y="3423"/>
                    <a:pt x="4533" y="3913"/>
                  </a:cubicBezTo>
                  <a:cubicBezTo>
                    <a:pt x="4362" y="4437"/>
                    <a:pt x="4006" y="4890"/>
                    <a:pt x="3862" y="5424"/>
                  </a:cubicBezTo>
                  <a:cubicBezTo>
                    <a:pt x="3828" y="5547"/>
                    <a:pt x="3922" y="5628"/>
                    <a:pt x="4020" y="5628"/>
                  </a:cubicBezTo>
                  <a:cubicBezTo>
                    <a:pt x="4073" y="5628"/>
                    <a:pt x="4127" y="5605"/>
                    <a:pt x="4163" y="5551"/>
                  </a:cubicBezTo>
                  <a:cubicBezTo>
                    <a:pt x="4803" y="4594"/>
                    <a:pt x="5263" y="3571"/>
                    <a:pt x="5070" y="2399"/>
                  </a:cubicBezTo>
                  <a:cubicBezTo>
                    <a:pt x="4903" y="1381"/>
                    <a:pt x="4214" y="508"/>
                    <a:pt x="3241" y="144"/>
                  </a:cubicBezTo>
                  <a:cubicBezTo>
                    <a:pt x="2982" y="48"/>
                    <a:pt x="2714" y="1"/>
                    <a:pt x="245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05" name="Google Shape;905;p13"/>
            <p:cNvSpPr/>
            <p:nvPr/>
          </p:nvSpPr>
          <p:spPr>
            <a:xfrm rot="130776">
              <a:off x="15076887" y="3765840"/>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grpSp>
        <p:nvGrpSpPr>
          <p:cNvPr id="906" name="Google Shape;906;p13"/>
          <p:cNvGrpSpPr/>
          <p:nvPr/>
        </p:nvGrpSpPr>
        <p:grpSpPr>
          <a:xfrm rot="-9931168" flipH="1">
            <a:off x="16533330" y="-1352888"/>
            <a:ext cx="2420816" cy="3255336"/>
            <a:chOff x="7570415" y="3649325"/>
            <a:chExt cx="1505790" cy="2024569"/>
          </a:xfrm>
        </p:grpSpPr>
        <p:sp>
          <p:nvSpPr>
            <p:cNvPr id="907" name="Google Shape;907;p13"/>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08" name="Google Shape;908;p13"/>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09" name="Google Shape;909;p13"/>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10" name="Google Shape;910;p13"/>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11" name="Google Shape;911;p13"/>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12" name="Google Shape;912;p13"/>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13" name="Google Shape;913;p13"/>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14" name="Google Shape;914;p13"/>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15" name="Google Shape;915;p13"/>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16" name="Google Shape;916;p13"/>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17" name="Google Shape;917;p13"/>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18" name="Google Shape;918;p13"/>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19" name="Google Shape;919;p13"/>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20" name="Google Shape;920;p13"/>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21" name="Google Shape;921;p13"/>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22" name="Google Shape;922;p13"/>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23" name="Google Shape;923;p13"/>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24" name="Google Shape;924;p13"/>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25" name="Google Shape;925;p13"/>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26" name="Google Shape;926;p13"/>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27" name="Google Shape;927;p13"/>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28" name="Google Shape;928;p13"/>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spTree>
    <p:extLst>
      <p:ext uri="{BB962C8B-B14F-4D97-AF65-F5344CB8AC3E}">
        <p14:creationId xmlns:p14="http://schemas.microsoft.com/office/powerpoint/2010/main" val="2492897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29"/>
        <p:cNvGrpSpPr/>
        <p:nvPr/>
      </p:nvGrpSpPr>
      <p:grpSpPr>
        <a:xfrm>
          <a:off x="0" y="0"/>
          <a:ext cx="0" cy="0"/>
          <a:chOff x="0" y="0"/>
          <a:chExt cx="0" cy="0"/>
        </a:xfrm>
      </p:grpSpPr>
      <p:sp>
        <p:nvSpPr>
          <p:cNvPr id="930" name="Google Shape;930;p14"/>
          <p:cNvSpPr txBox="1">
            <a:spLocks noGrp="1"/>
          </p:cNvSpPr>
          <p:nvPr>
            <p:ph type="title"/>
          </p:nvPr>
        </p:nvSpPr>
        <p:spPr>
          <a:xfrm>
            <a:off x="4362600" y="6435300"/>
            <a:ext cx="9562800" cy="883800"/>
          </a:xfrm>
          <a:prstGeom prst="rect">
            <a:avLst/>
          </a:prstGeom>
        </p:spPr>
        <p:txBody>
          <a:bodyPr spcFirstLastPara="1" wrap="square" lIns="91129" tIns="91129" rIns="91129" bIns="91129" anchor="t" anchorCtr="0">
            <a:noAutofit/>
          </a:bodyPr>
          <a:lstStyle>
            <a:lvl1pPr lvl="0" algn="ctr" rtl="0">
              <a:spcBef>
                <a:spcPts val="0"/>
              </a:spcBef>
              <a:spcAft>
                <a:spcPts val="0"/>
              </a:spcAft>
              <a:buSzPts val="2200"/>
              <a:buNone/>
              <a:defRPr sz="4800"/>
            </a:lvl1pPr>
            <a:lvl2pPr lvl="1" algn="ctr" rtl="0">
              <a:spcBef>
                <a:spcPts val="0"/>
              </a:spcBef>
              <a:spcAft>
                <a:spcPts val="0"/>
              </a:spcAft>
              <a:buSzPts val="2100"/>
              <a:buNone/>
              <a:defRPr sz="4200"/>
            </a:lvl2pPr>
            <a:lvl3pPr lvl="2" algn="ctr" rtl="0">
              <a:spcBef>
                <a:spcPts val="0"/>
              </a:spcBef>
              <a:spcAft>
                <a:spcPts val="0"/>
              </a:spcAft>
              <a:buSzPts val="2100"/>
              <a:buNone/>
              <a:defRPr sz="4200"/>
            </a:lvl3pPr>
            <a:lvl4pPr lvl="3" algn="ctr" rtl="0">
              <a:spcBef>
                <a:spcPts val="0"/>
              </a:spcBef>
              <a:spcAft>
                <a:spcPts val="0"/>
              </a:spcAft>
              <a:buSzPts val="2100"/>
              <a:buNone/>
              <a:defRPr sz="4200"/>
            </a:lvl4pPr>
            <a:lvl5pPr lvl="4" algn="ctr" rtl="0">
              <a:spcBef>
                <a:spcPts val="0"/>
              </a:spcBef>
              <a:spcAft>
                <a:spcPts val="0"/>
              </a:spcAft>
              <a:buSzPts val="2100"/>
              <a:buNone/>
              <a:defRPr sz="4200"/>
            </a:lvl5pPr>
            <a:lvl6pPr lvl="5" algn="ctr" rtl="0">
              <a:spcBef>
                <a:spcPts val="0"/>
              </a:spcBef>
              <a:spcAft>
                <a:spcPts val="0"/>
              </a:spcAft>
              <a:buSzPts val="2100"/>
              <a:buNone/>
              <a:defRPr sz="4200"/>
            </a:lvl6pPr>
            <a:lvl7pPr lvl="6" algn="ctr" rtl="0">
              <a:spcBef>
                <a:spcPts val="0"/>
              </a:spcBef>
              <a:spcAft>
                <a:spcPts val="0"/>
              </a:spcAft>
              <a:buSzPts val="2100"/>
              <a:buNone/>
              <a:defRPr sz="4200"/>
            </a:lvl7pPr>
            <a:lvl8pPr lvl="7" algn="ctr" rtl="0">
              <a:spcBef>
                <a:spcPts val="0"/>
              </a:spcBef>
              <a:spcAft>
                <a:spcPts val="0"/>
              </a:spcAft>
              <a:buSzPts val="2100"/>
              <a:buNone/>
              <a:defRPr sz="4200"/>
            </a:lvl8pPr>
            <a:lvl9pPr lvl="8" algn="ctr" rtl="0">
              <a:spcBef>
                <a:spcPts val="0"/>
              </a:spcBef>
              <a:spcAft>
                <a:spcPts val="0"/>
              </a:spcAft>
              <a:buSzPts val="2100"/>
              <a:buNone/>
              <a:defRPr sz="4200"/>
            </a:lvl9pPr>
          </a:lstStyle>
          <a:p>
            <a:endParaRPr/>
          </a:p>
        </p:txBody>
      </p:sp>
      <p:sp>
        <p:nvSpPr>
          <p:cNvPr id="931" name="Google Shape;931;p14"/>
          <p:cNvSpPr txBox="1">
            <a:spLocks noGrp="1"/>
          </p:cNvSpPr>
          <p:nvPr>
            <p:ph type="subTitle" idx="1"/>
          </p:nvPr>
        </p:nvSpPr>
        <p:spPr>
          <a:xfrm>
            <a:off x="4362600" y="2815500"/>
            <a:ext cx="9562800" cy="3162600"/>
          </a:xfrm>
          <a:prstGeom prst="rect">
            <a:avLst/>
          </a:prstGeom>
        </p:spPr>
        <p:txBody>
          <a:bodyPr spcFirstLastPara="1" wrap="square" lIns="91129" tIns="91129" rIns="91129" bIns="91129" anchor="t" anchorCtr="0">
            <a:noAutofit/>
          </a:bodyPr>
          <a:lstStyle>
            <a:lvl1pPr lvl="0" algn="ctr" rtl="0">
              <a:lnSpc>
                <a:spcPct val="100000"/>
              </a:lnSpc>
              <a:spcBef>
                <a:spcPts val="0"/>
              </a:spcBef>
              <a:spcAft>
                <a:spcPts val="0"/>
              </a:spcAft>
              <a:buSzPts val="2600"/>
              <a:buNone/>
              <a:defRPr sz="4800"/>
            </a:lvl1pPr>
            <a:lvl2pPr lvl="1" algn="ctr" rtl="0">
              <a:lnSpc>
                <a:spcPct val="100000"/>
              </a:lnSpc>
              <a:spcBef>
                <a:spcPts val="0"/>
              </a:spcBef>
              <a:spcAft>
                <a:spcPts val="0"/>
              </a:spcAft>
              <a:buSzPts val="2600"/>
              <a:buNone/>
              <a:defRPr sz="5200"/>
            </a:lvl2pPr>
            <a:lvl3pPr lvl="2" algn="ctr" rtl="0">
              <a:lnSpc>
                <a:spcPct val="100000"/>
              </a:lnSpc>
              <a:spcBef>
                <a:spcPts val="0"/>
              </a:spcBef>
              <a:spcAft>
                <a:spcPts val="0"/>
              </a:spcAft>
              <a:buSzPts val="2600"/>
              <a:buNone/>
              <a:defRPr sz="5200"/>
            </a:lvl3pPr>
            <a:lvl4pPr lvl="3" algn="ctr" rtl="0">
              <a:lnSpc>
                <a:spcPct val="100000"/>
              </a:lnSpc>
              <a:spcBef>
                <a:spcPts val="0"/>
              </a:spcBef>
              <a:spcAft>
                <a:spcPts val="0"/>
              </a:spcAft>
              <a:buSzPts val="2600"/>
              <a:buNone/>
              <a:defRPr sz="5200"/>
            </a:lvl4pPr>
            <a:lvl5pPr lvl="4" algn="ctr" rtl="0">
              <a:lnSpc>
                <a:spcPct val="100000"/>
              </a:lnSpc>
              <a:spcBef>
                <a:spcPts val="0"/>
              </a:spcBef>
              <a:spcAft>
                <a:spcPts val="0"/>
              </a:spcAft>
              <a:buSzPts val="2600"/>
              <a:buNone/>
              <a:defRPr sz="5200"/>
            </a:lvl5pPr>
            <a:lvl6pPr lvl="5" algn="ctr" rtl="0">
              <a:lnSpc>
                <a:spcPct val="100000"/>
              </a:lnSpc>
              <a:spcBef>
                <a:spcPts val="0"/>
              </a:spcBef>
              <a:spcAft>
                <a:spcPts val="0"/>
              </a:spcAft>
              <a:buSzPts val="2600"/>
              <a:buNone/>
              <a:defRPr sz="5200"/>
            </a:lvl6pPr>
            <a:lvl7pPr lvl="6" algn="ctr" rtl="0">
              <a:lnSpc>
                <a:spcPct val="100000"/>
              </a:lnSpc>
              <a:spcBef>
                <a:spcPts val="0"/>
              </a:spcBef>
              <a:spcAft>
                <a:spcPts val="0"/>
              </a:spcAft>
              <a:buSzPts val="2600"/>
              <a:buNone/>
              <a:defRPr sz="5200"/>
            </a:lvl7pPr>
            <a:lvl8pPr lvl="7" algn="ctr" rtl="0">
              <a:lnSpc>
                <a:spcPct val="100000"/>
              </a:lnSpc>
              <a:spcBef>
                <a:spcPts val="0"/>
              </a:spcBef>
              <a:spcAft>
                <a:spcPts val="0"/>
              </a:spcAft>
              <a:buSzPts val="2600"/>
              <a:buNone/>
              <a:defRPr sz="5200"/>
            </a:lvl8pPr>
            <a:lvl9pPr lvl="8" algn="ctr" rtl="0">
              <a:lnSpc>
                <a:spcPct val="100000"/>
              </a:lnSpc>
              <a:spcBef>
                <a:spcPts val="0"/>
              </a:spcBef>
              <a:spcAft>
                <a:spcPts val="0"/>
              </a:spcAft>
              <a:buSzPts val="2600"/>
              <a:buNone/>
              <a:defRPr sz="5200"/>
            </a:lvl9pPr>
          </a:lstStyle>
          <a:p>
            <a:endParaRPr/>
          </a:p>
        </p:txBody>
      </p:sp>
      <p:sp>
        <p:nvSpPr>
          <p:cNvPr id="932" name="Google Shape;932;p14"/>
          <p:cNvSpPr/>
          <p:nvPr/>
        </p:nvSpPr>
        <p:spPr>
          <a:xfrm>
            <a:off x="14062805" y="7366801"/>
            <a:ext cx="5885314" cy="3857246"/>
          </a:xfrm>
          <a:custGeom>
            <a:avLst/>
            <a:gdLst/>
            <a:ahLst/>
            <a:cxnLst/>
            <a:rect l="l" t="t" r="r" b="b"/>
            <a:pathLst>
              <a:path w="91643" h="60063" extrusionOk="0">
                <a:moveTo>
                  <a:pt x="80301" y="1"/>
                </a:moveTo>
                <a:cubicBezTo>
                  <a:pt x="80228" y="1"/>
                  <a:pt x="80155" y="2"/>
                  <a:pt x="80082" y="5"/>
                </a:cubicBezTo>
                <a:cubicBezTo>
                  <a:pt x="77451" y="100"/>
                  <a:pt x="75296" y="1993"/>
                  <a:pt x="72879" y="3065"/>
                </a:cubicBezTo>
                <a:cubicBezTo>
                  <a:pt x="70953" y="3926"/>
                  <a:pt x="68958" y="4245"/>
                  <a:pt x="66918" y="4245"/>
                </a:cubicBezTo>
                <a:cubicBezTo>
                  <a:pt x="61341" y="4245"/>
                  <a:pt x="55427" y="1856"/>
                  <a:pt x="49673" y="1612"/>
                </a:cubicBezTo>
                <a:cubicBezTo>
                  <a:pt x="49365" y="1599"/>
                  <a:pt x="49057" y="1592"/>
                  <a:pt x="48749" y="1592"/>
                </a:cubicBezTo>
                <a:cubicBezTo>
                  <a:pt x="40894" y="1592"/>
                  <a:pt x="33168" y="5937"/>
                  <a:pt x="29135" y="12697"/>
                </a:cubicBezTo>
                <a:cubicBezTo>
                  <a:pt x="26123" y="17757"/>
                  <a:pt x="24873" y="24210"/>
                  <a:pt x="20086" y="27663"/>
                </a:cubicBezTo>
                <a:cubicBezTo>
                  <a:pt x="17372" y="29616"/>
                  <a:pt x="13943" y="30259"/>
                  <a:pt x="10942" y="31735"/>
                </a:cubicBezTo>
                <a:cubicBezTo>
                  <a:pt x="7251" y="33545"/>
                  <a:pt x="1" y="40093"/>
                  <a:pt x="2096" y="44808"/>
                </a:cubicBezTo>
                <a:cubicBezTo>
                  <a:pt x="3799" y="48677"/>
                  <a:pt x="15562" y="51749"/>
                  <a:pt x="19289" y="53107"/>
                </a:cubicBezTo>
                <a:cubicBezTo>
                  <a:pt x="31830" y="57674"/>
                  <a:pt x="45167" y="60063"/>
                  <a:pt x="58508" y="60063"/>
                </a:cubicBezTo>
                <a:cubicBezTo>
                  <a:pt x="59111" y="60063"/>
                  <a:pt x="59714" y="60058"/>
                  <a:pt x="60318" y="60048"/>
                </a:cubicBezTo>
                <a:cubicBezTo>
                  <a:pt x="66247" y="59953"/>
                  <a:pt x="72474" y="59274"/>
                  <a:pt x="77296" y="55821"/>
                </a:cubicBezTo>
                <a:cubicBezTo>
                  <a:pt x="80808" y="53309"/>
                  <a:pt x="83237" y="49535"/>
                  <a:pt x="85083" y="45618"/>
                </a:cubicBezTo>
                <a:cubicBezTo>
                  <a:pt x="90381" y="34414"/>
                  <a:pt x="91643" y="21329"/>
                  <a:pt x="88571" y="9304"/>
                </a:cubicBezTo>
                <a:cubicBezTo>
                  <a:pt x="87458" y="4969"/>
                  <a:pt x="84732" y="1"/>
                  <a:pt x="80301" y="1"/>
                </a:cubicBezTo>
                <a:close/>
              </a:path>
            </a:pathLst>
          </a:custGeom>
          <a:solidFill>
            <a:schemeClr val="accent2"/>
          </a:solidFill>
          <a:ln>
            <a:noFill/>
          </a:ln>
        </p:spPr>
        <p:txBody>
          <a:bodyPr spcFirstLastPara="1" wrap="square" lIns="182258" tIns="182258" rIns="182258" bIns="182258" anchor="ctr" anchorCtr="0">
            <a:noAutofit/>
          </a:bodyPr>
          <a:lstStyle/>
          <a:p>
            <a:endParaRPr sz="3600"/>
          </a:p>
        </p:txBody>
      </p:sp>
      <p:sp>
        <p:nvSpPr>
          <p:cNvPr id="933" name="Google Shape;933;p14"/>
          <p:cNvSpPr/>
          <p:nvPr/>
        </p:nvSpPr>
        <p:spPr>
          <a:xfrm>
            <a:off x="16716728" y="5159627"/>
            <a:ext cx="2805036" cy="5453730"/>
          </a:xfrm>
          <a:custGeom>
            <a:avLst/>
            <a:gdLst/>
            <a:ahLst/>
            <a:cxnLst/>
            <a:rect l="l" t="t" r="r" b="b"/>
            <a:pathLst>
              <a:path w="36744" h="71440" extrusionOk="0">
                <a:moveTo>
                  <a:pt x="28028" y="0"/>
                </a:moveTo>
                <a:lnTo>
                  <a:pt x="28028" y="0"/>
                </a:lnTo>
                <a:cubicBezTo>
                  <a:pt x="26445" y="36"/>
                  <a:pt x="25302" y="715"/>
                  <a:pt x="24028" y="1703"/>
                </a:cubicBezTo>
                <a:cubicBezTo>
                  <a:pt x="18491" y="5977"/>
                  <a:pt x="13848" y="11633"/>
                  <a:pt x="11776" y="18312"/>
                </a:cubicBezTo>
                <a:cubicBezTo>
                  <a:pt x="7859" y="30956"/>
                  <a:pt x="13253" y="46315"/>
                  <a:pt x="5394" y="56995"/>
                </a:cubicBezTo>
                <a:cubicBezTo>
                  <a:pt x="3990" y="58888"/>
                  <a:pt x="2204" y="60543"/>
                  <a:pt x="1156" y="62663"/>
                </a:cubicBezTo>
                <a:cubicBezTo>
                  <a:pt x="108" y="64770"/>
                  <a:pt x="1" y="67640"/>
                  <a:pt x="1751" y="69235"/>
                </a:cubicBezTo>
                <a:cubicBezTo>
                  <a:pt x="2632" y="70045"/>
                  <a:pt x="3811" y="70390"/>
                  <a:pt x="4966" y="70640"/>
                </a:cubicBezTo>
                <a:cubicBezTo>
                  <a:pt x="7342" y="71174"/>
                  <a:pt x="9778" y="71439"/>
                  <a:pt x="12215" y="71439"/>
                </a:cubicBezTo>
                <a:cubicBezTo>
                  <a:pt x="15810" y="71439"/>
                  <a:pt x="19407" y="70861"/>
                  <a:pt x="22813" y="69711"/>
                </a:cubicBezTo>
                <a:cubicBezTo>
                  <a:pt x="26302" y="68532"/>
                  <a:pt x="29659" y="66699"/>
                  <a:pt x="31969" y="63818"/>
                </a:cubicBezTo>
                <a:cubicBezTo>
                  <a:pt x="34493" y="60651"/>
                  <a:pt x="35493" y="56531"/>
                  <a:pt x="35958" y="52495"/>
                </a:cubicBezTo>
                <a:cubicBezTo>
                  <a:pt x="36744" y="45565"/>
                  <a:pt x="36148" y="38481"/>
                  <a:pt x="34196" y="31778"/>
                </a:cubicBezTo>
                <a:cubicBezTo>
                  <a:pt x="32648" y="26420"/>
                  <a:pt x="30255" y="21348"/>
                  <a:pt x="28743" y="15990"/>
                </a:cubicBezTo>
                <a:cubicBezTo>
                  <a:pt x="27147" y="10347"/>
                  <a:pt x="27850" y="5560"/>
                  <a:pt x="28028" y="0"/>
                </a:cubicBezTo>
                <a:close/>
              </a:path>
            </a:pathLst>
          </a:custGeom>
          <a:solidFill>
            <a:schemeClr val="accent1">
              <a:alpha val="67040"/>
            </a:schemeClr>
          </a:solidFill>
          <a:ln>
            <a:noFill/>
          </a:ln>
        </p:spPr>
        <p:txBody>
          <a:bodyPr spcFirstLastPara="1" wrap="square" lIns="182258" tIns="182258" rIns="182258" bIns="182258" anchor="ctr" anchorCtr="0">
            <a:noAutofit/>
          </a:bodyPr>
          <a:lstStyle/>
          <a:p>
            <a:endParaRPr sz="3600"/>
          </a:p>
        </p:txBody>
      </p:sp>
      <p:grpSp>
        <p:nvGrpSpPr>
          <p:cNvPr id="934" name="Google Shape;934;p14"/>
          <p:cNvGrpSpPr/>
          <p:nvPr/>
        </p:nvGrpSpPr>
        <p:grpSpPr>
          <a:xfrm>
            <a:off x="17045869" y="259169"/>
            <a:ext cx="1009346" cy="1076006"/>
            <a:chOff x="8334968" y="2986340"/>
            <a:chExt cx="504673" cy="538003"/>
          </a:xfrm>
        </p:grpSpPr>
        <p:sp>
          <p:nvSpPr>
            <p:cNvPr id="935" name="Google Shape;935;p14"/>
            <p:cNvSpPr/>
            <p:nvPr/>
          </p:nvSpPr>
          <p:spPr>
            <a:xfrm>
              <a:off x="8687825" y="3071335"/>
              <a:ext cx="74206" cy="59307"/>
            </a:xfrm>
            <a:custGeom>
              <a:avLst/>
              <a:gdLst/>
              <a:ahLst/>
              <a:cxnLst/>
              <a:rect l="l" t="t" r="r" b="b"/>
              <a:pathLst>
                <a:path w="2311" h="1847" extrusionOk="0">
                  <a:moveTo>
                    <a:pt x="937" y="1"/>
                  </a:moveTo>
                  <a:cubicBezTo>
                    <a:pt x="442" y="1"/>
                    <a:pt x="1" y="393"/>
                    <a:pt x="1" y="926"/>
                  </a:cubicBezTo>
                  <a:cubicBezTo>
                    <a:pt x="1" y="1453"/>
                    <a:pt x="451" y="1846"/>
                    <a:pt x="951" y="1846"/>
                  </a:cubicBezTo>
                  <a:cubicBezTo>
                    <a:pt x="1027" y="1846"/>
                    <a:pt x="1103" y="1837"/>
                    <a:pt x="1180" y="1819"/>
                  </a:cubicBezTo>
                  <a:cubicBezTo>
                    <a:pt x="1299" y="1783"/>
                    <a:pt x="1394" y="1759"/>
                    <a:pt x="1513" y="1723"/>
                  </a:cubicBezTo>
                  <a:cubicBezTo>
                    <a:pt x="2311" y="1545"/>
                    <a:pt x="2311" y="307"/>
                    <a:pt x="1513" y="116"/>
                  </a:cubicBezTo>
                  <a:cubicBezTo>
                    <a:pt x="1394" y="80"/>
                    <a:pt x="1299" y="57"/>
                    <a:pt x="1180" y="33"/>
                  </a:cubicBezTo>
                  <a:cubicBezTo>
                    <a:pt x="1098" y="11"/>
                    <a:pt x="1017" y="1"/>
                    <a:pt x="937"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936" name="Google Shape;936;p14"/>
            <p:cNvSpPr/>
            <p:nvPr/>
          </p:nvSpPr>
          <p:spPr>
            <a:xfrm>
              <a:off x="8365537" y="2986340"/>
              <a:ext cx="143403" cy="142247"/>
            </a:xfrm>
            <a:custGeom>
              <a:avLst/>
              <a:gdLst/>
              <a:ahLst/>
              <a:cxnLst/>
              <a:rect l="l" t="t" r="r" b="b"/>
              <a:pathLst>
                <a:path w="4466" h="4430" extrusionOk="0">
                  <a:moveTo>
                    <a:pt x="2239" y="1"/>
                  </a:moveTo>
                  <a:cubicBezTo>
                    <a:pt x="1668" y="1"/>
                    <a:pt x="1072" y="251"/>
                    <a:pt x="680" y="656"/>
                  </a:cubicBezTo>
                  <a:cubicBezTo>
                    <a:pt x="287" y="1037"/>
                    <a:pt x="1" y="1668"/>
                    <a:pt x="25" y="2215"/>
                  </a:cubicBezTo>
                  <a:cubicBezTo>
                    <a:pt x="84" y="3418"/>
                    <a:pt x="1001" y="4430"/>
                    <a:pt x="2239" y="4430"/>
                  </a:cubicBezTo>
                  <a:cubicBezTo>
                    <a:pt x="2799" y="4430"/>
                    <a:pt x="3394" y="4180"/>
                    <a:pt x="3799" y="3775"/>
                  </a:cubicBezTo>
                  <a:cubicBezTo>
                    <a:pt x="4192" y="3394"/>
                    <a:pt x="4466" y="2763"/>
                    <a:pt x="4454" y="2215"/>
                  </a:cubicBezTo>
                  <a:cubicBezTo>
                    <a:pt x="4394" y="1013"/>
                    <a:pt x="3489" y="1"/>
                    <a:pt x="2239"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937" name="Google Shape;937;p14"/>
            <p:cNvSpPr/>
            <p:nvPr/>
          </p:nvSpPr>
          <p:spPr>
            <a:xfrm>
              <a:off x="8557458" y="3425958"/>
              <a:ext cx="51665" cy="60206"/>
            </a:xfrm>
            <a:custGeom>
              <a:avLst/>
              <a:gdLst/>
              <a:ahLst/>
              <a:cxnLst/>
              <a:rect l="l" t="t" r="r" b="b"/>
              <a:pathLst>
                <a:path w="1609" h="1875" extrusionOk="0">
                  <a:moveTo>
                    <a:pt x="838" y="1"/>
                  </a:moveTo>
                  <a:cubicBezTo>
                    <a:pt x="825" y="1"/>
                    <a:pt x="812" y="1"/>
                    <a:pt x="799" y="2"/>
                  </a:cubicBezTo>
                  <a:cubicBezTo>
                    <a:pt x="358" y="26"/>
                    <a:pt x="37" y="335"/>
                    <a:pt x="13" y="788"/>
                  </a:cubicBezTo>
                  <a:cubicBezTo>
                    <a:pt x="1" y="978"/>
                    <a:pt x="13" y="1157"/>
                    <a:pt x="84" y="1347"/>
                  </a:cubicBezTo>
                  <a:cubicBezTo>
                    <a:pt x="209" y="1699"/>
                    <a:pt x="504" y="1874"/>
                    <a:pt x="799" y="1874"/>
                  </a:cubicBezTo>
                  <a:cubicBezTo>
                    <a:pt x="1093" y="1874"/>
                    <a:pt x="1388" y="1699"/>
                    <a:pt x="1513" y="1347"/>
                  </a:cubicBezTo>
                  <a:cubicBezTo>
                    <a:pt x="1572" y="1157"/>
                    <a:pt x="1608" y="990"/>
                    <a:pt x="1584" y="788"/>
                  </a:cubicBezTo>
                  <a:cubicBezTo>
                    <a:pt x="1561" y="383"/>
                    <a:pt x="1269" y="1"/>
                    <a:pt x="838"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938" name="Google Shape;938;p14"/>
            <p:cNvSpPr/>
            <p:nvPr/>
          </p:nvSpPr>
          <p:spPr>
            <a:xfrm>
              <a:off x="8541403" y="3243637"/>
              <a:ext cx="83775" cy="65023"/>
            </a:xfrm>
            <a:custGeom>
              <a:avLst/>
              <a:gdLst/>
              <a:ahLst/>
              <a:cxnLst/>
              <a:rect l="l" t="t" r="r" b="b"/>
              <a:pathLst>
                <a:path w="2609" h="2025" extrusionOk="0">
                  <a:moveTo>
                    <a:pt x="1299" y="1"/>
                  </a:moveTo>
                  <a:cubicBezTo>
                    <a:pt x="1" y="1"/>
                    <a:pt x="1" y="2025"/>
                    <a:pt x="1299" y="2025"/>
                  </a:cubicBezTo>
                  <a:cubicBezTo>
                    <a:pt x="2596" y="2025"/>
                    <a:pt x="2608" y="1"/>
                    <a:pt x="1299"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939" name="Google Shape;939;p14"/>
            <p:cNvSpPr/>
            <p:nvPr/>
          </p:nvSpPr>
          <p:spPr>
            <a:xfrm>
              <a:off x="8705036" y="3384279"/>
              <a:ext cx="134605" cy="140064"/>
            </a:xfrm>
            <a:custGeom>
              <a:avLst/>
              <a:gdLst/>
              <a:ahLst/>
              <a:cxnLst/>
              <a:rect l="l" t="t" r="r" b="b"/>
              <a:pathLst>
                <a:path w="4192" h="4362" extrusionOk="0">
                  <a:moveTo>
                    <a:pt x="2172" y="1"/>
                  </a:moveTo>
                  <a:cubicBezTo>
                    <a:pt x="2151" y="1"/>
                    <a:pt x="2129" y="1"/>
                    <a:pt x="2108" y="2"/>
                  </a:cubicBezTo>
                  <a:cubicBezTo>
                    <a:pt x="1572" y="26"/>
                    <a:pt x="1025" y="193"/>
                    <a:pt x="644" y="609"/>
                  </a:cubicBezTo>
                  <a:cubicBezTo>
                    <a:pt x="286" y="1014"/>
                    <a:pt x="1" y="1514"/>
                    <a:pt x="24" y="2086"/>
                  </a:cubicBezTo>
                  <a:cubicBezTo>
                    <a:pt x="49" y="2598"/>
                    <a:pt x="225" y="3049"/>
                    <a:pt x="523" y="3400"/>
                  </a:cubicBezTo>
                  <a:lnTo>
                    <a:pt x="523" y="3400"/>
                  </a:lnTo>
                  <a:cubicBezTo>
                    <a:pt x="834" y="3946"/>
                    <a:pt x="1401" y="4361"/>
                    <a:pt x="2042" y="4361"/>
                  </a:cubicBezTo>
                  <a:cubicBezTo>
                    <a:pt x="2064" y="4361"/>
                    <a:pt x="2086" y="4361"/>
                    <a:pt x="2108" y="4360"/>
                  </a:cubicBezTo>
                  <a:cubicBezTo>
                    <a:pt x="2812" y="4319"/>
                    <a:pt x="3420" y="3946"/>
                    <a:pt x="3737" y="3345"/>
                  </a:cubicBezTo>
                  <a:lnTo>
                    <a:pt x="3737" y="3345"/>
                  </a:lnTo>
                  <a:cubicBezTo>
                    <a:pt x="4021" y="2997"/>
                    <a:pt x="4192" y="2564"/>
                    <a:pt x="4192" y="2086"/>
                  </a:cubicBezTo>
                  <a:cubicBezTo>
                    <a:pt x="4192" y="1550"/>
                    <a:pt x="3954" y="1002"/>
                    <a:pt x="3584" y="609"/>
                  </a:cubicBezTo>
                  <a:cubicBezTo>
                    <a:pt x="3242" y="267"/>
                    <a:pt x="2680" y="1"/>
                    <a:pt x="2172"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940" name="Google Shape;940;p14"/>
            <p:cNvSpPr/>
            <p:nvPr/>
          </p:nvSpPr>
          <p:spPr>
            <a:xfrm>
              <a:off x="8334968" y="3355284"/>
              <a:ext cx="58890" cy="45917"/>
            </a:xfrm>
            <a:custGeom>
              <a:avLst/>
              <a:gdLst/>
              <a:ahLst/>
              <a:cxnLst/>
              <a:rect l="l" t="t" r="r" b="b"/>
              <a:pathLst>
                <a:path w="1834" h="1430" extrusionOk="0">
                  <a:moveTo>
                    <a:pt x="917" y="0"/>
                  </a:moveTo>
                  <a:cubicBezTo>
                    <a:pt x="0" y="12"/>
                    <a:pt x="0" y="1429"/>
                    <a:pt x="917" y="1429"/>
                  </a:cubicBezTo>
                  <a:cubicBezTo>
                    <a:pt x="1834" y="1429"/>
                    <a:pt x="1834" y="0"/>
                    <a:pt x="917"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grpSp>
      <p:sp>
        <p:nvSpPr>
          <p:cNvPr id="941" name="Google Shape;941;p14"/>
          <p:cNvSpPr/>
          <p:nvPr/>
        </p:nvSpPr>
        <p:spPr>
          <a:xfrm rot="-1516455">
            <a:off x="13055667" y="9262562"/>
            <a:ext cx="1934646" cy="2143756"/>
          </a:xfrm>
          <a:custGeom>
            <a:avLst/>
            <a:gdLst/>
            <a:ahLst/>
            <a:cxnLst/>
            <a:rect l="l" t="t" r="r" b="b"/>
            <a:pathLst>
              <a:path w="30124" h="33380" extrusionOk="0">
                <a:moveTo>
                  <a:pt x="15056" y="1"/>
                </a:moveTo>
                <a:cubicBezTo>
                  <a:pt x="12925" y="1"/>
                  <a:pt x="10753" y="404"/>
                  <a:pt x="8680" y="910"/>
                </a:cubicBezTo>
                <a:cubicBezTo>
                  <a:pt x="6168" y="1517"/>
                  <a:pt x="3501" y="2363"/>
                  <a:pt x="1894" y="4410"/>
                </a:cubicBezTo>
                <a:cubicBezTo>
                  <a:pt x="1" y="6792"/>
                  <a:pt x="48" y="10149"/>
                  <a:pt x="536" y="13162"/>
                </a:cubicBezTo>
                <a:cubicBezTo>
                  <a:pt x="1608" y="19686"/>
                  <a:pt x="5489" y="33283"/>
                  <a:pt x="13645" y="33378"/>
                </a:cubicBezTo>
                <a:cubicBezTo>
                  <a:pt x="13697" y="33379"/>
                  <a:pt x="13749" y="33379"/>
                  <a:pt x="13801" y="33379"/>
                </a:cubicBezTo>
                <a:cubicBezTo>
                  <a:pt x="16151" y="33379"/>
                  <a:pt x="18443" y="32595"/>
                  <a:pt x="20586" y="31640"/>
                </a:cubicBezTo>
                <a:cubicBezTo>
                  <a:pt x="23599" y="30283"/>
                  <a:pt x="26575" y="28413"/>
                  <a:pt x="28206" y="25520"/>
                </a:cubicBezTo>
                <a:cubicBezTo>
                  <a:pt x="30123" y="22103"/>
                  <a:pt x="29778" y="17876"/>
                  <a:pt x="28921" y="14054"/>
                </a:cubicBezTo>
                <a:cubicBezTo>
                  <a:pt x="27683" y="8613"/>
                  <a:pt x="24980" y="2886"/>
                  <a:pt x="19801" y="839"/>
                </a:cubicBezTo>
                <a:cubicBezTo>
                  <a:pt x="18285" y="235"/>
                  <a:pt x="16683" y="1"/>
                  <a:pt x="15056" y="1"/>
                </a:cubicBezTo>
                <a:close/>
              </a:path>
            </a:pathLst>
          </a:custGeom>
          <a:solidFill>
            <a:schemeClr val="dk2">
              <a:alpha val="74120"/>
            </a:schemeClr>
          </a:solidFill>
          <a:ln>
            <a:noFill/>
          </a:ln>
        </p:spPr>
        <p:txBody>
          <a:bodyPr spcFirstLastPara="1" wrap="square" lIns="182258" tIns="182258" rIns="182258" bIns="182258" anchor="ctr" anchorCtr="0">
            <a:noAutofit/>
          </a:bodyPr>
          <a:lstStyle/>
          <a:p>
            <a:endParaRPr sz="3600"/>
          </a:p>
        </p:txBody>
      </p:sp>
      <p:sp>
        <p:nvSpPr>
          <p:cNvPr id="942" name="Google Shape;942;p14"/>
          <p:cNvSpPr/>
          <p:nvPr/>
        </p:nvSpPr>
        <p:spPr>
          <a:xfrm rot="10800000">
            <a:off x="-1659617" y="-936661"/>
            <a:ext cx="5885314" cy="3857246"/>
          </a:xfrm>
          <a:custGeom>
            <a:avLst/>
            <a:gdLst/>
            <a:ahLst/>
            <a:cxnLst/>
            <a:rect l="l" t="t" r="r" b="b"/>
            <a:pathLst>
              <a:path w="91643" h="60063" extrusionOk="0">
                <a:moveTo>
                  <a:pt x="80301" y="1"/>
                </a:moveTo>
                <a:cubicBezTo>
                  <a:pt x="80228" y="1"/>
                  <a:pt x="80155" y="2"/>
                  <a:pt x="80082" y="5"/>
                </a:cubicBezTo>
                <a:cubicBezTo>
                  <a:pt x="77451" y="100"/>
                  <a:pt x="75296" y="1993"/>
                  <a:pt x="72879" y="3065"/>
                </a:cubicBezTo>
                <a:cubicBezTo>
                  <a:pt x="70953" y="3926"/>
                  <a:pt x="68958" y="4245"/>
                  <a:pt x="66918" y="4245"/>
                </a:cubicBezTo>
                <a:cubicBezTo>
                  <a:pt x="61341" y="4245"/>
                  <a:pt x="55427" y="1856"/>
                  <a:pt x="49673" y="1612"/>
                </a:cubicBezTo>
                <a:cubicBezTo>
                  <a:pt x="49365" y="1599"/>
                  <a:pt x="49057" y="1592"/>
                  <a:pt x="48749" y="1592"/>
                </a:cubicBezTo>
                <a:cubicBezTo>
                  <a:pt x="40894" y="1592"/>
                  <a:pt x="33168" y="5937"/>
                  <a:pt x="29135" y="12697"/>
                </a:cubicBezTo>
                <a:cubicBezTo>
                  <a:pt x="26123" y="17757"/>
                  <a:pt x="24873" y="24210"/>
                  <a:pt x="20086" y="27663"/>
                </a:cubicBezTo>
                <a:cubicBezTo>
                  <a:pt x="17372" y="29616"/>
                  <a:pt x="13943" y="30259"/>
                  <a:pt x="10942" y="31735"/>
                </a:cubicBezTo>
                <a:cubicBezTo>
                  <a:pt x="7251" y="33545"/>
                  <a:pt x="1" y="40093"/>
                  <a:pt x="2096" y="44808"/>
                </a:cubicBezTo>
                <a:cubicBezTo>
                  <a:pt x="3799" y="48677"/>
                  <a:pt x="15562" y="51749"/>
                  <a:pt x="19289" y="53107"/>
                </a:cubicBezTo>
                <a:cubicBezTo>
                  <a:pt x="31830" y="57674"/>
                  <a:pt x="45167" y="60063"/>
                  <a:pt x="58508" y="60063"/>
                </a:cubicBezTo>
                <a:cubicBezTo>
                  <a:pt x="59111" y="60063"/>
                  <a:pt x="59714" y="60058"/>
                  <a:pt x="60318" y="60048"/>
                </a:cubicBezTo>
                <a:cubicBezTo>
                  <a:pt x="66247" y="59953"/>
                  <a:pt x="72474" y="59274"/>
                  <a:pt x="77296" y="55821"/>
                </a:cubicBezTo>
                <a:cubicBezTo>
                  <a:pt x="80808" y="53309"/>
                  <a:pt x="83237" y="49535"/>
                  <a:pt x="85083" y="45618"/>
                </a:cubicBezTo>
                <a:cubicBezTo>
                  <a:pt x="90381" y="34414"/>
                  <a:pt x="91643" y="21329"/>
                  <a:pt x="88571" y="9304"/>
                </a:cubicBezTo>
                <a:cubicBezTo>
                  <a:pt x="87458" y="4969"/>
                  <a:pt x="84732" y="1"/>
                  <a:pt x="80301" y="1"/>
                </a:cubicBezTo>
                <a:close/>
              </a:path>
            </a:pathLst>
          </a:custGeom>
          <a:solidFill>
            <a:schemeClr val="accent2"/>
          </a:solidFill>
          <a:ln>
            <a:noFill/>
          </a:ln>
        </p:spPr>
        <p:txBody>
          <a:bodyPr spcFirstLastPara="1" wrap="square" lIns="182258" tIns="182258" rIns="182258" bIns="182258" anchor="ctr" anchorCtr="0">
            <a:noAutofit/>
          </a:bodyPr>
          <a:lstStyle/>
          <a:p>
            <a:endParaRPr sz="3600"/>
          </a:p>
        </p:txBody>
      </p:sp>
      <p:sp>
        <p:nvSpPr>
          <p:cNvPr id="943" name="Google Shape;943;p14"/>
          <p:cNvSpPr/>
          <p:nvPr/>
        </p:nvSpPr>
        <p:spPr>
          <a:xfrm rot="10800000">
            <a:off x="-1233770" y="-326367"/>
            <a:ext cx="2805036" cy="5453730"/>
          </a:xfrm>
          <a:custGeom>
            <a:avLst/>
            <a:gdLst/>
            <a:ahLst/>
            <a:cxnLst/>
            <a:rect l="l" t="t" r="r" b="b"/>
            <a:pathLst>
              <a:path w="36744" h="71440" extrusionOk="0">
                <a:moveTo>
                  <a:pt x="28028" y="0"/>
                </a:moveTo>
                <a:lnTo>
                  <a:pt x="28028" y="0"/>
                </a:lnTo>
                <a:cubicBezTo>
                  <a:pt x="26445" y="36"/>
                  <a:pt x="25302" y="715"/>
                  <a:pt x="24028" y="1703"/>
                </a:cubicBezTo>
                <a:cubicBezTo>
                  <a:pt x="18491" y="5977"/>
                  <a:pt x="13848" y="11633"/>
                  <a:pt x="11776" y="18312"/>
                </a:cubicBezTo>
                <a:cubicBezTo>
                  <a:pt x="7859" y="30956"/>
                  <a:pt x="13253" y="46315"/>
                  <a:pt x="5394" y="56995"/>
                </a:cubicBezTo>
                <a:cubicBezTo>
                  <a:pt x="3990" y="58888"/>
                  <a:pt x="2204" y="60543"/>
                  <a:pt x="1156" y="62663"/>
                </a:cubicBezTo>
                <a:cubicBezTo>
                  <a:pt x="108" y="64770"/>
                  <a:pt x="1" y="67640"/>
                  <a:pt x="1751" y="69235"/>
                </a:cubicBezTo>
                <a:cubicBezTo>
                  <a:pt x="2632" y="70045"/>
                  <a:pt x="3811" y="70390"/>
                  <a:pt x="4966" y="70640"/>
                </a:cubicBezTo>
                <a:cubicBezTo>
                  <a:pt x="7342" y="71174"/>
                  <a:pt x="9778" y="71439"/>
                  <a:pt x="12215" y="71439"/>
                </a:cubicBezTo>
                <a:cubicBezTo>
                  <a:pt x="15810" y="71439"/>
                  <a:pt x="19407" y="70861"/>
                  <a:pt x="22813" y="69711"/>
                </a:cubicBezTo>
                <a:cubicBezTo>
                  <a:pt x="26302" y="68532"/>
                  <a:pt x="29659" y="66699"/>
                  <a:pt x="31969" y="63818"/>
                </a:cubicBezTo>
                <a:cubicBezTo>
                  <a:pt x="34493" y="60651"/>
                  <a:pt x="35493" y="56531"/>
                  <a:pt x="35958" y="52495"/>
                </a:cubicBezTo>
                <a:cubicBezTo>
                  <a:pt x="36744" y="45565"/>
                  <a:pt x="36148" y="38481"/>
                  <a:pt x="34196" y="31778"/>
                </a:cubicBezTo>
                <a:cubicBezTo>
                  <a:pt x="32648" y="26420"/>
                  <a:pt x="30255" y="21348"/>
                  <a:pt x="28743" y="15990"/>
                </a:cubicBezTo>
                <a:cubicBezTo>
                  <a:pt x="27147" y="10347"/>
                  <a:pt x="27850" y="5560"/>
                  <a:pt x="28028" y="0"/>
                </a:cubicBezTo>
                <a:close/>
              </a:path>
            </a:pathLst>
          </a:custGeom>
          <a:solidFill>
            <a:schemeClr val="accent1">
              <a:alpha val="67040"/>
            </a:schemeClr>
          </a:solidFill>
          <a:ln>
            <a:noFill/>
          </a:ln>
        </p:spPr>
        <p:txBody>
          <a:bodyPr spcFirstLastPara="1" wrap="square" lIns="182258" tIns="182258" rIns="182258" bIns="182258" anchor="ctr" anchorCtr="0">
            <a:noAutofit/>
          </a:bodyPr>
          <a:lstStyle/>
          <a:p>
            <a:endParaRPr sz="3600"/>
          </a:p>
        </p:txBody>
      </p:sp>
      <p:grpSp>
        <p:nvGrpSpPr>
          <p:cNvPr id="944" name="Google Shape;944;p14"/>
          <p:cNvGrpSpPr/>
          <p:nvPr/>
        </p:nvGrpSpPr>
        <p:grpSpPr>
          <a:xfrm rot="10800000">
            <a:off x="233465" y="8952557"/>
            <a:ext cx="1009346" cy="1076006"/>
            <a:chOff x="8334968" y="2986340"/>
            <a:chExt cx="504673" cy="538003"/>
          </a:xfrm>
        </p:grpSpPr>
        <p:sp>
          <p:nvSpPr>
            <p:cNvPr id="945" name="Google Shape;945;p14"/>
            <p:cNvSpPr/>
            <p:nvPr/>
          </p:nvSpPr>
          <p:spPr>
            <a:xfrm>
              <a:off x="8687825" y="3071335"/>
              <a:ext cx="74206" cy="59307"/>
            </a:xfrm>
            <a:custGeom>
              <a:avLst/>
              <a:gdLst/>
              <a:ahLst/>
              <a:cxnLst/>
              <a:rect l="l" t="t" r="r" b="b"/>
              <a:pathLst>
                <a:path w="2311" h="1847" extrusionOk="0">
                  <a:moveTo>
                    <a:pt x="937" y="1"/>
                  </a:moveTo>
                  <a:cubicBezTo>
                    <a:pt x="442" y="1"/>
                    <a:pt x="1" y="393"/>
                    <a:pt x="1" y="926"/>
                  </a:cubicBezTo>
                  <a:cubicBezTo>
                    <a:pt x="1" y="1453"/>
                    <a:pt x="451" y="1846"/>
                    <a:pt x="951" y="1846"/>
                  </a:cubicBezTo>
                  <a:cubicBezTo>
                    <a:pt x="1027" y="1846"/>
                    <a:pt x="1103" y="1837"/>
                    <a:pt x="1180" y="1819"/>
                  </a:cubicBezTo>
                  <a:cubicBezTo>
                    <a:pt x="1299" y="1783"/>
                    <a:pt x="1394" y="1759"/>
                    <a:pt x="1513" y="1723"/>
                  </a:cubicBezTo>
                  <a:cubicBezTo>
                    <a:pt x="2311" y="1545"/>
                    <a:pt x="2311" y="307"/>
                    <a:pt x="1513" y="116"/>
                  </a:cubicBezTo>
                  <a:cubicBezTo>
                    <a:pt x="1394" y="80"/>
                    <a:pt x="1299" y="57"/>
                    <a:pt x="1180" y="33"/>
                  </a:cubicBezTo>
                  <a:cubicBezTo>
                    <a:pt x="1098" y="11"/>
                    <a:pt x="1017" y="1"/>
                    <a:pt x="937"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946" name="Google Shape;946;p14"/>
            <p:cNvSpPr/>
            <p:nvPr/>
          </p:nvSpPr>
          <p:spPr>
            <a:xfrm>
              <a:off x="8365537" y="2986340"/>
              <a:ext cx="143403" cy="142247"/>
            </a:xfrm>
            <a:custGeom>
              <a:avLst/>
              <a:gdLst/>
              <a:ahLst/>
              <a:cxnLst/>
              <a:rect l="l" t="t" r="r" b="b"/>
              <a:pathLst>
                <a:path w="4466" h="4430" extrusionOk="0">
                  <a:moveTo>
                    <a:pt x="2239" y="1"/>
                  </a:moveTo>
                  <a:cubicBezTo>
                    <a:pt x="1668" y="1"/>
                    <a:pt x="1072" y="251"/>
                    <a:pt x="680" y="656"/>
                  </a:cubicBezTo>
                  <a:cubicBezTo>
                    <a:pt x="287" y="1037"/>
                    <a:pt x="1" y="1668"/>
                    <a:pt x="25" y="2215"/>
                  </a:cubicBezTo>
                  <a:cubicBezTo>
                    <a:pt x="84" y="3418"/>
                    <a:pt x="1001" y="4430"/>
                    <a:pt x="2239" y="4430"/>
                  </a:cubicBezTo>
                  <a:cubicBezTo>
                    <a:pt x="2799" y="4430"/>
                    <a:pt x="3394" y="4180"/>
                    <a:pt x="3799" y="3775"/>
                  </a:cubicBezTo>
                  <a:cubicBezTo>
                    <a:pt x="4192" y="3394"/>
                    <a:pt x="4466" y="2763"/>
                    <a:pt x="4454" y="2215"/>
                  </a:cubicBezTo>
                  <a:cubicBezTo>
                    <a:pt x="4394" y="1013"/>
                    <a:pt x="3489" y="1"/>
                    <a:pt x="2239"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947" name="Google Shape;947;p14"/>
            <p:cNvSpPr/>
            <p:nvPr/>
          </p:nvSpPr>
          <p:spPr>
            <a:xfrm>
              <a:off x="8557458" y="3425958"/>
              <a:ext cx="51665" cy="60206"/>
            </a:xfrm>
            <a:custGeom>
              <a:avLst/>
              <a:gdLst/>
              <a:ahLst/>
              <a:cxnLst/>
              <a:rect l="l" t="t" r="r" b="b"/>
              <a:pathLst>
                <a:path w="1609" h="1875" extrusionOk="0">
                  <a:moveTo>
                    <a:pt x="838" y="1"/>
                  </a:moveTo>
                  <a:cubicBezTo>
                    <a:pt x="825" y="1"/>
                    <a:pt x="812" y="1"/>
                    <a:pt x="799" y="2"/>
                  </a:cubicBezTo>
                  <a:cubicBezTo>
                    <a:pt x="358" y="26"/>
                    <a:pt x="37" y="335"/>
                    <a:pt x="13" y="788"/>
                  </a:cubicBezTo>
                  <a:cubicBezTo>
                    <a:pt x="1" y="978"/>
                    <a:pt x="13" y="1157"/>
                    <a:pt x="84" y="1347"/>
                  </a:cubicBezTo>
                  <a:cubicBezTo>
                    <a:pt x="209" y="1699"/>
                    <a:pt x="504" y="1874"/>
                    <a:pt x="799" y="1874"/>
                  </a:cubicBezTo>
                  <a:cubicBezTo>
                    <a:pt x="1093" y="1874"/>
                    <a:pt x="1388" y="1699"/>
                    <a:pt x="1513" y="1347"/>
                  </a:cubicBezTo>
                  <a:cubicBezTo>
                    <a:pt x="1572" y="1157"/>
                    <a:pt x="1608" y="990"/>
                    <a:pt x="1584" y="788"/>
                  </a:cubicBezTo>
                  <a:cubicBezTo>
                    <a:pt x="1561" y="383"/>
                    <a:pt x="1269" y="1"/>
                    <a:pt x="838"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948" name="Google Shape;948;p14"/>
            <p:cNvSpPr/>
            <p:nvPr/>
          </p:nvSpPr>
          <p:spPr>
            <a:xfrm>
              <a:off x="8541403" y="3243637"/>
              <a:ext cx="83775" cy="65023"/>
            </a:xfrm>
            <a:custGeom>
              <a:avLst/>
              <a:gdLst/>
              <a:ahLst/>
              <a:cxnLst/>
              <a:rect l="l" t="t" r="r" b="b"/>
              <a:pathLst>
                <a:path w="2609" h="2025" extrusionOk="0">
                  <a:moveTo>
                    <a:pt x="1299" y="1"/>
                  </a:moveTo>
                  <a:cubicBezTo>
                    <a:pt x="1" y="1"/>
                    <a:pt x="1" y="2025"/>
                    <a:pt x="1299" y="2025"/>
                  </a:cubicBezTo>
                  <a:cubicBezTo>
                    <a:pt x="2596" y="2025"/>
                    <a:pt x="2608" y="1"/>
                    <a:pt x="1299"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949" name="Google Shape;949;p14"/>
            <p:cNvSpPr/>
            <p:nvPr/>
          </p:nvSpPr>
          <p:spPr>
            <a:xfrm>
              <a:off x="8705036" y="3384279"/>
              <a:ext cx="134605" cy="140064"/>
            </a:xfrm>
            <a:custGeom>
              <a:avLst/>
              <a:gdLst/>
              <a:ahLst/>
              <a:cxnLst/>
              <a:rect l="l" t="t" r="r" b="b"/>
              <a:pathLst>
                <a:path w="4192" h="4362" extrusionOk="0">
                  <a:moveTo>
                    <a:pt x="2172" y="1"/>
                  </a:moveTo>
                  <a:cubicBezTo>
                    <a:pt x="2151" y="1"/>
                    <a:pt x="2129" y="1"/>
                    <a:pt x="2108" y="2"/>
                  </a:cubicBezTo>
                  <a:cubicBezTo>
                    <a:pt x="1572" y="26"/>
                    <a:pt x="1025" y="193"/>
                    <a:pt x="644" y="609"/>
                  </a:cubicBezTo>
                  <a:cubicBezTo>
                    <a:pt x="286" y="1014"/>
                    <a:pt x="1" y="1514"/>
                    <a:pt x="24" y="2086"/>
                  </a:cubicBezTo>
                  <a:cubicBezTo>
                    <a:pt x="49" y="2598"/>
                    <a:pt x="225" y="3049"/>
                    <a:pt x="523" y="3400"/>
                  </a:cubicBezTo>
                  <a:lnTo>
                    <a:pt x="523" y="3400"/>
                  </a:lnTo>
                  <a:cubicBezTo>
                    <a:pt x="834" y="3946"/>
                    <a:pt x="1401" y="4361"/>
                    <a:pt x="2042" y="4361"/>
                  </a:cubicBezTo>
                  <a:cubicBezTo>
                    <a:pt x="2064" y="4361"/>
                    <a:pt x="2086" y="4361"/>
                    <a:pt x="2108" y="4360"/>
                  </a:cubicBezTo>
                  <a:cubicBezTo>
                    <a:pt x="2812" y="4319"/>
                    <a:pt x="3420" y="3946"/>
                    <a:pt x="3737" y="3345"/>
                  </a:cubicBezTo>
                  <a:lnTo>
                    <a:pt x="3737" y="3345"/>
                  </a:lnTo>
                  <a:cubicBezTo>
                    <a:pt x="4021" y="2997"/>
                    <a:pt x="4192" y="2564"/>
                    <a:pt x="4192" y="2086"/>
                  </a:cubicBezTo>
                  <a:cubicBezTo>
                    <a:pt x="4192" y="1550"/>
                    <a:pt x="3954" y="1002"/>
                    <a:pt x="3584" y="609"/>
                  </a:cubicBezTo>
                  <a:cubicBezTo>
                    <a:pt x="3242" y="267"/>
                    <a:pt x="2680" y="1"/>
                    <a:pt x="2172"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950" name="Google Shape;950;p14"/>
            <p:cNvSpPr/>
            <p:nvPr/>
          </p:nvSpPr>
          <p:spPr>
            <a:xfrm>
              <a:off x="8334968" y="3355284"/>
              <a:ext cx="58890" cy="45917"/>
            </a:xfrm>
            <a:custGeom>
              <a:avLst/>
              <a:gdLst/>
              <a:ahLst/>
              <a:cxnLst/>
              <a:rect l="l" t="t" r="r" b="b"/>
              <a:pathLst>
                <a:path w="1834" h="1430" extrusionOk="0">
                  <a:moveTo>
                    <a:pt x="917" y="0"/>
                  </a:moveTo>
                  <a:cubicBezTo>
                    <a:pt x="0" y="12"/>
                    <a:pt x="0" y="1429"/>
                    <a:pt x="917" y="1429"/>
                  </a:cubicBezTo>
                  <a:cubicBezTo>
                    <a:pt x="1834" y="1429"/>
                    <a:pt x="1834" y="0"/>
                    <a:pt x="917"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grpSp>
      <p:sp>
        <p:nvSpPr>
          <p:cNvPr id="951" name="Google Shape;951;p14"/>
          <p:cNvSpPr/>
          <p:nvPr/>
        </p:nvSpPr>
        <p:spPr>
          <a:xfrm rot="9283545">
            <a:off x="3297947" y="-1119330"/>
            <a:ext cx="1934646" cy="2143756"/>
          </a:xfrm>
          <a:custGeom>
            <a:avLst/>
            <a:gdLst/>
            <a:ahLst/>
            <a:cxnLst/>
            <a:rect l="l" t="t" r="r" b="b"/>
            <a:pathLst>
              <a:path w="30124" h="33380" extrusionOk="0">
                <a:moveTo>
                  <a:pt x="15056" y="1"/>
                </a:moveTo>
                <a:cubicBezTo>
                  <a:pt x="12925" y="1"/>
                  <a:pt x="10753" y="404"/>
                  <a:pt x="8680" y="910"/>
                </a:cubicBezTo>
                <a:cubicBezTo>
                  <a:pt x="6168" y="1517"/>
                  <a:pt x="3501" y="2363"/>
                  <a:pt x="1894" y="4410"/>
                </a:cubicBezTo>
                <a:cubicBezTo>
                  <a:pt x="1" y="6792"/>
                  <a:pt x="48" y="10149"/>
                  <a:pt x="536" y="13162"/>
                </a:cubicBezTo>
                <a:cubicBezTo>
                  <a:pt x="1608" y="19686"/>
                  <a:pt x="5489" y="33283"/>
                  <a:pt x="13645" y="33378"/>
                </a:cubicBezTo>
                <a:cubicBezTo>
                  <a:pt x="13697" y="33379"/>
                  <a:pt x="13749" y="33379"/>
                  <a:pt x="13801" y="33379"/>
                </a:cubicBezTo>
                <a:cubicBezTo>
                  <a:pt x="16151" y="33379"/>
                  <a:pt x="18443" y="32595"/>
                  <a:pt x="20586" y="31640"/>
                </a:cubicBezTo>
                <a:cubicBezTo>
                  <a:pt x="23599" y="30283"/>
                  <a:pt x="26575" y="28413"/>
                  <a:pt x="28206" y="25520"/>
                </a:cubicBezTo>
                <a:cubicBezTo>
                  <a:pt x="30123" y="22103"/>
                  <a:pt x="29778" y="17876"/>
                  <a:pt x="28921" y="14054"/>
                </a:cubicBezTo>
                <a:cubicBezTo>
                  <a:pt x="27683" y="8613"/>
                  <a:pt x="24980" y="2886"/>
                  <a:pt x="19801" y="839"/>
                </a:cubicBezTo>
                <a:cubicBezTo>
                  <a:pt x="18285" y="235"/>
                  <a:pt x="16683" y="1"/>
                  <a:pt x="15056" y="1"/>
                </a:cubicBezTo>
                <a:close/>
              </a:path>
            </a:pathLst>
          </a:custGeom>
          <a:solidFill>
            <a:schemeClr val="dk2">
              <a:alpha val="74120"/>
            </a:schemeClr>
          </a:solidFill>
          <a:ln>
            <a:noFill/>
          </a:ln>
        </p:spPr>
        <p:txBody>
          <a:bodyPr spcFirstLastPara="1" wrap="square" lIns="182258" tIns="182258" rIns="182258" bIns="182258" anchor="ctr" anchorCtr="0">
            <a:noAutofit/>
          </a:bodyPr>
          <a:lstStyle/>
          <a:p>
            <a:endParaRPr sz="3600"/>
          </a:p>
        </p:txBody>
      </p:sp>
      <p:grpSp>
        <p:nvGrpSpPr>
          <p:cNvPr id="952" name="Google Shape;952;p14"/>
          <p:cNvGrpSpPr/>
          <p:nvPr/>
        </p:nvGrpSpPr>
        <p:grpSpPr>
          <a:xfrm>
            <a:off x="15860756" y="6653399"/>
            <a:ext cx="3011580" cy="4049138"/>
            <a:chOff x="7570415" y="3649325"/>
            <a:chExt cx="1505790" cy="2024569"/>
          </a:xfrm>
        </p:grpSpPr>
        <p:sp>
          <p:nvSpPr>
            <p:cNvPr id="953" name="Google Shape;953;p14"/>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54" name="Google Shape;954;p14"/>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55" name="Google Shape;955;p14"/>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56" name="Google Shape;956;p14"/>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57" name="Google Shape;957;p14"/>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58" name="Google Shape;958;p14"/>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59" name="Google Shape;959;p14"/>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60" name="Google Shape;960;p14"/>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61" name="Google Shape;961;p14"/>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62" name="Google Shape;962;p14"/>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63" name="Google Shape;963;p14"/>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64" name="Google Shape;964;p14"/>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65" name="Google Shape;965;p14"/>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66" name="Google Shape;966;p14"/>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67" name="Google Shape;967;p14"/>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68" name="Google Shape;968;p14"/>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69" name="Google Shape;969;p14"/>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70" name="Google Shape;970;p14"/>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71" name="Google Shape;971;p14"/>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72" name="Google Shape;972;p14"/>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73" name="Google Shape;973;p14"/>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74" name="Google Shape;974;p14"/>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grpSp>
        <p:nvGrpSpPr>
          <p:cNvPr id="975" name="Google Shape;975;p14"/>
          <p:cNvGrpSpPr/>
          <p:nvPr/>
        </p:nvGrpSpPr>
        <p:grpSpPr>
          <a:xfrm rot="-4692804" flipH="1">
            <a:off x="15607790" y="7744943"/>
            <a:ext cx="2420856" cy="3255374"/>
            <a:chOff x="7570415" y="3649325"/>
            <a:chExt cx="1505790" cy="2024569"/>
          </a:xfrm>
        </p:grpSpPr>
        <p:sp>
          <p:nvSpPr>
            <p:cNvPr id="976" name="Google Shape;976;p14"/>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77" name="Google Shape;977;p14"/>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78" name="Google Shape;978;p14"/>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79" name="Google Shape;979;p14"/>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80" name="Google Shape;980;p14"/>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81" name="Google Shape;981;p14"/>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82" name="Google Shape;982;p14"/>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83" name="Google Shape;983;p14"/>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84" name="Google Shape;984;p14"/>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85" name="Google Shape;985;p14"/>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86" name="Google Shape;986;p14"/>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87" name="Google Shape;987;p14"/>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88" name="Google Shape;988;p14"/>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89" name="Google Shape;989;p14"/>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90" name="Google Shape;990;p14"/>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91" name="Google Shape;991;p14"/>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92" name="Google Shape;992;p14"/>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93" name="Google Shape;993;p14"/>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94" name="Google Shape;994;p14"/>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95" name="Google Shape;995;p14"/>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96" name="Google Shape;996;p14"/>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997" name="Google Shape;997;p14"/>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grpSp>
        <p:nvGrpSpPr>
          <p:cNvPr id="998" name="Google Shape;998;p14"/>
          <p:cNvGrpSpPr/>
          <p:nvPr/>
        </p:nvGrpSpPr>
        <p:grpSpPr>
          <a:xfrm rot="10800000">
            <a:off x="-584320" y="-415111"/>
            <a:ext cx="3011580" cy="4049138"/>
            <a:chOff x="7570415" y="3649325"/>
            <a:chExt cx="1505790" cy="2024569"/>
          </a:xfrm>
        </p:grpSpPr>
        <p:sp>
          <p:nvSpPr>
            <p:cNvPr id="999" name="Google Shape;999;p14"/>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00" name="Google Shape;1000;p14"/>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01" name="Google Shape;1001;p14"/>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02" name="Google Shape;1002;p14"/>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03" name="Google Shape;1003;p14"/>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04" name="Google Shape;1004;p14"/>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05" name="Google Shape;1005;p14"/>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06" name="Google Shape;1006;p14"/>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07" name="Google Shape;1007;p14"/>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08" name="Google Shape;1008;p14"/>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09" name="Google Shape;1009;p14"/>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10" name="Google Shape;1010;p14"/>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11" name="Google Shape;1011;p14"/>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12" name="Google Shape;1012;p14"/>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13" name="Google Shape;1013;p14"/>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14" name="Google Shape;1014;p14"/>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15" name="Google Shape;1015;p14"/>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16" name="Google Shape;1016;p14"/>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17" name="Google Shape;1017;p14"/>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18" name="Google Shape;1018;p14"/>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19" name="Google Shape;1019;p14"/>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20" name="Google Shape;1020;p14"/>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grpSp>
        <p:nvGrpSpPr>
          <p:cNvPr id="1021" name="Google Shape;1021;p14"/>
          <p:cNvGrpSpPr/>
          <p:nvPr/>
        </p:nvGrpSpPr>
        <p:grpSpPr>
          <a:xfrm rot="6107196" flipH="1">
            <a:off x="259372" y="-712891"/>
            <a:ext cx="2420856" cy="3255374"/>
            <a:chOff x="7570415" y="3649325"/>
            <a:chExt cx="1505790" cy="2024569"/>
          </a:xfrm>
        </p:grpSpPr>
        <p:sp>
          <p:nvSpPr>
            <p:cNvPr id="1022" name="Google Shape;1022;p14"/>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23" name="Google Shape;1023;p14"/>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24" name="Google Shape;1024;p14"/>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25" name="Google Shape;1025;p14"/>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26" name="Google Shape;1026;p14"/>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27" name="Google Shape;1027;p14"/>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28" name="Google Shape;1028;p14"/>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29" name="Google Shape;1029;p14"/>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30" name="Google Shape;1030;p14"/>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31" name="Google Shape;1031;p14"/>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32" name="Google Shape;1032;p14"/>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33" name="Google Shape;1033;p14"/>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34" name="Google Shape;1034;p14"/>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35" name="Google Shape;1035;p14"/>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36" name="Google Shape;1036;p14"/>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37" name="Google Shape;1037;p14"/>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38" name="Google Shape;1038;p14"/>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39" name="Google Shape;1039;p14"/>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40" name="Google Shape;1040;p14"/>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41" name="Google Shape;1041;p14"/>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42" name="Google Shape;1042;p14"/>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043" name="Google Shape;1043;p14"/>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spTree>
    <p:extLst>
      <p:ext uri="{BB962C8B-B14F-4D97-AF65-F5344CB8AC3E}">
        <p14:creationId xmlns:p14="http://schemas.microsoft.com/office/powerpoint/2010/main" val="1928730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40"/>
        <p:cNvGrpSpPr/>
        <p:nvPr/>
      </p:nvGrpSpPr>
      <p:grpSpPr>
        <a:xfrm>
          <a:off x="0" y="0"/>
          <a:ext cx="0" cy="0"/>
          <a:chOff x="0" y="0"/>
          <a:chExt cx="0" cy="0"/>
        </a:xfrm>
      </p:grpSpPr>
      <p:sp>
        <p:nvSpPr>
          <p:cNvPr id="1241" name="Google Shape;1241;p17"/>
          <p:cNvSpPr txBox="1">
            <a:spLocks noGrp="1"/>
          </p:cNvSpPr>
          <p:nvPr>
            <p:ph type="title"/>
          </p:nvPr>
        </p:nvSpPr>
        <p:spPr>
          <a:xfrm>
            <a:off x="1494000" y="737650"/>
            <a:ext cx="15300000" cy="1145400"/>
          </a:xfrm>
          <a:prstGeom prst="rect">
            <a:avLst/>
          </a:prstGeom>
        </p:spPr>
        <p:txBody>
          <a:bodyPr spcFirstLastPara="1" wrap="square" lIns="91129" tIns="91129" rIns="91129" bIns="91129"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42" name="Google Shape;1242;p17"/>
          <p:cNvSpPr/>
          <p:nvPr/>
        </p:nvSpPr>
        <p:spPr>
          <a:xfrm rot="-5676527">
            <a:off x="411557" y="-2026617"/>
            <a:ext cx="2135558" cy="4185642"/>
          </a:xfrm>
          <a:custGeom>
            <a:avLst/>
            <a:gdLst/>
            <a:ahLst/>
            <a:cxnLst/>
            <a:rect l="l" t="t" r="r" b="b"/>
            <a:pathLst>
              <a:path w="33255" h="65179" extrusionOk="0">
                <a:moveTo>
                  <a:pt x="25917" y="0"/>
                </a:moveTo>
                <a:cubicBezTo>
                  <a:pt x="25681" y="0"/>
                  <a:pt x="25444" y="20"/>
                  <a:pt x="25206" y="62"/>
                </a:cubicBezTo>
                <a:cubicBezTo>
                  <a:pt x="23242" y="408"/>
                  <a:pt x="21801" y="2098"/>
                  <a:pt x="20861" y="3860"/>
                </a:cubicBezTo>
                <a:cubicBezTo>
                  <a:pt x="18789" y="7718"/>
                  <a:pt x="18360" y="12266"/>
                  <a:pt x="16467" y="16231"/>
                </a:cubicBezTo>
                <a:cubicBezTo>
                  <a:pt x="13872" y="21732"/>
                  <a:pt x="8704" y="25577"/>
                  <a:pt x="5359" y="30661"/>
                </a:cubicBezTo>
                <a:cubicBezTo>
                  <a:pt x="977" y="37305"/>
                  <a:pt x="1" y="46211"/>
                  <a:pt x="3358" y="53414"/>
                </a:cubicBezTo>
                <a:cubicBezTo>
                  <a:pt x="5454" y="57913"/>
                  <a:pt x="12370" y="65178"/>
                  <a:pt x="18352" y="65178"/>
                </a:cubicBezTo>
                <a:cubicBezTo>
                  <a:pt x="19542" y="65178"/>
                  <a:pt x="20695" y="64891"/>
                  <a:pt x="21765" y="64237"/>
                </a:cubicBezTo>
                <a:cubicBezTo>
                  <a:pt x="27742" y="60641"/>
                  <a:pt x="28933" y="44758"/>
                  <a:pt x="29945" y="38686"/>
                </a:cubicBezTo>
                <a:cubicBezTo>
                  <a:pt x="31588" y="28816"/>
                  <a:pt x="33255" y="18791"/>
                  <a:pt x="32231" y="8825"/>
                </a:cubicBezTo>
                <a:cubicBezTo>
                  <a:pt x="32029" y="6730"/>
                  <a:pt x="31671" y="4575"/>
                  <a:pt x="30516" y="2789"/>
                </a:cubicBezTo>
                <a:cubicBezTo>
                  <a:pt x="29514" y="1217"/>
                  <a:pt x="27755" y="0"/>
                  <a:pt x="25917" y="0"/>
                </a:cubicBezTo>
                <a:close/>
              </a:path>
            </a:pathLst>
          </a:custGeom>
          <a:solidFill>
            <a:schemeClr val="lt2"/>
          </a:solidFill>
          <a:ln>
            <a:noFill/>
          </a:ln>
        </p:spPr>
        <p:txBody>
          <a:bodyPr spcFirstLastPara="1" wrap="square" lIns="182258" tIns="182258" rIns="182258" bIns="182258" anchor="ctr" anchorCtr="0">
            <a:noAutofit/>
          </a:bodyPr>
          <a:lstStyle/>
          <a:p>
            <a:endParaRPr sz="3600"/>
          </a:p>
        </p:txBody>
      </p:sp>
      <p:sp>
        <p:nvSpPr>
          <p:cNvPr id="1243" name="Google Shape;1243;p17"/>
          <p:cNvSpPr/>
          <p:nvPr/>
        </p:nvSpPr>
        <p:spPr>
          <a:xfrm>
            <a:off x="-4959205" y="-1332896"/>
            <a:ext cx="6643110" cy="5914276"/>
          </a:xfrm>
          <a:custGeom>
            <a:avLst/>
            <a:gdLst/>
            <a:ahLst/>
            <a:cxnLst/>
            <a:rect l="l" t="t" r="r" b="b"/>
            <a:pathLst>
              <a:path w="103443" h="92094" extrusionOk="0">
                <a:moveTo>
                  <a:pt x="64173" y="0"/>
                </a:moveTo>
                <a:cubicBezTo>
                  <a:pt x="49719" y="0"/>
                  <a:pt x="35265" y="2432"/>
                  <a:pt x="21646" y="7249"/>
                </a:cubicBezTo>
                <a:cubicBezTo>
                  <a:pt x="15455" y="9440"/>
                  <a:pt x="8990" y="12512"/>
                  <a:pt x="5906" y="18298"/>
                </a:cubicBezTo>
                <a:cubicBezTo>
                  <a:pt x="3811" y="22263"/>
                  <a:pt x="3609" y="26895"/>
                  <a:pt x="3442" y="31383"/>
                </a:cubicBezTo>
                <a:cubicBezTo>
                  <a:pt x="3073" y="41992"/>
                  <a:pt x="2692" y="52600"/>
                  <a:pt x="2311" y="63232"/>
                </a:cubicBezTo>
                <a:cubicBezTo>
                  <a:pt x="1977" y="72305"/>
                  <a:pt x="1" y="83318"/>
                  <a:pt x="1668" y="92093"/>
                </a:cubicBezTo>
                <a:cubicBezTo>
                  <a:pt x="6406" y="89319"/>
                  <a:pt x="7835" y="81342"/>
                  <a:pt x="11026" y="76948"/>
                </a:cubicBezTo>
                <a:cubicBezTo>
                  <a:pt x="15336" y="71043"/>
                  <a:pt x="20956" y="67007"/>
                  <a:pt x="27623" y="64149"/>
                </a:cubicBezTo>
                <a:cubicBezTo>
                  <a:pt x="34899" y="61452"/>
                  <a:pt x="42809" y="61129"/>
                  <a:pt x="50757" y="61129"/>
                </a:cubicBezTo>
                <a:cubicBezTo>
                  <a:pt x="53255" y="61129"/>
                  <a:pt x="55757" y="61161"/>
                  <a:pt x="58244" y="61161"/>
                </a:cubicBezTo>
                <a:cubicBezTo>
                  <a:pt x="68278" y="61161"/>
                  <a:pt x="78074" y="60643"/>
                  <a:pt x="86416" y="55422"/>
                </a:cubicBezTo>
                <a:cubicBezTo>
                  <a:pt x="98168" y="48052"/>
                  <a:pt x="103204" y="33157"/>
                  <a:pt x="103383" y="19287"/>
                </a:cubicBezTo>
                <a:cubicBezTo>
                  <a:pt x="103442" y="14167"/>
                  <a:pt x="102609" y="8345"/>
                  <a:pt x="98406" y="5404"/>
                </a:cubicBezTo>
                <a:cubicBezTo>
                  <a:pt x="96668" y="4190"/>
                  <a:pt x="94560" y="3642"/>
                  <a:pt x="92489" y="3177"/>
                </a:cubicBezTo>
                <a:cubicBezTo>
                  <a:pt x="83209" y="1055"/>
                  <a:pt x="73691" y="0"/>
                  <a:pt x="64173" y="0"/>
                </a:cubicBezTo>
                <a:close/>
              </a:path>
            </a:pathLst>
          </a:custGeom>
          <a:solidFill>
            <a:schemeClr val="accent1">
              <a:alpha val="67040"/>
            </a:schemeClr>
          </a:solidFill>
          <a:ln>
            <a:noFill/>
          </a:ln>
        </p:spPr>
        <p:txBody>
          <a:bodyPr spcFirstLastPara="1" wrap="square" lIns="182258" tIns="182258" rIns="182258" bIns="182258" anchor="ctr" anchorCtr="0">
            <a:noAutofit/>
          </a:bodyPr>
          <a:lstStyle/>
          <a:p>
            <a:endParaRPr sz="3600"/>
          </a:p>
        </p:txBody>
      </p:sp>
      <p:grpSp>
        <p:nvGrpSpPr>
          <p:cNvPr id="1244" name="Google Shape;1244;p17"/>
          <p:cNvGrpSpPr/>
          <p:nvPr/>
        </p:nvGrpSpPr>
        <p:grpSpPr>
          <a:xfrm rot="5406415" flipH="1">
            <a:off x="-568888" y="-833783"/>
            <a:ext cx="2420712" cy="3255514"/>
            <a:chOff x="7570415" y="3649325"/>
            <a:chExt cx="1505790" cy="2024569"/>
          </a:xfrm>
        </p:grpSpPr>
        <p:sp>
          <p:nvSpPr>
            <p:cNvPr id="1245" name="Google Shape;1245;p17"/>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46" name="Google Shape;1246;p17"/>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47" name="Google Shape;1247;p17"/>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48" name="Google Shape;1248;p17"/>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49" name="Google Shape;1249;p17"/>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50" name="Google Shape;1250;p17"/>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51" name="Google Shape;1251;p17"/>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52" name="Google Shape;1252;p17"/>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53" name="Google Shape;1253;p17"/>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54" name="Google Shape;1254;p17"/>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55" name="Google Shape;1255;p17"/>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56" name="Google Shape;1256;p17"/>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57" name="Google Shape;1257;p17"/>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58" name="Google Shape;1258;p17"/>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59" name="Google Shape;1259;p17"/>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60" name="Google Shape;1260;p17"/>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61" name="Google Shape;1261;p17"/>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62" name="Google Shape;1262;p17"/>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63" name="Google Shape;1263;p17"/>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64" name="Google Shape;1264;p17"/>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65" name="Google Shape;1265;p17"/>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66" name="Google Shape;1266;p17"/>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grpSp>
        <p:nvGrpSpPr>
          <p:cNvPr id="1267" name="Google Shape;1267;p17"/>
          <p:cNvGrpSpPr/>
          <p:nvPr/>
        </p:nvGrpSpPr>
        <p:grpSpPr>
          <a:xfrm rot="-5400000" flipH="1">
            <a:off x="2659691" y="255654"/>
            <a:ext cx="1009410" cy="1076648"/>
            <a:chOff x="2501940" y="418177"/>
            <a:chExt cx="504705" cy="538324"/>
          </a:xfrm>
        </p:grpSpPr>
        <p:sp>
          <p:nvSpPr>
            <p:cNvPr id="1268" name="Google Shape;1268;p17"/>
            <p:cNvSpPr/>
            <p:nvPr/>
          </p:nvSpPr>
          <p:spPr>
            <a:xfrm>
              <a:off x="2854058" y="503301"/>
              <a:ext cx="74592" cy="59275"/>
            </a:xfrm>
            <a:custGeom>
              <a:avLst/>
              <a:gdLst/>
              <a:ahLst/>
              <a:cxnLst/>
              <a:rect l="l" t="t" r="r" b="b"/>
              <a:pathLst>
                <a:path w="2323" h="1846" extrusionOk="0">
                  <a:moveTo>
                    <a:pt x="951" y="1"/>
                  </a:moveTo>
                  <a:cubicBezTo>
                    <a:pt x="450" y="1"/>
                    <a:pt x="1" y="393"/>
                    <a:pt x="1" y="921"/>
                  </a:cubicBezTo>
                  <a:cubicBezTo>
                    <a:pt x="1" y="1445"/>
                    <a:pt x="444" y="1845"/>
                    <a:pt x="941" y="1845"/>
                  </a:cubicBezTo>
                  <a:cubicBezTo>
                    <a:pt x="1020" y="1845"/>
                    <a:pt x="1100" y="1835"/>
                    <a:pt x="1179" y="1814"/>
                  </a:cubicBezTo>
                  <a:cubicBezTo>
                    <a:pt x="1298" y="1790"/>
                    <a:pt x="1406" y="1755"/>
                    <a:pt x="1525" y="1731"/>
                  </a:cubicBezTo>
                  <a:cubicBezTo>
                    <a:pt x="2322" y="1552"/>
                    <a:pt x="2322" y="314"/>
                    <a:pt x="1525" y="123"/>
                  </a:cubicBezTo>
                  <a:cubicBezTo>
                    <a:pt x="1406" y="88"/>
                    <a:pt x="1298" y="64"/>
                    <a:pt x="1179" y="28"/>
                  </a:cubicBezTo>
                  <a:cubicBezTo>
                    <a:pt x="1103" y="10"/>
                    <a:pt x="1026" y="1"/>
                    <a:pt x="951"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1269" name="Google Shape;1269;p17"/>
            <p:cNvSpPr/>
            <p:nvPr/>
          </p:nvSpPr>
          <p:spPr>
            <a:xfrm>
              <a:off x="2532541" y="418177"/>
              <a:ext cx="143403" cy="142633"/>
            </a:xfrm>
            <a:custGeom>
              <a:avLst/>
              <a:gdLst/>
              <a:ahLst/>
              <a:cxnLst/>
              <a:rect l="l" t="t" r="r" b="b"/>
              <a:pathLst>
                <a:path w="4466" h="4442" extrusionOk="0">
                  <a:moveTo>
                    <a:pt x="2227" y="0"/>
                  </a:moveTo>
                  <a:cubicBezTo>
                    <a:pt x="1667" y="0"/>
                    <a:pt x="1072" y="250"/>
                    <a:pt x="667" y="655"/>
                  </a:cubicBezTo>
                  <a:cubicBezTo>
                    <a:pt x="274" y="1048"/>
                    <a:pt x="0" y="1667"/>
                    <a:pt x="12" y="2215"/>
                  </a:cubicBezTo>
                  <a:cubicBezTo>
                    <a:pt x="72" y="3429"/>
                    <a:pt x="1001" y="4441"/>
                    <a:pt x="2227" y="4441"/>
                  </a:cubicBezTo>
                  <a:cubicBezTo>
                    <a:pt x="2798" y="4441"/>
                    <a:pt x="3394" y="4179"/>
                    <a:pt x="3799" y="3786"/>
                  </a:cubicBezTo>
                  <a:cubicBezTo>
                    <a:pt x="4180" y="3394"/>
                    <a:pt x="4465" y="2774"/>
                    <a:pt x="4442" y="2215"/>
                  </a:cubicBezTo>
                  <a:cubicBezTo>
                    <a:pt x="4394" y="1012"/>
                    <a:pt x="3477" y="0"/>
                    <a:pt x="2227"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1270" name="Google Shape;1270;p17"/>
            <p:cNvSpPr/>
            <p:nvPr/>
          </p:nvSpPr>
          <p:spPr>
            <a:xfrm>
              <a:off x="2724077" y="857827"/>
              <a:ext cx="51633" cy="60527"/>
            </a:xfrm>
            <a:custGeom>
              <a:avLst/>
              <a:gdLst/>
              <a:ahLst/>
              <a:cxnLst/>
              <a:rect l="l" t="t" r="r" b="b"/>
              <a:pathLst>
                <a:path w="1608" h="1885" extrusionOk="0">
                  <a:moveTo>
                    <a:pt x="830" y="0"/>
                  </a:moveTo>
                  <a:cubicBezTo>
                    <a:pt x="824" y="0"/>
                    <a:pt x="817" y="0"/>
                    <a:pt x="810" y="0"/>
                  </a:cubicBezTo>
                  <a:cubicBezTo>
                    <a:pt x="358" y="36"/>
                    <a:pt x="48" y="346"/>
                    <a:pt x="12" y="786"/>
                  </a:cubicBezTo>
                  <a:cubicBezTo>
                    <a:pt x="1" y="989"/>
                    <a:pt x="12" y="1167"/>
                    <a:pt x="96" y="1358"/>
                  </a:cubicBezTo>
                  <a:cubicBezTo>
                    <a:pt x="221" y="1709"/>
                    <a:pt x="512" y="1885"/>
                    <a:pt x="806" y="1885"/>
                  </a:cubicBezTo>
                  <a:cubicBezTo>
                    <a:pt x="1099" y="1885"/>
                    <a:pt x="1394" y="1709"/>
                    <a:pt x="1525" y="1358"/>
                  </a:cubicBezTo>
                  <a:cubicBezTo>
                    <a:pt x="1584" y="1167"/>
                    <a:pt x="1608" y="1001"/>
                    <a:pt x="1596" y="786"/>
                  </a:cubicBezTo>
                  <a:cubicBezTo>
                    <a:pt x="1561" y="376"/>
                    <a:pt x="1260" y="0"/>
                    <a:pt x="830"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1271" name="Google Shape;1271;p17"/>
            <p:cNvSpPr/>
            <p:nvPr/>
          </p:nvSpPr>
          <p:spPr>
            <a:xfrm>
              <a:off x="2708407" y="675860"/>
              <a:ext cx="83358" cy="65023"/>
            </a:xfrm>
            <a:custGeom>
              <a:avLst/>
              <a:gdLst/>
              <a:ahLst/>
              <a:cxnLst/>
              <a:rect l="l" t="t" r="r" b="b"/>
              <a:pathLst>
                <a:path w="2596" h="2025" extrusionOk="0">
                  <a:moveTo>
                    <a:pt x="1298" y="0"/>
                  </a:moveTo>
                  <a:cubicBezTo>
                    <a:pt x="0" y="0"/>
                    <a:pt x="0" y="2024"/>
                    <a:pt x="1298" y="2024"/>
                  </a:cubicBezTo>
                  <a:cubicBezTo>
                    <a:pt x="2584" y="2024"/>
                    <a:pt x="2596" y="0"/>
                    <a:pt x="1298"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1272" name="Google Shape;1272;p17"/>
            <p:cNvSpPr/>
            <p:nvPr/>
          </p:nvSpPr>
          <p:spPr>
            <a:xfrm>
              <a:off x="2871654" y="816148"/>
              <a:ext cx="134990" cy="140353"/>
            </a:xfrm>
            <a:custGeom>
              <a:avLst/>
              <a:gdLst/>
              <a:ahLst/>
              <a:cxnLst/>
              <a:rect l="l" t="t" r="r" b="b"/>
              <a:pathLst>
                <a:path w="4204" h="4371" extrusionOk="0">
                  <a:moveTo>
                    <a:pt x="2153" y="0"/>
                  </a:moveTo>
                  <a:cubicBezTo>
                    <a:pt x="2142" y="0"/>
                    <a:pt x="2131" y="0"/>
                    <a:pt x="2120" y="1"/>
                  </a:cubicBezTo>
                  <a:cubicBezTo>
                    <a:pt x="1584" y="36"/>
                    <a:pt x="1036" y="203"/>
                    <a:pt x="643" y="620"/>
                  </a:cubicBezTo>
                  <a:cubicBezTo>
                    <a:pt x="286" y="1013"/>
                    <a:pt x="0" y="1525"/>
                    <a:pt x="36" y="2084"/>
                  </a:cubicBezTo>
                  <a:cubicBezTo>
                    <a:pt x="60" y="2587"/>
                    <a:pt x="226" y="3024"/>
                    <a:pt x="505" y="3371"/>
                  </a:cubicBezTo>
                  <a:lnTo>
                    <a:pt x="505" y="3371"/>
                  </a:lnTo>
                  <a:cubicBezTo>
                    <a:pt x="815" y="3943"/>
                    <a:pt x="1402" y="4371"/>
                    <a:pt x="2074" y="4371"/>
                  </a:cubicBezTo>
                  <a:cubicBezTo>
                    <a:pt x="2089" y="4371"/>
                    <a:pt x="2104" y="4371"/>
                    <a:pt x="2120" y="4370"/>
                  </a:cubicBezTo>
                  <a:cubicBezTo>
                    <a:pt x="2816" y="4330"/>
                    <a:pt x="3410" y="3956"/>
                    <a:pt x="3727" y="3364"/>
                  </a:cubicBezTo>
                  <a:lnTo>
                    <a:pt x="3727" y="3364"/>
                  </a:lnTo>
                  <a:cubicBezTo>
                    <a:pt x="4023" y="3011"/>
                    <a:pt x="4203" y="2571"/>
                    <a:pt x="4203" y="2084"/>
                  </a:cubicBezTo>
                  <a:cubicBezTo>
                    <a:pt x="4203" y="1549"/>
                    <a:pt x="3965" y="1001"/>
                    <a:pt x="3596" y="620"/>
                  </a:cubicBezTo>
                  <a:cubicBezTo>
                    <a:pt x="3246" y="270"/>
                    <a:pt x="2668" y="0"/>
                    <a:pt x="2153"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1273" name="Google Shape;1273;p17"/>
            <p:cNvSpPr/>
            <p:nvPr/>
          </p:nvSpPr>
          <p:spPr>
            <a:xfrm>
              <a:off x="2501940" y="787089"/>
              <a:ext cx="58922" cy="45917"/>
            </a:xfrm>
            <a:custGeom>
              <a:avLst/>
              <a:gdLst/>
              <a:ahLst/>
              <a:cxnLst/>
              <a:rect l="l" t="t" r="r" b="b"/>
              <a:pathLst>
                <a:path w="1835" h="1430" extrusionOk="0">
                  <a:moveTo>
                    <a:pt x="906" y="1"/>
                  </a:moveTo>
                  <a:cubicBezTo>
                    <a:pt x="1" y="13"/>
                    <a:pt x="1" y="1430"/>
                    <a:pt x="906" y="1430"/>
                  </a:cubicBezTo>
                  <a:cubicBezTo>
                    <a:pt x="1835" y="1430"/>
                    <a:pt x="1835" y="1"/>
                    <a:pt x="906"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grpSp>
      <p:sp>
        <p:nvSpPr>
          <p:cNvPr id="1274" name="Google Shape;1274;p17"/>
          <p:cNvSpPr/>
          <p:nvPr/>
        </p:nvSpPr>
        <p:spPr>
          <a:xfrm rot="5676527" flipH="1">
            <a:off x="15741473" y="-2026617"/>
            <a:ext cx="2135558" cy="4185642"/>
          </a:xfrm>
          <a:custGeom>
            <a:avLst/>
            <a:gdLst/>
            <a:ahLst/>
            <a:cxnLst/>
            <a:rect l="l" t="t" r="r" b="b"/>
            <a:pathLst>
              <a:path w="33255" h="65179" extrusionOk="0">
                <a:moveTo>
                  <a:pt x="25917" y="0"/>
                </a:moveTo>
                <a:cubicBezTo>
                  <a:pt x="25681" y="0"/>
                  <a:pt x="25444" y="20"/>
                  <a:pt x="25206" y="62"/>
                </a:cubicBezTo>
                <a:cubicBezTo>
                  <a:pt x="23242" y="408"/>
                  <a:pt x="21801" y="2098"/>
                  <a:pt x="20861" y="3860"/>
                </a:cubicBezTo>
                <a:cubicBezTo>
                  <a:pt x="18789" y="7718"/>
                  <a:pt x="18360" y="12266"/>
                  <a:pt x="16467" y="16231"/>
                </a:cubicBezTo>
                <a:cubicBezTo>
                  <a:pt x="13872" y="21732"/>
                  <a:pt x="8704" y="25577"/>
                  <a:pt x="5359" y="30661"/>
                </a:cubicBezTo>
                <a:cubicBezTo>
                  <a:pt x="977" y="37305"/>
                  <a:pt x="1" y="46211"/>
                  <a:pt x="3358" y="53414"/>
                </a:cubicBezTo>
                <a:cubicBezTo>
                  <a:pt x="5454" y="57913"/>
                  <a:pt x="12370" y="65178"/>
                  <a:pt x="18352" y="65178"/>
                </a:cubicBezTo>
                <a:cubicBezTo>
                  <a:pt x="19542" y="65178"/>
                  <a:pt x="20695" y="64891"/>
                  <a:pt x="21765" y="64237"/>
                </a:cubicBezTo>
                <a:cubicBezTo>
                  <a:pt x="27742" y="60641"/>
                  <a:pt x="28933" y="44758"/>
                  <a:pt x="29945" y="38686"/>
                </a:cubicBezTo>
                <a:cubicBezTo>
                  <a:pt x="31588" y="28816"/>
                  <a:pt x="33255" y="18791"/>
                  <a:pt x="32231" y="8825"/>
                </a:cubicBezTo>
                <a:cubicBezTo>
                  <a:pt x="32029" y="6730"/>
                  <a:pt x="31671" y="4575"/>
                  <a:pt x="30516" y="2789"/>
                </a:cubicBezTo>
                <a:cubicBezTo>
                  <a:pt x="29514" y="1217"/>
                  <a:pt x="27755" y="0"/>
                  <a:pt x="25917" y="0"/>
                </a:cubicBezTo>
                <a:close/>
              </a:path>
            </a:pathLst>
          </a:custGeom>
          <a:solidFill>
            <a:schemeClr val="accent2"/>
          </a:solidFill>
          <a:ln>
            <a:noFill/>
          </a:ln>
        </p:spPr>
        <p:txBody>
          <a:bodyPr spcFirstLastPara="1" wrap="square" lIns="182258" tIns="182258" rIns="182258" bIns="182258" anchor="ctr" anchorCtr="0">
            <a:noAutofit/>
          </a:bodyPr>
          <a:lstStyle/>
          <a:p>
            <a:endParaRPr sz="3600"/>
          </a:p>
        </p:txBody>
      </p:sp>
      <p:sp>
        <p:nvSpPr>
          <p:cNvPr id="1275" name="Google Shape;1275;p17"/>
          <p:cNvSpPr/>
          <p:nvPr/>
        </p:nvSpPr>
        <p:spPr>
          <a:xfrm flipH="1">
            <a:off x="16604235" y="-1332896"/>
            <a:ext cx="6643110" cy="5914276"/>
          </a:xfrm>
          <a:custGeom>
            <a:avLst/>
            <a:gdLst/>
            <a:ahLst/>
            <a:cxnLst/>
            <a:rect l="l" t="t" r="r" b="b"/>
            <a:pathLst>
              <a:path w="103443" h="92094" extrusionOk="0">
                <a:moveTo>
                  <a:pt x="64173" y="0"/>
                </a:moveTo>
                <a:cubicBezTo>
                  <a:pt x="49719" y="0"/>
                  <a:pt x="35265" y="2432"/>
                  <a:pt x="21646" y="7249"/>
                </a:cubicBezTo>
                <a:cubicBezTo>
                  <a:pt x="15455" y="9440"/>
                  <a:pt x="8990" y="12512"/>
                  <a:pt x="5906" y="18298"/>
                </a:cubicBezTo>
                <a:cubicBezTo>
                  <a:pt x="3811" y="22263"/>
                  <a:pt x="3609" y="26895"/>
                  <a:pt x="3442" y="31383"/>
                </a:cubicBezTo>
                <a:cubicBezTo>
                  <a:pt x="3073" y="41992"/>
                  <a:pt x="2692" y="52600"/>
                  <a:pt x="2311" y="63232"/>
                </a:cubicBezTo>
                <a:cubicBezTo>
                  <a:pt x="1977" y="72305"/>
                  <a:pt x="1" y="83318"/>
                  <a:pt x="1668" y="92093"/>
                </a:cubicBezTo>
                <a:cubicBezTo>
                  <a:pt x="6406" y="89319"/>
                  <a:pt x="7835" y="81342"/>
                  <a:pt x="11026" y="76948"/>
                </a:cubicBezTo>
                <a:cubicBezTo>
                  <a:pt x="15336" y="71043"/>
                  <a:pt x="20956" y="67007"/>
                  <a:pt x="27623" y="64149"/>
                </a:cubicBezTo>
                <a:cubicBezTo>
                  <a:pt x="34899" y="61452"/>
                  <a:pt x="42809" y="61129"/>
                  <a:pt x="50757" y="61129"/>
                </a:cubicBezTo>
                <a:cubicBezTo>
                  <a:pt x="53255" y="61129"/>
                  <a:pt x="55757" y="61161"/>
                  <a:pt x="58244" y="61161"/>
                </a:cubicBezTo>
                <a:cubicBezTo>
                  <a:pt x="68278" y="61161"/>
                  <a:pt x="78074" y="60643"/>
                  <a:pt x="86416" y="55422"/>
                </a:cubicBezTo>
                <a:cubicBezTo>
                  <a:pt x="98168" y="48052"/>
                  <a:pt x="103204" y="33157"/>
                  <a:pt x="103383" y="19287"/>
                </a:cubicBezTo>
                <a:cubicBezTo>
                  <a:pt x="103442" y="14167"/>
                  <a:pt x="102609" y="8345"/>
                  <a:pt x="98406" y="5404"/>
                </a:cubicBezTo>
                <a:cubicBezTo>
                  <a:pt x="96668" y="4190"/>
                  <a:pt x="94560" y="3642"/>
                  <a:pt x="92489" y="3177"/>
                </a:cubicBezTo>
                <a:cubicBezTo>
                  <a:pt x="83209" y="1055"/>
                  <a:pt x="73691" y="0"/>
                  <a:pt x="64173" y="0"/>
                </a:cubicBezTo>
                <a:close/>
              </a:path>
            </a:pathLst>
          </a:custGeom>
          <a:solidFill>
            <a:schemeClr val="accent1">
              <a:alpha val="67040"/>
            </a:schemeClr>
          </a:solidFill>
          <a:ln>
            <a:noFill/>
          </a:ln>
        </p:spPr>
        <p:txBody>
          <a:bodyPr spcFirstLastPara="1" wrap="square" lIns="182258" tIns="182258" rIns="182258" bIns="182258" anchor="ctr" anchorCtr="0">
            <a:noAutofit/>
          </a:bodyPr>
          <a:lstStyle/>
          <a:p>
            <a:endParaRPr sz="3600"/>
          </a:p>
        </p:txBody>
      </p:sp>
      <p:grpSp>
        <p:nvGrpSpPr>
          <p:cNvPr id="1276" name="Google Shape;1276;p17"/>
          <p:cNvGrpSpPr/>
          <p:nvPr/>
        </p:nvGrpSpPr>
        <p:grpSpPr>
          <a:xfrm rot="-5406415">
            <a:off x="16436242" y="-833783"/>
            <a:ext cx="2420712" cy="3255514"/>
            <a:chOff x="7570415" y="3649325"/>
            <a:chExt cx="1505790" cy="2024569"/>
          </a:xfrm>
        </p:grpSpPr>
        <p:sp>
          <p:nvSpPr>
            <p:cNvPr id="1277" name="Google Shape;1277;p17"/>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78" name="Google Shape;1278;p17"/>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79" name="Google Shape;1279;p17"/>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80" name="Google Shape;1280;p17"/>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81" name="Google Shape;1281;p17"/>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82" name="Google Shape;1282;p17"/>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83" name="Google Shape;1283;p17"/>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84" name="Google Shape;1284;p17"/>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85" name="Google Shape;1285;p17"/>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86" name="Google Shape;1286;p17"/>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87" name="Google Shape;1287;p17"/>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88" name="Google Shape;1288;p17"/>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89" name="Google Shape;1289;p17"/>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90" name="Google Shape;1290;p17"/>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91" name="Google Shape;1291;p17"/>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92" name="Google Shape;1292;p17"/>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93" name="Google Shape;1293;p17"/>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94" name="Google Shape;1294;p17"/>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95" name="Google Shape;1295;p17"/>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96" name="Google Shape;1296;p17"/>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97" name="Google Shape;1297;p17"/>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1298" name="Google Shape;1298;p17"/>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grpSp>
        <p:nvGrpSpPr>
          <p:cNvPr id="1299" name="Google Shape;1299;p17"/>
          <p:cNvGrpSpPr/>
          <p:nvPr/>
        </p:nvGrpSpPr>
        <p:grpSpPr>
          <a:xfrm rot="5400000">
            <a:off x="14619027" y="255654"/>
            <a:ext cx="1009410" cy="1076648"/>
            <a:chOff x="2501940" y="418177"/>
            <a:chExt cx="504705" cy="538324"/>
          </a:xfrm>
        </p:grpSpPr>
        <p:sp>
          <p:nvSpPr>
            <p:cNvPr id="1300" name="Google Shape;1300;p17"/>
            <p:cNvSpPr/>
            <p:nvPr/>
          </p:nvSpPr>
          <p:spPr>
            <a:xfrm>
              <a:off x="2854058" y="503301"/>
              <a:ext cx="74592" cy="59275"/>
            </a:xfrm>
            <a:custGeom>
              <a:avLst/>
              <a:gdLst/>
              <a:ahLst/>
              <a:cxnLst/>
              <a:rect l="l" t="t" r="r" b="b"/>
              <a:pathLst>
                <a:path w="2323" h="1846" extrusionOk="0">
                  <a:moveTo>
                    <a:pt x="951" y="1"/>
                  </a:moveTo>
                  <a:cubicBezTo>
                    <a:pt x="450" y="1"/>
                    <a:pt x="1" y="393"/>
                    <a:pt x="1" y="921"/>
                  </a:cubicBezTo>
                  <a:cubicBezTo>
                    <a:pt x="1" y="1445"/>
                    <a:pt x="444" y="1845"/>
                    <a:pt x="941" y="1845"/>
                  </a:cubicBezTo>
                  <a:cubicBezTo>
                    <a:pt x="1020" y="1845"/>
                    <a:pt x="1100" y="1835"/>
                    <a:pt x="1179" y="1814"/>
                  </a:cubicBezTo>
                  <a:cubicBezTo>
                    <a:pt x="1298" y="1790"/>
                    <a:pt x="1406" y="1755"/>
                    <a:pt x="1525" y="1731"/>
                  </a:cubicBezTo>
                  <a:cubicBezTo>
                    <a:pt x="2322" y="1552"/>
                    <a:pt x="2322" y="314"/>
                    <a:pt x="1525" y="123"/>
                  </a:cubicBezTo>
                  <a:cubicBezTo>
                    <a:pt x="1406" y="88"/>
                    <a:pt x="1298" y="64"/>
                    <a:pt x="1179" y="28"/>
                  </a:cubicBezTo>
                  <a:cubicBezTo>
                    <a:pt x="1103" y="10"/>
                    <a:pt x="1026" y="1"/>
                    <a:pt x="951"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1301" name="Google Shape;1301;p17"/>
            <p:cNvSpPr/>
            <p:nvPr/>
          </p:nvSpPr>
          <p:spPr>
            <a:xfrm>
              <a:off x="2532541" y="418177"/>
              <a:ext cx="143403" cy="142633"/>
            </a:xfrm>
            <a:custGeom>
              <a:avLst/>
              <a:gdLst/>
              <a:ahLst/>
              <a:cxnLst/>
              <a:rect l="l" t="t" r="r" b="b"/>
              <a:pathLst>
                <a:path w="4466" h="4442" extrusionOk="0">
                  <a:moveTo>
                    <a:pt x="2227" y="0"/>
                  </a:moveTo>
                  <a:cubicBezTo>
                    <a:pt x="1667" y="0"/>
                    <a:pt x="1072" y="250"/>
                    <a:pt x="667" y="655"/>
                  </a:cubicBezTo>
                  <a:cubicBezTo>
                    <a:pt x="274" y="1048"/>
                    <a:pt x="0" y="1667"/>
                    <a:pt x="12" y="2215"/>
                  </a:cubicBezTo>
                  <a:cubicBezTo>
                    <a:pt x="72" y="3429"/>
                    <a:pt x="1001" y="4441"/>
                    <a:pt x="2227" y="4441"/>
                  </a:cubicBezTo>
                  <a:cubicBezTo>
                    <a:pt x="2798" y="4441"/>
                    <a:pt x="3394" y="4179"/>
                    <a:pt x="3799" y="3786"/>
                  </a:cubicBezTo>
                  <a:cubicBezTo>
                    <a:pt x="4180" y="3394"/>
                    <a:pt x="4465" y="2774"/>
                    <a:pt x="4442" y="2215"/>
                  </a:cubicBezTo>
                  <a:cubicBezTo>
                    <a:pt x="4394" y="1012"/>
                    <a:pt x="3477" y="0"/>
                    <a:pt x="2227"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1302" name="Google Shape;1302;p17"/>
            <p:cNvSpPr/>
            <p:nvPr/>
          </p:nvSpPr>
          <p:spPr>
            <a:xfrm>
              <a:off x="2724077" y="857827"/>
              <a:ext cx="51633" cy="60527"/>
            </a:xfrm>
            <a:custGeom>
              <a:avLst/>
              <a:gdLst/>
              <a:ahLst/>
              <a:cxnLst/>
              <a:rect l="l" t="t" r="r" b="b"/>
              <a:pathLst>
                <a:path w="1608" h="1885" extrusionOk="0">
                  <a:moveTo>
                    <a:pt x="830" y="0"/>
                  </a:moveTo>
                  <a:cubicBezTo>
                    <a:pt x="824" y="0"/>
                    <a:pt x="817" y="0"/>
                    <a:pt x="810" y="0"/>
                  </a:cubicBezTo>
                  <a:cubicBezTo>
                    <a:pt x="358" y="36"/>
                    <a:pt x="48" y="346"/>
                    <a:pt x="12" y="786"/>
                  </a:cubicBezTo>
                  <a:cubicBezTo>
                    <a:pt x="1" y="989"/>
                    <a:pt x="12" y="1167"/>
                    <a:pt x="96" y="1358"/>
                  </a:cubicBezTo>
                  <a:cubicBezTo>
                    <a:pt x="221" y="1709"/>
                    <a:pt x="512" y="1885"/>
                    <a:pt x="806" y="1885"/>
                  </a:cubicBezTo>
                  <a:cubicBezTo>
                    <a:pt x="1099" y="1885"/>
                    <a:pt x="1394" y="1709"/>
                    <a:pt x="1525" y="1358"/>
                  </a:cubicBezTo>
                  <a:cubicBezTo>
                    <a:pt x="1584" y="1167"/>
                    <a:pt x="1608" y="1001"/>
                    <a:pt x="1596" y="786"/>
                  </a:cubicBezTo>
                  <a:cubicBezTo>
                    <a:pt x="1561" y="376"/>
                    <a:pt x="1260" y="0"/>
                    <a:pt x="830"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1303" name="Google Shape;1303;p17"/>
            <p:cNvSpPr/>
            <p:nvPr/>
          </p:nvSpPr>
          <p:spPr>
            <a:xfrm>
              <a:off x="2708407" y="675860"/>
              <a:ext cx="83358" cy="65023"/>
            </a:xfrm>
            <a:custGeom>
              <a:avLst/>
              <a:gdLst/>
              <a:ahLst/>
              <a:cxnLst/>
              <a:rect l="l" t="t" r="r" b="b"/>
              <a:pathLst>
                <a:path w="2596" h="2025" extrusionOk="0">
                  <a:moveTo>
                    <a:pt x="1298" y="0"/>
                  </a:moveTo>
                  <a:cubicBezTo>
                    <a:pt x="0" y="0"/>
                    <a:pt x="0" y="2024"/>
                    <a:pt x="1298" y="2024"/>
                  </a:cubicBezTo>
                  <a:cubicBezTo>
                    <a:pt x="2584" y="2024"/>
                    <a:pt x="2596" y="0"/>
                    <a:pt x="1298"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1304" name="Google Shape;1304;p17"/>
            <p:cNvSpPr/>
            <p:nvPr/>
          </p:nvSpPr>
          <p:spPr>
            <a:xfrm>
              <a:off x="2871654" y="816148"/>
              <a:ext cx="134990" cy="140353"/>
            </a:xfrm>
            <a:custGeom>
              <a:avLst/>
              <a:gdLst/>
              <a:ahLst/>
              <a:cxnLst/>
              <a:rect l="l" t="t" r="r" b="b"/>
              <a:pathLst>
                <a:path w="4204" h="4371" extrusionOk="0">
                  <a:moveTo>
                    <a:pt x="2153" y="0"/>
                  </a:moveTo>
                  <a:cubicBezTo>
                    <a:pt x="2142" y="0"/>
                    <a:pt x="2131" y="0"/>
                    <a:pt x="2120" y="1"/>
                  </a:cubicBezTo>
                  <a:cubicBezTo>
                    <a:pt x="1584" y="36"/>
                    <a:pt x="1036" y="203"/>
                    <a:pt x="643" y="620"/>
                  </a:cubicBezTo>
                  <a:cubicBezTo>
                    <a:pt x="286" y="1013"/>
                    <a:pt x="0" y="1525"/>
                    <a:pt x="36" y="2084"/>
                  </a:cubicBezTo>
                  <a:cubicBezTo>
                    <a:pt x="60" y="2587"/>
                    <a:pt x="226" y="3024"/>
                    <a:pt x="505" y="3371"/>
                  </a:cubicBezTo>
                  <a:lnTo>
                    <a:pt x="505" y="3371"/>
                  </a:lnTo>
                  <a:cubicBezTo>
                    <a:pt x="815" y="3943"/>
                    <a:pt x="1402" y="4371"/>
                    <a:pt x="2074" y="4371"/>
                  </a:cubicBezTo>
                  <a:cubicBezTo>
                    <a:pt x="2089" y="4371"/>
                    <a:pt x="2104" y="4371"/>
                    <a:pt x="2120" y="4370"/>
                  </a:cubicBezTo>
                  <a:cubicBezTo>
                    <a:pt x="2816" y="4330"/>
                    <a:pt x="3410" y="3956"/>
                    <a:pt x="3727" y="3364"/>
                  </a:cubicBezTo>
                  <a:lnTo>
                    <a:pt x="3727" y="3364"/>
                  </a:lnTo>
                  <a:cubicBezTo>
                    <a:pt x="4023" y="3011"/>
                    <a:pt x="4203" y="2571"/>
                    <a:pt x="4203" y="2084"/>
                  </a:cubicBezTo>
                  <a:cubicBezTo>
                    <a:pt x="4203" y="1549"/>
                    <a:pt x="3965" y="1001"/>
                    <a:pt x="3596" y="620"/>
                  </a:cubicBezTo>
                  <a:cubicBezTo>
                    <a:pt x="3246" y="270"/>
                    <a:pt x="2668" y="0"/>
                    <a:pt x="2153"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1305" name="Google Shape;1305;p17"/>
            <p:cNvSpPr/>
            <p:nvPr/>
          </p:nvSpPr>
          <p:spPr>
            <a:xfrm>
              <a:off x="2501940" y="787089"/>
              <a:ext cx="58922" cy="45917"/>
            </a:xfrm>
            <a:custGeom>
              <a:avLst/>
              <a:gdLst/>
              <a:ahLst/>
              <a:cxnLst/>
              <a:rect l="l" t="t" r="r" b="b"/>
              <a:pathLst>
                <a:path w="1835" h="1430" extrusionOk="0">
                  <a:moveTo>
                    <a:pt x="906" y="1"/>
                  </a:moveTo>
                  <a:cubicBezTo>
                    <a:pt x="1" y="13"/>
                    <a:pt x="1" y="1430"/>
                    <a:pt x="906" y="1430"/>
                  </a:cubicBezTo>
                  <a:cubicBezTo>
                    <a:pt x="1835" y="1430"/>
                    <a:pt x="1835" y="1"/>
                    <a:pt x="906"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grpSp>
      <p:sp>
        <p:nvSpPr>
          <p:cNvPr id="1306" name="Google Shape;1306;p17"/>
          <p:cNvSpPr/>
          <p:nvPr/>
        </p:nvSpPr>
        <p:spPr>
          <a:xfrm rot="-5123473" flipH="1">
            <a:off x="106817" y="8528427"/>
            <a:ext cx="2135558" cy="4185642"/>
          </a:xfrm>
          <a:custGeom>
            <a:avLst/>
            <a:gdLst/>
            <a:ahLst/>
            <a:cxnLst/>
            <a:rect l="l" t="t" r="r" b="b"/>
            <a:pathLst>
              <a:path w="33255" h="65179" extrusionOk="0">
                <a:moveTo>
                  <a:pt x="25917" y="0"/>
                </a:moveTo>
                <a:cubicBezTo>
                  <a:pt x="25681" y="0"/>
                  <a:pt x="25444" y="20"/>
                  <a:pt x="25206" y="62"/>
                </a:cubicBezTo>
                <a:cubicBezTo>
                  <a:pt x="23242" y="408"/>
                  <a:pt x="21801" y="2098"/>
                  <a:pt x="20861" y="3860"/>
                </a:cubicBezTo>
                <a:cubicBezTo>
                  <a:pt x="18789" y="7718"/>
                  <a:pt x="18360" y="12266"/>
                  <a:pt x="16467" y="16231"/>
                </a:cubicBezTo>
                <a:cubicBezTo>
                  <a:pt x="13872" y="21732"/>
                  <a:pt x="8704" y="25577"/>
                  <a:pt x="5359" y="30661"/>
                </a:cubicBezTo>
                <a:cubicBezTo>
                  <a:pt x="977" y="37305"/>
                  <a:pt x="1" y="46211"/>
                  <a:pt x="3358" y="53414"/>
                </a:cubicBezTo>
                <a:cubicBezTo>
                  <a:pt x="5454" y="57913"/>
                  <a:pt x="12370" y="65178"/>
                  <a:pt x="18352" y="65178"/>
                </a:cubicBezTo>
                <a:cubicBezTo>
                  <a:pt x="19542" y="65178"/>
                  <a:pt x="20695" y="64891"/>
                  <a:pt x="21765" y="64237"/>
                </a:cubicBezTo>
                <a:cubicBezTo>
                  <a:pt x="27742" y="60641"/>
                  <a:pt x="28933" y="44758"/>
                  <a:pt x="29945" y="38686"/>
                </a:cubicBezTo>
                <a:cubicBezTo>
                  <a:pt x="31588" y="28816"/>
                  <a:pt x="33255" y="18791"/>
                  <a:pt x="32231" y="8825"/>
                </a:cubicBezTo>
                <a:cubicBezTo>
                  <a:pt x="32029" y="6730"/>
                  <a:pt x="31671" y="4575"/>
                  <a:pt x="30516" y="2789"/>
                </a:cubicBezTo>
                <a:cubicBezTo>
                  <a:pt x="29514" y="1217"/>
                  <a:pt x="27755" y="0"/>
                  <a:pt x="25917" y="0"/>
                </a:cubicBezTo>
                <a:close/>
              </a:path>
            </a:pathLst>
          </a:custGeom>
          <a:solidFill>
            <a:schemeClr val="accent2"/>
          </a:solidFill>
          <a:ln>
            <a:noFill/>
          </a:ln>
        </p:spPr>
        <p:txBody>
          <a:bodyPr spcFirstLastPara="1" wrap="square" lIns="182258" tIns="182258" rIns="182258" bIns="182258" anchor="ctr" anchorCtr="0">
            <a:noAutofit/>
          </a:bodyPr>
          <a:lstStyle/>
          <a:p>
            <a:endParaRPr sz="3600"/>
          </a:p>
        </p:txBody>
      </p:sp>
      <p:sp>
        <p:nvSpPr>
          <p:cNvPr id="1307" name="Google Shape;1307;p17"/>
          <p:cNvSpPr/>
          <p:nvPr/>
        </p:nvSpPr>
        <p:spPr>
          <a:xfrm rot="10800000" flipH="1">
            <a:off x="-5264005" y="6106058"/>
            <a:ext cx="6643110" cy="5914276"/>
          </a:xfrm>
          <a:custGeom>
            <a:avLst/>
            <a:gdLst/>
            <a:ahLst/>
            <a:cxnLst/>
            <a:rect l="l" t="t" r="r" b="b"/>
            <a:pathLst>
              <a:path w="103443" h="92094" extrusionOk="0">
                <a:moveTo>
                  <a:pt x="64173" y="0"/>
                </a:moveTo>
                <a:cubicBezTo>
                  <a:pt x="49719" y="0"/>
                  <a:pt x="35265" y="2432"/>
                  <a:pt x="21646" y="7249"/>
                </a:cubicBezTo>
                <a:cubicBezTo>
                  <a:pt x="15455" y="9440"/>
                  <a:pt x="8990" y="12512"/>
                  <a:pt x="5906" y="18298"/>
                </a:cubicBezTo>
                <a:cubicBezTo>
                  <a:pt x="3811" y="22263"/>
                  <a:pt x="3609" y="26895"/>
                  <a:pt x="3442" y="31383"/>
                </a:cubicBezTo>
                <a:cubicBezTo>
                  <a:pt x="3073" y="41992"/>
                  <a:pt x="2692" y="52600"/>
                  <a:pt x="2311" y="63232"/>
                </a:cubicBezTo>
                <a:cubicBezTo>
                  <a:pt x="1977" y="72305"/>
                  <a:pt x="1" y="83318"/>
                  <a:pt x="1668" y="92093"/>
                </a:cubicBezTo>
                <a:cubicBezTo>
                  <a:pt x="6406" y="89319"/>
                  <a:pt x="7835" y="81342"/>
                  <a:pt x="11026" y="76948"/>
                </a:cubicBezTo>
                <a:cubicBezTo>
                  <a:pt x="15336" y="71043"/>
                  <a:pt x="20956" y="67007"/>
                  <a:pt x="27623" y="64149"/>
                </a:cubicBezTo>
                <a:cubicBezTo>
                  <a:pt x="34899" y="61452"/>
                  <a:pt x="42809" y="61129"/>
                  <a:pt x="50757" y="61129"/>
                </a:cubicBezTo>
                <a:cubicBezTo>
                  <a:pt x="53255" y="61129"/>
                  <a:pt x="55757" y="61161"/>
                  <a:pt x="58244" y="61161"/>
                </a:cubicBezTo>
                <a:cubicBezTo>
                  <a:pt x="68278" y="61161"/>
                  <a:pt x="78074" y="60643"/>
                  <a:pt x="86416" y="55422"/>
                </a:cubicBezTo>
                <a:cubicBezTo>
                  <a:pt x="98168" y="48052"/>
                  <a:pt x="103204" y="33157"/>
                  <a:pt x="103383" y="19287"/>
                </a:cubicBezTo>
                <a:cubicBezTo>
                  <a:pt x="103442" y="14167"/>
                  <a:pt x="102609" y="8345"/>
                  <a:pt x="98406" y="5404"/>
                </a:cubicBezTo>
                <a:cubicBezTo>
                  <a:pt x="96668" y="4190"/>
                  <a:pt x="94560" y="3642"/>
                  <a:pt x="92489" y="3177"/>
                </a:cubicBezTo>
                <a:cubicBezTo>
                  <a:pt x="83209" y="1055"/>
                  <a:pt x="73691" y="0"/>
                  <a:pt x="64173" y="0"/>
                </a:cubicBezTo>
                <a:close/>
              </a:path>
            </a:pathLst>
          </a:custGeom>
          <a:solidFill>
            <a:schemeClr val="accent1">
              <a:alpha val="67040"/>
            </a:schemeClr>
          </a:solidFill>
          <a:ln>
            <a:noFill/>
          </a:ln>
        </p:spPr>
        <p:txBody>
          <a:bodyPr spcFirstLastPara="1" wrap="square" lIns="182258" tIns="182258" rIns="182258" bIns="182258" anchor="ctr" anchorCtr="0">
            <a:noAutofit/>
          </a:bodyPr>
          <a:lstStyle/>
          <a:p>
            <a:endParaRPr sz="3600"/>
          </a:p>
        </p:txBody>
      </p:sp>
      <p:sp>
        <p:nvSpPr>
          <p:cNvPr id="1308" name="Google Shape;1308;p17"/>
          <p:cNvSpPr/>
          <p:nvPr/>
        </p:nvSpPr>
        <p:spPr>
          <a:xfrm rot="5123473">
            <a:off x="16046273" y="8528427"/>
            <a:ext cx="2135558" cy="4185642"/>
          </a:xfrm>
          <a:custGeom>
            <a:avLst/>
            <a:gdLst/>
            <a:ahLst/>
            <a:cxnLst/>
            <a:rect l="l" t="t" r="r" b="b"/>
            <a:pathLst>
              <a:path w="33255" h="65179" extrusionOk="0">
                <a:moveTo>
                  <a:pt x="25917" y="0"/>
                </a:moveTo>
                <a:cubicBezTo>
                  <a:pt x="25681" y="0"/>
                  <a:pt x="25444" y="20"/>
                  <a:pt x="25206" y="62"/>
                </a:cubicBezTo>
                <a:cubicBezTo>
                  <a:pt x="23242" y="408"/>
                  <a:pt x="21801" y="2098"/>
                  <a:pt x="20861" y="3860"/>
                </a:cubicBezTo>
                <a:cubicBezTo>
                  <a:pt x="18789" y="7718"/>
                  <a:pt x="18360" y="12266"/>
                  <a:pt x="16467" y="16231"/>
                </a:cubicBezTo>
                <a:cubicBezTo>
                  <a:pt x="13872" y="21732"/>
                  <a:pt x="8704" y="25577"/>
                  <a:pt x="5359" y="30661"/>
                </a:cubicBezTo>
                <a:cubicBezTo>
                  <a:pt x="977" y="37305"/>
                  <a:pt x="1" y="46211"/>
                  <a:pt x="3358" y="53414"/>
                </a:cubicBezTo>
                <a:cubicBezTo>
                  <a:pt x="5454" y="57913"/>
                  <a:pt x="12370" y="65178"/>
                  <a:pt x="18352" y="65178"/>
                </a:cubicBezTo>
                <a:cubicBezTo>
                  <a:pt x="19542" y="65178"/>
                  <a:pt x="20695" y="64891"/>
                  <a:pt x="21765" y="64237"/>
                </a:cubicBezTo>
                <a:cubicBezTo>
                  <a:pt x="27742" y="60641"/>
                  <a:pt x="28933" y="44758"/>
                  <a:pt x="29945" y="38686"/>
                </a:cubicBezTo>
                <a:cubicBezTo>
                  <a:pt x="31588" y="28816"/>
                  <a:pt x="33255" y="18791"/>
                  <a:pt x="32231" y="8825"/>
                </a:cubicBezTo>
                <a:cubicBezTo>
                  <a:pt x="32029" y="6730"/>
                  <a:pt x="31671" y="4575"/>
                  <a:pt x="30516" y="2789"/>
                </a:cubicBezTo>
                <a:cubicBezTo>
                  <a:pt x="29514" y="1217"/>
                  <a:pt x="27755" y="0"/>
                  <a:pt x="25917" y="0"/>
                </a:cubicBezTo>
                <a:close/>
              </a:path>
            </a:pathLst>
          </a:custGeom>
          <a:solidFill>
            <a:schemeClr val="lt2"/>
          </a:solidFill>
          <a:ln>
            <a:noFill/>
          </a:ln>
        </p:spPr>
        <p:txBody>
          <a:bodyPr spcFirstLastPara="1" wrap="square" lIns="182258" tIns="182258" rIns="182258" bIns="182258" anchor="ctr" anchorCtr="0">
            <a:noAutofit/>
          </a:bodyPr>
          <a:lstStyle/>
          <a:p>
            <a:endParaRPr sz="3600"/>
          </a:p>
        </p:txBody>
      </p:sp>
      <p:sp>
        <p:nvSpPr>
          <p:cNvPr id="1309" name="Google Shape;1309;p17"/>
          <p:cNvSpPr/>
          <p:nvPr/>
        </p:nvSpPr>
        <p:spPr>
          <a:xfrm rot="10800000">
            <a:off x="16909047" y="6106058"/>
            <a:ext cx="6643110" cy="5914276"/>
          </a:xfrm>
          <a:custGeom>
            <a:avLst/>
            <a:gdLst/>
            <a:ahLst/>
            <a:cxnLst/>
            <a:rect l="l" t="t" r="r" b="b"/>
            <a:pathLst>
              <a:path w="103443" h="92094" extrusionOk="0">
                <a:moveTo>
                  <a:pt x="64173" y="0"/>
                </a:moveTo>
                <a:cubicBezTo>
                  <a:pt x="49719" y="0"/>
                  <a:pt x="35265" y="2432"/>
                  <a:pt x="21646" y="7249"/>
                </a:cubicBezTo>
                <a:cubicBezTo>
                  <a:pt x="15455" y="9440"/>
                  <a:pt x="8990" y="12512"/>
                  <a:pt x="5906" y="18298"/>
                </a:cubicBezTo>
                <a:cubicBezTo>
                  <a:pt x="3811" y="22263"/>
                  <a:pt x="3609" y="26895"/>
                  <a:pt x="3442" y="31383"/>
                </a:cubicBezTo>
                <a:cubicBezTo>
                  <a:pt x="3073" y="41992"/>
                  <a:pt x="2692" y="52600"/>
                  <a:pt x="2311" y="63232"/>
                </a:cubicBezTo>
                <a:cubicBezTo>
                  <a:pt x="1977" y="72305"/>
                  <a:pt x="1" y="83318"/>
                  <a:pt x="1668" y="92093"/>
                </a:cubicBezTo>
                <a:cubicBezTo>
                  <a:pt x="6406" y="89319"/>
                  <a:pt x="7835" y="81342"/>
                  <a:pt x="11026" y="76948"/>
                </a:cubicBezTo>
                <a:cubicBezTo>
                  <a:pt x="15336" y="71043"/>
                  <a:pt x="20956" y="67007"/>
                  <a:pt x="27623" y="64149"/>
                </a:cubicBezTo>
                <a:cubicBezTo>
                  <a:pt x="34899" y="61452"/>
                  <a:pt x="42809" y="61129"/>
                  <a:pt x="50757" y="61129"/>
                </a:cubicBezTo>
                <a:cubicBezTo>
                  <a:pt x="53255" y="61129"/>
                  <a:pt x="55757" y="61161"/>
                  <a:pt x="58244" y="61161"/>
                </a:cubicBezTo>
                <a:cubicBezTo>
                  <a:pt x="68278" y="61161"/>
                  <a:pt x="78074" y="60643"/>
                  <a:pt x="86416" y="55422"/>
                </a:cubicBezTo>
                <a:cubicBezTo>
                  <a:pt x="98168" y="48052"/>
                  <a:pt x="103204" y="33157"/>
                  <a:pt x="103383" y="19287"/>
                </a:cubicBezTo>
                <a:cubicBezTo>
                  <a:pt x="103442" y="14167"/>
                  <a:pt x="102609" y="8345"/>
                  <a:pt x="98406" y="5404"/>
                </a:cubicBezTo>
                <a:cubicBezTo>
                  <a:pt x="96668" y="4190"/>
                  <a:pt x="94560" y="3642"/>
                  <a:pt x="92489" y="3177"/>
                </a:cubicBezTo>
                <a:cubicBezTo>
                  <a:pt x="83209" y="1055"/>
                  <a:pt x="73691" y="0"/>
                  <a:pt x="64173" y="0"/>
                </a:cubicBezTo>
                <a:close/>
              </a:path>
            </a:pathLst>
          </a:custGeom>
          <a:solidFill>
            <a:schemeClr val="accent1">
              <a:alpha val="67040"/>
            </a:schemeClr>
          </a:solidFill>
          <a:ln>
            <a:noFill/>
          </a:ln>
        </p:spPr>
        <p:txBody>
          <a:bodyPr spcFirstLastPara="1" wrap="square" lIns="182258" tIns="182258" rIns="182258" bIns="182258" anchor="ctr" anchorCtr="0">
            <a:noAutofit/>
          </a:bodyPr>
          <a:lstStyle/>
          <a:p>
            <a:endParaRPr sz="3600"/>
          </a:p>
        </p:txBody>
      </p:sp>
    </p:spTree>
    <p:extLst>
      <p:ext uri="{BB962C8B-B14F-4D97-AF65-F5344CB8AC3E}">
        <p14:creationId xmlns:p14="http://schemas.microsoft.com/office/powerpoint/2010/main" val="4076403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75"/>
        <p:cNvGrpSpPr/>
        <p:nvPr/>
      </p:nvGrpSpPr>
      <p:grpSpPr>
        <a:xfrm>
          <a:off x="0" y="0"/>
          <a:ext cx="0" cy="0"/>
          <a:chOff x="0" y="0"/>
          <a:chExt cx="0" cy="0"/>
        </a:xfrm>
      </p:grpSpPr>
      <p:sp>
        <p:nvSpPr>
          <p:cNvPr id="1976" name="Google Shape;1976;p25"/>
          <p:cNvSpPr/>
          <p:nvPr/>
        </p:nvSpPr>
        <p:spPr>
          <a:xfrm>
            <a:off x="-1571028" y="-1454180"/>
            <a:ext cx="4632124" cy="8876488"/>
          </a:xfrm>
          <a:custGeom>
            <a:avLst/>
            <a:gdLst/>
            <a:ahLst/>
            <a:cxnLst/>
            <a:rect l="l" t="t" r="r" b="b"/>
            <a:pathLst>
              <a:path w="72129" h="138220" extrusionOk="0">
                <a:moveTo>
                  <a:pt x="43335" y="1"/>
                </a:moveTo>
                <a:cubicBezTo>
                  <a:pt x="40551" y="1"/>
                  <a:pt x="37777" y="482"/>
                  <a:pt x="35147" y="1508"/>
                </a:cubicBezTo>
                <a:cubicBezTo>
                  <a:pt x="27706" y="4425"/>
                  <a:pt x="22289" y="10879"/>
                  <a:pt x="17574" y="17320"/>
                </a:cubicBezTo>
                <a:cubicBezTo>
                  <a:pt x="12133" y="24749"/>
                  <a:pt x="7096" y="32607"/>
                  <a:pt x="4132" y="41311"/>
                </a:cubicBezTo>
                <a:cubicBezTo>
                  <a:pt x="0" y="53479"/>
                  <a:pt x="131" y="66635"/>
                  <a:pt x="310" y="79494"/>
                </a:cubicBezTo>
                <a:cubicBezTo>
                  <a:pt x="500" y="93901"/>
                  <a:pt x="715" y="108367"/>
                  <a:pt x="2858" y="122618"/>
                </a:cubicBezTo>
                <a:cubicBezTo>
                  <a:pt x="3560" y="127214"/>
                  <a:pt x="4584" y="132060"/>
                  <a:pt x="7811" y="135430"/>
                </a:cubicBezTo>
                <a:cubicBezTo>
                  <a:pt x="9721" y="137413"/>
                  <a:pt x="12491" y="138220"/>
                  <a:pt x="15702" y="138220"/>
                </a:cubicBezTo>
                <a:cubicBezTo>
                  <a:pt x="26119" y="138220"/>
                  <a:pt x="41167" y="129725"/>
                  <a:pt x="46482" y="125357"/>
                </a:cubicBezTo>
                <a:cubicBezTo>
                  <a:pt x="54150" y="119047"/>
                  <a:pt x="59460" y="109284"/>
                  <a:pt x="58531" y="99401"/>
                </a:cubicBezTo>
                <a:cubicBezTo>
                  <a:pt x="57448" y="87876"/>
                  <a:pt x="48304" y="77220"/>
                  <a:pt x="50971" y="65969"/>
                </a:cubicBezTo>
                <a:cubicBezTo>
                  <a:pt x="52816" y="58158"/>
                  <a:pt x="59817" y="52812"/>
                  <a:pt x="64353" y="46204"/>
                </a:cubicBezTo>
                <a:cubicBezTo>
                  <a:pt x="71057" y="36429"/>
                  <a:pt x="72128" y="22725"/>
                  <a:pt x="65949" y="12617"/>
                </a:cubicBezTo>
                <a:cubicBezTo>
                  <a:pt x="61242" y="4917"/>
                  <a:pt x="52237" y="1"/>
                  <a:pt x="43335" y="1"/>
                </a:cubicBezTo>
                <a:close/>
              </a:path>
            </a:pathLst>
          </a:custGeom>
          <a:solidFill>
            <a:schemeClr val="accent2"/>
          </a:solidFill>
          <a:ln>
            <a:noFill/>
          </a:ln>
        </p:spPr>
        <p:txBody>
          <a:bodyPr spcFirstLastPara="1" wrap="square" lIns="182258" tIns="182258" rIns="182258" bIns="182258" anchor="ctr" anchorCtr="0">
            <a:noAutofit/>
          </a:bodyPr>
          <a:lstStyle/>
          <a:p>
            <a:endParaRPr sz="3600"/>
          </a:p>
        </p:txBody>
      </p:sp>
      <p:sp>
        <p:nvSpPr>
          <p:cNvPr id="1977" name="Google Shape;1977;p25"/>
          <p:cNvSpPr/>
          <p:nvPr/>
        </p:nvSpPr>
        <p:spPr>
          <a:xfrm>
            <a:off x="16687499" y="5668302"/>
            <a:ext cx="2360406" cy="4587876"/>
          </a:xfrm>
          <a:custGeom>
            <a:avLst/>
            <a:gdLst/>
            <a:ahLst/>
            <a:cxnLst/>
            <a:rect l="l" t="t" r="r" b="b"/>
            <a:pathLst>
              <a:path w="36755" h="71440" extrusionOk="0">
                <a:moveTo>
                  <a:pt x="28028" y="0"/>
                </a:moveTo>
                <a:cubicBezTo>
                  <a:pt x="26432" y="36"/>
                  <a:pt x="25289" y="715"/>
                  <a:pt x="24027" y="1703"/>
                </a:cubicBezTo>
                <a:cubicBezTo>
                  <a:pt x="18491" y="5977"/>
                  <a:pt x="13847" y="11633"/>
                  <a:pt x="11776" y="18312"/>
                </a:cubicBezTo>
                <a:cubicBezTo>
                  <a:pt x="7858" y="30956"/>
                  <a:pt x="13252" y="46315"/>
                  <a:pt x="5394" y="56995"/>
                </a:cubicBezTo>
                <a:cubicBezTo>
                  <a:pt x="3989" y="58888"/>
                  <a:pt x="2203" y="60543"/>
                  <a:pt x="1167" y="62663"/>
                </a:cubicBezTo>
                <a:cubicBezTo>
                  <a:pt x="107" y="64770"/>
                  <a:pt x="0" y="67640"/>
                  <a:pt x="1762" y="69235"/>
                </a:cubicBezTo>
                <a:cubicBezTo>
                  <a:pt x="2643" y="70045"/>
                  <a:pt x="3810" y="70390"/>
                  <a:pt x="4977" y="70640"/>
                </a:cubicBezTo>
                <a:cubicBezTo>
                  <a:pt x="7353" y="71174"/>
                  <a:pt x="9789" y="71439"/>
                  <a:pt x="12226" y="71439"/>
                </a:cubicBezTo>
                <a:cubicBezTo>
                  <a:pt x="15821" y="71439"/>
                  <a:pt x="19418" y="70861"/>
                  <a:pt x="22825" y="69711"/>
                </a:cubicBezTo>
                <a:cubicBezTo>
                  <a:pt x="26301" y="68532"/>
                  <a:pt x="29671" y="66699"/>
                  <a:pt x="31969" y="63818"/>
                </a:cubicBezTo>
                <a:cubicBezTo>
                  <a:pt x="34505" y="60651"/>
                  <a:pt x="35505" y="56531"/>
                  <a:pt x="35957" y="52495"/>
                </a:cubicBezTo>
                <a:cubicBezTo>
                  <a:pt x="36755" y="45565"/>
                  <a:pt x="36160" y="38481"/>
                  <a:pt x="34207" y="31778"/>
                </a:cubicBezTo>
                <a:cubicBezTo>
                  <a:pt x="32659" y="26420"/>
                  <a:pt x="30266" y="21348"/>
                  <a:pt x="28742" y="15990"/>
                </a:cubicBezTo>
                <a:cubicBezTo>
                  <a:pt x="27147" y="10347"/>
                  <a:pt x="27849" y="5560"/>
                  <a:pt x="28028" y="0"/>
                </a:cubicBezTo>
                <a:close/>
              </a:path>
            </a:pathLst>
          </a:custGeom>
          <a:solidFill>
            <a:schemeClr val="accent1">
              <a:alpha val="67040"/>
            </a:schemeClr>
          </a:solidFill>
          <a:ln>
            <a:noFill/>
          </a:ln>
        </p:spPr>
        <p:txBody>
          <a:bodyPr spcFirstLastPara="1" wrap="square" lIns="182258" tIns="182258" rIns="182258" bIns="182258" anchor="ctr" anchorCtr="0">
            <a:noAutofit/>
          </a:bodyPr>
          <a:lstStyle/>
          <a:p>
            <a:endParaRPr sz="3600"/>
          </a:p>
        </p:txBody>
      </p:sp>
      <p:sp>
        <p:nvSpPr>
          <p:cNvPr id="1978" name="Google Shape;1978;p25"/>
          <p:cNvSpPr/>
          <p:nvPr/>
        </p:nvSpPr>
        <p:spPr>
          <a:xfrm>
            <a:off x="12723744" y="8808276"/>
            <a:ext cx="1934564" cy="2143664"/>
          </a:xfrm>
          <a:custGeom>
            <a:avLst/>
            <a:gdLst/>
            <a:ahLst/>
            <a:cxnLst/>
            <a:rect l="l" t="t" r="r" b="b"/>
            <a:pathLst>
              <a:path w="30124" h="33380" extrusionOk="0">
                <a:moveTo>
                  <a:pt x="15056" y="1"/>
                </a:moveTo>
                <a:cubicBezTo>
                  <a:pt x="12926" y="1"/>
                  <a:pt x="10753" y="404"/>
                  <a:pt x="8681" y="910"/>
                </a:cubicBezTo>
                <a:cubicBezTo>
                  <a:pt x="6168" y="1517"/>
                  <a:pt x="3501" y="2363"/>
                  <a:pt x="1894" y="4410"/>
                </a:cubicBezTo>
                <a:cubicBezTo>
                  <a:pt x="1" y="6792"/>
                  <a:pt x="49" y="10149"/>
                  <a:pt x="537" y="13162"/>
                </a:cubicBezTo>
                <a:cubicBezTo>
                  <a:pt x="1596" y="19686"/>
                  <a:pt x="5478" y="33283"/>
                  <a:pt x="13657" y="33378"/>
                </a:cubicBezTo>
                <a:cubicBezTo>
                  <a:pt x="13709" y="33379"/>
                  <a:pt x="13761" y="33379"/>
                  <a:pt x="13812" y="33379"/>
                </a:cubicBezTo>
                <a:cubicBezTo>
                  <a:pt x="16152" y="33379"/>
                  <a:pt x="18443" y="32595"/>
                  <a:pt x="20587" y="31640"/>
                </a:cubicBezTo>
                <a:cubicBezTo>
                  <a:pt x="23611" y="30283"/>
                  <a:pt x="26588" y="28413"/>
                  <a:pt x="28207" y="25520"/>
                </a:cubicBezTo>
                <a:cubicBezTo>
                  <a:pt x="30124" y="22103"/>
                  <a:pt x="29790" y="17876"/>
                  <a:pt x="28921" y="14054"/>
                </a:cubicBezTo>
                <a:cubicBezTo>
                  <a:pt x="27683" y="8613"/>
                  <a:pt x="24980" y="2886"/>
                  <a:pt x="19801" y="839"/>
                </a:cubicBezTo>
                <a:cubicBezTo>
                  <a:pt x="18286" y="235"/>
                  <a:pt x="16683" y="1"/>
                  <a:pt x="15056" y="1"/>
                </a:cubicBezTo>
                <a:close/>
              </a:path>
            </a:pathLst>
          </a:custGeom>
          <a:solidFill>
            <a:schemeClr val="accent2"/>
          </a:solidFill>
          <a:ln>
            <a:noFill/>
          </a:ln>
        </p:spPr>
        <p:txBody>
          <a:bodyPr spcFirstLastPara="1" wrap="square" lIns="182258" tIns="182258" rIns="182258" bIns="182258" anchor="ctr" anchorCtr="0">
            <a:noAutofit/>
          </a:bodyPr>
          <a:lstStyle/>
          <a:p>
            <a:endParaRPr sz="3600"/>
          </a:p>
        </p:txBody>
      </p:sp>
      <p:sp>
        <p:nvSpPr>
          <p:cNvPr id="1979" name="Google Shape;1979;p25"/>
          <p:cNvSpPr/>
          <p:nvPr/>
        </p:nvSpPr>
        <p:spPr>
          <a:xfrm>
            <a:off x="16601454" y="682070"/>
            <a:ext cx="2135636" cy="4185796"/>
          </a:xfrm>
          <a:custGeom>
            <a:avLst/>
            <a:gdLst/>
            <a:ahLst/>
            <a:cxnLst/>
            <a:rect l="l" t="t" r="r" b="b"/>
            <a:pathLst>
              <a:path w="33255" h="65179" extrusionOk="0">
                <a:moveTo>
                  <a:pt x="25917" y="0"/>
                </a:moveTo>
                <a:cubicBezTo>
                  <a:pt x="25681" y="0"/>
                  <a:pt x="25444" y="20"/>
                  <a:pt x="25206" y="62"/>
                </a:cubicBezTo>
                <a:cubicBezTo>
                  <a:pt x="23242" y="408"/>
                  <a:pt x="21801" y="2098"/>
                  <a:pt x="20861" y="3860"/>
                </a:cubicBezTo>
                <a:cubicBezTo>
                  <a:pt x="18789" y="7718"/>
                  <a:pt x="18360" y="12266"/>
                  <a:pt x="16467" y="16231"/>
                </a:cubicBezTo>
                <a:cubicBezTo>
                  <a:pt x="13872" y="21732"/>
                  <a:pt x="8704" y="25577"/>
                  <a:pt x="5359" y="30661"/>
                </a:cubicBezTo>
                <a:cubicBezTo>
                  <a:pt x="977" y="37305"/>
                  <a:pt x="1" y="46211"/>
                  <a:pt x="3358" y="53414"/>
                </a:cubicBezTo>
                <a:cubicBezTo>
                  <a:pt x="5454" y="57913"/>
                  <a:pt x="12370" y="65178"/>
                  <a:pt x="18352" y="65178"/>
                </a:cubicBezTo>
                <a:cubicBezTo>
                  <a:pt x="19542" y="65178"/>
                  <a:pt x="20695" y="64891"/>
                  <a:pt x="21765" y="64237"/>
                </a:cubicBezTo>
                <a:cubicBezTo>
                  <a:pt x="27742" y="60641"/>
                  <a:pt x="28933" y="44758"/>
                  <a:pt x="29945" y="38686"/>
                </a:cubicBezTo>
                <a:cubicBezTo>
                  <a:pt x="31588" y="28816"/>
                  <a:pt x="33255" y="18791"/>
                  <a:pt x="32231" y="8825"/>
                </a:cubicBezTo>
                <a:cubicBezTo>
                  <a:pt x="32029" y="6730"/>
                  <a:pt x="31671" y="4575"/>
                  <a:pt x="30516" y="2789"/>
                </a:cubicBezTo>
                <a:cubicBezTo>
                  <a:pt x="29514" y="1217"/>
                  <a:pt x="27755" y="0"/>
                  <a:pt x="25917" y="0"/>
                </a:cubicBezTo>
                <a:close/>
              </a:path>
            </a:pathLst>
          </a:custGeom>
          <a:solidFill>
            <a:schemeClr val="lt2"/>
          </a:solidFill>
          <a:ln>
            <a:noFill/>
          </a:ln>
        </p:spPr>
        <p:txBody>
          <a:bodyPr spcFirstLastPara="1" wrap="square" lIns="182258" tIns="182258" rIns="182258" bIns="182258" anchor="ctr" anchorCtr="0">
            <a:noAutofit/>
          </a:bodyPr>
          <a:lstStyle/>
          <a:p>
            <a:endParaRPr sz="3600"/>
          </a:p>
        </p:txBody>
      </p:sp>
      <p:sp>
        <p:nvSpPr>
          <p:cNvPr id="1980" name="Google Shape;1980;p25"/>
          <p:cNvSpPr/>
          <p:nvPr/>
        </p:nvSpPr>
        <p:spPr>
          <a:xfrm>
            <a:off x="-840846" y="5644571"/>
            <a:ext cx="1524712" cy="4109310"/>
          </a:xfrm>
          <a:custGeom>
            <a:avLst/>
            <a:gdLst/>
            <a:ahLst/>
            <a:cxnLst/>
            <a:rect l="l" t="t" r="r" b="b"/>
            <a:pathLst>
              <a:path w="23742" h="63988" extrusionOk="0">
                <a:moveTo>
                  <a:pt x="7767" y="1"/>
                </a:moveTo>
                <a:cubicBezTo>
                  <a:pt x="5237" y="1"/>
                  <a:pt x="3600" y="2350"/>
                  <a:pt x="4275" y="8687"/>
                </a:cubicBezTo>
                <a:cubicBezTo>
                  <a:pt x="5192" y="17272"/>
                  <a:pt x="3180" y="25856"/>
                  <a:pt x="1870" y="34405"/>
                </a:cubicBezTo>
                <a:cubicBezTo>
                  <a:pt x="560" y="42941"/>
                  <a:pt x="1" y="52026"/>
                  <a:pt x="3561" y="59896"/>
                </a:cubicBezTo>
                <a:cubicBezTo>
                  <a:pt x="4444" y="61877"/>
                  <a:pt x="6230" y="63988"/>
                  <a:pt x="8207" y="63988"/>
                </a:cubicBezTo>
                <a:cubicBezTo>
                  <a:pt x="8547" y="63988"/>
                  <a:pt x="8892" y="63925"/>
                  <a:pt x="9240" y="63789"/>
                </a:cubicBezTo>
                <a:cubicBezTo>
                  <a:pt x="8347" y="59051"/>
                  <a:pt x="7490" y="54002"/>
                  <a:pt x="9192" y="49478"/>
                </a:cubicBezTo>
                <a:cubicBezTo>
                  <a:pt x="10049" y="47204"/>
                  <a:pt x="11514" y="45204"/>
                  <a:pt x="12943" y="43227"/>
                </a:cubicBezTo>
                <a:cubicBezTo>
                  <a:pt x="16145" y="38810"/>
                  <a:pt x="19289" y="34250"/>
                  <a:pt x="21206" y="29142"/>
                </a:cubicBezTo>
                <a:cubicBezTo>
                  <a:pt x="23134" y="24046"/>
                  <a:pt x="23742" y="18248"/>
                  <a:pt x="21801" y="13152"/>
                </a:cubicBezTo>
                <a:cubicBezTo>
                  <a:pt x="19671" y="7509"/>
                  <a:pt x="12291" y="1"/>
                  <a:pt x="7767" y="1"/>
                </a:cubicBezTo>
                <a:close/>
              </a:path>
            </a:pathLst>
          </a:custGeom>
          <a:solidFill>
            <a:schemeClr val="lt2"/>
          </a:solidFill>
          <a:ln>
            <a:noFill/>
          </a:ln>
        </p:spPr>
        <p:txBody>
          <a:bodyPr spcFirstLastPara="1" wrap="square" lIns="182258" tIns="182258" rIns="182258" bIns="182258" anchor="ctr" anchorCtr="0">
            <a:noAutofit/>
          </a:bodyPr>
          <a:lstStyle/>
          <a:p>
            <a:endParaRPr sz="3600"/>
          </a:p>
        </p:txBody>
      </p:sp>
      <p:sp>
        <p:nvSpPr>
          <p:cNvPr id="1981" name="Google Shape;1981;p25"/>
          <p:cNvSpPr/>
          <p:nvPr/>
        </p:nvSpPr>
        <p:spPr>
          <a:xfrm>
            <a:off x="13501475" y="7172411"/>
            <a:ext cx="5885378" cy="3857246"/>
          </a:xfrm>
          <a:custGeom>
            <a:avLst/>
            <a:gdLst/>
            <a:ahLst/>
            <a:cxnLst/>
            <a:rect l="l" t="t" r="r" b="b"/>
            <a:pathLst>
              <a:path w="91644" h="60063" extrusionOk="0">
                <a:moveTo>
                  <a:pt x="80301" y="1"/>
                </a:moveTo>
                <a:cubicBezTo>
                  <a:pt x="80229" y="1"/>
                  <a:pt x="80156" y="2"/>
                  <a:pt x="80082" y="5"/>
                </a:cubicBezTo>
                <a:cubicBezTo>
                  <a:pt x="77451" y="100"/>
                  <a:pt x="75296" y="1993"/>
                  <a:pt x="72879" y="3065"/>
                </a:cubicBezTo>
                <a:cubicBezTo>
                  <a:pt x="70953" y="3926"/>
                  <a:pt x="68958" y="4245"/>
                  <a:pt x="66918" y="4245"/>
                </a:cubicBezTo>
                <a:cubicBezTo>
                  <a:pt x="61341" y="4245"/>
                  <a:pt x="55428" y="1856"/>
                  <a:pt x="49674" y="1612"/>
                </a:cubicBezTo>
                <a:cubicBezTo>
                  <a:pt x="49366" y="1599"/>
                  <a:pt x="49057" y="1592"/>
                  <a:pt x="48749" y="1592"/>
                </a:cubicBezTo>
                <a:cubicBezTo>
                  <a:pt x="40895" y="1592"/>
                  <a:pt x="33168" y="5937"/>
                  <a:pt x="29136" y="12697"/>
                </a:cubicBezTo>
                <a:cubicBezTo>
                  <a:pt x="26123" y="17757"/>
                  <a:pt x="24873" y="24210"/>
                  <a:pt x="20087" y="27663"/>
                </a:cubicBezTo>
                <a:cubicBezTo>
                  <a:pt x="17372" y="29616"/>
                  <a:pt x="13943" y="30259"/>
                  <a:pt x="10943" y="31735"/>
                </a:cubicBezTo>
                <a:cubicBezTo>
                  <a:pt x="7264" y="33545"/>
                  <a:pt x="1" y="40093"/>
                  <a:pt x="2096" y="44808"/>
                </a:cubicBezTo>
                <a:cubicBezTo>
                  <a:pt x="3799" y="48677"/>
                  <a:pt x="15562" y="51749"/>
                  <a:pt x="19289" y="53107"/>
                </a:cubicBezTo>
                <a:cubicBezTo>
                  <a:pt x="31831" y="57674"/>
                  <a:pt x="45168" y="60063"/>
                  <a:pt x="58508" y="60063"/>
                </a:cubicBezTo>
                <a:cubicBezTo>
                  <a:pt x="59111" y="60063"/>
                  <a:pt x="59715" y="60058"/>
                  <a:pt x="60318" y="60048"/>
                </a:cubicBezTo>
                <a:cubicBezTo>
                  <a:pt x="66247" y="59953"/>
                  <a:pt x="72474" y="59274"/>
                  <a:pt x="77296" y="55821"/>
                </a:cubicBezTo>
                <a:cubicBezTo>
                  <a:pt x="80809" y="53309"/>
                  <a:pt x="83238" y="49535"/>
                  <a:pt x="85083" y="45618"/>
                </a:cubicBezTo>
                <a:cubicBezTo>
                  <a:pt x="90381" y="34414"/>
                  <a:pt x="91643" y="21329"/>
                  <a:pt x="88572" y="9304"/>
                </a:cubicBezTo>
                <a:cubicBezTo>
                  <a:pt x="87459" y="4969"/>
                  <a:pt x="84732" y="1"/>
                  <a:pt x="80301" y="1"/>
                </a:cubicBezTo>
                <a:close/>
              </a:path>
            </a:pathLst>
          </a:custGeom>
          <a:solidFill>
            <a:schemeClr val="dk2">
              <a:alpha val="74120"/>
            </a:schemeClr>
          </a:solidFill>
          <a:ln>
            <a:noFill/>
          </a:ln>
        </p:spPr>
        <p:txBody>
          <a:bodyPr spcFirstLastPara="1" wrap="square" lIns="182258" tIns="182258" rIns="182258" bIns="182258" anchor="ctr" anchorCtr="0">
            <a:noAutofit/>
          </a:bodyPr>
          <a:lstStyle/>
          <a:p>
            <a:endParaRPr sz="3600"/>
          </a:p>
        </p:txBody>
      </p:sp>
      <p:sp>
        <p:nvSpPr>
          <p:cNvPr id="1982" name="Google Shape;1982;p25"/>
          <p:cNvSpPr/>
          <p:nvPr/>
        </p:nvSpPr>
        <p:spPr>
          <a:xfrm rot="-431784">
            <a:off x="-1096621" y="-1637594"/>
            <a:ext cx="6643202" cy="5914360"/>
          </a:xfrm>
          <a:custGeom>
            <a:avLst/>
            <a:gdLst/>
            <a:ahLst/>
            <a:cxnLst/>
            <a:rect l="l" t="t" r="r" b="b"/>
            <a:pathLst>
              <a:path w="103443" h="92094" extrusionOk="0">
                <a:moveTo>
                  <a:pt x="64173" y="0"/>
                </a:moveTo>
                <a:cubicBezTo>
                  <a:pt x="49719" y="0"/>
                  <a:pt x="35265" y="2432"/>
                  <a:pt x="21646" y="7249"/>
                </a:cubicBezTo>
                <a:cubicBezTo>
                  <a:pt x="15455" y="9440"/>
                  <a:pt x="8990" y="12512"/>
                  <a:pt x="5906" y="18298"/>
                </a:cubicBezTo>
                <a:cubicBezTo>
                  <a:pt x="3811" y="22263"/>
                  <a:pt x="3609" y="26895"/>
                  <a:pt x="3442" y="31383"/>
                </a:cubicBezTo>
                <a:cubicBezTo>
                  <a:pt x="3073" y="41992"/>
                  <a:pt x="2692" y="52600"/>
                  <a:pt x="2311" y="63232"/>
                </a:cubicBezTo>
                <a:cubicBezTo>
                  <a:pt x="1977" y="72305"/>
                  <a:pt x="1" y="83318"/>
                  <a:pt x="1668" y="92093"/>
                </a:cubicBezTo>
                <a:cubicBezTo>
                  <a:pt x="6406" y="89319"/>
                  <a:pt x="7835" y="81342"/>
                  <a:pt x="11026" y="76948"/>
                </a:cubicBezTo>
                <a:cubicBezTo>
                  <a:pt x="15336" y="71043"/>
                  <a:pt x="20956" y="67007"/>
                  <a:pt x="27623" y="64149"/>
                </a:cubicBezTo>
                <a:cubicBezTo>
                  <a:pt x="34899" y="61452"/>
                  <a:pt x="42809" y="61129"/>
                  <a:pt x="50757" y="61129"/>
                </a:cubicBezTo>
                <a:cubicBezTo>
                  <a:pt x="53255" y="61129"/>
                  <a:pt x="55757" y="61161"/>
                  <a:pt x="58244" y="61161"/>
                </a:cubicBezTo>
                <a:cubicBezTo>
                  <a:pt x="68278" y="61161"/>
                  <a:pt x="78074" y="60643"/>
                  <a:pt x="86416" y="55422"/>
                </a:cubicBezTo>
                <a:cubicBezTo>
                  <a:pt x="98168" y="48052"/>
                  <a:pt x="103204" y="33157"/>
                  <a:pt x="103383" y="19287"/>
                </a:cubicBezTo>
                <a:cubicBezTo>
                  <a:pt x="103442" y="14167"/>
                  <a:pt x="102609" y="8345"/>
                  <a:pt x="98406" y="5404"/>
                </a:cubicBezTo>
                <a:cubicBezTo>
                  <a:pt x="96668" y="4190"/>
                  <a:pt x="94560" y="3642"/>
                  <a:pt x="92489" y="3177"/>
                </a:cubicBezTo>
                <a:cubicBezTo>
                  <a:pt x="83209" y="1055"/>
                  <a:pt x="73691" y="0"/>
                  <a:pt x="64173" y="0"/>
                </a:cubicBezTo>
                <a:close/>
              </a:path>
            </a:pathLst>
          </a:custGeom>
          <a:solidFill>
            <a:schemeClr val="accent1">
              <a:alpha val="67040"/>
            </a:schemeClr>
          </a:solidFill>
          <a:ln>
            <a:noFill/>
          </a:ln>
        </p:spPr>
        <p:txBody>
          <a:bodyPr spcFirstLastPara="1" wrap="square" lIns="182258" tIns="182258" rIns="182258" bIns="182258" anchor="ctr" anchorCtr="0">
            <a:noAutofit/>
          </a:bodyPr>
          <a:lstStyle/>
          <a:p>
            <a:endParaRPr sz="3600"/>
          </a:p>
        </p:txBody>
      </p:sp>
      <p:grpSp>
        <p:nvGrpSpPr>
          <p:cNvPr id="1983" name="Google Shape;1983;p25"/>
          <p:cNvGrpSpPr/>
          <p:nvPr/>
        </p:nvGrpSpPr>
        <p:grpSpPr>
          <a:xfrm>
            <a:off x="4699163" y="379158"/>
            <a:ext cx="1009410" cy="1076648"/>
            <a:chOff x="2501940" y="418177"/>
            <a:chExt cx="504705" cy="538324"/>
          </a:xfrm>
        </p:grpSpPr>
        <p:sp>
          <p:nvSpPr>
            <p:cNvPr id="1984" name="Google Shape;1984;p25"/>
            <p:cNvSpPr/>
            <p:nvPr/>
          </p:nvSpPr>
          <p:spPr>
            <a:xfrm>
              <a:off x="2854058" y="503301"/>
              <a:ext cx="74592" cy="59275"/>
            </a:xfrm>
            <a:custGeom>
              <a:avLst/>
              <a:gdLst/>
              <a:ahLst/>
              <a:cxnLst/>
              <a:rect l="l" t="t" r="r" b="b"/>
              <a:pathLst>
                <a:path w="2323" h="1846" extrusionOk="0">
                  <a:moveTo>
                    <a:pt x="951" y="1"/>
                  </a:moveTo>
                  <a:cubicBezTo>
                    <a:pt x="450" y="1"/>
                    <a:pt x="1" y="393"/>
                    <a:pt x="1" y="921"/>
                  </a:cubicBezTo>
                  <a:cubicBezTo>
                    <a:pt x="1" y="1445"/>
                    <a:pt x="444" y="1845"/>
                    <a:pt x="941" y="1845"/>
                  </a:cubicBezTo>
                  <a:cubicBezTo>
                    <a:pt x="1020" y="1845"/>
                    <a:pt x="1100" y="1835"/>
                    <a:pt x="1179" y="1814"/>
                  </a:cubicBezTo>
                  <a:cubicBezTo>
                    <a:pt x="1298" y="1790"/>
                    <a:pt x="1406" y="1755"/>
                    <a:pt x="1525" y="1731"/>
                  </a:cubicBezTo>
                  <a:cubicBezTo>
                    <a:pt x="2322" y="1552"/>
                    <a:pt x="2322" y="314"/>
                    <a:pt x="1525" y="123"/>
                  </a:cubicBezTo>
                  <a:cubicBezTo>
                    <a:pt x="1406" y="88"/>
                    <a:pt x="1298" y="64"/>
                    <a:pt x="1179" y="28"/>
                  </a:cubicBezTo>
                  <a:cubicBezTo>
                    <a:pt x="1103" y="10"/>
                    <a:pt x="1026" y="1"/>
                    <a:pt x="951"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1985" name="Google Shape;1985;p25"/>
            <p:cNvSpPr/>
            <p:nvPr/>
          </p:nvSpPr>
          <p:spPr>
            <a:xfrm>
              <a:off x="2532541" y="418177"/>
              <a:ext cx="143403" cy="142633"/>
            </a:xfrm>
            <a:custGeom>
              <a:avLst/>
              <a:gdLst/>
              <a:ahLst/>
              <a:cxnLst/>
              <a:rect l="l" t="t" r="r" b="b"/>
              <a:pathLst>
                <a:path w="4466" h="4442" extrusionOk="0">
                  <a:moveTo>
                    <a:pt x="2227" y="0"/>
                  </a:moveTo>
                  <a:cubicBezTo>
                    <a:pt x="1667" y="0"/>
                    <a:pt x="1072" y="250"/>
                    <a:pt x="667" y="655"/>
                  </a:cubicBezTo>
                  <a:cubicBezTo>
                    <a:pt x="274" y="1048"/>
                    <a:pt x="0" y="1667"/>
                    <a:pt x="12" y="2215"/>
                  </a:cubicBezTo>
                  <a:cubicBezTo>
                    <a:pt x="72" y="3429"/>
                    <a:pt x="1001" y="4441"/>
                    <a:pt x="2227" y="4441"/>
                  </a:cubicBezTo>
                  <a:cubicBezTo>
                    <a:pt x="2798" y="4441"/>
                    <a:pt x="3394" y="4179"/>
                    <a:pt x="3799" y="3786"/>
                  </a:cubicBezTo>
                  <a:cubicBezTo>
                    <a:pt x="4180" y="3394"/>
                    <a:pt x="4465" y="2774"/>
                    <a:pt x="4442" y="2215"/>
                  </a:cubicBezTo>
                  <a:cubicBezTo>
                    <a:pt x="4394" y="1012"/>
                    <a:pt x="3477" y="0"/>
                    <a:pt x="2227"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1986" name="Google Shape;1986;p25"/>
            <p:cNvSpPr/>
            <p:nvPr/>
          </p:nvSpPr>
          <p:spPr>
            <a:xfrm>
              <a:off x="2724077" y="857827"/>
              <a:ext cx="51633" cy="60527"/>
            </a:xfrm>
            <a:custGeom>
              <a:avLst/>
              <a:gdLst/>
              <a:ahLst/>
              <a:cxnLst/>
              <a:rect l="l" t="t" r="r" b="b"/>
              <a:pathLst>
                <a:path w="1608" h="1885" extrusionOk="0">
                  <a:moveTo>
                    <a:pt x="830" y="0"/>
                  </a:moveTo>
                  <a:cubicBezTo>
                    <a:pt x="824" y="0"/>
                    <a:pt x="817" y="0"/>
                    <a:pt x="810" y="0"/>
                  </a:cubicBezTo>
                  <a:cubicBezTo>
                    <a:pt x="358" y="36"/>
                    <a:pt x="48" y="346"/>
                    <a:pt x="12" y="786"/>
                  </a:cubicBezTo>
                  <a:cubicBezTo>
                    <a:pt x="1" y="989"/>
                    <a:pt x="12" y="1167"/>
                    <a:pt x="96" y="1358"/>
                  </a:cubicBezTo>
                  <a:cubicBezTo>
                    <a:pt x="221" y="1709"/>
                    <a:pt x="512" y="1885"/>
                    <a:pt x="806" y="1885"/>
                  </a:cubicBezTo>
                  <a:cubicBezTo>
                    <a:pt x="1099" y="1885"/>
                    <a:pt x="1394" y="1709"/>
                    <a:pt x="1525" y="1358"/>
                  </a:cubicBezTo>
                  <a:cubicBezTo>
                    <a:pt x="1584" y="1167"/>
                    <a:pt x="1608" y="1001"/>
                    <a:pt x="1596" y="786"/>
                  </a:cubicBezTo>
                  <a:cubicBezTo>
                    <a:pt x="1561" y="376"/>
                    <a:pt x="1260" y="0"/>
                    <a:pt x="830"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1987" name="Google Shape;1987;p25"/>
            <p:cNvSpPr/>
            <p:nvPr/>
          </p:nvSpPr>
          <p:spPr>
            <a:xfrm>
              <a:off x="2708407" y="675860"/>
              <a:ext cx="83358" cy="65023"/>
            </a:xfrm>
            <a:custGeom>
              <a:avLst/>
              <a:gdLst/>
              <a:ahLst/>
              <a:cxnLst/>
              <a:rect l="l" t="t" r="r" b="b"/>
              <a:pathLst>
                <a:path w="2596" h="2025" extrusionOk="0">
                  <a:moveTo>
                    <a:pt x="1298" y="0"/>
                  </a:moveTo>
                  <a:cubicBezTo>
                    <a:pt x="0" y="0"/>
                    <a:pt x="0" y="2024"/>
                    <a:pt x="1298" y="2024"/>
                  </a:cubicBezTo>
                  <a:cubicBezTo>
                    <a:pt x="2584" y="2024"/>
                    <a:pt x="2596" y="0"/>
                    <a:pt x="1298"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1988" name="Google Shape;1988;p25"/>
            <p:cNvSpPr/>
            <p:nvPr/>
          </p:nvSpPr>
          <p:spPr>
            <a:xfrm>
              <a:off x="2871654" y="816148"/>
              <a:ext cx="134990" cy="140353"/>
            </a:xfrm>
            <a:custGeom>
              <a:avLst/>
              <a:gdLst/>
              <a:ahLst/>
              <a:cxnLst/>
              <a:rect l="l" t="t" r="r" b="b"/>
              <a:pathLst>
                <a:path w="4204" h="4371" extrusionOk="0">
                  <a:moveTo>
                    <a:pt x="2153" y="0"/>
                  </a:moveTo>
                  <a:cubicBezTo>
                    <a:pt x="2142" y="0"/>
                    <a:pt x="2131" y="0"/>
                    <a:pt x="2120" y="1"/>
                  </a:cubicBezTo>
                  <a:cubicBezTo>
                    <a:pt x="1584" y="36"/>
                    <a:pt x="1036" y="203"/>
                    <a:pt x="643" y="620"/>
                  </a:cubicBezTo>
                  <a:cubicBezTo>
                    <a:pt x="286" y="1013"/>
                    <a:pt x="0" y="1525"/>
                    <a:pt x="36" y="2084"/>
                  </a:cubicBezTo>
                  <a:cubicBezTo>
                    <a:pt x="60" y="2587"/>
                    <a:pt x="226" y="3024"/>
                    <a:pt x="505" y="3371"/>
                  </a:cubicBezTo>
                  <a:lnTo>
                    <a:pt x="505" y="3371"/>
                  </a:lnTo>
                  <a:cubicBezTo>
                    <a:pt x="815" y="3943"/>
                    <a:pt x="1402" y="4371"/>
                    <a:pt x="2074" y="4371"/>
                  </a:cubicBezTo>
                  <a:cubicBezTo>
                    <a:pt x="2089" y="4371"/>
                    <a:pt x="2104" y="4371"/>
                    <a:pt x="2120" y="4370"/>
                  </a:cubicBezTo>
                  <a:cubicBezTo>
                    <a:pt x="2816" y="4330"/>
                    <a:pt x="3410" y="3956"/>
                    <a:pt x="3727" y="3364"/>
                  </a:cubicBezTo>
                  <a:lnTo>
                    <a:pt x="3727" y="3364"/>
                  </a:lnTo>
                  <a:cubicBezTo>
                    <a:pt x="4023" y="3011"/>
                    <a:pt x="4203" y="2571"/>
                    <a:pt x="4203" y="2084"/>
                  </a:cubicBezTo>
                  <a:cubicBezTo>
                    <a:pt x="4203" y="1549"/>
                    <a:pt x="3965" y="1001"/>
                    <a:pt x="3596" y="620"/>
                  </a:cubicBezTo>
                  <a:cubicBezTo>
                    <a:pt x="3246" y="270"/>
                    <a:pt x="2668" y="0"/>
                    <a:pt x="2153"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1989" name="Google Shape;1989;p25"/>
            <p:cNvSpPr/>
            <p:nvPr/>
          </p:nvSpPr>
          <p:spPr>
            <a:xfrm>
              <a:off x="2501940" y="787089"/>
              <a:ext cx="58922" cy="45917"/>
            </a:xfrm>
            <a:custGeom>
              <a:avLst/>
              <a:gdLst/>
              <a:ahLst/>
              <a:cxnLst/>
              <a:rect l="l" t="t" r="r" b="b"/>
              <a:pathLst>
                <a:path w="1835" h="1430" extrusionOk="0">
                  <a:moveTo>
                    <a:pt x="906" y="1"/>
                  </a:moveTo>
                  <a:cubicBezTo>
                    <a:pt x="1" y="13"/>
                    <a:pt x="1" y="1430"/>
                    <a:pt x="906" y="1430"/>
                  </a:cubicBezTo>
                  <a:cubicBezTo>
                    <a:pt x="1835" y="1430"/>
                    <a:pt x="1835" y="1"/>
                    <a:pt x="906"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grpSp>
      <p:grpSp>
        <p:nvGrpSpPr>
          <p:cNvPr id="1990" name="Google Shape;1990;p25"/>
          <p:cNvGrpSpPr/>
          <p:nvPr/>
        </p:nvGrpSpPr>
        <p:grpSpPr>
          <a:xfrm>
            <a:off x="12462617" y="8268186"/>
            <a:ext cx="906914" cy="1043576"/>
            <a:chOff x="6383519" y="4134092"/>
            <a:chExt cx="453457" cy="521788"/>
          </a:xfrm>
        </p:grpSpPr>
        <p:sp>
          <p:nvSpPr>
            <p:cNvPr id="1991" name="Google Shape;1991;p25"/>
            <p:cNvSpPr/>
            <p:nvPr/>
          </p:nvSpPr>
          <p:spPr>
            <a:xfrm>
              <a:off x="6533184" y="4391871"/>
              <a:ext cx="70225" cy="59371"/>
            </a:xfrm>
            <a:custGeom>
              <a:avLst/>
              <a:gdLst/>
              <a:ahLst/>
              <a:cxnLst/>
              <a:rect l="l" t="t" r="r" b="b"/>
              <a:pathLst>
                <a:path w="2187" h="1849" extrusionOk="0">
                  <a:moveTo>
                    <a:pt x="1218" y="0"/>
                  </a:moveTo>
                  <a:cubicBezTo>
                    <a:pt x="946" y="0"/>
                    <a:pt x="692" y="140"/>
                    <a:pt x="515" y="348"/>
                  </a:cubicBezTo>
                  <a:lnTo>
                    <a:pt x="515" y="348"/>
                  </a:lnTo>
                  <a:cubicBezTo>
                    <a:pt x="0" y="458"/>
                    <a:pt x="1" y="1379"/>
                    <a:pt x="528" y="1519"/>
                  </a:cubicBezTo>
                  <a:lnTo>
                    <a:pt x="528" y="1519"/>
                  </a:lnTo>
                  <a:cubicBezTo>
                    <a:pt x="703" y="1727"/>
                    <a:pt x="949" y="1849"/>
                    <a:pt x="1223" y="1849"/>
                  </a:cubicBezTo>
                  <a:cubicBezTo>
                    <a:pt x="1265" y="1849"/>
                    <a:pt x="1309" y="1846"/>
                    <a:pt x="1353" y="1840"/>
                  </a:cubicBezTo>
                  <a:cubicBezTo>
                    <a:pt x="1781" y="1780"/>
                    <a:pt x="2186" y="1399"/>
                    <a:pt x="2150" y="935"/>
                  </a:cubicBezTo>
                  <a:cubicBezTo>
                    <a:pt x="2138" y="506"/>
                    <a:pt x="1865" y="173"/>
                    <a:pt x="1472" y="42"/>
                  </a:cubicBezTo>
                  <a:cubicBezTo>
                    <a:pt x="1386" y="13"/>
                    <a:pt x="1301" y="0"/>
                    <a:pt x="1218" y="0"/>
                  </a:cubicBezTo>
                  <a:close/>
                </a:path>
              </a:pathLst>
            </a:custGeom>
            <a:solidFill>
              <a:schemeClr val="accent3"/>
            </a:solidFill>
            <a:ln>
              <a:noFill/>
            </a:ln>
          </p:spPr>
          <p:txBody>
            <a:bodyPr spcFirstLastPara="1" wrap="square" lIns="91425" tIns="91425" rIns="91425" bIns="91425" anchor="ctr" anchorCtr="0">
              <a:noAutofit/>
            </a:bodyPr>
            <a:lstStyle/>
            <a:p>
              <a:endParaRPr sz="3600"/>
            </a:p>
          </p:txBody>
        </p:sp>
        <p:sp>
          <p:nvSpPr>
            <p:cNvPr id="1992" name="Google Shape;1992;p25"/>
            <p:cNvSpPr/>
            <p:nvPr/>
          </p:nvSpPr>
          <p:spPr>
            <a:xfrm>
              <a:off x="6550234" y="4134092"/>
              <a:ext cx="138812" cy="133545"/>
            </a:xfrm>
            <a:custGeom>
              <a:avLst/>
              <a:gdLst/>
              <a:ahLst/>
              <a:cxnLst/>
              <a:rect l="l" t="t" r="r" b="b"/>
              <a:pathLst>
                <a:path w="4323" h="4159" extrusionOk="0">
                  <a:moveTo>
                    <a:pt x="4206" y="2085"/>
                  </a:moveTo>
                  <a:lnTo>
                    <a:pt x="4206" y="2085"/>
                  </a:lnTo>
                  <a:cubicBezTo>
                    <a:pt x="4200" y="2134"/>
                    <a:pt x="4192" y="2182"/>
                    <a:pt x="4186" y="2229"/>
                  </a:cubicBezTo>
                  <a:lnTo>
                    <a:pt x="4186" y="2229"/>
                  </a:lnTo>
                  <a:cubicBezTo>
                    <a:pt x="4192" y="2181"/>
                    <a:pt x="4199" y="2133"/>
                    <a:pt x="4206" y="2085"/>
                  </a:cubicBezTo>
                  <a:close/>
                  <a:moveTo>
                    <a:pt x="2753" y="1"/>
                  </a:moveTo>
                  <a:cubicBezTo>
                    <a:pt x="2712" y="1"/>
                    <a:pt x="2672" y="4"/>
                    <a:pt x="2631" y="9"/>
                  </a:cubicBezTo>
                  <a:cubicBezTo>
                    <a:pt x="2515" y="26"/>
                    <a:pt x="2401" y="40"/>
                    <a:pt x="2287" y="55"/>
                  </a:cubicBezTo>
                  <a:lnTo>
                    <a:pt x="2287" y="55"/>
                  </a:lnTo>
                  <a:cubicBezTo>
                    <a:pt x="2259" y="54"/>
                    <a:pt x="2231" y="51"/>
                    <a:pt x="2203" y="45"/>
                  </a:cubicBezTo>
                  <a:cubicBezTo>
                    <a:pt x="2024" y="81"/>
                    <a:pt x="1846" y="93"/>
                    <a:pt x="1655" y="116"/>
                  </a:cubicBezTo>
                  <a:cubicBezTo>
                    <a:pt x="1488" y="200"/>
                    <a:pt x="1322" y="247"/>
                    <a:pt x="1167" y="331"/>
                  </a:cubicBezTo>
                  <a:cubicBezTo>
                    <a:pt x="774" y="533"/>
                    <a:pt x="488" y="926"/>
                    <a:pt x="310" y="1307"/>
                  </a:cubicBezTo>
                  <a:cubicBezTo>
                    <a:pt x="0" y="2033"/>
                    <a:pt x="131" y="2986"/>
                    <a:pt x="750" y="3557"/>
                  </a:cubicBezTo>
                  <a:cubicBezTo>
                    <a:pt x="1161" y="3932"/>
                    <a:pt x="1690" y="4159"/>
                    <a:pt x="2237" y="4159"/>
                  </a:cubicBezTo>
                  <a:cubicBezTo>
                    <a:pt x="2403" y="4159"/>
                    <a:pt x="2572" y="4138"/>
                    <a:pt x="2739" y="4093"/>
                  </a:cubicBezTo>
                  <a:cubicBezTo>
                    <a:pt x="3167" y="3974"/>
                    <a:pt x="3548" y="3712"/>
                    <a:pt x="3810" y="3355"/>
                  </a:cubicBezTo>
                  <a:cubicBezTo>
                    <a:pt x="4048" y="3010"/>
                    <a:pt x="4274" y="2533"/>
                    <a:pt x="4239" y="2081"/>
                  </a:cubicBezTo>
                  <a:cubicBezTo>
                    <a:pt x="4239" y="2036"/>
                    <a:pt x="4232" y="1991"/>
                    <a:pt x="4229" y="1946"/>
                  </a:cubicBezTo>
                  <a:lnTo>
                    <a:pt x="4229" y="1946"/>
                  </a:lnTo>
                  <a:cubicBezTo>
                    <a:pt x="4244" y="1849"/>
                    <a:pt x="4260" y="1752"/>
                    <a:pt x="4274" y="1652"/>
                  </a:cubicBezTo>
                  <a:cubicBezTo>
                    <a:pt x="4322" y="1283"/>
                    <a:pt x="4060" y="724"/>
                    <a:pt x="3798" y="497"/>
                  </a:cubicBezTo>
                  <a:cubicBezTo>
                    <a:pt x="3529" y="239"/>
                    <a:pt x="3134" y="1"/>
                    <a:pt x="2753" y="1"/>
                  </a:cubicBezTo>
                  <a:close/>
                </a:path>
              </a:pathLst>
            </a:custGeom>
            <a:solidFill>
              <a:schemeClr val="accent3"/>
            </a:solidFill>
            <a:ln>
              <a:noFill/>
            </a:ln>
          </p:spPr>
          <p:txBody>
            <a:bodyPr spcFirstLastPara="1" wrap="square" lIns="91425" tIns="91425" rIns="91425" bIns="91425" anchor="ctr" anchorCtr="0">
              <a:noAutofit/>
            </a:bodyPr>
            <a:lstStyle/>
            <a:p>
              <a:endParaRPr sz="3600"/>
            </a:p>
          </p:txBody>
        </p:sp>
        <p:sp>
          <p:nvSpPr>
            <p:cNvPr id="1993" name="Google Shape;1993;p25"/>
            <p:cNvSpPr/>
            <p:nvPr/>
          </p:nvSpPr>
          <p:spPr>
            <a:xfrm>
              <a:off x="6756669" y="4314454"/>
              <a:ext cx="73821" cy="56610"/>
            </a:xfrm>
            <a:custGeom>
              <a:avLst/>
              <a:gdLst/>
              <a:ahLst/>
              <a:cxnLst/>
              <a:rect l="l" t="t" r="r" b="b"/>
              <a:pathLst>
                <a:path w="2299" h="1763" extrusionOk="0">
                  <a:moveTo>
                    <a:pt x="1143" y="0"/>
                  </a:moveTo>
                  <a:cubicBezTo>
                    <a:pt x="0" y="0"/>
                    <a:pt x="0" y="1762"/>
                    <a:pt x="1143" y="1762"/>
                  </a:cubicBezTo>
                  <a:cubicBezTo>
                    <a:pt x="2275" y="1762"/>
                    <a:pt x="2298" y="0"/>
                    <a:pt x="1143" y="0"/>
                  </a:cubicBezTo>
                  <a:close/>
                </a:path>
              </a:pathLst>
            </a:custGeom>
            <a:solidFill>
              <a:schemeClr val="accent3"/>
            </a:solidFill>
            <a:ln>
              <a:noFill/>
            </a:ln>
          </p:spPr>
          <p:txBody>
            <a:bodyPr spcFirstLastPara="1" wrap="square" lIns="91425" tIns="91425" rIns="91425" bIns="91425" anchor="ctr" anchorCtr="0">
              <a:noAutofit/>
            </a:bodyPr>
            <a:lstStyle/>
            <a:p>
              <a:endParaRPr sz="3600"/>
            </a:p>
          </p:txBody>
        </p:sp>
        <p:sp>
          <p:nvSpPr>
            <p:cNvPr id="1994" name="Google Shape;1994;p25"/>
            <p:cNvSpPr/>
            <p:nvPr/>
          </p:nvSpPr>
          <p:spPr>
            <a:xfrm>
              <a:off x="6383519" y="4270463"/>
              <a:ext cx="64670" cy="50124"/>
            </a:xfrm>
            <a:custGeom>
              <a:avLst/>
              <a:gdLst/>
              <a:ahLst/>
              <a:cxnLst/>
              <a:rect l="l" t="t" r="r" b="b"/>
              <a:pathLst>
                <a:path w="2014" h="1561" extrusionOk="0">
                  <a:moveTo>
                    <a:pt x="1001" y="1"/>
                  </a:moveTo>
                  <a:cubicBezTo>
                    <a:pt x="1" y="1"/>
                    <a:pt x="1" y="1561"/>
                    <a:pt x="1001" y="1561"/>
                  </a:cubicBezTo>
                  <a:cubicBezTo>
                    <a:pt x="2013" y="1561"/>
                    <a:pt x="2013" y="1"/>
                    <a:pt x="1001" y="1"/>
                  </a:cubicBezTo>
                  <a:close/>
                </a:path>
              </a:pathLst>
            </a:custGeom>
            <a:solidFill>
              <a:schemeClr val="accent3"/>
            </a:solidFill>
            <a:ln>
              <a:noFill/>
            </a:ln>
          </p:spPr>
          <p:txBody>
            <a:bodyPr spcFirstLastPara="1" wrap="square" lIns="91425" tIns="91425" rIns="91425" bIns="91425" anchor="ctr" anchorCtr="0">
              <a:noAutofit/>
            </a:bodyPr>
            <a:lstStyle/>
            <a:p>
              <a:endParaRPr sz="3600"/>
            </a:p>
          </p:txBody>
        </p:sp>
        <p:sp>
          <p:nvSpPr>
            <p:cNvPr id="1995" name="Google Shape;1995;p25"/>
            <p:cNvSpPr/>
            <p:nvPr/>
          </p:nvSpPr>
          <p:spPr>
            <a:xfrm>
              <a:off x="6660339" y="4494141"/>
              <a:ext cx="45500" cy="54105"/>
            </a:xfrm>
            <a:custGeom>
              <a:avLst/>
              <a:gdLst/>
              <a:ahLst/>
              <a:cxnLst/>
              <a:rect l="l" t="t" r="r" b="b"/>
              <a:pathLst>
                <a:path w="1417" h="1685" extrusionOk="0">
                  <a:moveTo>
                    <a:pt x="703" y="0"/>
                  </a:moveTo>
                  <a:cubicBezTo>
                    <a:pt x="369" y="0"/>
                    <a:pt x="0" y="310"/>
                    <a:pt x="36" y="679"/>
                  </a:cubicBezTo>
                  <a:cubicBezTo>
                    <a:pt x="60" y="810"/>
                    <a:pt x="72" y="941"/>
                    <a:pt x="72" y="1060"/>
                  </a:cubicBezTo>
                  <a:cubicBezTo>
                    <a:pt x="107" y="1476"/>
                    <a:pt x="411" y="1685"/>
                    <a:pt x="714" y="1685"/>
                  </a:cubicBezTo>
                  <a:cubicBezTo>
                    <a:pt x="1018" y="1685"/>
                    <a:pt x="1322" y="1476"/>
                    <a:pt x="1357" y="1060"/>
                  </a:cubicBezTo>
                  <a:cubicBezTo>
                    <a:pt x="1381" y="929"/>
                    <a:pt x="1393" y="798"/>
                    <a:pt x="1393" y="679"/>
                  </a:cubicBezTo>
                  <a:cubicBezTo>
                    <a:pt x="1417" y="310"/>
                    <a:pt x="1060" y="0"/>
                    <a:pt x="703" y="0"/>
                  </a:cubicBezTo>
                  <a:close/>
                </a:path>
              </a:pathLst>
            </a:custGeom>
            <a:solidFill>
              <a:schemeClr val="accent3"/>
            </a:solidFill>
            <a:ln>
              <a:noFill/>
            </a:ln>
          </p:spPr>
          <p:txBody>
            <a:bodyPr spcFirstLastPara="1" wrap="square" lIns="91425" tIns="91425" rIns="91425" bIns="91425" anchor="ctr" anchorCtr="0">
              <a:noAutofit/>
            </a:bodyPr>
            <a:lstStyle/>
            <a:p>
              <a:endParaRPr sz="3600"/>
            </a:p>
          </p:txBody>
        </p:sp>
        <p:sp>
          <p:nvSpPr>
            <p:cNvPr id="1996" name="Google Shape;1996;p25"/>
            <p:cNvSpPr/>
            <p:nvPr/>
          </p:nvSpPr>
          <p:spPr>
            <a:xfrm>
              <a:off x="6482546" y="4564848"/>
              <a:ext cx="117779" cy="91032"/>
            </a:xfrm>
            <a:custGeom>
              <a:avLst/>
              <a:gdLst/>
              <a:ahLst/>
              <a:cxnLst/>
              <a:rect l="l" t="t" r="r" b="b"/>
              <a:pathLst>
                <a:path w="3668" h="2835" extrusionOk="0">
                  <a:moveTo>
                    <a:pt x="1846" y="1"/>
                  </a:moveTo>
                  <a:cubicBezTo>
                    <a:pt x="13" y="1"/>
                    <a:pt x="1" y="2834"/>
                    <a:pt x="1846" y="2834"/>
                  </a:cubicBezTo>
                  <a:cubicBezTo>
                    <a:pt x="3668" y="2834"/>
                    <a:pt x="3668" y="1"/>
                    <a:pt x="1846" y="1"/>
                  </a:cubicBezTo>
                  <a:close/>
                </a:path>
              </a:pathLst>
            </a:custGeom>
            <a:solidFill>
              <a:schemeClr val="accent3"/>
            </a:solidFill>
            <a:ln>
              <a:noFill/>
            </a:ln>
          </p:spPr>
          <p:txBody>
            <a:bodyPr spcFirstLastPara="1" wrap="square" lIns="91425" tIns="91425" rIns="91425" bIns="91425" anchor="ctr" anchorCtr="0">
              <a:noAutofit/>
            </a:bodyPr>
            <a:lstStyle/>
            <a:p>
              <a:endParaRPr sz="3600"/>
            </a:p>
          </p:txBody>
        </p:sp>
        <p:sp>
          <p:nvSpPr>
            <p:cNvPr id="1997" name="Google Shape;1997;p25"/>
            <p:cNvSpPr/>
            <p:nvPr/>
          </p:nvSpPr>
          <p:spPr>
            <a:xfrm>
              <a:off x="6750183" y="4450921"/>
              <a:ext cx="86793" cy="66949"/>
            </a:xfrm>
            <a:custGeom>
              <a:avLst/>
              <a:gdLst/>
              <a:ahLst/>
              <a:cxnLst/>
              <a:rect l="l" t="t" r="r" b="b"/>
              <a:pathLst>
                <a:path w="2703" h="2085" extrusionOk="0">
                  <a:moveTo>
                    <a:pt x="1345" y="1"/>
                  </a:moveTo>
                  <a:cubicBezTo>
                    <a:pt x="0" y="1"/>
                    <a:pt x="0" y="2084"/>
                    <a:pt x="1345" y="2084"/>
                  </a:cubicBezTo>
                  <a:cubicBezTo>
                    <a:pt x="2691" y="2084"/>
                    <a:pt x="2703" y="1"/>
                    <a:pt x="1345" y="1"/>
                  </a:cubicBezTo>
                  <a:close/>
                </a:path>
              </a:pathLst>
            </a:custGeom>
            <a:solidFill>
              <a:schemeClr val="accent3"/>
            </a:solidFill>
            <a:ln>
              <a:noFill/>
            </a:ln>
          </p:spPr>
          <p:txBody>
            <a:bodyPr spcFirstLastPara="1" wrap="square" lIns="91425" tIns="91425" rIns="91425" bIns="91425" anchor="ctr" anchorCtr="0">
              <a:noAutofit/>
            </a:bodyPr>
            <a:lstStyle/>
            <a:p>
              <a:endParaRPr sz="3600"/>
            </a:p>
          </p:txBody>
        </p:sp>
      </p:grpSp>
      <p:grpSp>
        <p:nvGrpSpPr>
          <p:cNvPr id="1998" name="Google Shape;1998;p25"/>
          <p:cNvGrpSpPr/>
          <p:nvPr/>
        </p:nvGrpSpPr>
        <p:grpSpPr>
          <a:xfrm>
            <a:off x="15937730" y="6619399"/>
            <a:ext cx="3011580" cy="4049138"/>
            <a:chOff x="7570415" y="3649325"/>
            <a:chExt cx="1505790" cy="2024569"/>
          </a:xfrm>
        </p:grpSpPr>
        <p:sp>
          <p:nvSpPr>
            <p:cNvPr id="1999" name="Google Shape;1999;p25"/>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00" name="Google Shape;2000;p25"/>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01" name="Google Shape;2001;p25"/>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02" name="Google Shape;2002;p25"/>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03" name="Google Shape;2003;p25"/>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04" name="Google Shape;2004;p25"/>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05" name="Google Shape;2005;p25"/>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06" name="Google Shape;2006;p25"/>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07" name="Google Shape;2007;p25"/>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08" name="Google Shape;2008;p25"/>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09" name="Google Shape;2009;p25"/>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10" name="Google Shape;2010;p25"/>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11" name="Google Shape;2011;p25"/>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12" name="Google Shape;2012;p25"/>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13" name="Google Shape;2013;p25"/>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14" name="Google Shape;2014;p25"/>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15" name="Google Shape;2015;p25"/>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16" name="Google Shape;2016;p25"/>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17" name="Google Shape;2017;p25"/>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18" name="Google Shape;2018;p25"/>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19" name="Google Shape;2019;p25"/>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20" name="Google Shape;2020;p25"/>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grpSp>
        <p:nvGrpSpPr>
          <p:cNvPr id="2021" name="Google Shape;2021;p25"/>
          <p:cNvGrpSpPr/>
          <p:nvPr/>
        </p:nvGrpSpPr>
        <p:grpSpPr>
          <a:xfrm rot="10086647">
            <a:off x="-1145158" y="-3036387"/>
            <a:ext cx="4813676" cy="6472098"/>
            <a:chOff x="7570415" y="3649325"/>
            <a:chExt cx="1505790" cy="2024569"/>
          </a:xfrm>
        </p:grpSpPr>
        <p:sp>
          <p:nvSpPr>
            <p:cNvPr id="2022" name="Google Shape;2022;p25"/>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23" name="Google Shape;2023;p25"/>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24" name="Google Shape;2024;p25"/>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25" name="Google Shape;2025;p25"/>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26" name="Google Shape;2026;p25"/>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27" name="Google Shape;2027;p25"/>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28" name="Google Shape;2028;p25"/>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29" name="Google Shape;2029;p25"/>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30" name="Google Shape;2030;p25"/>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31" name="Google Shape;2031;p25"/>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32" name="Google Shape;2032;p25"/>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33" name="Google Shape;2033;p25"/>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34" name="Google Shape;2034;p25"/>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35" name="Google Shape;2035;p25"/>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36" name="Google Shape;2036;p25"/>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37" name="Google Shape;2037;p25"/>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38" name="Google Shape;2038;p25"/>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39" name="Google Shape;2039;p25"/>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40" name="Google Shape;2040;p25"/>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41" name="Google Shape;2041;p25"/>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42" name="Google Shape;2042;p25"/>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43" name="Google Shape;2043;p25"/>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grpSp>
        <p:nvGrpSpPr>
          <p:cNvPr id="2044" name="Google Shape;2044;p25"/>
          <p:cNvGrpSpPr/>
          <p:nvPr/>
        </p:nvGrpSpPr>
        <p:grpSpPr>
          <a:xfrm rot="-4692804" flipH="1">
            <a:off x="15684764" y="7710943"/>
            <a:ext cx="2420856" cy="3255374"/>
            <a:chOff x="7570415" y="3649325"/>
            <a:chExt cx="1505790" cy="2024569"/>
          </a:xfrm>
        </p:grpSpPr>
        <p:sp>
          <p:nvSpPr>
            <p:cNvPr id="2045" name="Google Shape;2045;p25"/>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46" name="Google Shape;2046;p25"/>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47" name="Google Shape;2047;p25"/>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48" name="Google Shape;2048;p25"/>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49" name="Google Shape;2049;p25"/>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50" name="Google Shape;2050;p25"/>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51" name="Google Shape;2051;p25"/>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52" name="Google Shape;2052;p25"/>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53" name="Google Shape;2053;p25"/>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54" name="Google Shape;2054;p25"/>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55" name="Google Shape;2055;p25"/>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56" name="Google Shape;2056;p25"/>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57" name="Google Shape;2057;p25"/>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58" name="Google Shape;2058;p25"/>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59" name="Google Shape;2059;p25"/>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60" name="Google Shape;2060;p25"/>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61" name="Google Shape;2061;p25"/>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62" name="Google Shape;2062;p25"/>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63" name="Google Shape;2063;p25"/>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64" name="Google Shape;2064;p25"/>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65" name="Google Shape;2065;p25"/>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66" name="Google Shape;2066;p25"/>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spTree>
    <p:extLst>
      <p:ext uri="{BB962C8B-B14F-4D97-AF65-F5344CB8AC3E}">
        <p14:creationId xmlns:p14="http://schemas.microsoft.com/office/powerpoint/2010/main" val="1477498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67"/>
        <p:cNvGrpSpPr/>
        <p:nvPr/>
      </p:nvGrpSpPr>
      <p:grpSpPr>
        <a:xfrm>
          <a:off x="0" y="0"/>
          <a:ext cx="0" cy="0"/>
          <a:chOff x="0" y="0"/>
          <a:chExt cx="0" cy="0"/>
        </a:xfrm>
      </p:grpSpPr>
      <p:sp>
        <p:nvSpPr>
          <p:cNvPr id="2068" name="Google Shape;2068;p26"/>
          <p:cNvSpPr/>
          <p:nvPr/>
        </p:nvSpPr>
        <p:spPr>
          <a:xfrm rot="-4847989" flipH="1">
            <a:off x="17915860" y="1473711"/>
            <a:ext cx="2529972" cy="3664142"/>
          </a:xfrm>
          <a:custGeom>
            <a:avLst/>
            <a:gdLst/>
            <a:ahLst/>
            <a:cxnLst/>
            <a:rect l="l" t="t" r="r" b="b"/>
            <a:pathLst>
              <a:path w="21765" h="31521" extrusionOk="0">
                <a:moveTo>
                  <a:pt x="11460" y="0"/>
                </a:moveTo>
                <a:cubicBezTo>
                  <a:pt x="10272" y="0"/>
                  <a:pt x="9008" y="368"/>
                  <a:pt x="7680" y="1206"/>
                </a:cubicBezTo>
                <a:cubicBezTo>
                  <a:pt x="2953" y="4218"/>
                  <a:pt x="0" y="12017"/>
                  <a:pt x="3012" y="17017"/>
                </a:cubicBezTo>
                <a:cubicBezTo>
                  <a:pt x="5572" y="21268"/>
                  <a:pt x="11561" y="22756"/>
                  <a:pt x="13514" y="27328"/>
                </a:cubicBezTo>
                <a:cubicBezTo>
                  <a:pt x="14109" y="28709"/>
                  <a:pt x="14359" y="30436"/>
                  <a:pt x="15669" y="31198"/>
                </a:cubicBezTo>
                <a:cubicBezTo>
                  <a:pt x="16054" y="31420"/>
                  <a:pt x="16484" y="31521"/>
                  <a:pt x="16921" y="31521"/>
                </a:cubicBezTo>
                <a:cubicBezTo>
                  <a:pt x="17791" y="31521"/>
                  <a:pt x="18690" y="31122"/>
                  <a:pt x="19324" y="30495"/>
                </a:cubicBezTo>
                <a:cubicBezTo>
                  <a:pt x="20276" y="29555"/>
                  <a:pt x="20717" y="28245"/>
                  <a:pt x="21015" y="26935"/>
                </a:cubicBezTo>
                <a:cubicBezTo>
                  <a:pt x="21610" y="24352"/>
                  <a:pt x="21681" y="21685"/>
                  <a:pt x="21717" y="19018"/>
                </a:cubicBezTo>
                <a:cubicBezTo>
                  <a:pt x="21765" y="15184"/>
                  <a:pt x="21681" y="11219"/>
                  <a:pt x="20074" y="7742"/>
                </a:cubicBezTo>
                <a:cubicBezTo>
                  <a:pt x="18194" y="3648"/>
                  <a:pt x="15203" y="0"/>
                  <a:pt x="11460" y="0"/>
                </a:cubicBezTo>
                <a:close/>
              </a:path>
            </a:pathLst>
          </a:custGeom>
          <a:solidFill>
            <a:schemeClr val="accent2"/>
          </a:solidFill>
          <a:ln>
            <a:noFill/>
          </a:ln>
        </p:spPr>
        <p:txBody>
          <a:bodyPr spcFirstLastPara="1" wrap="square" lIns="182258" tIns="182258" rIns="182258" bIns="182258" anchor="ctr" anchorCtr="0">
            <a:noAutofit/>
          </a:bodyPr>
          <a:lstStyle/>
          <a:p>
            <a:endParaRPr sz="3600"/>
          </a:p>
        </p:txBody>
      </p:sp>
      <p:sp>
        <p:nvSpPr>
          <p:cNvPr id="2069" name="Google Shape;2069;p26"/>
          <p:cNvSpPr/>
          <p:nvPr/>
        </p:nvSpPr>
        <p:spPr>
          <a:xfrm rot="10800000" flipH="1">
            <a:off x="14344373" y="-1074061"/>
            <a:ext cx="5885314" cy="3857246"/>
          </a:xfrm>
          <a:custGeom>
            <a:avLst/>
            <a:gdLst/>
            <a:ahLst/>
            <a:cxnLst/>
            <a:rect l="l" t="t" r="r" b="b"/>
            <a:pathLst>
              <a:path w="91643" h="60063" extrusionOk="0">
                <a:moveTo>
                  <a:pt x="80301" y="1"/>
                </a:moveTo>
                <a:cubicBezTo>
                  <a:pt x="80228" y="1"/>
                  <a:pt x="80155" y="2"/>
                  <a:pt x="80082" y="5"/>
                </a:cubicBezTo>
                <a:cubicBezTo>
                  <a:pt x="77451" y="100"/>
                  <a:pt x="75296" y="1993"/>
                  <a:pt x="72879" y="3065"/>
                </a:cubicBezTo>
                <a:cubicBezTo>
                  <a:pt x="70953" y="3926"/>
                  <a:pt x="68958" y="4245"/>
                  <a:pt x="66918" y="4245"/>
                </a:cubicBezTo>
                <a:cubicBezTo>
                  <a:pt x="61341" y="4245"/>
                  <a:pt x="55427" y="1856"/>
                  <a:pt x="49673" y="1612"/>
                </a:cubicBezTo>
                <a:cubicBezTo>
                  <a:pt x="49365" y="1599"/>
                  <a:pt x="49057" y="1592"/>
                  <a:pt x="48749" y="1592"/>
                </a:cubicBezTo>
                <a:cubicBezTo>
                  <a:pt x="40894" y="1592"/>
                  <a:pt x="33168" y="5937"/>
                  <a:pt x="29135" y="12697"/>
                </a:cubicBezTo>
                <a:cubicBezTo>
                  <a:pt x="26123" y="17757"/>
                  <a:pt x="24873" y="24210"/>
                  <a:pt x="20086" y="27663"/>
                </a:cubicBezTo>
                <a:cubicBezTo>
                  <a:pt x="17372" y="29616"/>
                  <a:pt x="13943" y="30259"/>
                  <a:pt x="10942" y="31735"/>
                </a:cubicBezTo>
                <a:cubicBezTo>
                  <a:pt x="7251" y="33545"/>
                  <a:pt x="1" y="40093"/>
                  <a:pt x="2096" y="44808"/>
                </a:cubicBezTo>
                <a:cubicBezTo>
                  <a:pt x="3799" y="48677"/>
                  <a:pt x="15562" y="51749"/>
                  <a:pt x="19289" y="53107"/>
                </a:cubicBezTo>
                <a:cubicBezTo>
                  <a:pt x="31830" y="57674"/>
                  <a:pt x="45167" y="60063"/>
                  <a:pt x="58508" y="60063"/>
                </a:cubicBezTo>
                <a:cubicBezTo>
                  <a:pt x="59111" y="60063"/>
                  <a:pt x="59714" y="60058"/>
                  <a:pt x="60318" y="60048"/>
                </a:cubicBezTo>
                <a:cubicBezTo>
                  <a:pt x="66247" y="59953"/>
                  <a:pt x="72474" y="59274"/>
                  <a:pt x="77296" y="55821"/>
                </a:cubicBezTo>
                <a:cubicBezTo>
                  <a:pt x="80808" y="53309"/>
                  <a:pt x="83237" y="49535"/>
                  <a:pt x="85083" y="45618"/>
                </a:cubicBezTo>
                <a:cubicBezTo>
                  <a:pt x="90381" y="34414"/>
                  <a:pt x="91643" y="21329"/>
                  <a:pt x="88571" y="9304"/>
                </a:cubicBezTo>
                <a:cubicBezTo>
                  <a:pt x="87458" y="4969"/>
                  <a:pt x="84732" y="1"/>
                  <a:pt x="80301" y="1"/>
                </a:cubicBezTo>
                <a:close/>
              </a:path>
            </a:pathLst>
          </a:custGeom>
          <a:solidFill>
            <a:schemeClr val="accent1">
              <a:alpha val="67040"/>
            </a:schemeClr>
          </a:solidFill>
          <a:ln>
            <a:noFill/>
          </a:ln>
        </p:spPr>
        <p:txBody>
          <a:bodyPr spcFirstLastPara="1" wrap="square" lIns="182258" tIns="182258" rIns="182258" bIns="182258" anchor="ctr" anchorCtr="0">
            <a:noAutofit/>
          </a:bodyPr>
          <a:lstStyle/>
          <a:p>
            <a:endParaRPr sz="3600"/>
          </a:p>
        </p:txBody>
      </p:sp>
      <p:sp>
        <p:nvSpPr>
          <p:cNvPr id="2070" name="Google Shape;2070;p26"/>
          <p:cNvSpPr/>
          <p:nvPr/>
        </p:nvSpPr>
        <p:spPr>
          <a:xfrm rot="10800000" flipH="1">
            <a:off x="16848024" y="9207012"/>
            <a:ext cx="1934564" cy="2143664"/>
          </a:xfrm>
          <a:custGeom>
            <a:avLst/>
            <a:gdLst/>
            <a:ahLst/>
            <a:cxnLst/>
            <a:rect l="l" t="t" r="r" b="b"/>
            <a:pathLst>
              <a:path w="30124" h="33380" extrusionOk="0">
                <a:moveTo>
                  <a:pt x="15056" y="1"/>
                </a:moveTo>
                <a:cubicBezTo>
                  <a:pt x="12925" y="1"/>
                  <a:pt x="10753" y="404"/>
                  <a:pt x="8680" y="910"/>
                </a:cubicBezTo>
                <a:cubicBezTo>
                  <a:pt x="6168" y="1517"/>
                  <a:pt x="3501" y="2363"/>
                  <a:pt x="1894" y="4410"/>
                </a:cubicBezTo>
                <a:cubicBezTo>
                  <a:pt x="1" y="6792"/>
                  <a:pt x="48" y="10149"/>
                  <a:pt x="536" y="13162"/>
                </a:cubicBezTo>
                <a:cubicBezTo>
                  <a:pt x="1608" y="19686"/>
                  <a:pt x="5489" y="33283"/>
                  <a:pt x="13645" y="33378"/>
                </a:cubicBezTo>
                <a:cubicBezTo>
                  <a:pt x="13697" y="33379"/>
                  <a:pt x="13749" y="33379"/>
                  <a:pt x="13801" y="33379"/>
                </a:cubicBezTo>
                <a:cubicBezTo>
                  <a:pt x="16151" y="33379"/>
                  <a:pt x="18443" y="32595"/>
                  <a:pt x="20586" y="31640"/>
                </a:cubicBezTo>
                <a:cubicBezTo>
                  <a:pt x="23599" y="30283"/>
                  <a:pt x="26575" y="28413"/>
                  <a:pt x="28206" y="25520"/>
                </a:cubicBezTo>
                <a:cubicBezTo>
                  <a:pt x="30123" y="22103"/>
                  <a:pt x="29778" y="17876"/>
                  <a:pt x="28921" y="14054"/>
                </a:cubicBezTo>
                <a:cubicBezTo>
                  <a:pt x="27683" y="8613"/>
                  <a:pt x="24980" y="2886"/>
                  <a:pt x="19801" y="839"/>
                </a:cubicBezTo>
                <a:cubicBezTo>
                  <a:pt x="18285" y="235"/>
                  <a:pt x="16683" y="1"/>
                  <a:pt x="15056" y="1"/>
                </a:cubicBezTo>
                <a:close/>
              </a:path>
            </a:pathLst>
          </a:custGeom>
          <a:solidFill>
            <a:schemeClr val="dk2">
              <a:alpha val="74120"/>
            </a:schemeClr>
          </a:solidFill>
          <a:ln>
            <a:noFill/>
          </a:ln>
        </p:spPr>
        <p:txBody>
          <a:bodyPr spcFirstLastPara="1" wrap="square" lIns="182258" tIns="182258" rIns="182258" bIns="182258" anchor="ctr" anchorCtr="0">
            <a:noAutofit/>
          </a:bodyPr>
          <a:lstStyle/>
          <a:p>
            <a:endParaRPr sz="3600"/>
          </a:p>
        </p:txBody>
      </p:sp>
      <p:grpSp>
        <p:nvGrpSpPr>
          <p:cNvPr id="2071" name="Google Shape;2071;p26"/>
          <p:cNvGrpSpPr/>
          <p:nvPr/>
        </p:nvGrpSpPr>
        <p:grpSpPr>
          <a:xfrm>
            <a:off x="15063741" y="233334"/>
            <a:ext cx="906914" cy="1043576"/>
            <a:chOff x="6383519" y="4134092"/>
            <a:chExt cx="453457" cy="521788"/>
          </a:xfrm>
        </p:grpSpPr>
        <p:sp>
          <p:nvSpPr>
            <p:cNvPr id="2072" name="Google Shape;2072;p26"/>
            <p:cNvSpPr/>
            <p:nvPr/>
          </p:nvSpPr>
          <p:spPr>
            <a:xfrm>
              <a:off x="6533184" y="4391871"/>
              <a:ext cx="70225" cy="59371"/>
            </a:xfrm>
            <a:custGeom>
              <a:avLst/>
              <a:gdLst/>
              <a:ahLst/>
              <a:cxnLst/>
              <a:rect l="l" t="t" r="r" b="b"/>
              <a:pathLst>
                <a:path w="2187" h="1849" extrusionOk="0">
                  <a:moveTo>
                    <a:pt x="1218" y="0"/>
                  </a:moveTo>
                  <a:cubicBezTo>
                    <a:pt x="946" y="0"/>
                    <a:pt x="692" y="140"/>
                    <a:pt x="515" y="348"/>
                  </a:cubicBezTo>
                  <a:lnTo>
                    <a:pt x="515" y="348"/>
                  </a:lnTo>
                  <a:cubicBezTo>
                    <a:pt x="0" y="458"/>
                    <a:pt x="1" y="1379"/>
                    <a:pt x="528" y="1519"/>
                  </a:cubicBezTo>
                  <a:lnTo>
                    <a:pt x="528" y="1519"/>
                  </a:lnTo>
                  <a:cubicBezTo>
                    <a:pt x="703" y="1727"/>
                    <a:pt x="949" y="1849"/>
                    <a:pt x="1223" y="1849"/>
                  </a:cubicBezTo>
                  <a:cubicBezTo>
                    <a:pt x="1265" y="1849"/>
                    <a:pt x="1309" y="1846"/>
                    <a:pt x="1353" y="1840"/>
                  </a:cubicBezTo>
                  <a:cubicBezTo>
                    <a:pt x="1781" y="1780"/>
                    <a:pt x="2186" y="1399"/>
                    <a:pt x="2150" y="935"/>
                  </a:cubicBezTo>
                  <a:cubicBezTo>
                    <a:pt x="2138" y="506"/>
                    <a:pt x="1865" y="173"/>
                    <a:pt x="1472" y="42"/>
                  </a:cubicBezTo>
                  <a:cubicBezTo>
                    <a:pt x="1386" y="13"/>
                    <a:pt x="1301" y="0"/>
                    <a:pt x="1218"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073" name="Google Shape;2073;p26"/>
            <p:cNvSpPr/>
            <p:nvPr/>
          </p:nvSpPr>
          <p:spPr>
            <a:xfrm>
              <a:off x="6550234" y="4134092"/>
              <a:ext cx="138812" cy="133545"/>
            </a:xfrm>
            <a:custGeom>
              <a:avLst/>
              <a:gdLst/>
              <a:ahLst/>
              <a:cxnLst/>
              <a:rect l="l" t="t" r="r" b="b"/>
              <a:pathLst>
                <a:path w="4323" h="4159" extrusionOk="0">
                  <a:moveTo>
                    <a:pt x="4206" y="2085"/>
                  </a:moveTo>
                  <a:lnTo>
                    <a:pt x="4206" y="2085"/>
                  </a:lnTo>
                  <a:cubicBezTo>
                    <a:pt x="4200" y="2134"/>
                    <a:pt x="4192" y="2182"/>
                    <a:pt x="4186" y="2229"/>
                  </a:cubicBezTo>
                  <a:lnTo>
                    <a:pt x="4186" y="2229"/>
                  </a:lnTo>
                  <a:cubicBezTo>
                    <a:pt x="4192" y="2181"/>
                    <a:pt x="4199" y="2133"/>
                    <a:pt x="4206" y="2085"/>
                  </a:cubicBezTo>
                  <a:close/>
                  <a:moveTo>
                    <a:pt x="2753" y="1"/>
                  </a:moveTo>
                  <a:cubicBezTo>
                    <a:pt x="2712" y="1"/>
                    <a:pt x="2672" y="4"/>
                    <a:pt x="2631" y="9"/>
                  </a:cubicBezTo>
                  <a:cubicBezTo>
                    <a:pt x="2515" y="26"/>
                    <a:pt x="2401" y="40"/>
                    <a:pt x="2287" y="55"/>
                  </a:cubicBezTo>
                  <a:lnTo>
                    <a:pt x="2287" y="55"/>
                  </a:lnTo>
                  <a:cubicBezTo>
                    <a:pt x="2259" y="54"/>
                    <a:pt x="2231" y="51"/>
                    <a:pt x="2203" y="45"/>
                  </a:cubicBezTo>
                  <a:cubicBezTo>
                    <a:pt x="2024" y="81"/>
                    <a:pt x="1846" y="93"/>
                    <a:pt x="1655" y="116"/>
                  </a:cubicBezTo>
                  <a:cubicBezTo>
                    <a:pt x="1488" y="200"/>
                    <a:pt x="1322" y="247"/>
                    <a:pt x="1167" y="331"/>
                  </a:cubicBezTo>
                  <a:cubicBezTo>
                    <a:pt x="774" y="533"/>
                    <a:pt x="488" y="926"/>
                    <a:pt x="310" y="1307"/>
                  </a:cubicBezTo>
                  <a:cubicBezTo>
                    <a:pt x="0" y="2033"/>
                    <a:pt x="131" y="2986"/>
                    <a:pt x="750" y="3557"/>
                  </a:cubicBezTo>
                  <a:cubicBezTo>
                    <a:pt x="1161" y="3932"/>
                    <a:pt x="1690" y="4159"/>
                    <a:pt x="2237" y="4159"/>
                  </a:cubicBezTo>
                  <a:cubicBezTo>
                    <a:pt x="2403" y="4159"/>
                    <a:pt x="2572" y="4138"/>
                    <a:pt x="2739" y="4093"/>
                  </a:cubicBezTo>
                  <a:cubicBezTo>
                    <a:pt x="3167" y="3974"/>
                    <a:pt x="3548" y="3712"/>
                    <a:pt x="3810" y="3355"/>
                  </a:cubicBezTo>
                  <a:cubicBezTo>
                    <a:pt x="4048" y="3010"/>
                    <a:pt x="4274" y="2533"/>
                    <a:pt x="4239" y="2081"/>
                  </a:cubicBezTo>
                  <a:cubicBezTo>
                    <a:pt x="4239" y="2036"/>
                    <a:pt x="4232" y="1991"/>
                    <a:pt x="4229" y="1946"/>
                  </a:cubicBezTo>
                  <a:lnTo>
                    <a:pt x="4229" y="1946"/>
                  </a:lnTo>
                  <a:cubicBezTo>
                    <a:pt x="4244" y="1849"/>
                    <a:pt x="4260" y="1752"/>
                    <a:pt x="4274" y="1652"/>
                  </a:cubicBezTo>
                  <a:cubicBezTo>
                    <a:pt x="4322" y="1283"/>
                    <a:pt x="4060" y="724"/>
                    <a:pt x="3798" y="497"/>
                  </a:cubicBezTo>
                  <a:cubicBezTo>
                    <a:pt x="3529" y="239"/>
                    <a:pt x="3134" y="1"/>
                    <a:pt x="2753"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074" name="Google Shape;2074;p26"/>
            <p:cNvSpPr/>
            <p:nvPr/>
          </p:nvSpPr>
          <p:spPr>
            <a:xfrm>
              <a:off x="6756669" y="4314454"/>
              <a:ext cx="73821" cy="56610"/>
            </a:xfrm>
            <a:custGeom>
              <a:avLst/>
              <a:gdLst/>
              <a:ahLst/>
              <a:cxnLst/>
              <a:rect l="l" t="t" r="r" b="b"/>
              <a:pathLst>
                <a:path w="2299" h="1763" extrusionOk="0">
                  <a:moveTo>
                    <a:pt x="1143" y="0"/>
                  </a:moveTo>
                  <a:cubicBezTo>
                    <a:pt x="0" y="0"/>
                    <a:pt x="0" y="1762"/>
                    <a:pt x="1143" y="1762"/>
                  </a:cubicBezTo>
                  <a:cubicBezTo>
                    <a:pt x="2275" y="1762"/>
                    <a:pt x="2298" y="0"/>
                    <a:pt x="1143"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075" name="Google Shape;2075;p26"/>
            <p:cNvSpPr/>
            <p:nvPr/>
          </p:nvSpPr>
          <p:spPr>
            <a:xfrm>
              <a:off x="6383519" y="4270463"/>
              <a:ext cx="64670" cy="50124"/>
            </a:xfrm>
            <a:custGeom>
              <a:avLst/>
              <a:gdLst/>
              <a:ahLst/>
              <a:cxnLst/>
              <a:rect l="l" t="t" r="r" b="b"/>
              <a:pathLst>
                <a:path w="2014" h="1561" extrusionOk="0">
                  <a:moveTo>
                    <a:pt x="1001" y="1"/>
                  </a:moveTo>
                  <a:cubicBezTo>
                    <a:pt x="1" y="1"/>
                    <a:pt x="1" y="1561"/>
                    <a:pt x="1001" y="1561"/>
                  </a:cubicBezTo>
                  <a:cubicBezTo>
                    <a:pt x="2013" y="1561"/>
                    <a:pt x="2013" y="1"/>
                    <a:pt x="1001"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076" name="Google Shape;2076;p26"/>
            <p:cNvSpPr/>
            <p:nvPr/>
          </p:nvSpPr>
          <p:spPr>
            <a:xfrm>
              <a:off x="6660339" y="4494141"/>
              <a:ext cx="45500" cy="54105"/>
            </a:xfrm>
            <a:custGeom>
              <a:avLst/>
              <a:gdLst/>
              <a:ahLst/>
              <a:cxnLst/>
              <a:rect l="l" t="t" r="r" b="b"/>
              <a:pathLst>
                <a:path w="1417" h="1685" extrusionOk="0">
                  <a:moveTo>
                    <a:pt x="703" y="0"/>
                  </a:moveTo>
                  <a:cubicBezTo>
                    <a:pt x="369" y="0"/>
                    <a:pt x="0" y="310"/>
                    <a:pt x="36" y="679"/>
                  </a:cubicBezTo>
                  <a:cubicBezTo>
                    <a:pt x="60" y="810"/>
                    <a:pt x="72" y="941"/>
                    <a:pt x="72" y="1060"/>
                  </a:cubicBezTo>
                  <a:cubicBezTo>
                    <a:pt x="107" y="1476"/>
                    <a:pt x="411" y="1685"/>
                    <a:pt x="714" y="1685"/>
                  </a:cubicBezTo>
                  <a:cubicBezTo>
                    <a:pt x="1018" y="1685"/>
                    <a:pt x="1322" y="1476"/>
                    <a:pt x="1357" y="1060"/>
                  </a:cubicBezTo>
                  <a:cubicBezTo>
                    <a:pt x="1381" y="929"/>
                    <a:pt x="1393" y="798"/>
                    <a:pt x="1393" y="679"/>
                  </a:cubicBezTo>
                  <a:cubicBezTo>
                    <a:pt x="1417" y="310"/>
                    <a:pt x="1060" y="0"/>
                    <a:pt x="703"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077" name="Google Shape;2077;p26"/>
            <p:cNvSpPr/>
            <p:nvPr/>
          </p:nvSpPr>
          <p:spPr>
            <a:xfrm>
              <a:off x="6482546" y="4564848"/>
              <a:ext cx="117779" cy="91032"/>
            </a:xfrm>
            <a:custGeom>
              <a:avLst/>
              <a:gdLst/>
              <a:ahLst/>
              <a:cxnLst/>
              <a:rect l="l" t="t" r="r" b="b"/>
              <a:pathLst>
                <a:path w="3668" h="2835" extrusionOk="0">
                  <a:moveTo>
                    <a:pt x="1846" y="1"/>
                  </a:moveTo>
                  <a:cubicBezTo>
                    <a:pt x="13" y="1"/>
                    <a:pt x="1" y="2834"/>
                    <a:pt x="1846" y="2834"/>
                  </a:cubicBezTo>
                  <a:cubicBezTo>
                    <a:pt x="3668" y="2834"/>
                    <a:pt x="3668" y="1"/>
                    <a:pt x="1846"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078" name="Google Shape;2078;p26"/>
            <p:cNvSpPr/>
            <p:nvPr/>
          </p:nvSpPr>
          <p:spPr>
            <a:xfrm>
              <a:off x="6750183" y="4450921"/>
              <a:ext cx="86793" cy="66949"/>
            </a:xfrm>
            <a:custGeom>
              <a:avLst/>
              <a:gdLst/>
              <a:ahLst/>
              <a:cxnLst/>
              <a:rect l="l" t="t" r="r" b="b"/>
              <a:pathLst>
                <a:path w="2703" h="2085" extrusionOk="0">
                  <a:moveTo>
                    <a:pt x="1345" y="1"/>
                  </a:moveTo>
                  <a:cubicBezTo>
                    <a:pt x="0" y="1"/>
                    <a:pt x="0" y="2084"/>
                    <a:pt x="1345" y="2084"/>
                  </a:cubicBezTo>
                  <a:cubicBezTo>
                    <a:pt x="2691" y="2084"/>
                    <a:pt x="2703" y="1"/>
                    <a:pt x="1345"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grpSp>
      <p:grpSp>
        <p:nvGrpSpPr>
          <p:cNvPr id="2079" name="Google Shape;2079;p26"/>
          <p:cNvGrpSpPr/>
          <p:nvPr/>
        </p:nvGrpSpPr>
        <p:grpSpPr>
          <a:xfrm>
            <a:off x="17170331" y="8685655"/>
            <a:ext cx="907686" cy="1043510"/>
            <a:chOff x="281307" y="508728"/>
            <a:chExt cx="453843" cy="521755"/>
          </a:xfrm>
        </p:grpSpPr>
        <p:sp>
          <p:nvSpPr>
            <p:cNvPr id="2080" name="Google Shape;2080;p26"/>
            <p:cNvSpPr/>
            <p:nvPr/>
          </p:nvSpPr>
          <p:spPr>
            <a:xfrm>
              <a:off x="431454" y="766282"/>
              <a:ext cx="70481" cy="59564"/>
            </a:xfrm>
            <a:custGeom>
              <a:avLst/>
              <a:gdLst/>
              <a:ahLst/>
              <a:cxnLst/>
              <a:rect l="l" t="t" r="r" b="b"/>
              <a:pathLst>
                <a:path w="2195" h="1855" extrusionOk="0">
                  <a:moveTo>
                    <a:pt x="1240" y="0"/>
                  </a:moveTo>
                  <a:cubicBezTo>
                    <a:pt x="971" y="0"/>
                    <a:pt x="717" y="135"/>
                    <a:pt x="537" y="338"/>
                  </a:cubicBezTo>
                  <a:lnTo>
                    <a:pt x="537" y="338"/>
                  </a:lnTo>
                  <a:cubicBezTo>
                    <a:pt x="11" y="422"/>
                    <a:pt x="1" y="1373"/>
                    <a:pt x="528" y="1513"/>
                  </a:cubicBezTo>
                  <a:lnTo>
                    <a:pt x="528" y="1513"/>
                  </a:lnTo>
                  <a:cubicBezTo>
                    <a:pt x="702" y="1724"/>
                    <a:pt x="949" y="1855"/>
                    <a:pt x="1233" y="1855"/>
                  </a:cubicBezTo>
                  <a:cubicBezTo>
                    <a:pt x="1275" y="1855"/>
                    <a:pt x="1317" y="1852"/>
                    <a:pt x="1361" y="1846"/>
                  </a:cubicBezTo>
                  <a:cubicBezTo>
                    <a:pt x="1790" y="1775"/>
                    <a:pt x="2194" y="1394"/>
                    <a:pt x="2159" y="929"/>
                  </a:cubicBezTo>
                  <a:cubicBezTo>
                    <a:pt x="2147" y="501"/>
                    <a:pt x="1873" y="179"/>
                    <a:pt x="1480" y="36"/>
                  </a:cubicBezTo>
                  <a:cubicBezTo>
                    <a:pt x="1400" y="12"/>
                    <a:pt x="1319" y="0"/>
                    <a:pt x="124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81" name="Google Shape;2081;p26"/>
            <p:cNvSpPr/>
            <p:nvPr/>
          </p:nvSpPr>
          <p:spPr>
            <a:xfrm>
              <a:off x="448376" y="508728"/>
              <a:ext cx="138426" cy="133545"/>
            </a:xfrm>
            <a:custGeom>
              <a:avLst/>
              <a:gdLst/>
              <a:ahLst/>
              <a:cxnLst/>
              <a:rect l="l" t="t" r="r" b="b"/>
              <a:pathLst>
                <a:path w="4311" h="4159" extrusionOk="0">
                  <a:moveTo>
                    <a:pt x="2758" y="0"/>
                  </a:moveTo>
                  <a:cubicBezTo>
                    <a:pt x="2716" y="0"/>
                    <a:pt x="2674" y="3"/>
                    <a:pt x="2632" y="9"/>
                  </a:cubicBezTo>
                  <a:cubicBezTo>
                    <a:pt x="2516" y="25"/>
                    <a:pt x="2400" y="39"/>
                    <a:pt x="2284" y="55"/>
                  </a:cubicBezTo>
                  <a:lnTo>
                    <a:pt x="2284" y="55"/>
                  </a:lnTo>
                  <a:cubicBezTo>
                    <a:pt x="2257" y="53"/>
                    <a:pt x="2230" y="50"/>
                    <a:pt x="2203" y="45"/>
                  </a:cubicBezTo>
                  <a:cubicBezTo>
                    <a:pt x="2025" y="68"/>
                    <a:pt x="1846" y="80"/>
                    <a:pt x="1644" y="116"/>
                  </a:cubicBezTo>
                  <a:cubicBezTo>
                    <a:pt x="1489" y="187"/>
                    <a:pt x="1322" y="247"/>
                    <a:pt x="1155" y="318"/>
                  </a:cubicBezTo>
                  <a:cubicBezTo>
                    <a:pt x="774" y="533"/>
                    <a:pt x="489" y="914"/>
                    <a:pt x="310" y="1307"/>
                  </a:cubicBezTo>
                  <a:cubicBezTo>
                    <a:pt x="1" y="2033"/>
                    <a:pt x="132" y="2985"/>
                    <a:pt x="739" y="3557"/>
                  </a:cubicBezTo>
                  <a:cubicBezTo>
                    <a:pt x="1149" y="3931"/>
                    <a:pt x="1686" y="4158"/>
                    <a:pt x="2236" y="4158"/>
                  </a:cubicBezTo>
                  <a:cubicBezTo>
                    <a:pt x="2403" y="4158"/>
                    <a:pt x="2572" y="4137"/>
                    <a:pt x="2739" y="4093"/>
                  </a:cubicBezTo>
                  <a:cubicBezTo>
                    <a:pt x="3168" y="3974"/>
                    <a:pt x="3537" y="3700"/>
                    <a:pt x="3811" y="3343"/>
                  </a:cubicBezTo>
                  <a:cubicBezTo>
                    <a:pt x="4061" y="2985"/>
                    <a:pt x="4287" y="2509"/>
                    <a:pt x="4239" y="2081"/>
                  </a:cubicBezTo>
                  <a:cubicBezTo>
                    <a:pt x="4239" y="2031"/>
                    <a:pt x="4231" y="1982"/>
                    <a:pt x="4228" y="1933"/>
                  </a:cubicBezTo>
                  <a:lnTo>
                    <a:pt x="4228" y="1933"/>
                  </a:lnTo>
                  <a:cubicBezTo>
                    <a:pt x="4242" y="1840"/>
                    <a:pt x="4254" y="1747"/>
                    <a:pt x="4263" y="1652"/>
                  </a:cubicBezTo>
                  <a:cubicBezTo>
                    <a:pt x="4311" y="1271"/>
                    <a:pt x="4061" y="723"/>
                    <a:pt x="3787" y="485"/>
                  </a:cubicBezTo>
                  <a:cubicBezTo>
                    <a:pt x="3519" y="228"/>
                    <a:pt x="3136" y="0"/>
                    <a:pt x="2758"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82" name="Google Shape;2082;p26"/>
            <p:cNvSpPr/>
            <p:nvPr/>
          </p:nvSpPr>
          <p:spPr>
            <a:xfrm>
              <a:off x="655196" y="688672"/>
              <a:ext cx="73050" cy="56995"/>
            </a:xfrm>
            <a:custGeom>
              <a:avLst/>
              <a:gdLst/>
              <a:ahLst/>
              <a:cxnLst/>
              <a:rect l="l" t="t" r="r" b="b"/>
              <a:pathLst>
                <a:path w="2275" h="1775" extrusionOk="0">
                  <a:moveTo>
                    <a:pt x="1132" y="1"/>
                  </a:moveTo>
                  <a:cubicBezTo>
                    <a:pt x="1" y="1"/>
                    <a:pt x="1" y="1775"/>
                    <a:pt x="1132" y="1775"/>
                  </a:cubicBezTo>
                  <a:cubicBezTo>
                    <a:pt x="2263" y="1775"/>
                    <a:pt x="2275" y="1"/>
                    <a:pt x="1132"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83" name="Google Shape;2083;p26"/>
            <p:cNvSpPr/>
            <p:nvPr/>
          </p:nvSpPr>
          <p:spPr>
            <a:xfrm>
              <a:off x="281307" y="644714"/>
              <a:ext cx="65023" cy="50124"/>
            </a:xfrm>
            <a:custGeom>
              <a:avLst/>
              <a:gdLst/>
              <a:ahLst/>
              <a:cxnLst/>
              <a:rect l="l" t="t" r="r" b="b"/>
              <a:pathLst>
                <a:path w="2025" h="1561" extrusionOk="0">
                  <a:moveTo>
                    <a:pt x="1013" y="1"/>
                  </a:moveTo>
                  <a:cubicBezTo>
                    <a:pt x="1" y="1"/>
                    <a:pt x="1" y="1560"/>
                    <a:pt x="1013" y="1560"/>
                  </a:cubicBezTo>
                  <a:cubicBezTo>
                    <a:pt x="2025" y="1560"/>
                    <a:pt x="2025" y="1"/>
                    <a:pt x="101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84" name="Google Shape;2084;p26"/>
            <p:cNvSpPr/>
            <p:nvPr/>
          </p:nvSpPr>
          <p:spPr>
            <a:xfrm>
              <a:off x="558481" y="868360"/>
              <a:ext cx="45532" cy="54523"/>
            </a:xfrm>
            <a:custGeom>
              <a:avLst/>
              <a:gdLst/>
              <a:ahLst/>
              <a:cxnLst/>
              <a:rect l="l" t="t" r="r" b="b"/>
              <a:pathLst>
                <a:path w="1418" h="1698" extrusionOk="0">
                  <a:moveTo>
                    <a:pt x="703" y="1"/>
                  </a:moveTo>
                  <a:cubicBezTo>
                    <a:pt x="382" y="1"/>
                    <a:pt x="1" y="310"/>
                    <a:pt x="36" y="691"/>
                  </a:cubicBezTo>
                  <a:cubicBezTo>
                    <a:pt x="48" y="822"/>
                    <a:pt x="60" y="953"/>
                    <a:pt x="60" y="1072"/>
                  </a:cubicBezTo>
                  <a:cubicBezTo>
                    <a:pt x="102" y="1489"/>
                    <a:pt x="408" y="1697"/>
                    <a:pt x="713" y="1697"/>
                  </a:cubicBezTo>
                  <a:cubicBezTo>
                    <a:pt x="1019" y="1697"/>
                    <a:pt x="1322" y="1489"/>
                    <a:pt x="1358" y="1072"/>
                  </a:cubicBezTo>
                  <a:cubicBezTo>
                    <a:pt x="1370" y="941"/>
                    <a:pt x="1382" y="810"/>
                    <a:pt x="1382" y="691"/>
                  </a:cubicBezTo>
                  <a:cubicBezTo>
                    <a:pt x="1417" y="310"/>
                    <a:pt x="1060" y="1"/>
                    <a:pt x="70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85" name="Google Shape;2085;p26"/>
            <p:cNvSpPr/>
            <p:nvPr/>
          </p:nvSpPr>
          <p:spPr>
            <a:xfrm>
              <a:off x="380720" y="939098"/>
              <a:ext cx="117779" cy="91385"/>
            </a:xfrm>
            <a:custGeom>
              <a:avLst/>
              <a:gdLst/>
              <a:ahLst/>
              <a:cxnLst/>
              <a:rect l="l" t="t" r="r" b="b"/>
              <a:pathLst>
                <a:path w="3668" h="2846" extrusionOk="0">
                  <a:moveTo>
                    <a:pt x="1834" y="0"/>
                  </a:moveTo>
                  <a:cubicBezTo>
                    <a:pt x="0" y="0"/>
                    <a:pt x="0" y="2846"/>
                    <a:pt x="1834" y="2846"/>
                  </a:cubicBezTo>
                  <a:cubicBezTo>
                    <a:pt x="3667" y="2846"/>
                    <a:pt x="3667" y="0"/>
                    <a:pt x="183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86" name="Google Shape;2086;p26"/>
            <p:cNvSpPr/>
            <p:nvPr/>
          </p:nvSpPr>
          <p:spPr>
            <a:xfrm>
              <a:off x="648325" y="825557"/>
              <a:ext cx="86825" cy="66917"/>
            </a:xfrm>
            <a:custGeom>
              <a:avLst/>
              <a:gdLst/>
              <a:ahLst/>
              <a:cxnLst/>
              <a:rect l="l" t="t" r="r" b="b"/>
              <a:pathLst>
                <a:path w="2704" h="2084" extrusionOk="0">
                  <a:moveTo>
                    <a:pt x="1323" y="0"/>
                  </a:moveTo>
                  <a:cubicBezTo>
                    <a:pt x="1" y="0"/>
                    <a:pt x="8" y="2084"/>
                    <a:pt x="1346" y="2084"/>
                  </a:cubicBezTo>
                  <a:cubicBezTo>
                    <a:pt x="2679" y="2084"/>
                    <a:pt x="2703" y="0"/>
                    <a:pt x="1346" y="0"/>
                  </a:cubicBezTo>
                  <a:cubicBezTo>
                    <a:pt x="1338" y="0"/>
                    <a:pt x="1331" y="0"/>
                    <a:pt x="1323"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grpSp>
        <p:nvGrpSpPr>
          <p:cNvPr id="2087" name="Google Shape;2087;p26"/>
          <p:cNvGrpSpPr/>
          <p:nvPr/>
        </p:nvGrpSpPr>
        <p:grpSpPr>
          <a:xfrm rot="10800000" flipH="1">
            <a:off x="16098551" y="-646450"/>
            <a:ext cx="3291362" cy="4062488"/>
            <a:chOff x="14449550" y="3157725"/>
            <a:chExt cx="1645681" cy="2031244"/>
          </a:xfrm>
        </p:grpSpPr>
        <p:sp>
          <p:nvSpPr>
            <p:cNvPr id="2088" name="Google Shape;2088;p26"/>
            <p:cNvSpPr/>
            <p:nvPr/>
          </p:nvSpPr>
          <p:spPr>
            <a:xfrm>
              <a:off x="14962100" y="3229275"/>
              <a:ext cx="112250" cy="148825"/>
            </a:xfrm>
            <a:custGeom>
              <a:avLst/>
              <a:gdLst/>
              <a:ahLst/>
              <a:cxnLst/>
              <a:rect l="l" t="t" r="r" b="b"/>
              <a:pathLst>
                <a:path w="4490" h="5953" extrusionOk="0">
                  <a:moveTo>
                    <a:pt x="2177" y="550"/>
                  </a:moveTo>
                  <a:cubicBezTo>
                    <a:pt x="2504" y="550"/>
                    <a:pt x="2836" y="660"/>
                    <a:pt x="3119" y="878"/>
                  </a:cubicBezTo>
                  <a:cubicBezTo>
                    <a:pt x="3791" y="1399"/>
                    <a:pt x="3900" y="2293"/>
                    <a:pt x="3853" y="3088"/>
                  </a:cubicBezTo>
                  <a:cubicBezTo>
                    <a:pt x="3825" y="3557"/>
                    <a:pt x="3709" y="4027"/>
                    <a:pt x="3500" y="4448"/>
                  </a:cubicBezTo>
                  <a:cubicBezTo>
                    <a:pt x="3363" y="4728"/>
                    <a:pt x="3153" y="4974"/>
                    <a:pt x="2978" y="5234"/>
                  </a:cubicBezTo>
                  <a:lnTo>
                    <a:pt x="2978" y="5234"/>
                  </a:lnTo>
                  <a:cubicBezTo>
                    <a:pt x="2835" y="5016"/>
                    <a:pt x="2625" y="4844"/>
                    <a:pt x="2410" y="4681"/>
                  </a:cubicBezTo>
                  <a:cubicBezTo>
                    <a:pt x="2047" y="4407"/>
                    <a:pt x="1701" y="4140"/>
                    <a:pt x="1416" y="3780"/>
                  </a:cubicBezTo>
                  <a:cubicBezTo>
                    <a:pt x="851" y="3057"/>
                    <a:pt x="423" y="1988"/>
                    <a:pt x="1012" y="1159"/>
                  </a:cubicBezTo>
                  <a:cubicBezTo>
                    <a:pt x="1298" y="752"/>
                    <a:pt x="1732" y="550"/>
                    <a:pt x="2177" y="550"/>
                  </a:cubicBezTo>
                  <a:close/>
                  <a:moveTo>
                    <a:pt x="2150" y="0"/>
                  </a:moveTo>
                  <a:cubicBezTo>
                    <a:pt x="1780" y="0"/>
                    <a:pt x="1411" y="104"/>
                    <a:pt x="1087" y="330"/>
                  </a:cubicBezTo>
                  <a:cubicBezTo>
                    <a:pt x="186" y="960"/>
                    <a:pt x="1" y="2090"/>
                    <a:pt x="382" y="3077"/>
                  </a:cubicBezTo>
                  <a:cubicBezTo>
                    <a:pt x="604" y="3657"/>
                    <a:pt x="951" y="4184"/>
                    <a:pt x="1395" y="4619"/>
                  </a:cubicBezTo>
                  <a:cubicBezTo>
                    <a:pt x="1810" y="5027"/>
                    <a:pt x="2355" y="5294"/>
                    <a:pt x="2643" y="5819"/>
                  </a:cubicBezTo>
                  <a:cubicBezTo>
                    <a:pt x="2695" y="5913"/>
                    <a:pt x="2776" y="5953"/>
                    <a:pt x="2858" y="5953"/>
                  </a:cubicBezTo>
                  <a:cubicBezTo>
                    <a:pt x="2991" y="5953"/>
                    <a:pt x="3126" y="5848"/>
                    <a:pt x="3144" y="5703"/>
                  </a:cubicBezTo>
                  <a:lnTo>
                    <a:pt x="3144" y="5703"/>
                  </a:lnTo>
                  <a:cubicBezTo>
                    <a:pt x="3485" y="5504"/>
                    <a:pt x="3736" y="5107"/>
                    <a:pt x="3911" y="4780"/>
                  </a:cubicBezTo>
                  <a:cubicBezTo>
                    <a:pt x="4147" y="4339"/>
                    <a:pt x="4297" y="3855"/>
                    <a:pt x="4366" y="3358"/>
                  </a:cubicBezTo>
                  <a:cubicBezTo>
                    <a:pt x="4490" y="2437"/>
                    <a:pt x="4376" y="1371"/>
                    <a:pt x="3701" y="672"/>
                  </a:cubicBezTo>
                  <a:cubicBezTo>
                    <a:pt x="3292" y="248"/>
                    <a:pt x="2720" y="0"/>
                    <a:pt x="215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89" name="Google Shape;2089;p26"/>
            <p:cNvSpPr/>
            <p:nvPr/>
          </p:nvSpPr>
          <p:spPr>
            <a:xfrm>
              <a:off x="15010175" y="3339525"/>
              <a:ext cx="40350" cy="41250"/>
            </a:xfrm>
            <a:custGeom>
              <a:avLst/>
              <a:gdLst/>
              <a:ahLst/>
              <a:cxnLst/>
              <a:rect l="l" t="t" r="r" b="b"/>
              <a:pathLst>
                <a:path w="1614" h="1650" extrusionOk="0">
                  <a:moveTo>
                    <a:pt x="490" y="734"/>
                  </a:moveTo>
                  <a:cubicBezTo>
                    <a:pt x="491" y="734"/>
                    <a:pt x="492" y="734"/>
                    <a:pt x="493" y="734"/>
                  </a:cubicBezTo>
                  <a:lnTo>
                    <a:pt x="493" y="734"/>
                  </a:lnTo>
                  <a:cubicBezTo>
                    <a:pt x="493" y="734"/>
                    <a:pt x="493" y="734"/>
                    <a:pt x="493" y="734"/>
                  </a:cubicBezTo>
                  <a:lnTo>
                    <a:pt x="493" y="734"/>
                  </a:lnTo>
                  <a:cubicBezTo>
                    <a:pt x="492" y="734"/>
                    <a:pt x="491" y="734"/>
                    <a:pt x="490" y="734"/>
                  </a:cubicBezTo>
                  <a:close/>
                  <a:moveTo>
                    <a:pt x="1228" y="0"/>
                  </a:moveTo>
                  <a:cubicBezTo>
                    <a:pt x="1101" y="0"/>
                    <a:pt x="982" y="64"/>
                    <a:pt x="905" y="165"/>
                  </a:cubicBezTo>
                  <a:cubicBezTo>
                    <a:pt x="890" y="185"/>
                    <a:pt x="876" y="206"/>
                    <a:pt x="864" y="227"/>
                  </a:cubicBezTo>
                  <a:lnTo>
                    <a:pt x="864" y="227"/>
                  </a:lnTo>
                  <a:cubicBezTo>
                    <a:pt x="780" y="167"/>
                    <a:pt x="681" y="128"/>
                    <a:pt x="573" y="120"/>
                  </a:cubicBezTo>
                  <a:cubicBezTo>
                    <a:pt x="561" y="119"/>
                    <a:pt x="549" y="119"/>
                    <a:pt x="538" y="119"/>
                  </a:cubicBezTo>
                  <a:cubicBezTo>
                    <a:pt x="330" y="119"/>
                    <a:pt x="124" y="262"/>
                    <a:pt x="69" y="466"/>
                  </a:cubicBezTo>
                  <a:cubicBezTo>
                    <a:pt x="0" y="713"/>
                    <a:pt x="179" y="901"/>
                    <a:pt x="312" y="1086"/>
                  </a:cubicBezTo>
                  <a:cubicBezTo>
                    <a:pt x="374" y="1169"/>
                    <a:pt x="435" y="1254"/>
                    <a:pt x="497" y="1340"/>
                  </a:cubicBezTo>
                  <a:cubicBezTo>
                    <a:pt x="583" y="1450"/>
                    <a:pt x="693" y="1549"/>
                    <a:pt x="812" y="1618"/>
                  </a:cubicBezTo>
                  <a:cubicBezTo>
                    <a:pt x="851" y="1640"/>
                    <a:pt x="891" y="1650"/>
                    <a:pt x="929" y="1650"/>
                  </a:cubicBezTo>
                  <a:cubicBezTo>
                    <a:pt x="1075" y="1650"/>
                    <a:pt x="1200" y="1508"/>
                    <a:pt x="1161" y="1350"/>
                  </a:cubicBezTo>
                  <a:cubicBezTo>
                    <a:pt x="1161" y="1349"/>
                    <a:pt x="1161" y="1348"/>
                    <a:pt x="1161" y="1347"/>
                  </a:cubicBezTo>
                  <a:lnTo>
                    <a:pt x="1161" y="1347"/>
                  </a:lnTo>
                  <a:cubicBezTo>
                    <a:pt x="1200" y="1328"/>
                    <a:pt x="1236" y="1303"/>
                    <a:pt x="1264" y="1278"/>
                  </a:cubicBezTo>
                  <a:cubicBezTo>
                    <a:pt x="1333" y="1221"/>
                    <a:pt x="1398" y="1145"/>
                    <a:pt x="1443" y="1066"/>
                  </a:cubicBezTo>
                  <a:cubicBezTo>
                    <a:pt x="1536" y="905"/>
                    <a:pt x="1580" y="727"/>
                    <a:pt x="1601" y="545"/>
                  </a:cubicBezTo>
                  <a:cubicBezTo>
                    <a:pt x="1610" y="456"/>
                    <a:pt x="1614" y="360"/>
                    <a:pt x="1590" y="271"/>
                  </a:cubicBezTo>
                  <a:cubicBezTo>
                    <a:pt x="1549" y="114"/>
                    <a:pt x="1398" y="3"/>
                    <a:pt x="1237" y="0"/>
                  </a:cubicBezTo>
                  <a:cubicBezTo>
                    <a:pt x="1234" y="0"/>
                    <a:pt x="1231" y="0"/>
                    <a:pt x="1228"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90" name="Google Shape;2090;p26"/>
            <p:cNvSpPr/>
            <p:nvPr/>
          </p:nvSpPr>
          <p:spPr>
            <a:xfrm>
              <a:off x="15091800" y="3157725"/>
              <a:ext cx="112225" cy="148800"/>
            </a:xfrm>
            <a:custGeom>
              <a:avLst/>
              <a:gdLst/>
              <a:ahLst/>
              <a:cxnLst/>
              <a:rect l="l" t="t" r="r" b="b"/>
              <a:pathLst>
                <a:path w="4489" h="5952" extrusionOk="0">
                  <a:moveTo>
                    <a:pt x="2176" y="550"/>
                  </a:moveTo>
                  <a:cubicBezTo>
                    <a:pt x="2503" y="550"/>
                    <a:pt x="2835" y="659"/>
                    <a:pt x="3118" y="879"/>
                  </a:cubicBezTo>
                  <a:cubicBezTo>
                    <a:pt x="3790" y="1400"/>
                    <a:pt x="3899" y="2291"/>
                    <a:pt x="3852" y="3089"/>
                  </a:cubicBezTo>
                  <a:cubicBezTo>
                    <a:pt x="3824" y="3555"/>
                    <a:pt x="3708" y="4027"/>
                    <a:pt x="3499" y="4449"/>
                  </a:cubicBezTo>
                  <a:cubicBezTo>
                    <a:pt x="3362" y="4726"/>
                    <a:pt x="3152" y="4972"/>
                    <a:pt x="2978" y="5233"/>
                  </a:cubicBezTo>
                  <a:lnTo>
                    <a:pt x="2978" y="5233"/>
                  </a:lnTo>
                  <a:cubicBezTo>
                    <a:pt x="2834" y="5015"/>
                    <a:pt x="2625" y="4843"/>
                    <a:pt x="2409" y="4682"/>
                  </a:cubicBezTo>
                  <a:cubicBezTo>
                    <a:pt x="2046" y="4408"/>
                    <a:pt x="1700" y="4138"/>
                    <a:pt x="1416" y="3777"/>
                  </a:cubicBezTo>
                  <a:cubicBezTo>
                    <a:pt x="850" y="3055"/>
                    <a:pt x="422" y="1989"/>
                    <a:pt x="1011" y="1157"/>
                  </a:cubicBezTo>
                  <a:cubicBezTo>
                    <a:pt x="1297" y="752"/>
                    <a:pt x="1731" y="550"/>
                    <a:pt x="2176" y="550"/>
                  </a:cubicBezTo>
                  <a:close/>
                  <a:moveTo>
                    <a:pt x="2153" y="0"/>
                  </a:moveTo>
                  <a:cubicBezTo>
                    <a:pt x="1782" y="0"/>
                    <a:pt x="1412" y="104"/>
                    <a:pt x="1087" y="331"/>
                  </a:cubicBezTo>
                  <a:cubicBezTo>
                    <a:pt x="186" y="961"/>
                    <a:pt x="1" y="2088"/>
                    <a:pt x="381" y="3078"/>
                  </a:cubicBezTo>
                  <a:cubicBezTo>
                    <a:pt x="604" y="3654"/>
                    <a:pt x="950" y="4185"/>
                    <a:pt x="1395" y="4617"/>
                  </a:cubicBezTo>
                  <a:cubicBezTo>
                    <a:pt x="1810" y="5025"/>
                    <a:pt x="2354" y="5295"/>
                    <a:pt x="2642" y="5816"/>
                  </a:cubicBezTo>
                  <a:cubicBezTo>
                    <a:pt x="2695" y="5911"/>
                    <a:pt x="2777" y="5951"/>
                    <a:pt x="2859" y="5951"/>
                  </a:cubicBezTo>
                  <a:cubicBezTo>
                    <a:pt x="2991" y="5951"/>
                    <a:pt x="3125" y="5849"/>
                    <a:pt x="3143" y="5704"/>
                  </a:cubicBezTo>
                  <a:lnTo>
                    <a:pt x="3143" y="5704"/>
                  </a:lnTo>
                  <a:cubicBezTo>
                    <a:pt x="3484" y="5505"/>
                    <a:pt x="3736" y="5108"/>
                    <a:pt x="3910" y="4781"/>
                  </a:cubicBezTo>
                  <a:cubicBezTo>
                    <a:pt x="4150" y="4340"/>
                    <a:pt x="4297" y="3856"/>
                    <a:pt x="4366" y="3360"/>
                  </a:cubicBezTo>
                  <a:cubicBezTo>
                    <a:pt x="4489" y="2435"/>
                    <a:pt x="4376" y="1369"/>
                    <a:pt x="3701" y="670"/>
                  </a:cubicBezTo>
                  <a:cubicBezTo>
                    <a:pt x="3292" y="246"/>
                    <a:pt x="2722" y="0"/>
                    <a:pt x="2153"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91" name="Google Shape;2091;p26"/>
            <p:cNvSpPr/>
            <p:nvPr/>
          </p:nvSpPr>
          <p:spPr>
            <a:xfrm>
              <a:off x="15139850" y="3267925"/>
              <a:ext cx="40375" cy="41325"/>
            </a:xfrm>
            <a:custGeom>
              <a:avLst/>
              <a:gdLst/>
              <a:ahLst/>
              <a:cxnLst/>
              <a:rect l="l" t="t" r="r" b="b"/>
              <a:pathLst>
                <a:path w="1615" h="1653" extrusionOk="0">
                  <a:moveTo>
                    <a:pt x="652" y="521"/>
                  </a:moveTo>
                  <a:cubicBezTo>
                    <a:pt x="652" y="522"/>
                    <a:pt x="653" y="523"/>
                    <a:pt x="653" y="524"/>
                  </a:cubicBezTo>
                  <a:lnTo>
                    <a:pt x="653" y="524"/>
                  </a:lnTo>
                  <a:cubicBezTo>
                    <a:pt x="652" y="523"/>
                    <a:pt x="652" y="522"/>
                    <a:pt x="652" y="521"/>
                  </a:cubicBezTo>
                  <a:close/>
                  <a:moveTo>
                    <a:pt x="465" y="705"/>
                  </a:moveTo>
                  <a:cubicBezTo>
                    <a:pt x="467" y="706"/>
                    <a:pt x="468" y="708"/>
                    <a:pt x="470" y="709"/>
                  </a:cubicBezTo>
                  <a:cubicBezTo>
                    <a:pt x="470" y="709"/>
                    <a:pt x="471" y="710"/>
                    <a:pt x="471" y="710"/>
                  </a:cubicBezTo>
                  <a:lnTo>
                    <a:pt x="471" y="710"/>
                  </a:lnTo>
                  <a:cubicBezTo>
                    <a:pt x="469" y="708"/>
                    <a:pt x="467" y="707"/>
                    <a:pt x="465" y="705"/>
                  </a:cubicBezTo>
                  <a:close/>
                  <a:moveTo>
                    <a:pt x="473" y="718"/>
                  </a:moveTo>
                  <a:lnTo>
                    <a:pt x="473" y="718"/>
                  </a:lnTo>
                  <a:cubicBezTo>
                    <a:pt x="473" y="718"/>
                    <a:pt x="477" y="720"/>
                    <a:pt x="484" y="723"/>
                  </a:cubicBezTo>
                  <a:lnTo>
                    <a:pt x="484" y="723"/>
                  </a:lnTo>
                  <a:cubicBezTo>
                    <a:pt x="484" y="723"/>
                    <a:pt x="484" y="723"/>
                    <a:pt x="485" y="724"/>
                  </a:cubicBezTo>
                  <a:lnTo>
                    <a:pt x="485" y="724"/>
                  </a:lnTo>
                  <a:cubicBezTo>
                    <a:pt x="477" y="720"/>
                    <a:pt x="473" y="718"/>
                    <a:pt x="473" y="718"/>
                  </a:cubicBezTo>
                  <a:close/>
                  <a:moveTo>
                    <a:pt x="1232" y="0"/>
                  </a:moveTo>
                  <a:cubicBezTo>
                    <a:pt x="1061" y="0"/>
                    <a:pt x="943" y="99"/>
                    <a:pt x="865" y="230"/>
                  </a:cubicBezTo>
                  <a:lnTo>
                    <a:pt x="865" y="230"/>
                  </a:lnTo>
                  <a:cubicBezTo>
                    <a:pt x="781" y="170"/>
                    <a:pt x="682" y="132"/>
                    <a:pt x="573" y="123"/>
                  </a:cubicBezTo>
                  <a:cubicBezTo>
                    <a:pt x="561" y="123"/>
                    <a:pt x="549" y="122"/>
                    <a:pt x="537" y="122"/>
                  </a:cubicBezTo>
                  <a:cubicBezTo>
                    <a:pt x="329" y="122"/>
                    <a:pt x="124" y="262"/>
                    <a:pt x="70" y="466"/>
                  </a:cubicBezTo>
                  <a:cubicBezTo>
                    <a:pt x="0" y="713"/>
                    <a:pt x="179" y="905"/>
                    <a:pt x="312" y="1086"/>
                  </a:cubicBezTo>
                  <a:cubicBezTo>
                    <a:pt x="374" y="1172"/>
                    <a:pt x="435" y="1257"/>
                    <a:pt x="497" y="1340"/>
                  </a:cubicBezTo>
                  <a:cubicBezTo>
                    <a:pt x="584" y="1453"/>
                    <a:pt x="693" y="1552"/>
                    <a:pt x="813" y="1621"/>
                  </a:cubicBezTo>
                  <a:cubicBezTo>
                    <a:pt x="851" y="1643"/>
                    <a:pt x="891" y="1653"/>
                    <a:pt x="929" y="1653"/>
                  </a:cubicBezTo>
                  <a:cubicBezTo>
                    <a:pt x="1075" y="1653"/>
                    <a:pt x="1200" y="1510"/>
                    <a:pt x="1162" y="1350"/>
                  </a:cubicBezTo>
                  <a:cubicBezTo>
                    <a:pt x="1162" y="1350"/>
                    <a:pt x="1162" y="1349"/>
                    <a:pt x="1162" y="1349"/>
                  </a:cubicBezTo>
                  <a:lnTo>
                    <a:pt x="1162" y="1349"/>
                  </a:lnTo>
                  <a:cubicBezTo>
                    <a:pt x="1201" y="1329"/>
                    <a:pt x="1237" y="1304"/>
                    <a:pt x="1265" y="1278"/>
                  </a:cubicBezTo>
                  <a:cubicBezTo>
                    <a:pt x="1333" y="1220"/>
                    <a:pt x="1398" y="1145"/>
                    <a:pt x="1443" y="1069"/>
                  </a:cubicBezTo>
                  <a:cubicBezTo>
                    <a:pt x="1536" y="908"/>
                    <a:pt x="1580" y="729"/>
                    <a:pt x="1601" y="549"/>
                  </a:cubicBezTo>
                  <a:cubicBezTo>
                    <a:pt x="1611" y="456"/>
                    <a:pt x="1615" y="359"/>
                    <a:pt x="1591" y="271"/>
                  </a:cubicBezTo>
                  <a:cubicBezTo>
                    <a:pt x="1550" y="113"/>
                    <a:pt x="1398" y="3"/>
                    <a:pt x="1237" y="0"/>
                  </a:cubicBezTo>
                  <a:cubicBezTo>
                    <a:pt x="1235" y="0"/>
                    <a:pt x="1233" y="0"/>
                    <a:pt x="123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92" name="Google Shape;2092;p26"/>
            <p:cNvSpPr/>
            <p:nvPr/>
          </p:nvSpPr>
          <p:spPr>
            <a:xfrm>
              <a:off x="15442650" y="3215900"/>
              <a:ext cx="109750" cy="148875"/>
            </a:xfrm>
            <a:custGeom>
              <a:avLst/>
              <a:gdLst/>
              <a:ahLst/>
              <a:cxnLst/>
              <a:rect l="l" t="t" r="r" b="b"/>
              <a:pathLst>
                <a:path w="4390" h="5955" extrusionOk="0">
                  <a:moveTo>
                    <a:pt x="2126" y="548"/>
                  </a:moveTo>
                  <a:cubicBezTo>
                    <a:pt x="2701" y="548"/>
                    <a:pt x="3232" y="919"/>
                    <a:pt x="3492" y="1468"/>
                  </a:cubicBezTo>
                  <a:cubicBezTo>
                    <a:pt x="3824" y="2177"/>
                    <a:pt x="3585" y="3027"/>
                    <a:pt x="3252" y="3694"/>
                  </a:cubicBezTo>
                  <a:cubicBezTo>
                    <a:pt x="3053" y="4092"/>
                    <a:pt x="2793" y="4452"/>
                    <a:pt x="2467" y="4757"/>
                  </a:cubicBezTo>
                  <a:cubicBezTo>
                    <a:pt x="2237" y="4974"/>
                    <a:pt x="1943" y="5127"/>
                    <a:pt x="1683" y="5310"/>
                  </a:cubicBezTo>
                  <a:lnTo>
                    <a:pt x="1683" y="5310"/>
                  </a:lnTo>
                  <a:cubicBezTo>
                    <a:pt x="1622" y="5014"/>
                    <a:pt x="1466" y="4749"/>
                    <a:pt x="1292" y="4476"/>
                  </a:cubicBezTo>
                  <a:cubicBezTo>
                    <a:pt x="1022" y="4048"/>
                    <a:pt x="806" y="3606"/>
                    <a:pt x="693" y="3106"/>
                  </a:cubicBezTo>
                  <a:cubicBezTo>
                    <a:pt x="487" y="2194"/>
                    <a:pt x="614" y="1088"/>
                    <a:pt x="1573" y="666"/>
                  </a:cubicBezTo>
                  <a:cubicBezTo>
                    <a:pt x="1757" y="585"/>
                    <a:pt x="1944" y="548"/>
                    <a:pt x="2126" y="548"/>
                  </a:cubicBezTo>
                  <a:close/>
                  <a:moveTo>
                    <a:pt x="2160" y="1"/>
                  </a:moveTo>
                  <a:cubicBezTo>
                    <a:pt x="2120" y="1"/>
                    <a:pt x="2080" y="2"/>
                    <a:pt x="2040" y="5"/>
                  </a:cubicBezTo>
                  <a:cubicBezTo>
                    <a:pt x="933" y="76"/>
                    <a:pt x="193" y="981"/>
                    <a:pt x="73" y="2037"/>
                  </a:cubicBezTo>
                  <a:cubicBezTo>
                    <a:pt x="0" y="2687"/>
                    <a:pt x="117" y="3370"/>
                    <a:pt x="360" y="3972"/>
                  </a:cubicBezTo>
                  <a:cubicBezTo>
                    <a:pt x="604" y="4583"/>
                    <a:pt x="1083" y="5097"/>
                    <a:pt x="1172" y="5761"/>
                  </a:cubicBezTo>
                  <a:cubicBezTo>
                    <a:pt x="1191" y="5891"/>
                    <a:pt x="1311" y="5955"/>
                    <a:pt x="1432" y="5955"/>
                  </a:cubicBezTo>
                  <a:cubicBezTo>
                    <a:pt x="1539" y="5955"/>
                    <a:pt x="1647" y="5904"/>
                    <a:pt x="1685" y="5804"/>
                  </a:cubicBezTo>
                  <a:lnTo>
                    <a:pt x="1685" y="5804"/>
                  </a:lnTo>
                  <a:cubicBezTo>
                    <a:pt x="2071" y="5740"/>
                    <a:pt x="2442" y="5460"/>
                    <a:pt x="2721" y="5226"/>
                  </a:cubicBezTo>
                  <a:cubicBezTo>
                    <a:pt x="3084" y="4921"/>
                    <a:pt x="3392" y="4545"/>
                    <a:pt x="3629" y="4134"/>
                  </a:cubicBezTo>
                  <a:cubicBezTo>
                    <a:pt x="4075" y="3356"/>
                    <a:pt x="4390" y="2325"/>
                    <a:pt x="4071" y="1447"/>
                  </a:cubicBezTo>
                  <a:cubicBezTo>
                    <a:pt x="3776" y="641"/>
                    <a:pt x="3039" y="1"/>
                    <a:pt x="216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93" name="Google Shape;2093;p26"/>
            <p:cNvSpPr/>
            <p:nvPr/>
          </p:nvSpPr>
          <p:spPr>
            <a:xfrm>
              <a:off x="15461750" y="3326650"/>
              <a:ext cx="41225" cy="40450"/>
            </a:xfrm>
            <a:custGeom>
              <a:avLst/>
              <a:gdLst/>
              <a:ahLst/>
              <a:cxnLst/>
              <a:rect l="l" t="t" r="r" b="b"/>
              <a:pathLst>
                <a:path w="1649" h="1618" extrusionOk="0">
                  <a:moveTo>
                    <a:pt x="655" y="420"/>
                  </a:moveTo>
                  <a:cubicBezTo>
                    <a:pt x="656" y="426"/>
                    <a:pt x="656" y="431"/>
                    <a:pt x="657" y="437"/>
                  </a:cubicBezTo>
                  <a:lnTo>
                    <a:pt x="657" y="437"/>
                  </a:lnTo>
                  <a:cubicBezTo>
                    <a:pt x="656" y="431"/>
                    <a:pt x="656" y="426"/>
                    <a:pt x="655" y="420"/>
                  </a:cubicBezTo>
                  <a:close/>
                  <a:moveTo>
                    <a:pt x="665" y="436"/>
                  </a:moveTo>
                  <a:lnTo>
                    <a:pt x="665" y="436"/>
                  </a:lnTo>
                  <a:cubicBezTo>
                    <a:pt x="665" y="441"/>
                    <a:pt x="664" y="447"/>
                    <a:pt x="664" y="452"/>
                  </a:cubicBezTo>
                  <a:lnTo>
                    <a:pt x="664" y="452"/>
                  </a:lnTo>
                  <a:cubicBezTo>
                    <a:pt x="664" y="446"/>
                    <a:pt x="665" y="441"/>
                    <a:pt x="665" y="436"/>
                  </a:cubicBezTo>
                  <a:close/>
                  <a:moveTo>
                    <a:pt x="415" y="532"/>
                  </a:moveTo>
                  <a:cubicBezTo>
                    <a:pt x="418" y="538"/>
                    <a:pt x="420" y="543"/>
                    <a:pt x="422" y="548"/>
                  </a:cubicBezTo>
                  <a:lnTo>
                    <a:pt x="422" y="548"/>
                  </a:lnTo>
                  <a:cubicBezTo>
                    <a:pt x="420" y="543"/>
                    <a:pt x="418" y="538"/>
                    <a:pt x="415" y="532"/>
                  </a:cubicBezTo>
                  <a:close/>
                  <a:moveTo>
                    <a:pt x="522" y="1"/>
                  </a:moveTo>
                  <a:cubicBezTo>
                    <a:pt x="341" y="1"/>
                    <a:pt x="163" y="99"/>
                    <a:pt x="90" y="272"/>
                  </a:cubicBezTo>
                  <a:cubicBezTo>
                    <a:pt x="1" y="481"/>
                    <a:pt x="96" y="704"/>
                    <a:pt x="151" y="913"/>
                  </a:cubicBezTo>
                  <a:cubicBezTo>
                    <a:pt x="179" y="1005"/>
                    <a:pt x="196" y="1105"/>
                    <a:pt x="230" y="1197"/>
                  </a:cubicBezTo>
                  <a:cubicBezTo>
                    <a:pt x="254" y="1263"/>
                    <a:pt x="289" y="1328"/>
                    <a:pt x="319" y="1389"/>
                  </a:cubicBezTo>
                  <a:cubicBezTo>
                    <a:pt x="350" y="1451"/>
                    <a:pt x="392" y="1499"/>
                    <a:pt x="433" y="1550"/>
                  </a:cubicBezTo>
                  <a:cubicBezTo>
                    <a:pt x="470" y="1596"/>
                    <a:pt x="532" y="1617"/>
                    <a:pt x="593" y="1617"/>
                  </a:cubicBezTo>
                  <a:cubicBezTo>
                    <a:pt x="627" y="1617"/>
                    <a:pt x="661" y="1611"/>
                    <a:pt x="689" y="1598"/>
                  </a:cubicBezTo>
                  <a:cubicBezTo>
                    <a:pt x="777" y="1564"/>
                    <a:pt x="817" y="1494"/>
                    <a:pt x="833" y="1406"/>
                  </a:cubicBezTo>
                  <a:lnTo>
                    <a:pt x="833" y="1406"/>
                  </a:lnTo>
                  <a:cubicBezTo>
                    <a:pt x="971" y="1393"/>
                    <a:pt x="1125" y="1306"/>
                    <a:pt x="1214" y="1235"/>
                  </a:cubicBezTo>
                  <a:cubicBezTo>
                    <a:pt x="1333" y="1132"/>
                    <a:pt x="1440" y="1002"/>
                    <a:pt x="1515" y="861"/>
                  </a:cubicBezTo>
                  <a:cubicBezTo>
                    <a:pt x="1556" y="782"/>
                    <a:pt x="1600" y="694"/>
                    <a:pt x="1618" y="601"/>
                  </a:cubicBezTo>
                  <a:cubicBezTo>
                    <a:pt x="1649" y="420"/>
                    <a:pt x="1570" y="251"/>
                    <a:pt x="1399" y="180"/>
                  </a:cubicBezTo>
                  <a:cubicBezTo>
                    <a:pt x="1349" y="158"/>
                    <a:pt x="1295" y="148"/>
                    <a:pt x="1242" y="148"/>
                  </a:cubicBezTo>
                  <a:cubicBezTo>
                    <a:pt x="1159" y="148"/>
                    <a:pt x="1075" y="173"/>
                    <a:pt x="1004" y="221"/>
                  </a:cubicBezTo>
                  <a:cubicBezTo>
                    <a:pt x="991" y="230"/>
                    <a:pt x="978" y="240"/>
                    <a:pt x="966" y="250"/>
                  </a:cubicBezTo>
                  <a:lnTo>
                    <a:pt x="966" y="250"/>
                  </a:lnTo>
                  <a:cubicBezTo>
                    <a:pt x="896" y="143"/>
                    <a:pt x="791" y="61"/>
                    <a:pt x="665" y="22"/>
                  </a:cubicBezTo>
                  <a:cubicBezTo>
                    <a:pt x="619" y="7"/>
                    <a:pt x="570" y="1"/>
                    <a:pt x="522"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94" name="Google Shape;2094;p26"/>
            <p:cNvSpPr/>
            <p:nvPr/>
          </p:nvSpPr>
          <p:spPr>
            <a:xfrm>
              <a:off x="15282300" y="3170200"/>
              <a:ext cx="110275" cy="150400"/>
            </a:xfrm>
            <a:custGeom>
              <a:avLst/>
              <a:gdLst/>
              <a:ahLst/>
              <a:cxnLst/>
              <a:rect l="l" t="t" r="r" b="b"/>
              <a:pathLst>
                <a:path w="4411" h="6016" extrusionOk="0">
                  <a:moveTo>
                    <a:pt x="2115" y="553"/>
                  </a:moveTo>
                  <a:cubicBezTo>
                    <a:pt x="2582" y="553"/>
                    <a:pt x="3043" y="786"/>
                    <a:pt x="3348" y="1195"/>
                  </a:cubicBezTo>
                  <a:cubicBezTo>
                    <a:pt x="3831" y="1850"/>
                    <a:pt x="3738" y="2741"/>
                    <a:pt x="3520" y="3477"/>
                  </a:cubicBezTo>
                  <a:cubicBezTo>
                    <a:pt x="3396" y="3906"/>
                    <a:pt x="3197" y="4314"/>
                    <a:pt x="2927" y="4666"/>
                  </a:cubicBezTo>
                  <a:cubicBezTo>
                    <a:pt x="2736" y="4917"/>
                    <a:pt x="2478" y="5115"/>
                    <a:pt x="2254" y="5336"/>
                  </a:cubicBezTo>
                  <a:lnTo>
                    <a:pt x="2254" y="5336"/>
                  </a:lnTo>
                  <a:cubicBezTo>
                    <a:pt x="2153" y="5080"/>
                    <a:pt x="1974" y="4860"/>
                    <a:pt x="1782" y="4646"/>
                  </a:cubicBezTo>
                  <a:cubicBezTo>
                    <a:pt x="1460" y="4286"/>
                    <a:pt x="1169" y="3923"/>
                    <a:pt x="963" y="3481"/>
                  </a:cubicBezTo>
                  <a:cubicBezTo>
                    <a:pt x="573" y="2638"/>
                    <a:pt x="429" y="1497"/>
                    <a:pt x="1248" y="856"/>
                  </a:cubicBezTo>
                  <a:cubicBezTo>
                    <a:pt x="1513" y="649"/>
                    <a:pt x="1815" y="553"/>
                    <a:pt x="2115" y="553"/>
                  </a:cubicBezTo>
                  <a:close/>
                  <a:moveTo>
                    <a:pt x="2119" y="0"/>
                  </a:moveTo>
                  <a:cubicBezTo>
                    <a:pt x="1947" y="0"/>
                    <a:pt x="1773" y="24"/>
                    <a:pt x="1600" y="75"/>
                  </a:cubicBezTo>
                  <a:cubicBezTo>
                    <a:pt x="518" y="390"/>
                    <a:pt x="0" y="1473"/>
                    <a:pt x="120" y="2538"/>
                  </a:cubicBezTo>
                  <a:cubicBezTo>
                    <a:pt x="193" y="3162"/>
                    <a:pt x="419" y="3775"/>
                    <a:pt x="758" y="4306"/>
                  </a:cubicBezTo>
                  <a:cubicBezTo>
                    <a:pt x="1087" y="4824"/>
                    <a:pt x="1618" y="5225"/>
                    <a:pt x="1806" y="5824"/>
                  </a:cubicBezTo>
                  <a:cubicBezTo>
                    <a:pt x="1847" y="5953"/>
                    <a:pt x="1961" y="6015"/>
                    <a:pt x="2073" y="6015"/>
                  </a:cubicBezTo>
                  <a:cubicBezTo>
                    <a:pt x="2189" y="6015"/>
                    <a:pt x="2303" y="5949"/>
                    <a:pt x="2331" y="5822"/>
                  </a:cubicBezTo>
                  <a:lnTo>
                    <a:pt x="2331" y="5822"/>
                  </a:lnTo>
                  <a:cubicBezTo>
                    <a:pt x="2691" y="5697"/>
                    <a:pt x="3002" y="5382"/>
                    <a:pt x="3235" y="5105"/>
                  </a:cubicBezTo>
                  <a:cubicBezTo>
                    <a:pt x="3544" y="4738"/>
                    <a:pt x="3783" y="4327"/>
                    <a:pt x="3955" y="3882"/>
                  </a:cubicBezTo>
                  <a:cubicBezTo>
                    <a:pt x="4284" y="3022"/>
                    <a:pt x="4410" y="1932"/>
                    <a:pt x="3937" y="1107"/>
                  </a:cubicBezTo>
                  <a:cubicBezTo>
                    <a:pt x="3565" y="449"/>
                    <a:pt x="2863" y="0"/>
                    <a:pt x="211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95" name="Google Shape;2095;p26"/>
            <p:cNvSpPr/>
            <p:nvPr/>
          </p:nvSpPr>
          <p:spPr>
            <a:xfrm>
              <a:off x="15314850" y="3283500"/>
              <a:ext cx="39775" cy="39775"/>
            </a:xfrm>
            <a:custGeom>
              <a:avLst/>
              <a:gdLst/>
              <a:ahLst/>
              <a:cxnLst/>
              <a:rect l="l" t="t" r="r" b="b"/>
              <a:pathLst>
                <a:path w="1591" h="1591" extrusionOk="0">
                  <a:moveTo>
                    <a:pt x="618" y="432"/>
                  </a:moveTo>
                  <a:lnTo>
                    <a:pt x="618" y="432"/>
                  </a:lnTo>
                  <a:cubicBezTo>
                    <a:pt x="618" y="434"/>
                    <a:pt x="619" y="436"/>
                    <a:pt x="620" y="438"/>
                  </a:cubicBezTo>
                  <a:lnTo>
                    <a:pt x="620" y="438"/>
                  </a:lnTo>
                  <a:cubicBezTo>
                    <a:pt x="619" y="437"/>
                    <a:pt x="618" y="434"/>
                    <a:pt x="618" y="432"/>
                  </a:cubicBezTo>
                  <a:close/>
                  <a:moveTo>
                    <a:pt x="627" y="432"/>
                  </a:moveTo>
                  <a:lnTo>
                    <a:pt x="627" y="432"/>
                  </a:lnTo>
                  <a:cubicBezTo>
                    <a:pt x="627" y="435"/>
                    <a:pt x="627" y="439"/>
                    <a:pt x="626" y="442"/>
                  </a:cubicBezTo>
                  <a:lnTo>
                    <a:pt x="626" y="442"/>
                  </a:lnTo>
                  <a:cubicBezTo>
                    <a:pt x="626" y="442"/>
                    <a:pt x="626" y="442"/>
                    <a:pt x="626" y="441"/>
                  </a:cubicBezTo>
                  <a:lnTo>
                    <a:pt x="626" y="441"/>
                  </a:lnTo>
                  <a:cubicBezTo>
                    <a:pt x="626" y="438"/>
                    <a:pt x="627" y="435"/>
                    <a:pt x="627" y="432"/>
                  </a:cubicBezTo>
                  <a:close/>
                  <a:moveTo>
                    <a:pt x="400" y="563"/>
                  </a:moveTo>
                  <a:lnTo>
                    <a:pt x="400" y="563"/>
                  </a:lnTo>
                  <a:cubicBezTo>
                    <a:pt x="400" y="563"/>
                    <a:pt x="404" y="569"/>
                    <a:pt x="413" y="584"/>
                  </a:cubicBezTo>
                  <a:lnTo>
                    <a:pt x="413" y="584"/>
                  </a:lnTo>
                  <a:cubicBezTo>
                    <a:pt x="413" y="584"/>
                    <a:pt x="413" y="584"/>
                    <a:pt x="413" y="584"/>
                  </a:cubicBezTo>
                  <a:lnTo>
                    <a:pt x="413" y="584"/>
                  </a:lnTo>
                  <a:cubicBezTo>
                    <a:pt x="406" y="574"/>
                    <a:pt x="400" y="563"/>
                    <a:pt x="400" y="563"/>
                  </a:cubicBezTo>
                  <a:close/>
                  <a:moveTo>
                    <a:pt x="419" y="597"/>
                  </a:moveTo>
                  <a:lnTo>
                    <a:pt x="419" y="597"/>
                  </a:lnTo>
                  <a:cubicBezTo>
                    <a:pt x="419" y="597"/>
                    <a:pt x="420" y="597"/>
                    <a:pt x="421" y="597"/>
                  </a:cubicBezTo>
                  <a:lnTo>
                    <a:pt x="421" y="597"/>
                  </a:lnTo>
                  <a:cubicBezTo>
                    <a:pt x="421" y="597"/>
                    <a:pt x="421" y="597"/>
                    <a:pt x="421" y="598"/>
                  </a:cubicBezTo>
                  <a:lnTo>
                    <a:pt x="421" y="598"/>
                  </a:lnTo>
                  <a:cubicBezTo>
                    <a:pt x="420" y="597"/>
                    <a:pt x="419" y="597"/>
                    <a:pt x="419" y="597"/>
                  </a:cubicBezTo>
                  <a:close/>
                  <a:moveTo>
                    <a:pt x="1203" y="707"/>
                  </a:moveTo>
                  <a:cubicBezTo>
                    <a:pt x="1198" y="717"/>
                    <a:pt x="1195" y="724"/>
                    <a:pt x="1193" y="729"/>
                  </a:cubicBezTo>
                  <a:lnTo>
                    <a:pt x="1193" y="729"/>
                  </a:lnTo>
                  <a:cubicBezTo>
                    <a:pt x="1194" y="727"/>
                    <a:pt x="1195" y="724"/>
                    <a:pt x="1196" y="720"/>
                  </a:cubicBezTo>
                  <a:cubicBezTo>
                    <a:pt x="1198" y="716"/>
                    <a:pt x="1200" y="712"/>
                    <a:pt x="1202" y="707"/>
                  </a:cubicBezTo>
                  <a:lnTo>
                    <a:pt x="1202" y="707"/>
                  </a:lnTo>
                  <a:cubicBezTo>
                    <a:pt x="1202" y="707"/>
                    <a:pt x="1203" y="707"/>
                    <a:pt x="1203" y="707"/>
                  </a:cubicBezTo>
                  <a:close/>
                  <a:moveTo>
                    <a:pt x="487" y="0"/>
                  </a:moveTo>
                  <a:cubicBezTo>
                    <a:pt x="256" y="0"/>
                    <a:pt x="51" y="161"/>
                    <a:pt x="21" y="391"/>
                  </a:cubicBezTo>
                  <a:cubicBezTo>
                    <a:pt x="1" y="525"/>
                    <a:pt x="45" y="638"/>
                    <a:pt x="100" y="758"/>
                  </a:cubicBezTo>
                  <a:cubicBezTo>
                    <a:pt x="137" y="833"/>
                    <a:pt x="175" y="912"/>
                    <a:pt x="213" y="990"/>
                  </a:cubicBezTo>
                  <a:cubicBezTo>
                    <a:pt x="251" y="1077"/>
                    <a:pt x="285" y="1172"/>
                    <a:pt x="333" y="1254"/>
                  </a:cubicBezTo>
                  <a:cubicBezTo>
                    <a:pt x="391" y="1351"/>
                    <a:pt x="466" y="1447"/>
                    <a:pt x="548" y="1522"/>
                  </a:cubicBezTo>
                  <a:cubicBezTo>
                    <a:pt x="597" y="1565"/>
                    <a:pt x="655" y="1590"/>
                    <a:pt x="716" y="1590"/>
                  </a:cubicBezTo>
                  <a:cubicBezTo>
                    <a:pt x="747" y="1590"/>
                    <a:pt x="778" y="1584"/>
                    <a:pt x="809" y="1570"/>
                  </a:cubicBezTo>
                  <a:cubicBezTo>
                    <a:pt x="891" y="1536"/>
                    <a:pt x="960" y="1450"/>
                    <a:pt x="956" y="1354"/>
                  </a:cubicBezTo>
                  <a:cubicBezTo>
                    <a:pt x="956" y="1347"/>
                    <a:pt x="956" y="1341"/>
                    <a:pt x="955" y="1335"/>
                  </a:cubicBezTo>
                  <a:lnTo>
                    <a:pt x="955" y="1335"/>
                  </a:lnTo>
                  <a:cubicBezTo>
                    <a:pt x="996" y="1324"/>
                    <a:pt x="1034" y="1308"/>
                    <a:pt x="1066" y="1289"/>
                  </a:cubicBezTo>
                  <a:cubicBezTo>
                    <a:pt x="1138" y="1248"/>
                    <a:pt x="1217" y="1193"/>
                    <a:pt x="1272" y="1131"/>
                  </a:cubicBezTo>
                  <a:cubicBezTo>
                    <a:pt x="1395" y="998"/>
                    <a:pt x="1481" y="833"/>
                    <a:pt x="1539" y="662"/>
                  </a:cubicBezTo>
                  <a:cubicBezTo>
                    <a:pt x="1566" y="579"/>
                    <a:pt x="1590" y="481"/>
                    <a:pt x="1590" y="394"/>
                  </a:cubicBezTo>
                  <a:cubicBezTo>
                    <a:pt x="1587" y="227"/>
                    <a:pt x="1481" y="79"/>
                    <a:pt x="1316" y="35"/>
                  </a:cubicBezTo>
                  <a:cubicBezTo>
                    <a:pt x="1282" y="26"/>
                    <a:pt x="1247" y="22"/>
                    <a:pt x="1214" y="22"/>
                  </a:cubicBezTo>
                  <a:cubicBezTo>
                    <a:pt x="1107" y="22"/>
                    <a:pt x="1006" y="65"/>
                    <a:pt x="923" y="138"/>
                  </a:cubicBezTo>
                  <a:cubicBezTo>
                    <a:pt x="910" y="149"/>
                    <a:pt x="898" y="160"/>
                    <a:pt x="886" y="173"/>
                  </a:cubicBezTo>
                  <a:lnTo>
                    <a:pt x="886" y="173"/>
                  </a:lnTo>
                  <a:cubicBezTo>
                    <a:pt x="785" y="65"/>
                    <a:pt x="643" y="0"/>
                    <a:pt x="494" y="0"/>
                  </a:cubicBezTo>
                  <a:cubicBezTo>
                    <a:pt x="492" y="0"/>
                    <a:pt x="489" y="0"/>
                    <a:pt x="48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96" name="Google Shape;2096;p26"/>
            <p:cNvSpPr/>
            <p:nvPr/>
          </p:nvSpPr>
          <p:spPr>
            <a:xfrm>
              <a:off x="14623000" y="3516625"/>
              <a:ext cx="500200" cy="240450"/>
            </a:xfrm>
            <a:custGeom>
              <a:avLst/>
              <a:gdLst/>
              <a:ahLst/>
              <a:cxnLst/>
              <a:rect l="l" t="t" r="r" b="b"/>
              <a:pathLst>
                <a:path w="20008" h="9618" extrusionOk="0">
                  <a:moveTo>
                    <a:pt x="177" y="0"/>
                  </a:moveTo>
                  <a:cubicBezTo>
                    <a:pt x="85" y="0"/>
                    <a:pt x="1" y="128"/>
                    <a:pt x="79" y="225"/>
                  </a:cubicBezTo>
                  <a:cubicBezTo>
                    <a:pt x="4360" y="5401"/>
                    <a:pt x="10384" y="9617"/>
                    <a:pt x="17204" y="9617"/>
                  </a:cubicBezTo>
                  <a:cubicBezTo>
                    <a:pt x="17972" y="9617"/>
                    <a:pt x="18750" y="9564"/>
                    <a:pt x="19537" y="9452"/>
                  </a:cubicBezTo>
                  <a:cubicBezTo>
                    <a:pt x="20007" y="9386"/>
                    <a:pt x="19843" y="8693"/>
                    <a:pt x="19397" y="8693"/>
                  </a:cubicBezTo>
                  <a:cubicBezTo>
                    <a:pt x="19375" y="8693"/>
                    <a:pt x="19352" y="8694"/>
                    <a:pt x="19328" y="8698"/>
                  </a:cubicBezTo>
                  <a:cubicBezTo>
                    <a:pt x="18523" y="8817"/>
                    <a:pt x="17726" y="8874"/>
                    <a:pt x="16938" y="8874"/>
                  </a:cubicBezTo>
                  <a:cubicBezTo>
                    <a:pt x="10380" y="8874"/>
                    <a:pt x="4473" y="4922"/>
                    <a:pt x="261" y="43"/>
                  </a:cubicBezTo>
                  <a:cubicBezTo>
                    <a:pt x="235" y="13"/>
                    <a:pt x="206" y="0"/>
                    <a:pt x="17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97" name="Google Shape;2097;p26"/>
            <p:cNvSpPr/>
            <p:nvPr/>
          </p:nvSpPr>
          <p:spPr>
            <a:xfrm>
              <a:off x="14753725" y="3489575"/>
              <a:ext cx="381275" cy="263275"/>
            </a:xfrm>
            <a:custGeom>
              <a:avLst/>
              <a:gdLst/>
              <a:ahLst/>
              <a:cxnLst/>
              <a:rect l="l" t="t" r="r" b="b"/>
              <a:pathLst>
                <a:path w="15251" h="10531" extrusionOk="0">
                  <a:moveTo>
                    <a:pt x="179" y="0"/>
                  </a:moveTo>
                  <a:cubicBezTo>
                    <a:pt x="88" y="0"/>
                    <a:pt x="1" y="88"/>
                    <a:pt x="65" y="186"/>
                  </a:cubicBezTo>
                  <a:cubicBezTo>
                    <a:pt x="1686" y="2660"/>
                    <a:pt x="3865" y="4637"/>
                    <a:pt x="6161" y="6473"/>
                  </a:cubicBezTo>
                  <a:cubicBezTo>
                    <a:pt x="8576" y="8399"/>
                    <a:pt x="11533" y="10082"/>
                    <a:pt x="14634" y="10527"/>
                  </a:cubicBezTo>
                  <a:cubicBezTo>
                    <a:pt x="14654" y="10529"/>
                    <a:pt x="14673" y="10531"/>
                    <a:pt x="14692" y="10531"/>
                  </a:cubicBezTo>
                  <a:cubicBezTo>
                    <a:pt x="15083" y="10531"/>
                    <a:pt x="15250" y="9943"/>
                    <a:pt x="14819" y="9848"/>
                  </a:cubicBezTo>
                  <a:cubicBezTo>
                    <a:pt x="11745" y="9173"/>
                    <a:pt x="9052" y="7875"/>
                    <a:pt x="6537" y="5983"/>
                  </a:cubicBezTo>
                  <a:cubicBezTo>
                    <a:pt x="4235" y="4253"/>
                    <a:pt x="2008" y="2386"/>
                    <a:pt x="288" y="56"/>
                  </a:cubicBezTo>
                  <a:cubicBezTo>
                    <a:pt x="259" y="17"/>
                    <a:pt x="218" y="0"/>
                    <a:pt x="1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98" name="Google Shape;2098;p26"/>
            <p:cNvSpPr/>
            <p:nvPr/>
          </p:nvSpPr>
          <p:spPr>
            <a:xfrm>
              <a:off x="14537500" y="3683500"/>
              <a:ext cx="592575" cy="134175"/>
            </a:xfrm>
            <a:custGeom>
              <a:avLst/>
              <a:gdLst/>
              <a:ahLst/>
              <a:cxnLst/>
              <a:rect l="l" t="t" r="r" b="b"/>
              <a:pathLst>
                <a:path w="23703" h="5367" extrusionOk="0">
                  <a:moveTo>
                    <a:pt x="176" y="1"/>
                  </a:moveTo>
                  <a:cubicBezTo>
                    <a:pt x="87" y="1"/>
                    <a:pt x="0" y="89"/>
                    <a:pt x="63" y="183"/>
                  </a:cubicBezTo>
                  <a:cubicBezTo>
                    <a:pt x="2358" y="3702"/>
                    <a:pt x="6381" y="5137"/>
                    <a:pt x="10434" y="5336"/>
                  </a:cubicBezTo>
                  <a:cubicBezTo>
                    <a:pt x="10865" y="5357"/>
                    <a:pt x="11298" y="5367"/>
                    <a:pt x="11731" y="5367"/>
                  </a:cubicBezTo>
                  <a:cubicBezTo>
                    <a:pt x="13570" y="5367"/>
                    <a:pt x="15419" y="5184"/>
                    <a:pt x="17222" y="4860"/>
                  </a:cubicBezTo>
                  <a:cubicBezTo>
                    <a:pt x="18362" y="4651"/>
                    <a:pt x="19493" y="4373"/>
                    <a:pt x="20590" y="3996"/>
                  </a:cubicBezTo>
                  <a:cubicBezTo>
                    <a:pt x="21556" y="3668"/>
                    <a:pt x="22666" y="3307"/>
                    <a:pt x="23471" y="2663"/>
                  </a:cubicBezTo>
                  <a:cubicBezTo>
                    <a:pt x="23702" y="2478"/>
                    <a:pt x="23498" y="2105"/>
                    <a:pt x="23239" y="2105"/>
                  </a:cubicBezTo>
                  <a:cubicBezTo>
                    <a:pt x="23211" y="2105"/>
                    <a:pt x="23182" y="2109"/>
                    <a:pt x="23152" y="2119"/>
                  </a:cubicBezTo>
                  <a:cubicBezTo>
                    <a:pt x="22138" y="2455"/>
                    <a:pt x="21199" y="3027"/>
                    <a:pt x="20179" y="3376"/>
                  </a:cubicBezTo>
                  <a:cubicBezTo>
                    <a:pt x="19226" y="3698"/>
                    <a:pt x="18253" y="3952"/>
                    <a:pt x="17266" y="4147"/>
                  </a:cubicBezTo>
                  <a:cubicBezTo>
                    <a:pt x="15277" y="4540"/>
                    <a:pt x="13222" y="4755"/>
                    <a:pt x="11188" y="4755"/>
                  </a:cubicBezTo>
                  <a:cubicBezTo>
                    <a:pt x="11096" y="4755"/>
                    <a:pt x="11003" y="4755"/>
                    <a:pt x="10910" y="4754"/>
                  </a:cubicBezTo>
                  <a:cubicBezTo>
                    <a:pt x="6970" y="4716"/>
                    <a:pt x="2602" y="3492"/>
                    <a:pt x="279" y="56"/>
                  </a:cubicBezTo>
                  <a:cubicBezTo>
                    <a:pt x="252" y="17"/>
                    <a:pt x="214" y="1"/>
                    <a:pt x="17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099" name="Google Shape;2099;p26"/>
            <p:cNvSpPr/>
            <p:nvPr/>
          </p:nvSpPr>
          <p:spPr>
            <a:xfrm>
              <a:off x="15031350" y="3369125"/>
              <a:ext cx="95250" cy="382400"/>
            </a:xfrm>
            <a:custGeom>
              <a:avLst/>
              <a:gdLst/>
              <a:ahLst/>
              <a:cxnLst/>
              <a:rect l="l" t="t" r="r" b="b"/>
              <a:pathLst>
                <a:path w="3810" h="15296" extrusionOk="0">
                  <a:moveTo>
                    <a:pt x="115" y="0"/>
                  </a:moveTo>
                  <a:cubicBezTo>
                    <a:pt x="60" y="0"/>
                    <a:pt x="0" y="48"/>
                    <a:pt x="20" y="111"/>
                  </a:cubicBezTo>
                  <a:cubicBezTo>
                    <a:pt x="853" y="2496"/>
                    <a:pt x="1617" y="4919"/>
                    <a:pt x="2082" y="7403"/>
                  </a:cubicBezTo>
                  <a:cubicBezTo>
                    <a:pt x="2302" y="8571"/>
                    <a:pt x="2466" y="9746"/>
                    <a:pt x="2614" y="10925"/>
                  </a:cubicBezTo>
                  <a:cubicBezTo>
                    <a:pt x="2699" y="11603"/>
                    <a:pt x="2786" y="12281"/>
                    <a:pt x="2874" y="12957"/>
                  </a:cubicBezTo>
                  <a:cubicBezTo>
                    <a:pt x="2966" y="13652"/>
                    <a:pt x="2980" y="14419"/>
                    <a:pt x="3200" y="15088"/>
                  </a:cubicBezTo>
                  <a:cubicBezTo>
                    <a:pt x="3247" y="15229"/>
                    <a:pt x="3366" y="15295"/>
                    <a:pt x="3483" y="15295"/>
                  </a:cubicBezTo>
                  <a:cubicBezTo>
                    <a:pt x="3628" y="15295"/>
                    <a:pt x="3771" y="15194"/>
                    <a:pt x="3779" y="15009"/>
                  </a:cubicBezTo>
                  <a:cubicBezTo>
                    <a:pt x="3809" y="14307"/>
                    <a:pt x="3624" y="13567"/>
                    <a:pt x="3529" y="12871"/>
                  </a:cubicBezTo>
                  <a:cubicBezTo>
                    <a:pt x="3433" y="12193"/>
                    <a:pt x="3344" y="11514"/>
                    <a:pt x="3238" y="10839"/>
                  </a:cubicBezTo>
                  <a:cubicBezTo>
                    <a:pt x="3053" y="9644"/>
                    <a:pt x="2854" y="8448"/>
                    <a:pt x="2604" y="7262"/>
                  </a:cubicBezTo>
                  <a:cubicBezTo>
                    <a:pt x="2073" y="4754"/>
                    <a:pt x="1264" y="2363"/>
                    <a:pt x="185" y="43"/>
                  </a:cubicBezTo>
                  <a:cubicBezTo>
                    <a:pt x="171" y="13"/>
                    <a:pt x="144" y="0"/>
                    <a:pt x="11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00" name="Google Shape;2100;p26"/>
            <p:cNvSpPr/>
            <p:nvPr/>
          </p:nvSpPr>
          <p:spPr>
            <a:xfrm>
              <a:off x="15106375" y="3283275"/>
              <a:ext cx="89950" cy="478450"/>
            </a:xfrm>
            <a:custGeom>
              <a:avLst/>
              <a:gdLst/>
              <a:ahLst/>
              <a:cxnLst/>
              <a:rect l="l" t="t" r="r" b="b"/>
              <a:pathLst>
                <a:path w="3598" h="19138" extrusionOk="0">
                  <a:moveTo>
                    <a:pt x="2037" y="1"/>
                  </a:moveTo>
                  <a:cubicBezTo>
                    <a:pt x="1959" y="1"/>
                    <a:pt x="1882" y="62"/>
                    <a:pt x="1915" y="157"/>
                  </a:cubicBezTo>
                  <a:cubicBezTo>
                    <a:pt x="2916" y="3042"/>
                    <a:pt x="3029" y="6382"/>
                    <a:pt x="2717" y="9398"/>
                  </a:cubicBezTo>
                  <a:cubicBezTo>
                    <a:pt x="2388" y="12564"/>
                    <a:pt x="1453" y="15668"/>
                    <a:pt x="137" y="18560"/>
                  </a:cubicBezTo>
                  <a:cubicBezTo>
                    <a:pt x="1" y="18861"/>
                    <a:pt x="266" y="19137"/>
                    <a:pt x="510" y="19137"/>
                  </a:cubicBezTo>
                  <a:cubicBezTo>
                    <a:pt x="622" y="19137"/>
                    <a:pt x="729" y="19080"/>
                    <a:pt x="792" y="18940"/>
                  </a:cubicBezTo>
                  <a:cubicBezTo>
                    <a:pt x="2131" y="15983"/>
                    <a:pt x="3074" y="12858"/>
                    <a:pt x="3413" y="9624"/>
                  </a:cubicBezTo>
                  <a:cubicBezTo>
                    <a:pt x="3588" y="7983"/>
                    <a:pt x="3598" y="6335"/>
                    <a:pt x="3392" y="4697"/>
                  </a:cubicBezTo>
                  <a:cubicBezTo>
                    <a:pt x="3190" y="3090"/>
                    <a:pt x="2714" y="1603"/>
                    <a:pt x="2162" y="88"/>
                  </a:cubicBezTo>
                  <a:cubicBezTo>
                    <a:pt x="2140" y="27"/>
                    <a:pt x="2088" y="1"/>
                    <a:pt x="2037"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01" name="Google Shape;2101;p26"/>
            <p:cNvSpPr/>
            <p:nvPr/>
          </p:nvSpPr>
          <p:spPr>
            <a:xfrm>
              <a:off x="15117300" y="3302900"/>
              <a:ext cx="219600" cy="456300"/>
            </a:xfrm>
            <a:custGeom>
              <a:avLst/>
              <a:gdLst/>
              <a:ahLst/>
              <a:cxnLst/>
              <a:rect l="l" t="t" r="r" b="b"/>
              <a:pathLst>
                <a:path w="8784" h="18252" extrusionOk="0">
                  <a:moveTo>
                    <a:pt x="8505" y="1"/>
                  </a:moveTo>
                  <a:cubicBezTo>
                    <a:pt x="8439" y="1"/>
                    <a:pt x="8375" y="43"/>
                    <a:pt x="8382" y="129"/>
                  </a:cubicBezTo>
                  <a:cubicBezTo>
                    <a:pt x="8640" y="3532"/>
                    <a:pt x="7402" y="7054"/>
                    <a:pt x="5778" y="9990"/>
                  </a:cubicBezTo>
                  <a:cubicBezTo>
                    <a:pt x="4976" y="11432"/>
                    <a:pt x="4038" y="12792"/>
                    <a:pt x="3037" y="14102"/>
                  </a:cubicBezTo>
                  <a:cubicBezTo>
                    <a:pt x="2499" y="14810"/>
                    <a:pt x="1934" y="15503"/>
                    <a:pt x="1362" y="16181"/>
                  </a:cubicBezTo>
                  <a:cubicBezTo>
                    <a:pt x="916" y="16709"/>
                    <a:pt x="221" y="17267"/>
                    <a:pt x="36" y="17949"/>
                  </a:cubicBezTo>
                  <a:cubicBezTo>
                    <a:pt x="1" y="18082"/>
                    <a:pt x="112" y="18252"/>
                    <a:pt x="252" y="18252"/>
                  </a:cubicBezTo>
                  <a:cubicBezTo>
                    <a:pt x="275" y="18252"/>
                    <a:pt x="299" y="18247"/>
                    <a:pt x="324" y="18237"/>
                  </a:cubicBezTo>
                  <a:cubicBezTo>
                    <a:pt x="1043" y="17939"/>
                    <a:pt x="1540" y="17110"/>
                    <a:pt x="2030" y="16527"/>
                  </a:cubicBezTo>
                  <a:cubicBezTo>
                    <a:pt x="2547" y="15914"/>
                    <a:pt x="3051" y="15294"/>
                    <a:pt x="3537" y="14660"/>
                  </a:cubicBezTo>
                  <a:cubicBezTo>
                    <a:pt x="4637" y="13235"/>
                    <a:pt x="5645" y="11731"/>
                    <a:pt x="6488" y="10137"/>
                  </a:cubicBezTo>
                  <a:cubicBezTo>
                    <a:pt x="7289" y="8616"/>
                    <a:pt x="7923" y="7003"/>
                    <a:pt x="8321" y="5323"/>
                  </a:cubicBezTo>
                  <a:cubicBezTo>
                    <a:pt x="8732" y="3593"/>
                    <a:pt x="8783" y="1894"/>
                    <a:pt x="8649" y="129"/>
                  </a:cubicBezTo>
                  <a:cubicBezTo>
                    <a:pt x="8642" y="43"/>
                    <a:pt x="8572" y="1"/>
                    <a:pt x="850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02" name="Google Shape;2102;p26"/>
            <p:cNvSpPr/>
            <p:nvPr/>
          </p:nvSpPr>
          <p:spPr>
            <a:xfrm>
              <a:off x="15106650" y="3346100"/>
              <a:ext cx="374000" cy="412500"/>
            </a:xfrm>
            <a:custGeom>
              <a:avLst/>
              <a:gdLst/>
              <a:ahLst/>
              <a:cxnLst/>
              <a:rect l="l" t="t" r="r" b="b"/>
              <a:pathLst>
                <a:path w="14960" h="16500" extrusionOk="0">
                  <a:moveTo>
                    <a:pt x="14824" y="0"/>
                  </a:moveTo>
                  <a:cubicBezTo>
                    <a:pt x="14755" y="0"/>
                    <a:pt x="14686" y="44"/>
                    <a:pt x="14684" y="131"/>
                  </a:cubicBezTo>
                  <a:cubicBezTo>
                    <a:pt x="14629" y="3688"/>
                    <a:pt x="12961" y="7402"/>
                    <a:pt x="10607" y="10013"/>
                  </a:cubicBezTo>
                  <a:cubicBezTo>
                    <a:pt x="9390" y="11360"/>
                    <a:pt x="7955" y="12476"/>
                    <a:pt x="6338" y="13309"/>
                  </a:cubicBezTo>
                  <a:cubicBezTo>
                    <a:pt x="5351" y="13819"/>
                    <a:pt x="4317" y="14230"/>
                    <a:pt x="3285" y="14638"/>
                  </a:cubicBezTo>
                  <a:cubicBezTo>
                    <a:pt x="2315" y="15019"/>
                    <a:pt x="1240" y="15320"/>
                    <a:pt x="332" y="15834"/>
                  </a:cubicBezTo>
                  <a:cubicBezTo>
                    <a:pt x="0" y="16020"/>
                    <a:pt x="183" y="16500"/>
                    <a:pt x="519" y="16500"/>
                  </a:cubicBezTo>
                  <a:cubicBezTo>
                    <a:pt x="548" y="16500"/>
                    <a:pt x="578" y="16496"/>
                    <a:pt x="609" y="16488"/>
                  </a:cubicBezTo>
                  <a:cubicBezTo>
                    <a:pt x="1736" y="16215"/>
                    <a:pt x="2850" y="15636"/>
                    <a:pt x="3926" y="15200"/>
                  </a:cubicBezTo>
                  <a:cubicBezTo>
                    <a:pt x="4981" y="14776"/>
                    <a:pt x="6030" y="14330"/>
                    <a:pt x="7026" y="13778"/>
                  </a:cubicBezTo>
                  <a:cubicBezTo>
                    <a:pt x="8640" y="12884"/>
                    <a:pt x="10089" y="11689"/>
                    <a:pt x="11278" y="10273"/>
                  </a:cubicBezTo>
                  <a:cubicBezTo>
                    <a:pt x="12437" y="8899"/>
                    <a:pt x="13358" y="7344"/>
                    <a:pt x="14013" y="5668"/>
                  </a:cubicBezTo>
                  <a:cubicBezTo>
                    <a:pt x="14719" y="3859"/>
                    <a:pt x="14931" y="2057"/>
                    <a:pt x="14958" y="131"/>
                  </a:cubicBezTo>
                  <a:cubicBezTo>
                    <a:pt x="14960" y="44"/>
                    <a:pt x="14892" y="0"/>
                    <a:pt x="1482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03" name="Google Shape;2103;p26"/>
            <p:cNvSpPr/>
            <p:nvPr/>
          </p:nvSpPr>
          <p:spPr>
            <a:xfrm>
              <a:off x="14523550" y="3660700"/>
              <a:ext cx="32400" cy="26700"/>
            </a:xfrm>
            <a:custGeom>
              <a:avLst/>
              <a:gdLst/>
              <a:ahLst/>
              <a:cxnLst/>
              <a:rect l="l" t="t" r="r" b="b"/>
              <a:pathLst>
                <a:path w="1296" h="1068" extrusionOk="0">
                  <a:moveTo>
                    <a:pt x="442" y="0"/>
                  </a:moveTo>
                  <a:cubicBezTo>
                    <a:pt x="375" y="0"/>
                    <a:pt x="362" y="117"/>
                    <a:pt x="385" y="187"/>
                  </a:cubicBezTo>
                  <a:cubicBezTo>
                    <a:pt x="467" y="444"/>
                    <a:pt x="579" y="691"/>
                    <a:pt x="714" y="924"/>
                  </a:cubicBezTo>
                  <a:cubicBezTo>
                    <a:pt x="477" y="821"/>
                    <a:pt x="237" y="721"/>
                    <a:pt x="1" y="622"/>
                  </a:cubicBezTo>
                  <a:lnTo>
                    <a:pt x="1" y="622"/>
                  </a:lnTo>
                  <a:cubicBezTo>
                    <a:pt x="131" y="841"/>
                    <a:pt x="350" y="1006"/>
                    <a:pt x="600" y="1067"/>
                  </a:cubicBezTo>
                  <a:lnTo>
                    <a:pt x="919" y="951"/>
                  </a:lnTo>
                  <a:cubicBezTo>
                    <a:pt x="1011" y="780"/>
                    <a:pt x="1107" y="605"/>
                    <a:pt x="1200" y="433"/>
                  </a:cubicBezTo>
                  <a:cubicBezTo>
                    <a:pt x="1258" y="324"/>
                    <a:pt x="1296" y="156"/>
                    <a:pt x="1183" y="108"/>
                  </a:cubicBezTo>
                  <a:cubicBezTo>
                    <a:pt x="1170" y="103"/>
                    <a:pt x="1156" y="101"/>
                    <a:pt x="1143" y="101"/>
                  </a:cubicBezTo>
                  <a:cubicBezTo>
                    <a:pt x="1086" y="101"/>
                    <a:pt x="1030" y="138"/>
                    <a:pt x="991" y="180"/>
                  </a:cubicBezTo>
                  <a:cubicBezTo>
                    <a:pt x="829" y="351"/>
                    <a:pt x="785" y="595"/>
                    <a:pt x="747" y="827"/>
                  </a:cubicBezTo>
                  <a:cubicBezTo>
                    <a:pt x="734" y="533"/>
                    <a:pt x="631" y="242"/>
                    <a:pt x="456" y="2"/>
                  </a:cubicBezTo>
                  <a:cubicBezTo>
                    <a:pt x="451" y="1"/>
                    <a:pt x="447" y="0"/>
                    <a:pt x="44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04" name="Google Shape;2104;p26"/>
            <p:cNvSpPr/>
            <p:nvPr/>
          </p:nvSpPr>
          <p:spPr>
            <a:xfrm>
              <a:off x="14519275" y="3658150"/>
              <a:ext cx="41400" cy="34475"/>
            </a:xfrm>
            <a:custGeom>
              <a:avLst/>
              <a:gdLst/>
              <a:ahLst/>
              <a:cxnLst/>
              <a:rect l="l" t="t" r="r" b="b"/>
              <a:pathLst>
                <a:path w="1656" h="1379" extrusionOk="0">
                  <a:moveTo>
                    <a:pt x="654" y="186"/>
                  </a:moveTo>
                  <a:cubicBezTo>
                    <a:pt x="654" y="186"/>
                    <a:pt x="655" y="186"/>
                    <a:pt x="655" y="186"/>
                  </a:cubicBezTo>
                  <a:cubicBezTo>
                    <a:pt x="656" y="187"/>
                    <a:pt x="655" y="187"/>
                    <a:pt x="652" y="189"/>
                  </a:cubicBezTo>
                  <a:lnTo>
                    <a:pt x="652" y="189"/>
                  </a:lnTo>
                  <a:cubicBezTo>
                    <a:pt x="653" y="187"/>
                    <a:pt x="653" y="186"/>
                    <a:pt x="654" y="186"/>
                  </a:cubicBezTo>
                  <a:close/>
                  <a:moveTo>
                    <a:pt x="1328" y="393"/>
                  </a:moveTo>
                  <a:cubicBezTo>
                    <a:pt x="1329" y="393"/>
                    <a:pt x="1327" y="394"/>
                    <a:pt x="1323" y="395"/>
                  </a:cubicBezTo>
                  <a:lnTo>
                    <a:pt x="1323" y="395"/>
                  </a:lnTo>
                  <a:cubicBezTo>
                    <a:pt x="1323" y="395"/>
                    <a:pt x="1323" y="395"/>
                    <a:pt x="1323" y="395"/>
                  </a:cubicBezTo>
                  <a:lnTo>
                    <a:pt x="1323" y="395"/>
                  </a:lnTo>
                  <a:cubicBezTo>
                    <a:pt x="1326" y="393"/>
                    <a:pt x="1328" y="393"/>
                    <a:pt x="1328" y="393"/>
                  </a:cubicBezTo>
                  <a:close/>
                  <a:moveTo>
                    <a:pt x="1276" y="439"/>
                  </a:moveTo>
                  <a:lnTo>
                    <a:pt x="1276" y="439"/>
                  </a:lnTo>
                  <a:cubicBezTo>
                    <a:pt x="1275" y="440"/>
                    <a:pt x="1275" y="440"/>
                    <a:pt x="1275" y="440"/>
                  </a:cubicBezTo>
                  <a:cubicBezTo>
                    <a:pt x="1275" y="441"/>
                    <a:pt x="1274" y="441"/>
                    <a:pt x="1274" y="441"/>
                  </a:cubicBezTo>
                  <a:lnTo>
                    <a:pt x="1274" y="441"/>
                  </a:lnTo>
                  <a:cubicBezTo>
                    <a:pt x="1274" y="441"/>
                    <a:pt x="1274" y="441"/>
                    <a:pt x="1275" y="441"/>
                  </a:cubicBezTo>
                  <a:lnTo>
                    <a:pt x="1275" y="441"/>
                  </a:lnTo>
                  <a:cubicBezTo>
                    <a:pt x="1275" y="440"/>
                    <a:pt x="1275" y="440"/>
                    <a:pt x="1276" y="439"/>
                  </a:cubicBezTo>
                  <a:close/>
                  <a:moveTo>
                    <a:pt x="487" y="754"/>
                  </a:moveTo>
                  <a:cubicBezTo>
                    <a:pt x="489" y="755"/>
                    <a:pt x="491" y="757"/>
                    <a:pt x="494" y="758"/>
                  </a:cubicBezTo>
                  <a:cubicBezTo>
                    <a:pt x="493" y="758"/>
                    <a:pt x="492" y="757"/>
                    <a:pt x="491" y="757"/>
                  </a:cubicBezTo>
                  <a:lnTo>
                    <a:pt x="491" y="757"/>
                  </a:lnTo>
                  <a:cubicBezTo>
                    <a:pt x="490" y="755"/>
                    <a:pt x="489" y="754"/>
                    <a:pt x="487" y="754"/>
                  </a:cubicBezTo>
                  <a:close/>
                  <a:moveTo>
                    <a:pt x="605" y="1"/>
                  </a:moveTo>
                  <a:cubicBezTo>
                    <a:pt x="570" y="1"/>
                    <a:pt x="533" y="17"/>
                    <a:pt x="504" y="45"/>
                  </a:cubicBezTo>
                  <a:cubicBezTo>
                    <a:pt x="367" y="173"/>
                    <a:pt x="477" y="382"/>
                    <a:pt x="511" y="529"/>
                  </a:cubicBezTo>
                  <a:cubicBezTo>
                    <a:pt x="528" y="595"/>
                    <a:pt x="546" y="663"/>
                    <a:pt x="566" y="729"/>
                  </a:cubicBezTo>
                  <a:lnTo>
                    <a:pt x="566" y="729"/>
                  </a:lnTo>
                  <a:cubicBezTo>
                    <a:pt x="512" y="707"/>
                    <a:pt x="458" y="688"/>
                    <a:pt x="404" y="666"/>
                  </a:cubicBezTo>
                  <a:cubicBezTo>
                    <a:pt x="350" y="649"/>
                    <a:pt x="292" y="632"/>
                    <a:pt x="244" y="597"/>
                  </a:cubicBezTo>
                  <a:cubicBezTo>
                    <a:pt x="223" y="582"/>
                    <a:pt x="200" y="576"/>
                    <a:pt x="177" y="576"/>
                  </a:cubicBezTo>
                  <a:cubicBezTo>
                    <a:pt x="88" y="576"/>
                    <a:pt x="1" y="672"/>
                    <a:pt x="31" y="762"/>
                  </a:cubicBezTo>
                  <a:cubicBezTo>
                    <a:pt x="52" y="827"/>
                    <a:pt x="62" y="896"/>
                    <a:pt x="86" y="957"/>
                  </a:cubicBezTo>
                  <a:cubicBezTo>
                    <a:pt x="127" y="1063"/>
                    <a:pt x="216" y="1160"/>
                    <a:pt x="309" y="1225"/>
                  </a:cubicBezTo>
                  <a:cubicBezTo>
                    <a:pt x="380" y="1272"/>
                    <a:pt x="463" y="1310"/>
                    <a:pt x="545" y="1340"/>
                  </a:cubicBezTo>
                  <a:cubicBezTo>
                    <a:pt x="601" y="1362"/>
                    <a:pt x="659" y="1378"/>
                    <a:pt x="716" y="1378"/>
                  </a:cubicBezTo>
                  <a:cubicBezTo>
                    <a:pt x="766" y="1378"/>
                    <a:pt x="816" y="1366"/>
                    <a:pt x="864" y="1334"/>
                  </a:cubicBezTo>
                  <a:cubicBezTo>
                    <a:pt x="921" y="1294"/>
                    <a:pt x="954" y="1238"/>
                    <a:pt x="957" y="1177"/>
                  </a:cubicBezTo>
                  <a:lnTo>
                    <a:pt x="957" y="1177"/>
                  </a:lnTo>
                  <a:cubicBezTo>
                    <a:pt x="999" y="1217"/>
                    <a:pt x="1053" y="1240"/>
                    <a:pt x="1112" y="1240"/>
                  </a:cubicBezTo>
                  <a:cubicBezTo>
                    <a:pt x="1150" y="1240"/>
                    <a:pt x="1188" y="1231"/>
                    <a:pt x="1227" y="1211"/>
                  </a:cubicBezTo>
                  <a:cubicBezTo>
                    <a:pt x="1367" y="1135"/>
                    <a:pt x="1405" y="970"/>
                    <a:pt x="1457" y="834"/>
                  </a:cubicBezTo>
                  <a:cubicBezTo>
                    <a:pt x="1491" y="741"/>
                    <a:pt x="1546" y="659"/>
                    <a:pt x="1587" y="549"/>
                  </a:cubicBezTo>
                  <a:cubicBezTo>
                    <a:pt x="1655" y="374"/>
                    <a:pt x="1645" y="135"/>
                    <a:pt x="1453" y="42"/>
                  </a:cubicBezTo>
                  <a:cubicBezTo>
                    <a:pt x="1407" y="20"/>
                    <a:pt x="1361" y="11"/>
                    <a:pt x="1317" y="11"/>
                  </a:cubicBezTo>
                  <a:cubicBezTo>
                    <a:pt x="1138" y="11"/>
                    <a:pt x="983" y="169"/>
                    <a:pt x="896" y="323"/>
                  </a:cubicBezTo>
                  <a:lnTo>
                    <a:pt x="896" y="323"/>
                  </a:lnTo>
                  <a:cubicBezTo>
                    <a:pt x="848" y="239"/>
                    <a:pt x="794" y="161"/>
                    <a:pt x="737" y="83"/>
                  </a:cubicBezTo>
                  <a:cubicBezTo>
                    <a:pt x="703" y="35"/>
                    <a:pt x="679" y="1"/>
                    <a:pt x="614" y="1"/>
                  </a:cubicBezTo>
                  <a:cubicBezTo>
                    <a:pt x="611" y="1"/>
                    <a:pt x="608" y="1"/>
                    <a:pt x="60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05" name="Google Shape;2105;p26"/>
            <p:cNvSpPr/>
            <p:nvPr/>
          </p:nvSpPr>
          <p:spPr>
            <a:xfrm>
              <a:off x="14449550" y="3539275"/>
              <a:ext cx="132025" cy="147600"/>
            </a:xfrm>
            <a:custGeom>
              <a:avLst/>
              <a:gdLst/>
              <a:ahLst/>
              <a:cxnLst/>
              <a:rect l="l" t="t" r="r" b="b"/>
              <a:pathLst>
                <a:path w="5281" h="5904" extrusionOk="0">
                  <a:moveTo>
                    <a:pt x="2459" y="1"/>
                  </a:moveTo>
                  <a:cubicBezTo>
                    <a:pt x="1806" y="1"/>
                    <a:pt x="1175" y="286"/>
                    <a:pt x="740" y="816"/>
                  </a:cubicBezTo>
                  <a:cubicBezTo>
                    <a:pt x="0" y="1710"/>
                    <a:pt x="138" y="2841"/>
                    <a:pt x="555" y="3851"/>
                  </a:cubicBezTo>
                  <a:cubicBezTo>
                    <a:pt x="788" y="4414"/>
                    <a:pt x="1114" y="4952"/>
                    <a:pt x="1583" y="5342"/>
                  </a:cubicBezTo>
                  <a:cubicBezTo>
                    <a:pt x="1809" y="5531"/>
                    <a:pt x="2059" y="5692"/>
                    <a:pt x="2334" y="5801"/>
                  </a:cubicBezTo>
                  <a:cubicBezTo>
                    <a:pt x="2554" y="5889"/>
                    <a:pt x="2759" y="5904"/>
                    <a:pt x="2976" y="5904"/>
                  </a:cubicBezTo>
                  <a:cubicBezTo>
                    <a:pt x="3063" y="5904"/>
                    <a:pt x="3152" y="5902"/>
                    <a:pt x="3245" y="5901"/>
                  </a:cubicBezTo>
                  <a:cubicBezTo>
                    <a:pt x="3382" y="5897"/>
                    <a:pt x="3382" y="5695"/>
                    <a:pt x="3245" y="5692"/>
                  </a:cubicBezTo>
                  <a:cubicBezTo>
                    <a:pt x="2796" y="5674"/>
                    <a:pt x="2252" y="5366"/>
                    <a:pt x="1912" y="5082"/>
                  </a:cubicBezTo>
                  <a:cubicBezTo>
                    <a:pt x="1549" y="4770"/>
                    <a:pt x="1265" y="4376"/>
                    <a:pt x="1049" y="3951"/>
                  </a:cubicBezTo>
                  <a:cubicBezTo>
                    <a:pt x="628" y="3125"/>
                    <a:pt x="343" y="2097"/>
                    <a:pt x="874" y="1261"/>
                  </a:cubicBezTo>
                  <a:cubicBezTo>
                    <a:pt x="1230" y="699"/>
                    <a:pt x="1822" y="379"/>
                    <a:pt x="2451" y="379"/>
                  </a:cubicBezTo>
                  <a:cubicBezTo>
                    <a:pt x="2639" y="379"/>
                    <a:pt x="2830" y="408"/>
                    <a:pt x="3019" y="467"/>
                  </a:cubicBezTo>
                  <a:cubicBezTo>
                    <a:pt x="3882" y="734"/>
                    <a:pt x="4451" y="1505"/>
                    <a:pt x="4632" y="2368"/>
                  </a:cubicBezTo>
                  <a:cubicBezTo>
                    <a:pt x="4739" y="2872"/>
                    <a:pt x="4708" y="3407"/>
                    <a:pt x="4554" y="3896"/>
                  </a:cubicBezTo>
                  <a:cubicBezTo>
                    <a:pt x="4386" y="4424"/>
                    <a:pt x="4033" y="4876"/>
                    <a:pt x="3889" y="5414"/>
                  </a:cubicBezTo>
                  <a:cubicBezTo>
                    <a:pt x="3858" y="5535"/>
                    <a:pt x="3954" y="5618"/>
                    <a:pt x="4052" y="5618"/>
                  </a:cubicBezTo>
                  <a:cubicBezTo>
                    <a:pt x="4105" y="5618"/>
                    <a:pt x="4158" y="5594"/>
                    <a:pt x="4194" y="5540"/>
                  </a:cubicBezTo>
                  <a:cubicBezTo>
                    <a:pt x="4828" y="4582"/>
                    <a:pt x="5280" y="3554"/>
                    <a:pt x="5078" y="2382"/>
                  </a:cubicBezTo>
                  <a:cubicBezTo>
                    <a:pt x="4907" y="1364"/>
                    <a:pt x="4211" y="494"/>
                    <a:pt x="3234" y="138"/>
                  </a:cubicBezTo>
                  <a:cubicBezTo>
                    <a:pt x="2980" y="45"/>
                    <a:pt x="2718" y="1"/>
                    <a:pt x="245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06" name="Google Shape;2106;p26"/>
            <p:cNvSpPr/>
            <p:nvPr/>
          </p:nvSpPr>
          <p:spPr>
            <a:xfrm>
              <a:off x="14608950" y="3503850"/>
              <a:ext cx="31900" cy="24700"/>
            </a:xfrm>
            <a:custGeom>
              <a:avLst/>
              <a:gdLst/>
              <a:ahLst/>
              <a:cxnLst/>
              <a:rect l="l" t="t" r="r" b="b"/>
              <a:pathLst>
                <a:path w="1276" h="988" extrusionOk="0">
                  <a:moveTo>
                    <a:pt x="1132" y="0"/>
                  </a:moveTo>
                  <a:cubicBezTo>
                    <a:pt x="1070" y="0"/>
                    <a:pt x="1014" y="50"/>
                    <a:pt x="977" y="105"/>
                  </a:cubicBezTo>
                  <a:cubicBezTo>
                    <a:pt x="843" y="297"/>
                    <a:pt x="843" y="548"/>
                    <a:pt x="843" y="780"/>
                  </a:cubicBezTo>
                  <a:cubicBezTo>
                    <a:pt x="782" y="492"/>
                    <a:pt x="631" y="225"/>
                    <a:pt x="422" y="16"/>
                  </a:cubicBezTo>
                  <a:cubicBezTo>
                    <a:pt x="421" y="16"/>
                    <a:pt x="420" y="16"/>
                    <a:pt x="419" y="16"/>
                  </a:cubicBezTo>
                  <a:cubicBezTo>
                    <a:pt x="340" y="16"/>
                    <a:pt x="344" y="141"/>
                    <a:pt x="381" y="211"/>
                  </a:cubicBezTo>
                  <a:cubicBezTo>
                    <a:pt x="505" y="448"/>
                    <a:pt x="655" y="674"/>
                    <a:pt x="826" y="880"/>
                  </a:cubicBezTo>
                  <a:cubicBezTo>
                    <a:pt x="641" y="837"/>
                    <a:pt x="381" y="564"/>
                    <a:pt x="213" y="564"/>
                  </a:cubicBezTo>
                  <a:cubicBezTo>
                    <a:pt x="151" y="564"/>
                    <a:pt x="101" y="602"/>
                    <a:pt x="73" y="701"/>
                  </a:cubicBezTo>
                  <a:cubicBezTo>
                    <a:pt x="1" y="955"/>
                    <a:pt x="349" y="987"/>
                    <a:pt x="659" y="987"/>
                  </a:cubicBezTo>
                  <a:cubicBezTo>
                    <a:pt x="764" y="987"/>
                    <a:pt x="865" y="984"/>
                    <a:pt x="944" y="984"/>
                  </a:cubicBezTo>
                  <a:cubicBezTo>
                    <a:pt x="975" y="984"/>
                    <a:pt x="1002" y="984"/>
                    <a:pt x="1025" y="986"/>
                  </a:cubicBezTo>
                  <a:lnTo>
                    <a:pt x="1032" y="876"/>
                  </a:lnTo>
                  <a:cubicBezTo>
                    <a:pt x="1097" y="691"/>
                    <a:pt x="1162" y="506"/>
                    <a:pt x="1224" y="321"/>
                  </a:cubicBezTo>
                  <a:cubicBezTo>
                    <a:pt x="1265" y="205"/>
                    <a:pt x="1275" y="30"/>
                    <a:pt x="1155" y="2"/>
                  </a:cubicBezTo>
                  <a:cubicBezTo>
                    <a:pt x="1147" y="1"/>
                    <a:pt x="1140" y="0"/>
                    <a:pt x="113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07" name="Google Shape;2107;p26"/>
            <p:cNvSpPr/>
            <p:nvPr/>
          </p:nvSpPr>
          <p:spPr>
            <a:xfrm>
              <a:off x="14606575" y="3498925"/>
              <a:ext cx="39400" cy="35750"/>
            </a:xfrm>
            <a:custGeom>
              <a:avLst/>
              <a:gdLst/>
              <a:ahLst/>
              <a:cxnLst/>
              <a:rect l="l" t="t" r="r" b="b"/>
              <a:pathLst>
                <a:path w="1576" h="1430" extrusionOk="0">
                  <a:moveTo>
                    <a:pt x="1141" y="329"/>
                  </a:moveTo>
                  <a:lnTo>
                    <a:pt x="1141" y="329"/>
                  </a:lnTo>
                  <a:cubicBezTo>
                    <a:pt x="1141" y="329"/>
                    <a:pt x="1141" y="330"/>
                    <a:pt x="1141" y="331"/>
                  </a:cubicBezTo>
                  <a:lnTo>
                    <a:pt x="1141" y="331"/>
                  </a:lnTo>
                  <a:cubicBezTo>
                    <a:pt x="1141" y="330"/>
                    <a:pt x="1141" y="330"/>
                    <a:pt x="1141" y="329"/>
                  </a:cubicBezTo>
                  <a:cubicBezTo>
                    <a:pt x="1141" y="329"/>
                    <a:pt x="1141" y="329"/>
                    <a:pt x="1141" y="329"/>
                  </a:cubicBezTo>
                  <a:close/>
                  <a:moveTo>
                    <a:pt x="1147" y="327"/>
                  </a:moveTo>
                  <a:cubicBezTo>
                    <a:pt x="1147" y="327"/>
                    <a:pt x="1147" y="333"/>
                    <a:pt x="1146" y="340"/>
                  </a:cubicBezTo>
                  <a:lnTo>
                    <a:pt x="1146" y="340"/>
                  </a:lnTo>
                  <a:cubicBezTo>
                    <a:pt x="1145" y="339"/>
                    <a:pt x="1145" y="338"/>
                    <a:pt x="1144" y="337"/>
                  </a:cubicBezTo>
                  <a:lnTo>
                    <a:pt x="1144" y="337"/>
                  </a:lnTo>
                  <a:cubicBezTo>
                    <a:pt x="1146" y="330"/>
                    <a:pt x="1147" y="327"/>
                    <a:pt x="1147" y="327"/>
                  </a:cubicBezTo>
                  <a:close/>
                  <a:moveTo>
                    <a:pt x="328" y="899"/>
                  </a:moveTo>
                  <a:cubicBezTo>
                    <a:pt x="328" y="899"/>
                    <a:pt x="325" y="902"/>
                    <a:pt x="321" y="905"/>
                  </a:cubicBezTo>
                  <a:lnTo>
                    <a:pt x="321" y="905"/>
                  </a:lnTo>
                  <a:cubicBezTo>
                    <a:pt x="321" y="905"/>
                    <a:pt x="322" y="905"/>
                    <a:pt x="322" y="905"/>
                  </a:cubicBezTo>
                  <a:cubicBezTo>
                    <a:pt x="326" y="901"/>
                    <a:pt x="328" y="899"/>
                    <a:pt x="328" y="899"/>
                  </a:cubicBezTo>
                  <a:close/>
                  <a:moveTo>
                    <a:pt x="326" y="908"/>
                  </a:moveTo>
                  <a:cubicBezTo>
                    <a:pt x="327" y="908"/>
                    <a:pt x="326" y="909"/>
                    <a:pt x="321" y="910"/>
                  </a:cubicBezTo>
                  <a:lnTo>
                    <a:pt x="321" y="910"/>
                  </a:lnTo>
                  <a:cubicBezTo>
                    <a:pt x="321" y="910"/>
                    <a:pt x="321" y="909"/>
                    <a:pt x="322" y="909"/>
                  </a:cubicBezTo>
                  <a:lnTo>
                    <a:pt x="322" y="909"/>
                  </a:lnTo>
                  <a:cubicBezTo>
                    <a:pt x="324" y="908"/>
                    <a:pt x="325" y="908"/>
                    <a:pt x="326" y="908"/>
                  </a:cubicBezTo>
                  <a:close/>
                  <a:moveTo>
                    <a:pt x="318" y="910"/>
                  </a:moveTo>
                  <a:cubicBezTo>
                    <a:pt x="317" y="911"/>
                    <a:pt x="317" y="912"/>
                    <a:pt x="317" y="912"/>
                  </a:cubicBezTo>
                  <a:cubicBezTo>
                    <a:pt x="317" y="912"/>
                    <a:pt x="317" y="911"/>
                    <a:pt x="318" y="910"/>
                  </a:cubicBezTo>
                  <a:lnTo>
                    <a:pt x="318" y="910"/>
                  </a:lnTo>
                  <a:cubicBezTo>
                    <a:pt x="318" y="910"/>
                    <a:pt x="318" y="910"/>
                    <a:pt x="318" y="910"/>
                  </a:cubicBezTo>
                  <a:close/>
                  <a:moveTo>
                    <a:pt x="313" y="912"/>
                  </a:moveTo>
                  <a:cubicBezTo>
                    <a:pt x="313" y="912"/>
                    <a:pt x="312" y="912"/>
                    <a:pt x="312" y="912"/>
                  </a:cubicBezTo>
                  <a:cubicBezTo>
                    <a:pt x="312" y="912"/>
                    <a:pt x="313" y="912"/>
                    <a:pt x="313" y="912"/>
                  </a:cubicBezTo>
                  <a:close/>
                  <a:moveTo>
                    <a:pt x="312" y="983"/>
                  </a:moveTo>
                  <a:cubicBezTo>
                    <a:pt x="313" y="983"/>
                    <a:pt x="313" y="983"/>
                    <a:pt x="313" y="983"/>
                  </a:cubicBezTo>
                  <a:lnTo>
                    <a:pt x="313" y="983"/>
                  </a:lnTo>
                  <a:cubicBezTo>
                    <a:pt x="313" y="983"/>
                    <a:pt x="313" y="983"/>
                    <a:pt x="312" y="983"/>
                  </a:cubicBezTo>
                  <a:lnTo>
                    <a:pt x="312" y="983"/>
                  </a:lnTo>
                  <a:cubicBezTo>
                    <a:pt x="312" y="983"/>
                    <a:pt x="312" y="983"/>
                    <a:pt x="312" y="983"/>
                  </a:cubicBezTo>
                  <a:close/>
                  <a:moveTo>
                    <a:pt x="316" y="919"/>
                  </a:moveTo>
                  <a:cubicBezTo>
                    <a:pt x="320" y="919"/>
                    <a:pt x="323" y="920"/>
                    <a:pt x="327" y="921"/>
                  </a:cubicBezTo>
                  <a:lnTo>
                    <a:pt x="327" y="921"/>
                  </a:lnTo>
                  <a:cubicBezTo>
                    <a:pt x="327" y="921"/>
                    <a:pt x="328" y="922"/>
                    <a:pt x="329" y="922"/>
                  </a:cubicBezTo>
                  <a:cubicBezTo>
                    <a:pt x="357" y="938"/>
                    <a:pt x="387" y="953"/>
                    <a:pt x="416" y="969"/>
                  </a:cubicBezTo>
                  <a:lnTo>
                    <a:pt x="416" y="969"/>
                  </a:lnTo>
                  <a:cubicBezTo>
                    <a:pt x="404" y="972"/>
                    <a:pt x="391" y="975"/>
                    <a:pt x="380" y="977"/>
                  </a:cubicBezTo>
                  <a:cubicBezTo>
                    <a:pt x="376" y="977"/>
                    <a:pt x="371" y="979"/>
                    <a:pt x="367" y="980"/>
                  </a:cubicBezTo>
                  <a:lnTo>
                    <a:pt x="367" y="980"/>
                  </a:lnTo>
                  <a:cubicBezTo>
                    <a:pt x="365" y="979"/>
                    <a:pt x="362" y="979"/>
                    <a:pt x="360" y="979"/>
                  </a:cubicBezTo>
                  <a:cubicBezTo>
                    <a:pt x="356" y="979"/>
                    <a:pt x="353" y="979"/>
                    <a:pt x="350" y="980"/>
                  </a:cubicBezTo>
                  <a:lnTo>
                    <a:pt x="350" y="980"/>
                  </a:lnTo>
                  <a:cubicBezTo>
                    <a:pt x="353" y="979"/>
                    <a:pt x="357" y="979"/>
                    <a:pt x="360" y="979"/>
                  </a:cubicBezTo>
                  <a:cubicBezTo>
                    <a:pt x="362" y="979"/>
                    <a:pt x="365" y="979"/>
                    <a:pt x="367" y="980"/>
                  </a:cubicBezTo>
                  <a:lnTo>
                    <a:pt x="367" y="980"/>
                  </a:lnTo>
                  <a:cubicBezTo>
                    <a:pt x="367" y="980"/>
                    <a:pt x="367" y="980"/>
                    <a:pt x="367" y="980"/>
                  </a:cubicBezTo>
                  <a:lnTo>
                    <a:pt x="367" y="980"/>
                  </a:lnTo>
                  <a:cubicBezTo>
                    <a:pt x="368" y="980"/>
                    <a:pt x="369" y="980"/>
                    <a:pt x="370" y="981"/>
                  </a:cubicBezTo>
                  <a:cubicBezTo>
                    <a:pt x="369" y="980"/>
                    <a:pt x="368" y="980"/>
                    <a:pt x="367" y="980"/>
                  </a:cubicBezTo>
                  <a:lnTo>
                    <a:pt x="367" y="980"/>
                  </a:lnTo>
                  <a:cubicBezTo>
                    <a:pt x="364" y="980"/>
                    <a:pt x="362" y="981"/>
                    <a:pt x="359" y="981"/>
                  </a:cubicBezTo>
                  <a:cubicBezTo>
                    <a:pt x="352" y="982"/>
                    <a:pt x="348" y="982"/>
                    <a:pt x="346" y="982"/>
                  </a:cubicBezTo>
                  <a:cubicBezTo>
                    <a:pt x="342" y="982"/>
                    <a:pt x="345" y="981"/>
                    <a:pt x="350" y="980"/>
                  </a:cubicBezTo>
                  <a:lnTo>
                    <a:pt x="350" y="980"/>
                  </a:lnTo>
                  <a:cubicBezTo>
                    <a:pt x="341" y="980"/>
                    <a:pt x="332" y="982"/>
                    <a:pt x="329" y="984"/>
                  </a:cubicBezTo>
                  <a:cubicBezTo>
                    <a:pt x="325" y="984"/>
                    <a:pt x="319" y="984"/>
                    <a:pt x="316" y="983"/>
                  </a:cubicBezTo>
                  <a:lnTo>
                    <a:pt x="316" y="983"/>
                  </a:lnTo>
                  <a:cubicBezTo>
                    <a:pt x="315" y="983"/>
                    <a:pt x="313" y="983"/>
                    <a:pt x="312" y="982"/>
                  </a:cubicBezTo>
                  <a:lnTo>
                    <a:pt x="312" y="982"/>
                  </a:lnTo>
                  <a:cubicBezTo>
                    <a:pt x="309" y="979"/>
                    <a:pt x="306" y="976"/>
                    <a:pt x="302" y="974"/>
                  </a:cubicBezTo>
                  <a:lnTo>
                    <a:pt x="302" y="974"/>
                  </a:lnTo>
                  <a:cubicBezTo>
                    <a:pt x="302" y="971"/>
                    <a:pt x="301" y="968"/>
                    <a:pt x="301" y="967"/>
                  </a:cubicBezTo>
                  <a:lnTo>
                    <a:pt x="301" y="961"/>
                  </a:lnTo>
                  <a:lnTo>
                    <a:pt x="301" y="961"/>
                  </a:lnTo>
                  <a:cubicBezTo>
                    <a:pt x="302" y="957"/>
                    <a:pt x="303" y="951"/>
                    <a:pt x="304" y="946"/>
                  </a:cubicBezTo>
                  <a:cubicBezTo>
                    <a:pt x="308" y="939"/>
                    <a:pt x="312" y="933"/>
                    <a:pt x="312" y="925"/>
                  </a:cubicBezTo>
                  <a:cubicBezTo>
                    <a:pt x="312" y="925"/>
                    <a:pt x="312" y="925"/>
                    <a:pt x="312" y="925"/>
                  </a:cubicBezTo>
                  <a:lnTo>
                    <a:pt x="312" y="925"/>
                  </a:lnTo>
                  <a:cubicBezTo>
                    <a:pt x="312" y="926"/>
                    <a:pt x="312" y="926"/>
                    <a:pt x="312" y="926"/>
                  </a:cubicBezTo>
                  <a:cubicBezTo>
                    <a:pt x="312" y="926"/>
                    <a:pt x="313" y="925"/>
                    <a:pt x="315" y="922"/>
                  </a:cubicBezTo>
                  <a:cubicBezTo>
                    <a:pt x="315" y="921"/>
                    <a:pt x="316" y="920"/>
                    <a:pt x="316" y="919"/>
                  </a:cubicBezTo>
                  <a:close/>
                  <a:moveTo>
                    <a:pt x="313" y="983"/>
                  </a:moveTo>
                  <a:cubicBezTo>
                    <a:pt x="313" y="984"/>
                    <a:pt x="314" y="984"/>
                    <a:pt x="315" y="984"/>
                  </a:cubicBezTo>
                  <a:lnTo>
                    <a:pt x="315" y="984"/>
                  </a:lnTo>
                  <a:cubicBezTo>
                    <a:pt x="318" y="985"/>
                    <a:pt x="319" y="986"/>
                    <a:pt x="318" y="986"/>
                  </a:cubicBezTo>
                  <a:cubicBezTo>
                    <a:pt x="318" y="986"/>
                    <a:pt x="316" y="986"/>
                    <a:pt x="313" y="984"/>
                  </a:cubicBezTo>
                  <a:lnTo>
                    <a:pt x="313" y="984"/>
                  </a:lnTo>
                  <a:cubicBezTo>
                    <a:pt x="313" y="984"/>
                    <a:pt x="313" y="984"/>
                    <a:pt x="313" y="983"/>
                  </a:cubicBezTo>
                  <a:close/>
                  <a:moveTo>
                    <a:pt x="327" y="986"/>
                  </a:moveTo>
                  <a:cubicBezTo>
                    <a:pt x="330" y="986"/>
                    <a:pt x="332" y="987"/>
                    <a:pt x="336" y="987"/>
                  </a:cubicBezTo>
                  <a:cubicBezTo>
                    <a:pt x="334" y="987"/>
                    <a:pt x="331" y="986"/>
                    <a:pt x="327" y="986"/>
                  </a:cubicBezTo>
                  <a:close/>
                  <a:moveTo>
                    <a:pt x="1223" y="0"/>
                  </a:moveTo>
                  <a:cubicBezTo>
                    <a:pt x="1033" y="0"/>
                    <a:pt x="894" y="195"/>
                    <a:pt x="824" y="371"/>
                  </a:cubicBezTo>
                  <a:lnTo>
                    <a:pt x="824" y="371"/>
                  </a:lnTo>
                  <a:cubicBezTo>
                    <a:pt x="772" y="304"/>
                    <a:pt x="716" y="241"/>
                    <a:pt x="654" y="182"/>
                  </a:cubicBezTo>
                  <a:cubicBezTo>
                    <a:pt x="613" y="144"/>
                    <a:pt x="572" y="100"/>
                    <a:pt x="517" y="97"/>
                  </a:cubicBezTo>
                  <a:cubicBezTo>
                    <a:pt x="469" y="97"/>
                    <a:pt x="424" y="117"/>
                    <a:pt x="394" y="148"/>
                  </a:cubicBezTo>
                  <a:cubicBezTo>
                    <a:pt x="263" y="285"/>
                    <a:pt x="404" y="498"/>
                    <a:pt x="473" y="624"/>
                  </a:cubicBezTo>
                  <a:cubicBezTo>
                    <a:pt x="478" y="633"/>
                    <a:pt x="483" y="642"/>
                    <a:pt x="488" y="651"/>
                  </a:cubicBezTo>
                  <a:lnTo>
                    <a:pt x="488" y="651"/>
                  </a:lnTo>
                  <a:cubicBezTo>
                    <a:pt x="434" y="627"/>
                    <a:pt x="376" y="610"/>
                    <a:pt x="318" y="610"/>
                  </a:cubicBezTo>
                  <a:cubicBezTo>
                    <a:pt x="311" y="610"/>
                    <a:pt x="305" y="610"/>
                    <a:pt x="298" y="611"/>
                  </a:cubicBezTo>
                  <a:cubicBezTo>
                    <a:pt x="188" y="617"/>
                    <a:pt x="103" y="679"/>
                    <a:pt x="58" y="778"/>
                  </a:cubicBezTo>
                  <a:cubicBezTo>
                    <a:pt x="17" y="860"/>
                    <a:pt x="0" y="960"/>
                    <a:pt x="30" y="1053"/>
                  </a:cubicBezTo>
                  <a:cubicBezTo>
                    <a:pt x="44" y="1094"/>
                    <a:pt x="68" y="1131"/>
                    <a:pt x="95" y="1162"/>
                  </a:cubicBezTo>
                  <a:cubicBezTo>
                    <a:pt x="113" y="1180"/>
                    <a:pt x="130" y="1193"/>
                    <a:pt x="147" y="1203"/>
                  </a:cubicBezTo>
                  <a:cubicBezTo>
                    <a:pt x="154" y="1208"/>
                    <a:pt x="178" y="1223"/>
                    <a:pt x="179" y="1223"/>
                  </a:cubicBezTo>
                  <a:cubicBezTo>
                    <a:pt x="179" y="1223"/>
                    <a:pt x="175" y="1221"/>
                    <a:pt x="165" y="1213"/>
                  </a:cubicBezTo>
                  <a:lnTo>
                    <a:pt x="165" y="1213"/>
                  </a:lnTo>
                  <a:cubicBezTo>
                    <a:pt x="185" y="1224"/>
                    <a:pt x="201" y="1244"/>
                    <a:pt x="222" y="1254"/>
                  </a:cubicBezTo>
                  <a:lnTo>
                    <a:pt x="222" y="1254"/>
                  </a:lnTo>
                  <a:cubicBezTo>
                    <a:pt x="235" y="1264"/>
                    <a:pt x="246" y="1274"/>
                    <a:pt x="260" y="1282"/>
                  </a:cubicBezTo>
                  <a:cubicBezTo>
                    <a:pt x="288" y="1303"/>
                    <a:pt x="318" y="1323"/>
                    <a:pt x="353" y="1341"/>
                  </a:cubicBezTo>
                  <a:cubicBezTo>
                    <a:pt x="394" y="1365"/>
                    <a:pt x="445" y="1392"/>
                    <a:pt x="493" y="1402"/>
                  </a:cubicBezTo>
                  <a:cubicBezTo>
                    <a:pt x="551" y="1412"/>
                    <a:pt x="613" y="1419"/>
                    <a:pt x="671" y="1426"/>
                  </a:cubicBezTo>
                  <a:cubicBezTo>
                    <a:pt x="693" y="1429"/>
                    <a:pt x="716" y="1430"/>
                    <a:pt x="740" y="1430"/>
                  </a:cubicBezTo>
                  <a:cubicBezTo>
                    <a:pt x="805" y="1430"/>
                    <a:pt x="872" y="1422"/>
                    <a:pt x="935" y="1419"/>
                  </a:cubicBezTo>
                  <a:cubicBezTo>
                    <a:pt x="973" y="1416"/>
                    <a:pt x="1011" y="1416"/>
                    <a:pt x="1052" y="1412"/>
                  </a:cubicBezTo>
                  <a:cubicBezTo>
                    <a:pt x="1137" y="1406"/>
                    <a:pt x="1188" y="1371"/>
                    <a:pt x="1254" y="1316"/>
                  </a:cubicBezTo>
                  <a:cubicBezTo>
                    <a:pt x="1296" y="1283"/>
                    <a:pt x="1311" y="1234"/>
                    <a:pt x="1308" y="1184"/>
                  </a:cubicBezTo>
                  <a:lnTo>
                    <a:pt x="1308" y="1184"/>
                  </a:lnTo>
                  <a:cubicBezTo>
                    <a:pt x="1325" y="1169"/>
                    <a:pt x="1341" y="1152"/>
                    <a:pt x="1357" y="1131"/>
                  </a:cubicBezTo>
                  <a:cubicBezTo>
                    <a:pt x="1384" y="1094"/>
                    <a:pt x="1401" y="1056"/>
                    <a:pt x="1414" y="1012"/>
                  </a:cubicBezTo>
                  <a:cubicBezTo>
                    <a:pt x="1428" y="960"/>
                    <a:pt x="1435" y="909"/>
                    <a:pt x="1446" y="857"/>
                  </a:cubicBezTo>
                  <a:cubicBezTo>
                    <a:pt x="1460" y="799"/>
                    <a:pt x="1470" y="737"/>
                    <a:pt x="1484" y="679"/>
                  </a:cubicBezTo>
                  <a:cubicBezTo>
                    <a:pt x="1497" y="634"/>
                    <a:pt x="1514" y="590"/>
                    <a:pt x="1528" y="546"/>
                  </a:cubicBezTo>
                  <a:cubicBezTo>
                    <a:pt x="1576" y="357"/>
                    <a:pt x="1555" y="114"/>
                    <a:pt x="1349" y="28"/>
                  </a:cubicBezTo>
                  <a:cubicBezTo>
                    <a:pt x="1305" y="9"/>
                    <a:pt x="1263" y="0"/>
                    <a:pt x="1223"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08" name="Google Shape;2108;p26"/>
            <p:cNvSpPr/>
            <p:nvPr/>
          </p:nvSpPr>
          <p:spPr>
            <a:xfrm>
              <a:off x="14522600" y="3387675"/>
              <a:ext cx="137850" cy="145075"/>
            </a:xfrm>
            <a:custGeom>
              <a:avLst/>
              <a:gdLst/>
              <a:ahLst/>
              <a:cxnLst/>
              <a:rect l="l" t="t" r="r" b="b"/>
              <a:pathLst>
                <a:path w="5514" h="5803" extrusionOk="0">
                  <a:moveTo>
                    <a:pt x="2510" y="0"/>
                  </a:moveTo>
                  <a:cubicBezTo>
                    <a:pt x="1702" y="0"/>
                    <a:pt x="953" y="419"/>
                    <a:pt x="546" y="1158"/>
                  </a:cubicBezTo>
                  <a:cubicBezTo>
                    <a:pt x="1" y="2145"/>
                    <a:pt x="317" y="3217"/>
                    <a:pt x="875" y="4121"/>
                  </a:cubicBezTo>
                  <a:cubicBezTo>
                    <a:pt x="1190" y="4635"/>
                    <a:pt x="1598" y="5108"/>
                    <a:pt x="2118" y="5424"/>
                  </a:cubicBezTo>
                  <a:cubicBezTo>
                    <a:pt x="2389" y="5588"/>
                    <a:pt x="2697" y="5722"/>
                    <a:pt x="3010" y="5780"/>
                  </a:cubicBezTo>
                  <a:cubicBezTo>
                    <a:pt x="3094" y="5796"/>
                    <a:pt x="3175" y="5802"/>
                    <a:pt x="3254" y="5802"/>
                  </a:cubicBezTo>
                  <a:cubicBezTo>
                    <a:pt x="3467" y="5802"/>
                    <a:pt x="3668" y="5755"/>
                    <a:pt x="3889" y="5715"/>
                  </a:cubicBezTo>
                  <a:cubicBezTo>
                    <a:pt x="3999" y="5695"/>
                    <a:pt x="3981" y="5509"/>
                    <a:pt x="3874" y="5509"/>
                  </a:cubicBezTo>
                  <a:cubicBezTo>
                    <a:pt x="3870" y="5509"/>
                    <a:pt x="3866" y="5509"/>
                    <a:pt x="3862" y="5509"/>
                  </a:cubicBezTo>
                  <a:cubicBezTo>
                    <a:pt x="3809" y="5517"/>
                    <a:pt x="3754" y="5520"/>
                    <a:pt x="3698" y="5520"/>
                  </a:cubicBezTo>
                  <a:cubicBezTo>
                    <a:pt x="3287" y="5520"/>
                    <a:pt x="2810" y="5343"/>
                    <a:pt x="2478" y="5157"/>
                  </a:cubicBezTo>
                  <a:cubicBezTo>
                    <a:pt x="2064" y="4920"/>
                    <a:pt x="1704" y="4581"/>
                    <a:pt x="1419" y="4200"/>
                  </a:cubicBezTo>
                  <a:cubicBezTo>
                    <a:pt x="867" y="3464"/>
                    <a:pt x="395" y="2494"/>
                    <a:pt x="758" y="1572"/>
                  </a:cubicBezTo>
                  <a:cubicBezTo>
                    <a:pt x="1047" y="840"/>
                    <a:pt x="1732" y="374"/>
                    <a:pt x="2496" y="374"/>
                  </a:cubicBezTo>
                  <a:cubicBezTo>
                    <a:pt x="2593" y="374"/>
                    <a:pt x="2691" y="382"/>
                    <a:pt x="2790" y="397"/>
                  </a:cubicBezTo>
                  <a:cubicBezTo>
                    <a:pt x="3695" y="535"/>
                    <a:pt x="4394" y="1230"/>
                    <a:pt x="4691" y="2073"/>
                  </a:cubicBezTo>
                  <a:cubicBezTo>
                    <a:pt x="4856" y="2535"/>
                    <a:pt x="4914" y="3043"/>
                    <a:pt x="4839" y="3529"/>
                  </a:cubicBezTo>
                  <a:cubicBezTo>
                    <a:pt x="4757" y="4080"/>
                    <a:pt x="4486" y="4591"/>
                    <a:pt x="4431" y="5149"/>
                  </a:cubicBezTo>
                  <a:cubicBezTo>
                    <a:pt x="4423" y="5247"/>
                    <a:pt x="4519" y="5314"/>
                    <a:pt x="4608" y="5314"/>
                  </a:cubicBezTo>
                  <a:cubicBezTo>
                    <a:pt x="4663" y="5314"/>
                    <a:pt x="4715" y="5289"/>
                    <a:pt x="4740" y="5232"/>
                  </a:cubicBezTo>
                  <a:cubicBezTo>
                    <a:pt x="5205" y="4183"/>
                    <a:pt x="5514" y="3077"/>
                    <a:pt x="5113" y="1956"/>
                  </a:cubicBezTo>
                  <a:cubicBezTo>
                    <a:pt x="4773" y="1001"/>
                    <a:pt x="3976" y="240"/>
                    <a:pt x="2964" y="44"/>
                  </a:cubicBezTo>
                  <a:cubicBezTo>
                    <a:pt x="2812" y="15"/>
                    <a:pt x="2660" y="0"/>
                    <a:pt x="251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09" name="Google Shape;2109;p26"/>
            <p:cNvSpPr/>
            <p:nvPr/>
          </p:nvSpPr>
          <p:spPr>
            <a:xfrm>
              <a:off x="14731700" y="3466100"/>
              <a:ext cx="36775" cy="26525"/>
            </a:xfrm>
            <a:custGeom>
              <a:avLst/>
              <a:gdLst/>
              <a:ahLst/>
              <a:cxnLst/>
              <a:rect l="l" t="t" r="r" b="b"/>
              <a:pathLst>
                <a:path w="1471" h="1061" extrusionOk="0">
                  <a:moveTo>
                    <a:pt x="614" y="0"/>
                  </a:moveTo>
                  <a:cubicBezTo>
                    <a:pt x="547" y="0"/>
                    <a:pt x="533" y="116"/>
                    <a:pt x="555" y="187"/>
                  </a:cubicBezTo>
                  <a:cubicBezTo>
                    <a:pt x="638" y="443"/>
                    <a:pt x="747" y="690"/>
                    <a:pt x="878" y="923"/>
                  </a:cubicBezTo>
                  <a:cubicBezTo>
                    <a:pt x="697" y="844"/>
                    <a:pt x="476" y="505"/>
                    <a:pt x="307" y="505"/>
                  </a:cubicBezTo>
                  <a:cubicBezTo>
                    <a:pt x="255" y="505"/>
                    <a:pt x="208" y="537"/>
                    <a:pt x="168" y="619"/>
                  </a:cubicBezTo>
                  <a:cubicBezTo>
                    <a:pt x="0" y="968"/>
                    <a:pt x="809" y="998"/>
                    <a:pt x="1055" y="1060"/>
                  </a:cubicBezTo>
                  <a:lnTo>
                    <a:pt x="1083" y="954"/>
                  </a:lnTo>
                  <a:cubicBezTo>
                    <a:pt x="1179" y="783"/>
                    <a:pt x="1275" y="611"/>
                    <a:pt x="1368" y="440"/>
                  </a:cubicBezTo>
                  <a:cubicBezTo>
                    <a:pt x="1430" y="331"/>
                    <a:pt x="1471" y="162"/>
                    <a:pt x="1354" y="114"/>
                  </a:cubicBezTo>
                  <a:cubicBezTo>
                    <a:pt x="1340" y="109"/>
                    <a:pt x="1326" y="106"/>
                    <a:pt x="1312" y="106"/>
                  </a:cubicBezTo>
                  <a:cubicBezTo>
                    <a:pt x="1258" y="106"/>
                    <a:pt x="1203" y="142"/>
                    <a:pt x="1162" y="183"/>
                  </a:cubicBezTo>
                  <a:cubicBezTo>
                    <a:pt x="998" y="351"/>
                    <a:pt x="953" y="598"/>
                    <a:pt x="916" y="827"/>
                  </a:cubicBezTo>
                  <a:cubicBezTo>
                    <a:pt x="902" y="532"/>
                    <a:pt x="802" y="241"/>
                    <a:pt x="628" y="2"/>
                  </a:cubicBezTo>
                  <a:cubicBezTo>
                    <a:pt x="623" y="1"/>
                    <a:pt x="618" y="0"/>
                    <a:pt x="6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10" name="Google Shape;2110;p26"/>
            <p:cNvSpPr/>
            <p:nvPr/>
          </p:nvSpPr>
          <p:spPr>
            <a:xfrm>
              <a:off x="14730675" y="3463225"/>
              <a:ext cx="42850" cy="34775"/>
            </a:xfrm>
            <a:custGeom>
              <a:avLst/>
              <a:gdLst/>
              <a:ahLst/>
              <a:cxnLst/>
              <a:rect l="l" t="t" r="r" b="b"/>
              <a:pathLst>
                <a:path w="1714" h="1391" extrusionOk="0">
                  <a:moveTo>
                    <a:pt x="696" y="209"/>
                  </a:moveTo>
                  <a:lnTo>
                    <a:pt x="696" y="209"/>
                  </a:lnTo>
                  <a:cubicBezTo>
                    <a:pt x="698" y="211"/>
                    <a:pt x="697" y="213"/>
                    <a:pt x="695" y="214"/>
                  </a:cubicBezTo>
                  <a:lnTo>
                    <a:pt x="695" y="214"/>
                  </a:lnTo>
                  <a:cubicBezTo>
                    <a:pt x="696" y="211"/>
                    <a:pt x="696" y="209"/>
                    <a:pt x="696" y="209"/>
                  </a:cubicBezTo>
                  <a:close/>
                  <a:moveTo>
                    <a:pt x="1272" y="343"/>
                  </a:moveTo>
                  <a:cubicBezTo>
                    <a:pt x="1272" y="345"/>
                    <a:pt x="1271" y="348"/>
                    <a:pt x="1270" y="353"/>
                  </a:cubicBezTo>
                  <a:lnTo>
                    <a:pt x="1270" y="353"/>
                  </a:lnTo>
                  <a:cubicBezTo>
                    <a:pt x="1270" y="352"/>
                    <a:pt x="1270" y="352"/>
                    <a:pt x="1269" y="351"/>
                  </a:cubicBezTo>
                  <a:lnTo>
                    <a:pt x="1269" y="351"/>
                  </a:lnTo>
                  <a:cubicBezTo>
                    <a:pt x="1270" y="348"/>
                    <a:pt x="1271" y="346"/>
                    <a:pt x="1272" y="343"/>
                  </a:cubicBezTo>
                  <a:close/>
                  <a:moveTo>
                    <a:pt x="327" y="769"/>
                  </a:moveTo>
                  <a:cubicBezTo>
                    <a:pt x="329" y="769"/>
                    <a:pt x="332" y="769"/>
                    <a:pt x="335" y="770"/>
                  </a:cubicBezTo>
                  <a:lnTo>
                    <a:pt x="335" y="770"/>
                  </a:lnTo>
                  <a:cubicBezTo>
                    <a:pt x="324" y="770"/>
                    <a:pt x="323" y="769"/>
                    <a:pt x="327" y="769"/>
                  </a:cubicBezTo>
                  <a:close/>
                  <a:moveTo>
                    <a:pt x="333" y="767"/>
                  </a:moveTo>
                  <a:cubicBezTo>
                    <a:pt x="334" y="768"/>
                    <a:pt x="336" y="769"/>
                    <a:pt x="338" y="770"/>
                  </a:cubicBezTo>
                  <a:lnTo>
                    <a:pt x="338" y="770"/>
                  </a:lnTo>
                  <a:cubicBezTo>
                    <a:pt x="338" y="770"/>
                    <a:pt x="338" y="770"/>
                    <a:pt x="338" y="770"/>
                  </a:cubicBezTo>
                  <a:lnTo>
                    <a:pt x="338" y="770"/>
                  </a:lnTo>
                  <a:cubicBezTo>
                    <a:pt x="338" y="770"/>
                    <a:pt x="338" y="770"/>
                    <a:pt x="338" y="770"/>
                  </a:cubicBezTo>
                  <a:lnTo>
                    <a:pt x="338" y="770"/>
                  </a:lnTo>
                  <a:cubicBezTo>
                    <a:pt x="338" y="770"/>
                    <a:pt x="338" y="770"/>
                    <a:pt x="338" y="770"/>
                  </a:cubicBezTo>
                  <a:lnTo>
                    <a:pt x="338" y="770"/>
                  </a:lnTo>
                  <a:cubicBezTo>
                    <a:pt x="336" y="769"/>
                    <a:pt x="334" y="768"/>
                    <a:pt x="333" y="767"/>
                  </a:cubicBezTo>
                  <a:close/>
                  <a:moveTo>
                    <a:pt x="342" y="773"/>
                  </a:moveTo>
                  <a:cubicBezTo>
                    <a:pt x="343" y="773"/>
                    <a:pt x="344" y="774"/>
                    <a:pt x="345" y="774"/>
                  </a:cubicBezTo>
                  <a:lnTo>
                    <a:pt x="345" y="774"/>
                  </a:lnTo>
                  <a:cubicBezTo>
                    <a:pt x="347" y="775"/>
                    <a:pt x="349" y="776"/>
                    <a:pt x="350" y="777"/>
                  </a:cubicBezTo>
                  <a:lnTo>
                    <a:pt x="350" y="777"/>
                  </a:lnTo>
                  <a:cubicBezTo>
                    <a:pt x="350" y="777"/>
                    <a:pt x="350" y="777"/>
                    <a:pt x="350" y="777"/>
                  </a:cubicBezTo>
                  <a:lnTo>
                    <a:pt x="350" y="777"/>
                  </a:lnTo>
                  <a:cubicBezTo>
                    <a:pt x="349" y="776"/>
                    <a:pt x="346" y="775"/>
                    <a:pt x="342" y="773"/>
                  </a:cubicBezTo>
                  <a:close/>
                  <a:moveTo>
                    <a:pt x="352" y="778"/>
                  </a:moveTo>
                  <a:lnTo>
                    <a:pt x="352" y="778"/>
                  </a:lnTo>
                  <a:cubicBezTo>
                    <a:pt x="352" y="778"/>
                    <a:pt x="352" y="778"/>
                    <a:pt x="352" y="778"/>
                  </a:cubicBezTo>
                  <a:lnTo>
                    <a:pt x="352" y="778"/>
                  </a:lnTo>
                  <a:cubicBezTo>
                    <a:pt x="352" y="778"/>
                    <a:pt x="352" y="778"/>
                    <a:pt x="352" y="778"/>
                  </a:cubicBezTo>
                  <a:lnTo>
                    <a:pt x="352" y="778"/>
                  </a:lnTo>
                  <a:cubicBezTo>
                    <a:pt x="352" y="778"/>
                    <a:pt x="352" y="778"/>
                    <a:pt x="352" y="778"/>
                  </a:cubicBezTo>
                  <a:close/>
                  <a:moveTo>
                    <a:pt x="330" y="815"/>
                  </a:moveTo>
                  <a:lnTo>
                    <a:pt x="330" y="815"/>
                  </a:lnTo>
                  <a:cubicBezTo>
                    <a:pt x="330" y="815"/>
                    <a:pt x="330" y="815"/>
                    <a:pt x="330" y="815"/>
                  </a:cubicBezTo>
                  <a:lnTo>
                    <a:pt x="330" y="815"/>
                  </a:lnTo>
                  <a:cubicBezTo>
                    <a:pt x="330" y="815"/>
                    <a:pt x="329" y="815"/>
                    <a:pt x="329" y="816"/>
                  </a:cubicBezTo>
                  <a:cubicBezTo>
                    <a:pt x="329" y="815"/>
                    <a:pt x="330" y="815"/>
                    <a:pt x="330" y="815"/>
                  </a:cubicBezTo>
                  <a:close/>
                  <a:moveTo>
                    <a:pt x="323" y="816"/>
                  </a:moveTo>
                  <a:cubicBezTo>
                    <a:pt x="324" y="816"/>
                    <a:pt x="326" y="820"/>
                    <a:pt x="328" y="824"/>
                  </a:cubicBezTo>
                  <a:lnTo>
                    <a:pt x="328" y="824"/>
                  </a:lnTo>
                  <a:cubicBezTo>
                    <a:pt x="328" y="825"/>
                    <a:pt x="328" y="825"/>
                    <a:pt x="328" y="826"/>
                  </a:cubicBezTo>
                  <a:lnTo>
                    <a:pt x="328" y="826"/>
                  </a:lnTo>
                  <a:cubicBezTo>
                    <a:pt x="327" y="823"/>
                    <a:pt x="326" y="821"/>
                    <a:pt x="325" y="820"/>
                  </a:cubicBezTo>
                  <a:lnTo>
                    <a:pt x="325" y="820"/>
                  </a:lnTo>
                  <a:cubicBezTo>
                    <a:pt x="324" y="817"/>
                    <a:pt x="323" y="816"/>
                    <a:pt x="323" y="816"/>
                  </a:cubicBezTo>
                  <a:close/>
                  <a:moveTo>
                    <a:pt x="326" y="829"/>
                  </a:moveTo>
                  <a:cubicBezTo>
                    <a:pt x="326" y="829"/>
                    <a:pt x="326" y="829"/>
                    <a:pt x="327" y="830"/>
                  </a:cubicBezTo>
                  <a:lnTo>
                    <a:pt x="327" y="830"/>
                  </a:lnTo>
                  <a:cubicBezTo>
                    <a:pt x="327" y="830"/>
                    <a:pt x="327" y="830"/>
                    <a:pt x="327" y="830"/>
                  </a:cubicBezTo>
                  <a:lnTo>
                    <a:pt x="327" y="830"/>
                  </a:lnTo>
                  <a:cubicBezTo>
                    <a:pt x="326" y="829"/>
                    <a:pt x="326" y="829"/>
                    <a:pt x="326" y="829"/>
                  </a:cubicBezTo>
                  <a:close/>
                  <a:moveTo>
                    <a:pt x="327" y="830"/>
                  </a:moveTo>
                  <a:lnTo>
                    <a:pt x="327" y="830"/>
                  </a:lnTo>
                  <a:cubicBezTo>
                    <a:pt x="327" y="830"/>
                    <a:pt x="328" y="831"/>
                    <a:pt x="328" y="831"/>
                  </a:cubicBezTo>
                  <a:lnTo>
                    <a:pt x="328" y="831"/>
                  </a:lnTo>
                  <a:cubicBezTo>
                    <a:pt x="328" y="831"/>
                    <a:pt x="328" y="831"/>
                    <a:pt x="328" y="832"/>
                  </a:cubicBezTo>
                  <a:lnTo>
                    <a:pt x="328" y="832"/>
                  </a:lnTo>
                  <a:cubicBezTo>
                    <a:pt x="328" y="831"/>
                    <a:pt x="328" y="831"/>
                    <a:pt x="327" y="830"/>
                  </a:cubicBezTo>
                  <a:lnTo>
                    <a:pt x="327" y="830"/>
                  </a:lnTo>
                  <a:cubicBezTo>
                    <a:pt x="327" y="830"/>
                    <a:pt x="327" y="830"/>
                    <a:pt x="327" y="830"/>
                  </a:cubicBezTo>
                  <a:close/>
                  <a:moveTo>
                    <a:pt x="332" y="836"/>
                  </a:moveTo>
                  <a:cubicBezTo>
                    <a:pt x="333" y="836"/>
                    <a:pt x="333" y="837"/>
                    <a:pt x="334" y="837"/>
                  </a:cubicBezTo>
                  <a:lnTo>
                    <a:pt x="334" y="837"/>
                  </a:lnTo>
                  <a:cubicBezTo>
                    <a:pt x="333" y="837"/>
                    <a:pt x="333" y="836"/>
                    <a:pt x="333" y="836"/>
                  </a:cubicBezTo>
                  <a:cubicBezTo>
                    <a:pt x="333" y="836"/>
                    <a:pt x="332" y="836"/>
                    <a:pt x="332" y="836"/>
                  </a:cubicBezTo>
                  <a:close/>
                  <a:moveTo>
                    <a:pt x="327" y="836"/>
                  </a:moveTo>
                  <a:cubicBezTo>
                    <a:pt x="327" y="836"/>
                    <a:pt x="331" y="838"/>
                    <a:pt x="336" y="840"/>
                  </a:cubicBezTo>
                  <a:lnTo>
                    <a:pt x="336" y="840"/>
                  </a:lnTo>
                  <a:cubicBezTo>
                    <a:pt x="335" y="839"/>
                    <a:pt x="334" y="838"/>
                    <a:pt x="334" y="837"/>
                  </a:cubicBezTo>
                  <a:lnTo>
                    <a:pt x="334" y="837"/>
                  </a:lnTo>
                  <a:cubicBezTo>
                    <a:pt x="334" y="838"/>
                    <a:pt x="335" y="839"/>
                    <a:pt x="337" y="840"/>
                  </a:cubicBezTo>
                  <a:lnTo>
                    <a:pt x="337" y="840"/>
                  </a:lnTo>
                  <a:cubicBezTo>
                    <a:pt x="336" y="840"/>
                    <a:pt x="336" y="840"/>
                    <a:pt x="336" y="840"/>
                  </a:cubicBezTo>
                  <a:lnTo>
                    <a:pt x="336" y="840"/>
                  </a:lnTo>
                  <a:cubicBezTo>
                    <a:pt x="336" y="840"/>
                    <a:pt x="336" y="840"/>
                    <a:pt x="336" y="840"/>
                  </a:cubicBezTo>
                  <a:cubicBezTo>
                    <a:pt x="329" y="837"/>
                    <a:pt x="327" y="836"/>
                    <a:pt x="327" y="836"/>
                  </a:cubicBezTo>
                  <a:close/>
                  <a:moveTo>
                    <a:pt x="336" y="840"/>
                  </a:moveTo>
                  <a:lnTo>
                    <a:pt x="336" y="840"/>
                  </a:lnTo>
                  <a:cubicBezTo>
                    <a:pt x="336" y="840"/>
                    <a:pt x="337" y="840"/>
                    <a:pt x="337" y="841"/>
                  </a:cubicBezTo>
                  <a:lnTo>
                    <a:pt x="337" y="841"/>
                  </a:lnTo>
                  <a:cubicBezTo>
                    <a:pt x="338" y="841"/>
                    <a:pt x="338" y="841"/>
                    <a:pt x="338" y="841"/>
                  </a:cubicBezTo>
                  <a:lnTo>
                    <a:pt x="338" y="841"/>
                  </a:lnTo>
                  <a:cubicBezTo>
                    <a:pt x="338" y="841"/>
                    <a:pt x="338" y="841"/>
                    <a:pt x="338" y="841"/>
                  </a:cubicBezTo>
                  <a:lnTo>
                    <a:pt x="338" y="841"/>
                  </a:lnTo>
                  <a:cubicBezTo>
                    <a:pt x="338" y="842"/>
                    <a:pt x="339" y="842"/>
                    <a:pt x="339" y="843"/>
                  </a:cubicBezTo>
                  <a:lnTo>
                    <a:pt x="339" y="843"/>
                  </a:lnTo>
                  <a:cubicBezTo>
                    <a:pt x="330" y="843"/>
                    <a:pt x="332" y="842"/>
                    <a:pt x="338" y="841"/>
                  </a:cubicBezTo>
                  <a:lnTo>
                    <a:pt x="338" y="841"/>
                  </a:lnTo>
                  <a:cubicBezTo>
                    <a:pt x="337" y="841"/>
                    <a:pt x="337" y="840"/>
                    <a:pt x="336" y="840"/>
                  </a:cubicBezTo>
                  <a:close/>
                  <a:moveTo>
                    <a:pt x="342" y="842"/>
                  </a:moveTo>
                  <a:cubicBezTo>
                    <a:pt x="346" y="843"/>
                    <a:pt x="349" y="843"/>
                    <a:pt x="353" y="843"/>
                  </a:cubicBezTo>
                  <a:lnTo>
                    <a:pt x="343" y="843"/>
                  </a:lnTo>
                  <a:cubicBezTo>
                    <a:pt x="343" y="843"/>
                    <a:pt x="343" y="842"/>
                    <a:pt x="342" y="842"/>
                  </a:cubicBezTo>
                  <a:close/>
                  <a:moveTo>
                    <a:pt x="353" y="779"/>
                  </a:moveTo>
                  <a:cubicBezTo>
                    <a:pt x="359" y="782"/>
                    <a:pt x="364" y="785"/>
                    <a:pt x="370" y="788"/>
                  </a:cubicBezTo>
                  <a:cubicBezTo>
                    <a:pt x="374" y="790"/>
                    <a:pt x="387" y="799"/>
                    <a:pt x="393" y="803"/>
                  </a:cubicBezTo>
                  <a:lnTo>
                    <a:pt x="393" y="803"/>
                  </a:lnTo>
                  <a:cubicBezTo>
                    <a:pt x="409" y="817"/>
                    <a:pt x="425" y="831"/>
                    <a:pt x="440" y="845"/>
                  </a:cubicBezTo>
                  <a:lnTo>
                    <a:pt x="440" y="845"/>
                  </a:lnTo>
                  <a:cubicBezTo>
                    <a:pt x="426" y="845"/>
                    <a:pt x="412" y="846"/>
                    <a:pt x="397" y="846"/>
                  </a:cubicBezTo>
                  <a:cubicBezTo>
                    <a:pt x="384" y="846"/>
                    <a:pt x="370" y="846"/>
                    <a:pt x="360" y="843"/>
                  </a:cubicBezTo>
                  <a:lnTo>
                    <a:pt x="353" y="843"/>
                  </a:lnTo>
                  <a:cubicBezTo>
                    <a:pt x="350" y="842"/>
                    <a:pt x="345" y="841"/>
                    <a:pt x="341" y="841"/>
                  </a:cubicBezTo>
                  <a:lnTo>
                    <a:pt x="341" y="841"/>
                  </a:lnTo>
                  <a:cubicBezTo>
                    <a:pt x="342" y="842"/>
                    <a:pt x="342" y="842"/>
                    <a:pt x="342" y="842"/>
                  </a:cubicBezTo>
                  <a:lnTo>
                    <a:pt x="342" y="842"/>
                  </a:lnTo>
                  <a:cubicBezTo>
                    <a:pt x="342" y="842"/>
                    <a:pt x="342" y="842"/>
                    <a:pt x="341" y="842"/>
                  </a:cubicBezTo>
                  <a:lnTo>
                    <a:pt x="341" y="842"/>
                  </a:lnTo>
                  <a:cubicBezTo>
                    <a:pt x="343" y="843"/>
                    <a:pt x="343" y="843"/>
                    <a:pt x="343" y="843"/>
                  </a:cubicBezTo>
                  <a:cubicBezTo>
                    <a:pt x="342" y="843"/>
                    <a:pt x="342" y="843"/>
                    <a:pt x="341" y="843"/>
                  </a:cubicBezTo>
                  <a:lnTo>
                    <a:pt x="341" y="843"/>
                  </a:lnTo>
                  <a:cubicBezTo>
                    <a:pt x="347" y="849"/>
                    <a:pt x="349" y="851"/>
                    <a:pt x="349" y="851"/>
                  </a:cubicBezTo>
                  <a:cubicBezTo>
                    <a:pt x="349" y="851"/>
                    <a:pt x="346" y="849"/>
                    <a:pt x="343" y="846"/>
                  </a:cubicBezTo>
                  <a:lnTo>
                    <a:pt x="343" y="846"/>
                  </a:lnTo>
                  <a:cubicBezTo>
                    <a:pt x="345" y="848"/>
                    <a:pt x="346" y="849"/>
                    <a:pt x="346" y="849"/>
                  </a:cubicBezTo>
                  <a:cubicBezTo>
                    <a:pt x="345" y="849"/>
                    <a:pt x="344" y="847"/>
                    <a:pt x="339" y="843"/>
                  </a:cubicBezTo>
                  <a:lnTo>
                    <a:pt x="339" y="843"/>
                  </a:lnTo>
                  <a:cubicBezTo>
                    <a:pt x="339" y="843"/>
                    <a:pt x="340" y="843"/>
                    <a:pt x="340" y="843"/>
                  </a:cubicBezTo>
                  <a:lnTo>
                    <a:pt x="340" y="843"/>
                  </a:lnTo>
                  <a:cubicBezTo>
                    <a:pt x="341" y="844"/>
                    <a:pt x="342" y="845"/>
                    <a:pt x="343" y="846"/>
                  </a:cubicBezTo>
                  <a:lnTo>
                    <a:pt x="343" y="846"/>
                  </a:lnTo>
                  <a:cubicBezTo>
                    <a:pt x="342" y="845"/>
                    <a:pt x="342" y="844"/>
                    <a:pt x="341" y="843"/>
                  </a:cubicBezTo>
                  <a:lnTo>
                    <a:pt x="341" y="843"/>
                  </a:lnTo>
                  <a:cubicBezTo>
                    <a:pt x="341" y="843"/>
                    <a:pt x="341" y="843"/>
                    <a:pt x="341" y="843"/>
                  </a:cubicBezTo>
                  <a:lnTo>
                    <a:pt x="341" y="843"/>
                  </a:lnTo>
                  <a:cubicBezTo>
                    <a:pt x="341" y="843"/>
                    <a:pt x="341" y="843"/>
                    <a:pt x="341" y="843"/>
                  </a:cubicBezTo>
                  <a:lnTo>
                    <a:pt x="341" y="843"/>
                  </a:lnTo>
                  <a:cubicBezTo>
                    <a:pt x="340" y="842"/>
                    <a:pt x="340" y="842"/>
                    <a:pt x="340" y="842"/>
                  </a:cubicBezTo>
                  <a:lnTo>
                    <a:pt x="340" y="842"/>
                  </a:lnTo>
                  <a:cubicBezTo>
                    <a:pt x="340" y="842"/>
                    <a:pt x="341" y="842"/>
                    <a:pt x="341" y="842"/>
                  </a:cubicBezTo>
                  <a:lnTo>
                    <a:pt x="341" y="842"/>
                  </a:lnTo>
                  <a:cubicBezTo>
                    <a:pt x="341" y="842"/>
                    <a:pt x="341" y="842"/>
                    <a:pt x="340" y="841"/>
                  </a:cubicBezTo>
                  <a:lnTo>
                    <a:pt x="340" y="841"/>
                  </a:lnTo>
                  <a:cubicBezTo>
                    <a:pt x="340" y="841"/>
                    <a:pt x="340" y="841"/>
                    <a:pt x="340" y="841"/>
                  </a:cubicBezTo>
                  <a:lnTo>
                    <a:pt x="340" y="841"/>
                  </a:lnTo>
                  <a:cubicBezTo>
                    <a:pt x="340" y="841"/>
                    <a:pt x="340" y="841"/>
                    <a:pt x="340" y="841"/>
                  </a:cubicBezTo>
                  <a:lnTo>
                    <a:pt x="340" y="841"/>
                  </a:lnTo>
                  <a:cubicBezTo>
                    <a:pt x="340" y="841"/>
                    <a:pt x="340" y="841"/>
                    <a:pt x="340" y="841"/>
                  </a:cubicBezTo>
                  <a:lnTo>
                    <a:pt x="340" y="841"/>
                  </a:lnTo>
                  <a:cubicBezTo>
                    <a:pt x="340" y="841"/>
                    <a:pt x="341" y="841"/>
                    <a:pt x="341" y="841"/>
                  </a:cubicBezTo>
                  <a:cubicBezTo>
                    <a:pt x="341" y="841"/>
                    <a:pt x="341" y="841"/>
                    <a:pt x="341" y="841"/>
                  </a:cubicBezTo>
                  <a:lnTo>
                    <a:pt x="341" y="841"/>
                  </a:lnTo>
                  <a:cubicBezTo>
                    <a:pt x="340" y="841"/>
                    <a:pt x="340" y="841"/>
                    <a:pt x="340" y="841"/>
                  </a:cubicBezTo>
                  <a:lnTo>
                    <a:pt x="340" y="841"/>
                  </a:lnTo>
                  <a:cubicBezTo>
                    <a:pt x="339" y="841"/>
                    <a:pt x="339" y="841"/>
                    <a:pt x="340" y="841"/>
                  </a:cubicBezTo>
                  <a:lnTo>
                    <a:pt x="340" y="841"/>
                  </a:lnTo>
                  <a:cubicBezTo>
                    <a:pt x="339" y="841"/>
                    <a:pt x="339" y="841"/>
                    <a:pt x="339" y="841"/>
                  </a:cubicBezTo>
                  <a:lnTo>
                    <a:pt x="339" y="841"/>
                  </a:lnTo>
                  <a:cubicBezTo>
                    <a:pt x="337" y="839"/>
                    <a:pt x="334" y="836"/>
                    <a:pt x="331" y="833"/>
                  </a:cubicBezTo>
                  <a:lnTo>
                    <a:pt x="331" y="833"/>
                  </a:lnTo>
                  <a:cubicBezTo>
                    <a:pt x="331" y="834"/>
                    <a:pt x="332" y="835"/>
                    <a:pt x="332" y="836"/>
                  </a:cubicBezTo>
                  <a:lnTo>
                    <a:pt x="332" y="836"/>
                  </a:lnTo>
                  <a:cubicBezTo>
                    <a:pt x="331" y="835"/>
                    <a:pt x="330" y="834"/>
                    <a:pt x="330" y="833"/>
                  </a:cubicBezTo>
                  <a:lnTo>
                    <a:pt x="330" y="833"/>
                  </a:lnTo>
                  <a:cubicBezTo>
                    <a:pt x="330" y="833"/>
                    <a:pt x="330" y="833"/>
                    <a:pt x="330" y="832"/>
                  </a:cubicBezTo>
                  <a:lnTo>
                    <a:pt x="330" y="832"/>
                  </a:lnTo>
                  <a:cubicBezTo>
                    <a:pt x="330" y="833"/>
                    <a:pt x="330" y="833"/>
                    <a:pt x="331" y="833"/>
                  </a:cubicBezTo>
                  <a:lnTo>
                    <a:pt x="331" y="833"/>
                  </a:lnTo>
                  <a:cubicBezTo>
                    <a:pt x="330" y="833"/>
                    <a:pt x="330" y="832"/>
                    <a:pt x="330" y="831"/>
                  </a:cubicBezTo>
                  <a:lnTo>
                    <a:pt x="330" y="831"/>
                  </a:lnTo>
                  <a:cubicBezTo>
                    <a:pt x="330" y="831"/>
                    <a:pt x="329" y="830"/>
                    <a:pt x="329" y="829"/>
                  </a:cubicBezTo>
                  <a:lnTo>
                    <a:pt x="329" y="829"/>
                  </a:lnTo>
                  <a:cubicBezTo>
                    <a:pt x="332" y="833"/>
                    <a:pt x="333" y="835"/>
                    <a:pt x="333" y="835"/>
                  </a:cubicBezTo>
                  <a:cubicBezTo>
                    <a:pt x="334" y="835"/>
                    <a:pt x="332" y="831"/>
                    <a:pt x="329" y="827"/>
                  </a:cubicBezTo>
                  <a:lnTo>
                    <a:pt x="329" y="827"/>
                  </a:lnTo>
                  <a:cubicBezTo>
                    <a:pt x="329" y="828"/>
                    <a:pt x="329" y="828"/>
                    <a:pt x="329" y="829"/>
                  </a:cubicBezTo>
                  <a:cubicBezTo>
                    <a:pt x="329" y="828"/>
                    <a:pt x="329" y="828"/>
                    <a:pt x="328" y="827"/>
                  </a:cubicBezTo>
                  <a:lnTo>
                    <a:pt x="328" y="827"/>
                  </a:lnTo>
                  <a:cubicBezTo>
                    <a:pt x="329" y="827"/>
                    <a:pt x="329" y="826"/>
                    <a:pt x="329" y="826"/>
                  </a:cubicBezTo>
                  <a:lnTo>
                    <a:pt x="329" y="826"/>
                  </a:lnTo>
                  <a:cubicBezTo>
                    <a:pt x="329" y="826"/>
                    <a:pt x="329" y="827"/>
                    <a:pt x="329" y="827"/>
                  </a:cubicBezTo>
                  <a:lnTo>
                    <a:pt x="329" y="827"/>
                  </a:lnTo>
                  <a:cubicBezTo>
                    <a:pt x="330" y="826"/>
                    <a:pt x="330" y="825"/>
                    <a:pt x="330" y="823"/>
                  </a:cubicBezTo>
                  <a:lnTo>
                    <a:pt x="330" y="823"/>
                  </a:lnTo>
                  <a:cubicBezTo>
                    <a:pt x="333" y="816"/>
                    <a:pt x="340" y="802"/>
                    <a:pt x="339" y="802"/>
                  </a:cubicBezTo>
                  <a:lnTo>
                    <a:pt x="339" y="802"/>
                  </a:lnTo>
                  <a:cubicBezTo>
                    <a:pt x="339" y="802"/>
                    <a:pt x="336" y="805"/>
                    <a:pt x="330" y="814"/>
                  </a:cubicBezTo>
                  <a:lnTo>
                    <a:pt x="330" y="814"/>
                  </a:lnTo>
                  <a:cubicBezTo>
                    <a:pt x="330" y="814"/>
                    <a:pt x="330" y="814"/>
                    <a:pt x="330" y="814"/>
                  </a:cubicBezTo>
                  <a:lnTo>
                    <a:pt x="330" y="814"/>
                  </a:lnTo>
                  <a:cubicBezTo>
                    <a:pt x="333" y="807"/>
                    <a:pt x="337" y="801"/>
                    <a:pt x="343" y="795"/>
                  </a:cubicBezTo>
                  <a:cubicBezTo>
                    <a:pt x="343" y="793"/>
                    <a:pt x="347" y="787"/>
                    <a:pt x="350" y="781"/>
                  </a:cubicBezTo>
                  <a:lnTo>
                    <a:pt x="350" y="781"/>
                  </a:lnTo>
                  <a:cubicBezTo>
                    <a:pt x="351" y="781"/>
                    <a:pt x="352" y="780"/>
                    <a:pt x="353" y="779"/>
                  </a:cubicBezTo>
                  <a:close/>
                  <a:moveTo>
                    <a:pt x="593" y="849"/>
                  </a:moveTo>
                  <a:lnTo>
                    <a:pt x="593" y="849"/>
                  </a:lnTo>
                  <a:cubicBezTo>
                    <a:pt x="626" y="853"/>
                    <a:pt x="635" y="854"/>
                    <a:pt x="633" y="854"/>
                  </a:cubicBezTo>
                  <a:cubicBezTo>
                    <a:pt x="633" y="854"/>
                    <a:pt x="633" y="854"/>
                    <a:pt x="632" y="854"/>
                  </a:cubicBezTo>
                  <a:lnTo>
                    <a:pt x="632" y="854"/>
                  </a:lnTo>
                  <a:cubicBezTo>
                    <a:pt x="619" y="852"/>
                    <a:pt x="607" y="851"/>
                    <a:pt x="593" y="849"/>
                  </a:cubicBezTo>
                  <a:close/>
                  <a:moveTo>
                    <a:pt x="1004" y="1387"/>
                  </a:moveTo>
                  <a:cubicBezTo>
                    <a:pt x="1015" y="1389"/>
                    <a:pt x="1018" y="1389"/>
                    <a:pt x="1017" y="1389"/>
                  </a:cubicBezTo>
                  <a:cubicBezTo>
                    <a:pt x="1015" y="1389"/>
                    <a:pt x="1005" y="1388"/>
                    <a:pt x="995" y="1387"/>
                  </a:cubicBezTo>
                  <a:close/>
                  <a:moveTo>
                    <a:pt x="669" y="0"/>
                  </a:moveTo>
                  <a:cubicBezTo>
                    <a:pt x="624" y="0"/>
                    <a:pt x="583" y="14"/>
                    <a:pt x="549" y="44"/>
                  </a:cubicBezTo>
                  <a:cubicBezTo>
                    <a:pt x="418" y="164"/>
                    <a:pt x="511" y="380"/>
                    <a:pt x="559" y="517"/>
                  </a:cubicBezTo>
                  <a:cubicBezTo>
                    <a:pt x="563" y="528"/>
                    <a:pt x="567" y="539"/>
                    <a:pt x="571" y="549"/>
                  </a:cubicBezTo>
                  <a:lnTo>
                    <a:pt x="571" y="549"/>
                  </a:lnTo>
                  <a:cubicBezTo>
                    <a:pt x="499" y="503"/>
                    <a:pt x="418" y="469"/>
                    <a:pt x="340" y="469"/>
                  </a:cubicBezTo>
                  <a:cubicBezTo>
                    <a:pt x="276" y="469"/>
                    <a:pt x="214" y="491"/>
                    <a:pt x="158" y="548"/>
                  </a:cubicBezTo>
                  <a:cubicBezTo>
                    <a:pt x="32" y="675"/>
                    <a:pt x="0" y="881"/>
                    <a:pt x="124" y="1017"/>
                  </a:cubicBezTo>
                  <a:cubicBezTo>
                    <a:pt x="134" y="1028"/>
                    <a:pt x="144" y="1038"/>
                    <a:pt x="155" y="1045"/>
                  </a:cubicBezTo>
                  <a:cubicBezTo>
                    <a:pt x="162" y="1052"/>
                    <a:pt x="177" y="1071"/>
                    <a:pt x="178" y="1071"/>
                  </a:cubicBezTo>
                  <a:cubicBezTo>
                    <a:pt x="178" y="1071"/>
                    <a:pt x="175" y="1068"/>
                    <a:pt x="168" y="1058"/>
                  </a:cubicBezTo>
                  <a:lnTo>
                    <a:pt x="168" y="1058"/>
                  </a:lnTo>
                  <a:cubicBezTo>
                    <a:pt x="171" y="1062"/>
                    <a:pt x="175" y="1066"/>
                    <a:pt x="179" y="1072"/>
                  </a:cubicBezTo>
                  <a:cubicBezTo>
                    <a:pt x="199" y="1096"/>
                    <a:pt x="223" y="1117"/>
                    <a:pt x="247" y="1141"/>
                  </a:cubicBezTo>
                  <a:cubicBezTo>
                    <a:pt x="319" y="1210"/>
                    <a:pt x="397" y="1268"/>
                    <a:pt x="494" y="1302"/>
                  </a:cubicBezTo>
                  <a:cubicBezTo>
                    <a:pt x="596" y="1336"/>
                    <a:pt x="696" y="1354"/>
                    <a:pt x="802" y="1367"/>
                  </a:cubicBezTo>
                  <a:cubicBezTo>
                    <a:pt x="843" y="1371"/>
                    <a:pt x="884" y="1374"/>
                    <a:pt x="925" y="1381"/>
                  </a:cubicBezTo>
                  <a:cubicBezTo>
                    <a:pt x="946" y="1381"/>
                    <a:pt x="963" y="1384"/>
                    <a:pt x="981" y="1387"/>
                  </a:cubicBezTo>
                  <a:lnTo>
                    <a:pt x="984" y="1387"/>
                  </a:lnTo>
                  <a:cubicBezTo>
                    <a:pt x="1000" y="1390"/>
                    <a:pt x="1017" y="1391"/>
                    <a:pt x="1034" y="1391"/>
                  </a:cubicBezTo>
                  <a:cubicBezTo>
                    <a:pt x="1096" y="1391"/>
                    <a:pt x="1160" y="1374"/>
                    <a:pt x="1206" y="1332"/>
                  </a:cubicBezTo>
                  <a:lnTo>
                    <a:pt x="1206" y="1332"/>
                  </a:lnTo>
                  <a:cubicBezTo>
                    <a:pt x="1246" y="1304"/>
                    <a:pt x="1274" y="1258"/>
                    <a:pt x="1283" y="1209"/>
                  </a:cubicBezTo>
                  <a:lnTo>
                    <a:pt x="1283" y="1209"/>
                  </a:lnTo>
                  <a:cubicBezTo>
                    <a:pt x="1354" y="1167"/>
                    <a:pt x="1399" y="1104"/>
                    <a:pt x="1433" y="1021"/>
                  </a:cubicBezTo>
                  <a:cubicBezTo>
                    <a:pt x="1450" y="973"/>
                    <a:pt x="1471" y="922"/>
                    <a:pt x="1491" y="873"/>
                  </a:cubicBezTo>
                  <a:cubicBezTo>
                    <a:pt x="1501" y="846"/>
                    <a:pt x="1512" y="822"/>
                    <a:pt x="1522" y="798"/>
                  </a:cubicBezTo>
                  <a:cubicBezTo>
                    <a:pt x="1525" y="785"/>
                    <a:pt x="1532" y="771"/>
                    <a:pt x="1539" y="754"/>
                  </a:cubicBezTo>
                  <a:lnTo>
                    <a:pt x="1539" y="754"/>
                  </a:lnTo>
                  <a:cubicBezTo>
                    <a:pt x="1536" y="760"/>
                    <a:pt x="1535" y="763"/>
                    <a:pt x="1535" y="763"/>
                  </a:cubicBezTo>
                  <a:cubicBezTo>
                    <a:pt x="1534" y="763"/>
                    <a:pt x="1537" y="755"/>
                    <a:pt x="1545" y="740"/>
                  </a:cubicBezTo>
                  <a:cubicBezTo>
                    <a:pt x="1566" y="702"/>
                    <a:pt x="1587" y="661"/>
                    <a:pt x="1607" y="617"/>
                  </a:cubicBezTo>
                  <a:cubicBezTo>
                    <a:pt x="1686" y="432"/>
                    <a:pt x="1713" y="182"/>
                    <a:pt x="1508" y="65"/>
                  </a:cubicBezTo>
                  <a:cubicBezTo>
                    <a:pt x="1457" y="36"/>
                    <a:pt x="1407" y="24"/>
                    <a:pt x="1359" y="24"/>
                  </a:cubicBezTo>
                  <a:cubicBezTo>
                    <a:pt x="1187" y="24"/>
                    <a:pt x="1032" y="179"/>
                    <a:pt x="947" y="326"/>
                  </a:cubicBezTo>
                  <a:lnTo>
                    <a:pt x="947" y="326"/>
                  </a:lnTo>
                  <a:cubicBezTo>
                    <a:pt x="908" y="250"/>
                    <a:pt x="861" y="177"/>
                    <a:pt x="809" y="106"/>
                  </a:cubicBezTo>
                  <a:cubicBezTo>
                    <a:pt x="772" y="58"/>
                    <a:pt x="740" y="3"/>
                    <a:pt x="66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11" name="Google Shape;2111;p26"/>
            <p:cNvSpPr/>
            <p:nvPr/>
          </p:nvSpPr>
          <p:spPr>
            <a:xfrm>
              <a:off x="14662675" y="3344500"/>
              <a:ext cx="131575" cy="147725"/>
            </a:xfrm>
            <a:custGeom>
              <a:avLst/>
              <a:gdLst/>
              <a:ahLst/>
              <a:cxnLst/>
              <a:rect l="l" t="t" r="r" b="b"/>
              <a:pathLst>
                <a:path w="5263" h="5909" extrusionOk="0">
                  <a:moveTo>
                    <a:pt x="2450" y="1"/>
                  </a:moveTo>
                  <a:cubicBezTo>
                    <a:pt x="1803" y="1"/>
                    <a:pt x="1177" y="281"/>
                    <a:pt x="743" y="802"/>
                  </a:cubicBezTo>
                  <a:cubicBezTo>
                    <a:pt x="0" y="1693"/>
                    <a:pt x="123" y="2826"/>
                    <a:pt x="538" y="3841"/>
                  </a:cubicBezTo>
                  <a:cubicBezTo>
                    <a:pt x="764" y="4403"/>
                    <a:pt x="1086" y="4944"/>
                    <a:pt x="1555" y="5339"/>
                  </a:cubicBezTo>
                  <a:cubicBezTo>
                    <a:pt x="1781" y="5527"/>
                    <a:pt x="2028" y="5688"/>
                    <a:pt x="2299" y="5797"/>
                  </a:cubicBezTo>
                  <a:cubicBezTo>
                    <a:pt x="2536" y="5896"/>
                    <a:pt x="2753" y="5908"/>
                    <a:pt x="2986" y="5908"/>
                  </a:cubicBezTo>
                  <a:cubicBezTo>
                    <a:pt x="3060" y="5908"/>
                    <a:pt x="3135" y="5907"/>
                    <a:pt x="3214" y="5907"/>
                  </a:cubicBezTo>
                  <a:cubicBezTo>
                    <a:pt x="3348" y="5904"/>
                    <a:pt x="3348" y="5701"/>
                    <a:pt x="3214" y="5695"/>
                  </a:cubicBezTo>
                  <a:cubicBezTo>
                    <a:pt x="2761" y="5674"/>
                    <a:pt x="2220" y="5362"/>
                    <a:pt x="1884" y="5075"/>
                  </a:cubicBezTo>
                  <a:cubicBezTo>
                    <a:pt x="1521" y="4766"/>
                    <a:pt x="1240" y="4365"/>
                    <a:pt x="1028" y="3941"/>
                  </a:cubicBezTo>
                  <a:cubicBezTo>
                    <a:pt x="614" y="3111"/>
                    <a:pt x="339" y="2080"/>
                    <a:pt x="873" y="1248"/>
                  </a:cubicBezTo>
                  <a:cubicBezTo>
                    <a:pt x="1232" y="692"/>
                    <a:pt x="1822" y="379"/>
                    <a:pt x="2446" y="379"/>
                  </a:cubicBezTo>
                  <a:cubicBezTo>
                    <a:pt x="2637" y="379"/>
                    <a:pt x="2833" y="408"/>
                    <a:pt x="3025" y="470"/>
                  </a:cubicBezTo>
                  <a:cubicBezTo>
                    <a:pt x="3889" y="744"/>
                    <a:pt x="4450" y="1521"/>
                    <a:pt x="4626" y="2385"/>
                  </a:cubicBezTo>
                  <a:cubicBezTo>
                    <a:pt x="4728" y="2892"/>
                    <a:pt x="4694" y="3423"/>
                    <a:pt x="4533" y="3913"/>
                  </a:cubicBezTo>
                  <a:cubicBezTo>
                    <a:pt x="4362" y="4437"/>
                    <a:pt x="4006" y="4890"/>
                    <a:pt x="3862" y="5424"/>
                  </a:cubicBezTo>
                  <a:cubicBezTo>
                    <a:pt x="3828" y="5547"/>
                    <a:pt x="3922" y="5628"/>
                    <a:pt x="4020" y="5628"/>
                  </a:cubicBezTo>
                  <a:cubicBezTo>
                    <a:pt x="4073" y="5628"/>
                    <a:pt x="4127" y="5605"/>
                    <a:pt x="4163" y="5551"/>
                  </a:cubicBezTo>
                  <a:cubicBezTo>
                    <a:pt x="4803" y="4594"/>
                    <a:pt x="5263" y="3571"/>
                    <a:pt x="5070" y="2399"/>
                  </a:cubicBezTo>
                  <a:cubicBezTo>
                    <a:pt x="4903" y="1381"/>
                    <a:pt x="4214" y="508"/>
                    <a:pt x="3241" y="144"/>
                  </a:cubicBezTo>
                  <a:cubicBezTo>
                    <a:pt x="2982" y="48"/>
                    <a:pt x="2714" y="1"/>
                    <a:pt x="245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12" name="Google Shape;2112;p26"/>
            <p:cNvSpPr/>
            <p:nvPr/>
          </p:nvSpPr>
          <p:spPr>
            <a:xfrm rot="130776">
              <a:off x="15076887" y="3765840"/>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grpSp>
        <p:nvGrpSpPr>
          <p:cNvPr id="2113" name="Google Shape;2113;p26"/>
          <p:cNvGrpSpPr/>
          <p:nvPr/>
        </p:nvGrpSpPr>
        <p:grpSpPr>
          <a:xfrm rot="-9931168" flipH="1">
            <a:off x="16533330" y="-1352888"/>
            <a:ext cx="2420816" cy="3255336"/>
            <a:chOff x="7570415" y="3649325"/>
            <a:chExt cx="1505790" cy="2024569"/>
          </a:xfrm>
        </p:grpSpPr>
        <p:sp>
          <p:nvSpPr>
            <p:cNvPr id="2114" name="Google Shape;2114;p26"/>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15" name="Google Shape;2115;p26"/>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16" name="Google Shape;2116;p26"/>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17" name="Google Shape;2117;p26"/>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18" name="Google Shape;2118;p26"/>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19" name="Google Shape;2119;p26"/>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20" name="Google Shape;2120;p26"/>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21" name="Google Shape;2121;p26"/>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22" name="Google Shape;2122;p26"/>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23" name="Google Shape;2123;p26"/>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24" name="Google Shape;2124;p26"/>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25" name="Google Shape;2125;p26"/>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26" name="Google Shape;2126;p26"/>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27" name="Google Shape;2127;p26"/>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28" name="Google Shape;2128;p26"/>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29" name="Google Shape;2129;p26"/>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30" name="Google Shape;2130;p26"/>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31" name="Google Shape;2131;p26"/>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32" name="Google Shape;2132;p26"/>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33" name="Google Shape;2133;p26"/>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34" name="Google Shape;2134;p26"/>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35" name="Google Shape;2135;p26"/>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sp>
        <p:nvSpPr>
          <p:cNvPr id="2136" name="Google Shape;2136;p26"/>
          <p:cNvSpPr/>
          <p:nvPr/>
        </p:nvSpPr>
        <p:spPr>
          <a:xfrm rot="4847989">
            <a:off x="-1501744" y="1473711"/>
            <a:ext cx="2529972" cy="3664142"/>
          </a:xfrm>
          <a:custGeom>
            <a:avLst/>
            <a:gdLst/>
            <a:ahLst/>
            <a:cxnLst/>
            <a:rect l="l" t="t" r="r" b="b"/>
            <a:pathLst>
              <a:path w="21765" h="31521" extrusionOk="0">
                <a:moveTo>
                  <a:pt x="11460" y="0"/>
                </a:moveTo>
                <a:cubicBezTo>
                  <a:pt x="10272" y="0"/>
                  <a:pt x="9008" y="368"/>
                  <a:pt x="7680" y="1206"/>
                </a:cubicBezTo>
                <a:cubicBezTo>
                  <a:pt x="2953" y="4218"/>
                  <a:pt x="0" y="12017"/>
                  <a:pt x="3012" y="17017"/>
                </a:cubicBezTo>
                <a:cubicBezTo>
                  <a:pt x="5572" y="21268"/>
                  <a:pt x="11561" y="22756"/>
                  <a:pt x="13514" y="27328"/>
                </a:cubicBezTo>
                <a:cubicBezTo>
                  <a:pt x="14109" y="28709"/>
                  <a:pt x="14359" y="30436"/>
                  <a:pt x="15669" y="31198"/>
                </a:cubicBezTo>
                <a:cubicBezTo>
                  <a:pt x="16054" y="31420"/>
                  <a:pt x="16484" y="31521"/>
                  <a:pt x="16921" y="31521"/>
                </a:cubicBezTo>
                <a:cubicBezTo>
                  <a:pt x="17791" y="31521"/>
                  <a:pt x="18690" y="31122"/>
                  <a:pt x="19324" y="30495"/>
                </a:cubicBezTo>
                <a:cubicBezTo>
                  <a:pt x="20276" y="29555"/>
                  <a:pt x="20717" y="28245"/>
                  <a:pt x="21015" y="26935"/>
                </a:cubicBezTo>
                <a:cubicBezTo>
                  <a:pt x="21610" y="24352"/>
                  <a:pt x="21681" y="21685"/>
                  <a:pt x="21717" y="19018"/>
                </a:cubicBezTo>
                <a:cubicBezTo>
                  <a:pt x="21765" y="15184"/>
                  <a:pt x="21681" y="11219"/>
                  <a:pt x="20074" y="7742"/>
                </a:cubicBezTo>
                <a:cubicBezTo>
                  <a:pt x="18194" y="3648"/>
                  <a:pt x="15203" y="0"/>
                  <a:pt x="11460" y="0"/>
                </a:cubicBezTo>
                <a:close/>
              </a:path>
            </a:pathLst>
          </a:custGeom>
          <a:solidFill>
            <a:schemeClr val="accent2"/>
          </a:solidFill>
          <a:ln>
            <a:noFill/>
          </a:ln>
        </p:spPr>
        <p:txBody>
          <a:bodyPr spcFirstLastPara="1" wrap="square" lIns="182258" tIns="182258" rIns="182258" bIns="182258" anchor="ctr" anchorCtr="0">
            <a:noAutofit/>
          </a:bodyPr>
          <a:lstStyle/>
          <a:p>
            <a:endParaRPr sz="3600"/>
          </a:p>
        </p:txBody>
      </p:sp>
      <p:sp>
        <p:nvSpPr>
          <p:cNvPr id="2137" name="Google Shape;2137;p26"/>
          <p:cNvSpPr/>
          <p:nvPr/>
        </p:nvSpPr>
        <p:spPr>
          <a:xfrm rot="10800000">
            <a:off x="-1285097" y="-1074061"/>
            <a:ext cx="5885314" cy="3857246"/>
          </a:xfrm>
          <a:custGeom>
            <a:avLst/>
            <a:gdLst/>
            <a:ahLst/>
            <a:cxnLst/>
            <a:rect l="l" t="t" r="r" b="b"/>
            <a:pathLst>
              <a:path w="91643" h="60063" extrusionOk="0">
                <a:moveTo>
                  <a:pt x="80301" y="1"/>
                </a:moveTo>
                <a:cubicBezTo>
                  <a:pt x="80228" y="1"/>
                  <a:pt x="80155" y="2"/>
                  <a:pt x="80082" y="5"/>
                </a:cubicBezTo>
                <a:cubicBezTo>
                  <a:pt x="77451" y="100"/>
                  <a:pt x="75296" y="1993"/>
                  <a:pt x="72879" y="3065"/>
                </a:cubicBezTo>
                <a:cubicBezTo>
                  <a:pt x="70953" y="3926"/>
                  <a:pt x="68958" y="4245"/>
                  <a:pt x="66918" y="4245"/>
                </a:cubicBezTo>
                <a:cubicBezTo>
                  <a:pt x="61341" y="4245"/>
                  <a:pt x="55427" y="1856"/>
                  <a:pt x="49673" y="1612"/>
                </a:cubicBezTo>
                <a:cubicBezTo>
                  <a:pt x="49365" y="1599"/>
                  <a:pt x="49057" y="1592"/>
                  <a:pt x="48749" y="1592"/>
                </a:cubicBezTo>
                <a:cubicBezTo>
                  <a:pt x="40894" y="1592"/>
                  <a:pt x="33168" y="5937"/>
                  <a:pt x="29135" y="12697"/>
                </a:cubicBezTo>
                <a:cubicBezTo>
                  <a:pt x="26123" y="17757"/>
                  <a:pt x="24873" y="24210"/>
                  <a:pt x="20086" y="27663"/>
                </a:cubicBezTo>
                <a:cubicBezTo>
                  <a:pt x="17372" y="29616"/>
                  <a:pt x="13943" y="30259"/>
                  <a:pt x="10942" y="31735"/>
                </a:cubicBezTo>
                <a:cubicBezTo>
                  <a:pt x="7251" y="33545"/>
                  <a:pt x="1" y="40093"/>
                  <a:pt x="2096" y="44808"/>
                </a:cubicBezTo>
                <a:cubicBezTo>
                  <a:pt x="3799" y="48677"/>
                  <a:pt x="15562" y="51749"/>
                  <a:pt x="19289" y="53107"/>
                </a:cubicBezTo>
                <a:cubicBezTo>
                  <a:pt x="31830" y="57674"/>
                  <a:pt x="45167" y="60063"/>
                  <a:pt x="58508" y="60063"/>
                </a:cubicBezTo>
                <a:cubicBezTo>
                  <a:pt x="59111" y="60063"/>
                  <a:pt x="59714" y="60058"/>
                  <a:pt x="60318" y="60048"/>
                </a:cubicBezTo>
                <a:cubicBezTo>
                  <a:pt x="66247" y="59953"/>
                  <a:pt x="72474" y="59274"/>
                  <a:pt x="77296" y="55821"/>
                </a:cubicBezTo>
                <a:cubicBezTo>
                  <a:pt x="80808" y="53309"/>
                  <a:pt x="83237" y="49535"/>
                  <a:pt x="85083" y="45618"/>
                </a:cubicBezTo>
                <a:cubicBezTo>
                  <a:pt x="90381" y="34414"/>
                  <a:pt x="91643" y="21329"/>
                  <a:pt x="88571" y="9304"/>
                </a:cubicBezTo>
                <a:cubicBezTo>
                  <a:pt x="87458" y="4969"/>
                  <a:pt x="84732" y="1"/>
                  <a:pt x="80301" y="1"/>
                </a:cubicBezTo>
                <a:close/>
              </a:path>
            </a:pathLst>
          </a:custGeom>
          <a:solidFill>
            <a:schemeClr val="accent1">
              <a:alpha val="67040"/>
            </a:schemeClr>
          </a:solidFill>
          <a:ln>
            <a:noFill/>
          </a:ln>
        </p:spPr>
        <p:txBody>
          <a:bodyPr spcFirstLastPara="1" wrap="square" lIns="182258" tIns="182258" rIns="182258" bIns="182258" anchor="ctr" anchorCtr="0">
            <a:noAutofit/>
          </a:bodyPr>
          <a:lstStyle/>
          <a:p>
            <a:endParaRPr sz="3600"/>
          </a:p>
        </p:txBody>
      </p:sp>
      <p:grpSp>
        <p:nvGrpSpPr>
          <p:cNvPr id="2138" name="Google Shape;2138;p26"/>
          <p:cNvGrpSpPr/>
          <p:nvPr/>
        </p:nvGrpSpPr>
        <p:grpSpPr>
          <a:xfrm flipH="1">
            <a:off x="2974169" y="233334"/>
            <a:ext cx="906914" cy="1043576"/>
            <a:chOff x="6383519" y="4134092"/>
            <a:chExt cx="453457" cy="521788"/>
          </a:xfrm>
        </p:grpSpPr>
        <p:sp>
          <p:nvSpPr>
            <p:cNvPr id="2139" name="Google Shape;2139;p26"/>
            <p:cNvSpPr/>
            <p:nvPr/>
          </p:nvSpPr>
          <p:spPr>
            <a:xfrm>
              <a:off x="6533184" y="4391871"/>
              <a:ext cx="70225" cy="59371"/>
            </a:xfrm>
            <a:custGeom>
              <a:avLst/>
              <a:gdLst/>
              <a:ahLst/>
              <a:cxnLst/>
              <a:rect l="l" t="t" r="r" b="b"/>
              <a:pathLst>
                <a:path w="2187" h="1849" extrusionOk="0">
                  <a:moveTo>
                    <a:pt x="1218" y="0"/>
                  </a:moveTo>
                  <a:cubicBezTo>
                    <a:pt x="946" y="0"/>
                    <a:pt x="692" y="140"/>
                    <a:pt x="515" y="348"/>
                  </a:cubicBezTo>
                  <a:lnTo>
                    <a:pt x="515" y="348"/>
                  </a:lnTo>
                  <a:cubicBezTo>
                    <a:pt x="0" y="458"/>
                    <a:pt x="1" y="1379"/>
                    <a:pt x="528" y="1519"/>
                  </a:cubicBezTo>
                  <a:lnTo>
                    <a:pt x="528" y="1519"/>
                  </a:lnTo>
                  <a:cubicBezTo>
                    <a:pt x="703" y="1727"/>
                    <a:pt x="949" y="1849"/>
                    <a:pt x="1223" y="1849"/>
                  </a:cubicBezTo>
                  <a:cubicBezTo>
                    <a:pt x="1265" y="1849"/>
                    <a:pt x="1309" y="1846"/>
                    <a:pt x="1353" y="1840"/>
                  </a:cubicBezTo>
                  <a:cubicBezTo>
                    <a:pt x="1781" y="1780"/>
                    <a:pt x="2186" y="1399"/>
                    <a:pt x="2150" y="935"/>
                  </a:cubicBezTo>
                  <a:cubicBezTo>
                    <a:pt x="2138" y="506"/>
                    <a:pt x="1865" y="173"/>
                    <a:pt x="1472" y="42"/>
                  </a:cubicBezTo>
                  <a:cubicBezTo>
                    <a:pt x="1386" y="13"/>
                    <a:pt x="1301" y="0"/>
                    <a:pt x="1218"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140" name="Google Shape;2140;p26"/>
            <p:cNvSpPr/>
            <p:nvPr/>
          </p:nvSpPr>
          <p:spPr>
            <a:xfrm>
              <a:off x="6550234" y="4134092"/>
              <a:ext cx="138812" cy="133545"/>
            </a:xfrm>
            <a:custGeom>
              <a:avLst/>
              <a:gdLst/>
              <a:ahLst/>
              <a:cxnLst/>
              <a:rect l="l" t="t" r="r" b="b"/>
              <a:pathLst>
                <a:path w="4323" h="4159" extrusionOk="0">
                  <a:moveTo>
                    <a:pt x="4206" y="2085"/>
                  </a:moveTo>
                  <a:lnTo>
                    <a:pt x="4206" y="2085"/>
                  </a:lnTo>
                  <a:cubicBezTo>
                    <a:pt x="4200" y="2134"/>
                    <a:pt x="4192" y="2182"/>
                    <a:pt x="4186" y="2229"/>
                  </a:cubicBezTo>
                  <a:lnTo>
                    <a:pt x="4186" y="2229"/>
                  </a:lnTo>
                  <a:cubicBezTo>
                    <a:pt x="4192" y="2181"/>
                    <a:pt x="4199" y="2133"/>
                    <a:pt x="4206" y="2085"/>
                  </a:cubicBezTo>
                  <a:close/>
                  <a:moveTo>
                    <a:pt x="2753" y="1"/>
                  </a:moveTo>
                  <a:cubicBezTo>
                    <a:pt x="2712" y="1"/>
                    <a:pt x="2672" y="4"/>
                    <a:pt x="2631" y="9"/>
                  </a:cubicBezTo>
                  <a:cubicBezTo>
                    <a:pt x="2515" y="26"/>
                    <a:pt x="2401" y="40"/>
                    <a:pt x="2287" y="55"/>
                  </a:cubicBezTo>
                  <a:lnTo>
                    <a:pt x="2287" y="55"/>
                  </a:lnTo>
                  <a:cubicBezTo>
                    <a:pt x="2259" y="54"/>
                    <a:pt x="2231" y="51"/>
                    <a:pt x="2203" y="45"/>
                  </a:cubicBezTo>
                  <a:cubicBezTo>
                    <a:pt x="2024" y="81"/>
                    <a:pt x="1846" y="93"/>
                    <a:pt x="1655" y="116"/>
                  </a:cubicBezTo>
                  <a:cubicBezTo>
                    <a:pt x="1488" y="200"/>
                    <a:pt x="1322" y="247"/>
                    <a:pt x="1167" y="331"/>
                  </a:cubicBezTo>
                  <a:cubicBezTo>
                    <a:pt x="774" y="533"/>
                    <a:pt x="488" y="926"/>
                    <a:pt x="310" y="1307"/>
                  </a:cubicBezTo>
                  <a:cubicBezTo>
                    <a:pt x="0" y="2033"/>
                    <a:pt x="131" y="2986"/>
                    <a:pt x="750" y="3557"/>
                  </a:cubicBezTo>
                  <a:cubicBezTo>
                    <a:pt x="1161" y="3932"/>
                    <a:pt x="1690" y="4159"/>
                    <a:pt x="2237" y="4159"/>
                  </a:cubicBezTo>
                  <a:cubicBezTo>
                    <a:pt x="2403" y="4159"/>
                    <a:pt x="2572" y="4138"/>
                    <a:pt x="2739" y="4093"/>
                  </a:cubicBezTo>
                  <a:cubicBezTo>
                    <a:pt x="3167" y="3974"/>
                    <a:pt x="3548" y="3712"/>
                    <a:pt x="3810" y="3355"/>
                  </a:cubicBezTo>
                  <a:cubicBezTo>
                    <a:pt x="4048" y="3010"/>
                    <a:pt x="4274" y="2533"/>
                    <a:pt x="4239" y="2081"/>
                  </a:cubicBezTo>
                  <a:cubicBezTo>
                    <a:pt x="4239" y="2036"/>
                    <a:pt x="4232" y="1991"/>
                    <a:pt x="4229" y="1946"/>
                  </a:cubicBezTo>
                  <a:lnTo>
                    <a:pt x="4229" y="1946"/>
                  </a:lnTo>
                  <a:cubicBezTo>
                    <a:pt x="4244" y="1849"/>
                    <a:pt x="4260" y="1752"/>
                    <a:pt x="4274" y="1652"/>
                  </a:cubicBezTo>
                  <a:cubicBezTo>
                    <a:pt x="4322" y="1283"/>
                    <a:pt x="4060" y="724"/>
                    <a:pt x="3798" y="497"/>
                  </a:cubicBezTo>
                  <a:cubicBezTo>
                    <a:pt x="3529" y="239"/>
                    <a:pt x="3134" y="1"/>
                    <a:pt x="2753"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141" name="Google Shape;2141;p26"/>
            <p:cNvSpPr/>
            <p:nvPr/>
          </p:nvSpPr>
          <p:spPr>
            <a:xfrm>
              <a:off x="6756669" y="4314454"/>
              <a:ext cx="73821" cy="56610"/>
            </a:xfrm>
            <a:custGeom>
              <a:avLst/>
              <a:gdLst/>
              <a:ahLst/>
              <a:cxnLst/>
              <a:rect l="l" t="t" r="r" b="b"/>
              <a:pathLst>
                <a:path w="2299" h="1763" extrusionOk="0">
                  <a:moveTo>
                    <a:pt x="1143" y="0"/>
                  </a:moveTo>
                  <a:cubicBezTo>
                    <a:pt x="0" y="0"/>
                    <a:pt x="0" y="1762"/>
                    <a:pt x="1143" y="1762"/>
                  </a:cubicBezTo>
                  <a:cubicBezTo>
                    <a:pt x="2275" y="1762"/>
                    <a:pt x="2298" y="0"/>
                    <a:pt x="1143"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142" name="Google Shape;2142;p26"/>
            <p:cNvSpPr/>
            <p:nvPr/>
          </p:nvSpPr>
          <p:spPr>
            <a:xfrm>
              <a:off x="6383519" y="4270463"/>
              <a:ext cx="64670" cy="50124"/>
            </a:xfrm>
            <a:custGeom>
              <a:avLst/>
              <a:gdLst/>
              <a:ahLst/>
              <a:cxnLst/>
              <a:rect l="l" t="t" r="r" b="b"/>
              <a:pathLst>
                <a:path w="2014" h="1561" extrusionOk="0">
                  <a:moveTo>
                    <a:pt x="1001" y="1"/>
                  </a:moveTo>
                  <a:cubicBezTo>
                    <a:pt x="1" y="1"/>
                    <a:pt x="1" y="1561"/>
                    <a:pt x="1001" y="1561"/>
                  </a:cubicBezTo>
                  <a:cubicBezTo>
                    <a:pt x="2013" y="1561"/>
                    <a:pt x="2013" y="1"/>
                    <a:pt x="1001"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143" name="Google Shape;2143;p26"/>
            <p:cNvSpPr/>
            <p:nvPr/>
          </p:nvSpPr>
          <p:spPr>
            <a:xfrm>
              <a:off x="6660339" y="4494141"/>
              <a:ext cx="45500" cy="54105"/>
            </a:xfrm>
            <a:custGeom>
              <a:avLst/>
              <a:gdLst/>
              <a:ahLst/>
              <a:cxnLst/>
              <a:rect l="l" t="t" r="r" b="b"/>
              <a:pathLst>
                <a:path w="1417" h="1685" extrusionOk="0">
                  <a:moveTo>
                    <a:pt x="703" y="0"/>
                  </a:moveTo>
                  <a:cubicBezTo>
                    <a:pt x="369" y="0"/>
                    <a:pt x="0" y="310"/>
                    <a:pt x="36" y="679"/>
                  </a:cubicBezTo>
                  <a:cubicBezTo>
                    <a:pt x="60" y="810"/>
                    <a:pt x="72" y="941"/>
                    <a:pt x="72" y="1060"/>
                  </a:cubicBezTo>
                  <a:cubicBezTo>
                    <a:pt x="107" y="1476"/>
                    <a:pt x="411" y="1685"/>
                    <a:pt x="714" y="1685"/>
                  </a:cubicBezTo>
                  <a:cubicBezTo>
                    <a:pt x="1018" y="1685"/>
                    <a:pt x="1322" y="1476"/>
                    <a:pt x="1357" y="1060"/>
                  </a:cubicBezTo>
                  <a:cubicBezTo>
                    <a:pt x="1381" y="929"/>
                    <a:pt x="1393" y="798"/>
                    <a:pt x="1393" y="679"/>
                  </a:cubicBezTo>
                  <a:cubicBezTo>
                    <a:pt x="1417" y="310"/>
                    <a:pt x="1060" y="0"/>
                    <a:pt x="703"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144" name="Google Shape;2144;p26"/>
            <p:cNvSpPr/>
            <p:nvPr/>
          </p:nvSpPr>
          <p:spPr>
            <a:xfrm>
              <a:off x="6482546" y="4564848"/>
              <a:ext cx="117779" cy="91032"/>
            </a:xfrm>
            <a:custGeom>
              <a:avLst/>
              <a:gdLst/>
              <a:ahLst/>
              <a:cxnLst/>
              <a:rect l="l" t="t" r="r" b="b"/>
              <a:pathLst>
                <a:path w="3668" h="2835" extrusionOk="0">
                  <a:moveTo>
                    <a:pt x="1846" y="1"/>
                  </a:moveTo>
                  <a:cubicBezTo>
                    <a:pt x="13" y="1"/>
                    <a:pt x="1" y="2834"/>
                    <a:pt x="1846" y="2834"/>
                  </a:cubicBezTo>
                  <a:cubicBezTo>
                    <a:pt x="3668" y="2834"/>
                    <a:pt x="3668" y="1"/>
                    <a:pt x="1846"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145" name="Google Shape;2145;p26"/>
            <p:cNvSpPr/>
            <p:nvPr/>
          </p:nvSpPr>
          <p:spPr>
            <a:xfrm>
              <a:off x="6750183" y="4450921"/>
              <a:ext cx="86793" cy="66949"/>
            </a:xfrm>
            <a:custGeom>
              <a:avLst/>
              <a:gdLst/>
              <a:ahLst/>
              <a:cxnLst/>
              <a:rect l="l" t="t" r="r" b="b"/>
              <a:pathLst>
                <a:path w="2703" h="2085" extrusionOk="0">
                  <a:moveTo>
                    <a:pt x="1345" y="1"/>
                  </a:moveTo>
                  <a:cubicBezTo>
                    <a:pt x="0" y="1"/>
                    <a:pt x="0" y="2084"/>
                    <a:pt x="1345" y="2084"/>
                  </a:cubicBezTo>
                  <a:cubicBezTo>
                    <a:pt x="2691" y="2084"/>
                    <a:pt x="2703" y="1"/>
                    <a:pt x="1345"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grpSp>
      <p:grpSp>
        <p:nvGrpSpPr>
          <p:cNvPr id="2146" name="Google Shape;2146;p26"/>
          <p:cNvGrpSpPr/>
          <p:nvPr/>
        </p:nvGrpSpPr>
        <p:grpSpPr>
          <a:xfrm rot="10800000">
            <a:off x="-445321" y="-646450"/>
            <a:ext cx="3291362" cy="4062488"/>
            <a:chOff x="14449550" y="3157725"/>
            <a:chExt cx="1645681" cy="2031244"/>
          </a:xfrm>
        </p:grpSpPr>
        <p:sp>
          <p:nvSpPr>
            <p:cNvPr id="2147" name="Google Shape;2147;p26"/>
            <p:cNvSpPr/>
            <p:nvPr/>
          </p:nvSpPr>
          <p:spPr>
            <a:xfrm>
              <a:off x="14962100" y="3229275"/>
              <a:ext cx="112250" cy="148825"/>
            </a:xfrm>
            <a:custGeom>
              <a:avLst/>
              <a:gdLst/>
              <a:ahLst/>
              <a:cxnLst/>
              <a:rect l="l" t="t" r="r" b="b"/>
              <a:pathLst>
                <a:path w="4490" h="5953" extrusionOk="0">
                  <a:moveTo>
                    <a:pt x="2177" y="550"/>
                  </a:moveTo>
                  <a:cubicBezTo>
                    <a:pt x="2504" y="550"/>
                    <a:pt x="2836" y="660"/>
                    <a:pt x="3119" y="878"/>
                  </a:cubicBezTo>
                  <a:cubicBezTo>
                    <a:pt x="3791" y="1399"/>
                    <a:pt x="3900" y="2293"/>
                    <a:pt x="3853" y="3088"/>
                  </a:cubicBezTo>
                  <a:cubicBezTo>
                    <a:pt x="3825" y="3557"/>
                    <a:pt x="3709" y="4027"/>
                    <a:pt x="3500" y="4448"/>
                  </a:cubicBezTo>
                  <a:cubicBezTo>
                    <a:pt x="3363" y="4728"/>
                    <a:pt x="3153" y="4974"/>
                    <a:pt x="2978" y="5234"/>
                  </a:cubicBezTo>
                  <a:lnTo>
                    <a:pt x="2978" y="5234"/>
                  </a:lnTo>
                  <a:cubicBezTo>
                    <a:pt x="2835" y="5016"/>
                    <a:pt x="2625" y="4844"/>
                    <a:pt x="2410" y="4681"/>
                  </a:cubicBezTo>
                  <a:cubicBezTo>
                    <a:pt x="2047" y="4407"/>
                    <a:pt x="1701" y="4140"/>
                    <a:pt x="1416" y="3780"/>
                  </a:cubicBezTo>
                  <a:cubicBezTo>
                    <a:pt x="851" y="3057"/>
                    <a:pt x="423" y="1988"/>
                    <a:pt x="1012" y="1159"/>
                  </a:cubicBezTo>
                  <a:cubicBezTo>
                    <a:pt x="1298" y="752"/>
                    <a:pt x="1732" y="550"/>
                    <a:pt x="2177" y="550"/>
                  </a:cubicBezTo>
                  <a:close/>
                  <a:moveTo>
                    <a:pt x="2150" y="0"/>
                  </a:moveTo>
                  <a:cubicBezTo>
                    <a:pt x="1780" y="0"/>
                    <a:pt x="1411" y="104"/>
                    <a:pt x="1087" y="330"/>
                  </a:cubicBezTo>
                  <a:cubicBezTo>
                    <a:pt x="186" y="960"/>
                    <a:pt x="1" y="2090"/>
                    <a:pt x="382" y="3077"/>
                  </a:cubicBezTo>
                  <a:cubicBezTo>
                    <a:pt x="604" y="3657"/>
                    <a:pt x="951" y="4184"/>
                    <a:pt x="1395" y="4619"/>
                  </a:cubicBezTo>
                  <a:cubicBezTo>
                    <a:pt x="1810" y="5027"/>
                    <a:pt x="2355" y="5294"/>
                    <a:pt x="2643" y="5819"/>
                  </a:cubicBezTo>
                  <a:cubicBezTo>
                    <a:pt x="2695" y="5913"/>
                    <a:pt x="2776" y="5953"/>
                    <a:pt x="2858" y="5953"/>
                  </a:cubicBezTo>
                  <a:cubicBezTo>
                    <a:pt x="2991" y="5953"/>
                    <a:pt x="3126" y="5848"/>
                    <a:pt x="3144" y="5703"/>
                  </a:cubicBezTo>
                  <a:lnTo>
                    <a:pt x="3144" y="5703"/>
                  </a:lnTo>
                  <a:cubicBezTo>
                    <a:pt x="3485" y="5504"/>
                    <a:pt x="3736" y="5107"/>
                    <a:pt x="3911" y="4780"/>
                  </a:cubicBezTo>
                  <a:cubicBezTo>
                    <a:pt x="4147" y="4339"/>
                    <a:pt x="4297" y="3855"/>
                    <a:pt x="4366" y="3358"/>
                  </a:cubicBezTo>
                  <a:cubicBezTo>
                    <a:pt x="4490" y="2437"/>
                    <a:pt x="4376" y="1371"/>
                    <a:pt x="3701" y="672"/>
                  </a:cubicBezTo>
                  <a:cubicBezTo>
                    <a:pt x="3292" y="248"/>
                    <a:pt x="2720" y="0"/>
                    <a:pt x="215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48" name="Google Shape;2148;p26"/>
            <p:cNvSpPr/>
            <p:nvPr/>
          </p:nvSpPr>
          <p:spPr>
            <a:xfrm>
              <a:off x="15010175" y="3339525"/>
              <a:ext cx="40350" cy="41250"/>
            </a:xfrm>
            <a:custGeom>
              <a:avLst/>
              <a:gdLst/>
              <a:ahLst/>
              <a:cxnLst/>
              <a:rect l="l" t="t" r="r" b="b"/>
              <a:pathLst>
                <a:path w="1614" h="1650" extrusionOk="0">
                  <a:moveTo>
                    <a:pt x="490" y="734"/>
                  </a:moveTo>
                  <a:cubicBezTo>
                    <a:pt x="491" y="734"/>
                    <a:pt x="492" y="734"/>
                    <a:pt x="493" y="734"/>
                  </a:cubicBezTo>
                  <a:lnTo>
                    <a:pt x="493" y="734"/>
                  </a:lnTo>
                  <a:cubicBezTo>
                    <a:pt x="493" y="734"/>
                    <a:pt x="493" y="734"/>
                    <a:pt x="493" y="734"/>
                  </a:cubicBezTo>
                  <a:lnTo>
                    <a:pt x="493" y="734"/>
                  </a:lnTo>
                  <a:cubicBezTo>
                    <a:pt x="492" y="734"/>
                    <a:pt x="491" y="734"/>
                    <a:pt x="490" y="734"/>
                  </a:cubicBezTo>
                  <a:close/>
                  <a:moveTo>
                    <a:pt x="1228" y="0"/>
                  </a:moveTo>
                  <a:cubicBezTo>
                    <a:pt x="1101" y="0"/>
                    <a:pt x="982" y="64"/>
                    <a:pt x="905" y="165"/>
                  </a:cubicBezTo>
                  <a:cubicBezTo>
                    <a:pt x="890" y="185"/>
                    <a:pt x="876" y="206"/>
                    <a:pt x="864" y="227"/>
                  </a:cubicBezTo>
                  <a:lnTo>
                    <a:pt x="864" y="227"/>
                  </a:lnTo>
                  <a:cubicBezTo>
                    <a:pt x="780" y="167"/>
                    <a:pt x="681" y="128"/>
                    <a:pt x="573" y="120"/>
                  </a:cubicBezTo>
                  <a:cubicBezTo>
                    <a:pt x="561" y="119"/>
                    <a:pt x="549" y="119"/>
                    <a:pt x="538" y="119"/>
                  </a:cubicBezTo>
                  <a:cubicBezTo>
                    <a:pt x="330" y="119"/>
                    <a:pt x="124" y="262"/>
                    <a:pt x="69" y="466"/>
                  </a:cubicBezTo>
                  <a:cubicBezTo>
                    <a:pt x="0" y="713"/>
                    <a:pt x="179" y="901"/>
                    <a:pt x="312" y="1086"/>
                  </a:cubicBezTo>
                  <a:cubicBezTo>
                    <a:pt x="374" y="1169"/>
                    <a:pt x="435" y="1254"/>
                    <a:pt x="497" y="1340"/>
                  </a:cubicBezTo>
                  <a:cubicBezTo>
                    <a:pt x="583" y="1450"/>
                    <a:pt x="693" y="1549"/>
                    <a:pt x="812" y="1618"/>
                  </a:cubicBezTo>
                  <a:cubicBezTo>
                    <a:pt x="851" y="1640"/>
                    <a:pt x="891" y="1650"/>
                    <a:pt x="929" y="1650"/>
                  </a:cubicBezTo>
                  <a:cubicBezTo>
                    <a:pt x="1075" y="1650"/>
                    <a:pt x="1200" y="1508"/>
                    <a:pt x="1161" y="1350"/>
                  </a:cubicBezTo>
                  <a:cubicBezTo>
                    <a:pt x="1161" y="1349"/>
                    <a:pt x="1161" y="1348"/>
                    <a:pt x="1161" y="1347"/>
                  </a:cubicBezTo>
                  <a:lnTo>
                    <a:pt x="1161" y="1347"/>
                  </a:lnTo>
                  <a:cubicBezTo>
                    <a:pt x="1200" y="1328"/>
                    <a:pt x="1236" y="1303"/>
                    <a:pt x="1264" y="1278"/>
                  </a:cubicBezTo>
                  <a:cubicBezTo>
                    <a:pt x="1333" y="1221"/>
                    <a:pt x="1398" y="1145"/>
                    <a:pt x="1443" y="1066"/>
                  </a:cubicBezTo>
                  <a:cubicBezTo>
                    <a:pt x="1536" y="905"/>
                    <a:pt x="1580" y="727"/>
                    <a:pt x="1601" y="545"/>
                  </a:cubicBezTo>
                  <a:cubicBezTo>
                    <a:pt x="1610" y="456"/>
                    <a:pt x="1614" y="360"/>
                    <a:pt x="1590" y="271"/>
                  </a:cubicBezTo>
                  <a:cubicBezTo>
                    <a:pt x="1549" y="114"/>
                    <a:pt x="1398" y="3"/>
                    <a:pt x="1237" y="0"/>
                  </a:cubicBezTo>
                  <a:cubicBezTo>
                    <a:pt x="1234" y="0"/>
                    <a:pt x="1231" y="0"/>
                    <a:pt x="1228"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49" name="Google Shape;2149;p26"/>
            <p:cNvSpPr/>
            <p:nvPr/>
          </p:nvSpPr>
          <p:spPr>
            <a:xfrm>
              <a:off x="15091800" y="3157725"/>
              <a:ext cx="112225" cy="148800"/>
            </a:xfrm>
            <a:custGeom>
              <a:avLst/>
              <a:gdLst/>
              <a:ahLst/>
              <a:cxnLst/>
              <a:rect l="l" t="t" r="r" b="b"/>
              <a:pathLst>
                <a:path w="4489" h="5952" extrusionOk="0">
                  <a:moveTo>
                    <a:pt x="2176" y="550"/>
                  </a:moveTo>
                  <a:cubicBezTo>
                    <a:pt x="2503" y="550"/>
                    <a:pt x="2835" y="659"/>
                    <a:pt x="3118" y="879"/>
                  </a:cubicBezTo>
                  <a:cubicBezTo>
                    <a:pt x="3790" y="1400"/>
                    <a:pt x="3899" y="2291"/>
                    <a:pt x="3852" y="3089"/>
                  </a:cubicBezTo>
                  <a:cubicBezTo>
                    <a:pt x="3824" y="3555"/>
                    <a:pt x="3708" y="4027"/>
                    <a:pt x="3499" y="4449"/>
                  </a:cubicBezTo>
                  <a:cubicBezTo>
                    <a:pt x="3362" y="4726"/>
                    <a:pt x="3152" y="4972"/>
                    <a:pt x="2978" y="5233"/>
                  </a:cubicBezTo>
                  <a:lnTo>
                    <a:pt x="2978" y="5233"/>
                  </a:lnTo>
                  <a:cubicBezTo>
                    <a:pt x="2834" y="5015"/>
                    <a:pt x="2625" y="4843"/>
                    <a:pt x="2409" y="4682"/>
                  </a:cubicBezTo>
                  <a:cubicBezTo>
                    <a:pt x="2046" y="4408"/>
                    <a:pt x="1700" y="4138"/>
                    <a:pt x="1416" y="3777"/>
                  </a:cubicBezTo>
                  <a:cubicBezTo>
                    <a:pt x="850" y="3055"/>
                    <a:pt x="422" y="1989"/>
                    <a:pt x="1011" y="1157"/>
                  </a:cubicBezTo>
                  <a:cubicBezTo>
                    <a:pt x="1297" y="752"/>
                    <a:pt x="1731" y="550"/>
                    <a:pt x="2176" y="550"/>
                  </a:cubicBezTo>
                  <a:close/>
                  <a:moveTo>
                    <a:pt x="2153" y="0"/>
                  </a:moveTo>
                  <a:cubicBezTo>
                    <a:pt x="1782" y="0"/>
                    <a:pt x="1412" y="104"/>
                    <a:pt x="1087" y="331"/>
                  </a:cubicBezTo>
                  <a:cubicBezTo>
                    <a:pt x="186" y="961"/>
                    <a:pt x="1" y="2088"/>
                    <a:pt x="381" y="3078"/>
                  </a:cubicBezTo>
                  <a:cubicBezTo>
                    <a:pt x="604" y="3654"/>
                    <a:pt x="950" y="4185"/>
                    <a:pt x="1395" y="4617"/>
                  </a:cubicBezTo>
                  <a:cubicBezTo>
                    <a:pt x="1810" y="5025"/>
                    <a:pt x="2354" y="5295"/>
                    <a:pt x="2642" y="5816"/>
                  </a:cubicBezTo>
                  <a:cubicBezTo>
                    <a:pt x="2695" y="5911"/>
                    <a:pt x="2777" y="5951"/>
                    <a:pt x="2859" y="5951"/>
                  </a:cubicBezTo>
                  <a:cubicBezTo>
                    <a:pt x="2991" y="5951"/>
                    <a:pt x="3125" y="5849"/>
                    <a:pt x="3143" y="5704"/>
                  </a:cubicBezTo>
                  <a:lnTo>
                    <a:pt x="3143" y="5704"/>
                  </a:lnTo>
                  <a:cubicBezTo>
                    <a:pt x="3484" y="5505"/>
                    <a:pt x="3736" y="5108"/>
                    <a:pt x="3910" y="4781"/>
                  </a:cubicBezTo>
                  <a:cubicBezTo>
                    <a:pt x="4150" y="4340"/>
                    <a:pt x="4297" y="3856"/>
                    <a:pt x="4366" y="3360"/>
                  </a:cubicBezTo>
                  <a:cubicBezTo>
                    <a:pt x="4489" y="2435"/>
                    <a:pt x="4376" y="1369"/>
                    <a:pt x="3701" y="670"/>
                  </a:cubicBezTo>
                  <a:cubicBezTo>
                    <a:pt x="3292" y="246"/>
                    <a:pt x="2722" y="0"/>
                    <a:pt x="2153"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50" name="Google Shape;2150;p26"/>
            <p:cNvSpPr/>
            <p:nvPr/>
          </p:nvSpPr>
          <p:spPr>
            <a:xfrm>
              <a:off x="15139850" y="3267925"/>
              <a:ext cx="40375" cy="41325"/>
            </a:xfrm>
            <a:custGeom>
              <a:avLst/>
              <a:gdLst/>
              <a:ahLst/>
              <a:cxnLst/>
              <a:rect l="l" t="t" r="r" b="b"/>
              <a:pathLst>
                <a:path w="1615" h="1653" extrusionOk="0">
                  <a:moveTo>
                    <a:pt x="652" y="521"/>
                  </a:moveTo>
                  <a:cubicBezTo>
                    <a:pt x="652" y="522"/>
                    <a:pt x="653" y="523"/>
                    <a:pt x="653" y="524"/>
                  </a:cubicBezTo>
                  <a:lnTo>
                    <a:pt x="653" y="524"/>
                  </a:lnTo>
                  <a:cubicBezTo>
                    <a:pt x="652" y="523"/>
                    <a:pt x="652" y="522"/>
                    <a:pt x="652" y="521"/>
                  </a:cubicBezTo>
                  <a:close/>
                  <a:moveTo>
                    <a:pt x="465" y="705"/>
                  </a:moveTo>
                  <a:cubicBezTo>
                    <a:pt x="467" y="706"/>
                    <a:pt x="468" y="708"/>
                    <a:pt x="470" y="709"/>
                  </a:cubicBezTo>
                  <a:cubicBezTo>
                    <a:pt x="470" y="709"/>
                    <a:pt x="471" y="710"/>
                    <a:pt x="471" y="710"/>
                  </a:cubicBezTo>
                  <a:lnTo>
                    <a:pt x="471" y="710"/>
                  </a:lnTo>
                  <a:cubicBezTo>
                    <a:pt x="469" y="708"/>
                    <a:pt x="467" y="707"/>
                    <a:pt x="465" y="705"/>
                  </a:cubicBezTo>
                  <a:close/>
                  <a:moveTo>
                    <a:pt x="473" y="718"/>
                  </a:moveTo>
                  <a:lnTo>
                    <a:pt x="473" y="718"/>
                  </a:lnTo>
                  <a:cubicBezTo>
                    <a:pt x="473" y="718"/>
                    <a:pt x="477" y="720"/>
                    <a:pt x="484" y="723"/>
                  </a:cubicBezTo>
                  <a:lnTo>
                    <a:pt x="484" y="723"/>
                  </a:lnTo>
                  <a:cubicBezTo>
                    <a:pt x="484" y="723"/>
                    <a:pt x="484" y="723"/>
                    <a:pt x="485" y="724"/>
                  </a:cubicBezTo>
                  <a:lnTo>
                    <a:pt x="485" y="724"/>
                  </a:lnTo>
                  <a:cubicBezTo>
                    <a:pt x="477" y="720"/>
                    <a:pt x="473" y="718"/>
                    <a:pt x="473" y="718"/>
                  </a:cubicBezTo>
                  <a:close/>
                  <a:moveTo>
                    <a:pt x="1232" y="0"/>
                  </a:moveTo>
                  <a:cubicBezTo>
                    <a:pt x="1061" y="0"/>
                    <a:pt x="943" y="99"/>
                    <a:pt x="865" y="230"/>
                  </a:cubicBezTo>
                  <a:lnTo>
                    <a:pt x="865" y="230"/>
                  </a:lnTo>
                  <a:cubicBezTo>
                    <a:pt x="781" y="170"/>
                    <a:pt x="682" y="132"/>
                    <a:pt x="573" y="123"/>
                  </a:cubicBezTo>
                  <a:cubicBezTo>
                    <a:pt x="561" y="123"/>
                    <a:pt x="549" y="122"/>
                    <a:pt x="537" y="122"/>
                  </a:cubicBezTo>
                  <a:cubicBezTo>
                    <a:pt x="329" y="122"/>
                    <a:pt x="124" y="262"/>
                    <a:pt x="70" y="466"/>
                  </a:cubicBezTo>
                  <a:cubicBezTo>
                    <a:pt x="0" y="713"/>
                    <a:pt x="179" y="905"/>
                    <a:pt x="312" y="1086"/>
                  </a:cubicBezTo>
                  <a:cubicBezTo>
                    <a:pt x="374" y="1172"/>
                    <a:pt x="435" y="1257"/>
                    <a:pt x="497" y="1340"/>
                  </a:cubicBezTo>
                  <a:cubicBezTo>
                    <a:pt x="584" y="1453"/>
                    <a:pt x="693" y="1552"/>
                    <a:pt x="813" y="1621"/>
                  </a:cubicBezTo>
                  <a:cubicBezTo>
                    <a:pt x="851" y="1643"/>
                    <a:pt x="891" y="1653"/>
                    <a:pt x="929" y="1653"/>
                  </a:cubicBezTo>
                  <a:cubicBezTo>
                    <a:pt x="1075" y="1653"/>
                    <a:pt x="1200" y="1510"/>
                    <a:pt x="1162" y="1350"/>
                  </a:cubicBezTo>
                  <a:cubicBezTo>
                    <a:pt x="1162" y="1350"/>
                    <a:pt x="1162" y="1349"/>
                    <a:pt x="1162" y="1349"/>
                  </a:cubicBezTo>
                  <a:lnTo>
                    <a:pt x="1162" y="1349"/>
                  </a:lnTo>
                  <a:cubicBezTo>
                    <a:pt x="1201" y="1329"/>
                    <a:pt x="1237" y="1304"/>
                    <a:pt x="1265" y="1278"/>
                  </a:cubicBezTo>
                  <a:cubicBezTo>
                    <a:pt x="1333" y="1220"/>
                    <a:pt x="1398" y="1145"/>
                    <a:pt x="1443" y="1069"/>
                  </a:cubicBezTo>
                  <a:cubicBezTo>
                    <a:pt x="1536" y="908"/>
                    <a:pt x="1580" y="729"/>
                    <a:pt x="1601" y="549"/>
                  </a:cubicBezTo>
                  <a:cubicBezTo>
                    <a:pt x="1611" y="456"/>
                    <a:pt x="1615" y="359"/>
                    <a:pt x="1591" y="271"/>
                  </a:cubicBezTo>
                  <a:cubicBezTo>
                    <a:pt x="1550" y="113"/>
                    <a:pt x="1398" y="3"/>
                    <a:pt x="1237" y="0"/>
                  </a:cubicBezTo>
                  <a:cubicBezTo>
                    <a:pt x="1235" y="0"/>
                    <a:pt x="1233" y="0"/>
                    <a:pt x="123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51" name="Google Shape;2151;p26"/>
            <p:cNvSpPr/>
            <p:nvPr/>
          </p:nvSpPr>
          <p:spPr>
            <a:xfrm>
              <a:off x="15442650" y="3215900"/>
              <a:ext cx="109750" cy="148875"/>
            </a:xfrm>
            <a:custGeom>
              <a:avLst/>
              <a:gdLst/>
              <a:ahLst/>
              <a:cxnLst/>
              <a:rect l="l" t="t" r="r" b="b"/>
              <a:pathLst>
                <a:path w="4390" h="5955" extrusionOk="0">
                  <a:moveTo>
                    <a:pt x="2126" y="548"/>
                  </a:moveTo>
                  <a:cubicBezTo>
                    <a:pt x="2701" y="548"/>
                    <a:pt x="3232" y="919"/>
                    <a:pt x="3492" y="1468"/>
                  </a:cubicBezTo>
                  <a:cubicBezTo>
                    <a:pt x="3824" y="2177"/>
                    <a:pt x="3585" y="3027"/>
                    <a:pt x="3252" y="3694"/>
                  </a:cubicBezTo>
                  <a:cubicBezTo>
                    <a:pt x="3053" y="4092"/>
                    <a:pt x="2793" y="4452"/>
                    <a:pt x="2467" y="4757"/>
                  </a:cubicBezTo>
                  <a:cubicBezTo>
                    <a:pt x="2237" y="4974"/>
                    <a:pt x="1943" y="5127"/>
                    <a:pt x="1683" y="5310"/>
                  </a:cubicBezTo>
                  <a:lnTo>
                    <a:pt x="1683" y="5310"/>
                  </a:lnTo>
                  <a:cubicBezTo>
                    <a:pt x="1622" y="5014"/>
                    <a:pt x="1466" y="4749"/>
                    <a:pt x="1292" y="4476"/>
                  </a:cubicBezTo>
                  <a:cubicBezTo>
                    <a:pt x="1022" y="4048"/>
                    <a:pt x="806" y="3606"/>
                    <a:pt x="693" y="3106"/>
                  </a:cubicBezTo>
                  <a:cubicBezTo>
                    <a:pt x="487" y="2194"/>
                    <a:pt x="614" y="1088"/>
                    <a:pt x="1573" y="666"/>
                  </a:cubicBezTo>
                  <a:cubicBezTo>
                    <a:pt x="1757" y="585"/>
                    <a:pt x="1944" y="548"/>
                    <a:pt x="2126" y="548"/>
                  </a:cubicBezTo>
                  <a:close/>
                  <a:moveTo>
                    <a:pt x="2160" y="1"/>
                  </a:moveTo>
                  <a:cubicBezTo>
                    <a:pt x="2120" y="1"/>
                    <a:pt x="2080" y="2"/>
                    <a:pt x="2040" y="5"/>
                  </a:cubicBezTo>
                  <a:cubicBezTo>
                    <a:pt x="933" y="76"/>
                    <a:pt x="193" y="981"/>
                    <a:pt x="73" y="2037"/>
                  </a:cubicBezTo>
                  <a:cubicBezTo>
                    <a:pt x="0" y="2687"/>
                    <a:pt x="117" y="3370"/>
                    <a:pt x="360" y="3972"/>
                  </a:cubicBezTo>
                  <a:cubicBezTo>
                    <a:pt x="604" y="4583"/>
                    <a:pt x="1083" y="5097"/>
                    <a:pt x="1172" y="5761"/>
                  </a:cubicBezTo>
                  <a:cubicBezTo>
                    <a:pt x="1191" y="5891"/>
                    <a:pt x="1311" y="5955"/>
                    <a:pt x="1432" y="5955"/>
                  </a:cubicBezTo>
                  <a:cubicBezTo>
                    <a:pt x="1539" y="5955"/>
                    <a:pt x="1647" y="5904"/>
                    <a:pt x="1685" y="5804"/>
                  </a:cubicBezTo>
                  <a:lnTo>
                    <a:pt x="1685" y="5804"/>
                  </a:lnTo>
                  <a:cubicBezTo>
                    <a:pt x="2071" y="5740"/>
                    <a:pt x="2442" y="5460"/>
                    <a:pt x="2721" y="5226"/>
                  </a:cubicBezTo>
                  <a:cubicBezTo>
                    <a:pt x="3084" y="4921"/>
                    <a:pt x="3392" y="4545"/>
                    <a:pt x="3629" y="4134"/>
                  </a:cubicBezTo>
                  <a:cubicBezTo>
                    <a:pt x="4075" y="3356"/>
                    <a:pt x="4390" y="2325"/>
                    <a:pt x="4071" y="1447"/>
                  </a:cubicBezTo>
                  <a:cubicBezTo>
                    <a:pt x="3776" y="641"/>
                    <a:pt x="3039" y="1"/>
                    <a:pt x="216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52" name="Google Shape;2152;p26"/>
            <p:cNvSpPr/>
            <p:nvPr/>
          </p:nvSpPr>
          <p:spPr>
            <a:xfrm>
              <a:off x="15461750" y="3326650"/>
              <a:ext cx="41225" cy="40450"/>
            </a:xfrm>
            <a:custGeom>
              <a:avLst/>
              <a:gdLst/>
              <a:ahLst/>
              <a:cxnLst/>
              <a:rect l="l" t="t" r="r" b="b"/>
              <a:pathLst>
                <a:path w="1649" h="1618" extrusionOk="0">
                  <a:moveTo>
                    <a:pt x="655" y="420"/>
                  </a:moveTo>
                  <a:cubicBezTo>
                    <a:pt x="656" y="426"/>
                    <a:pt x="656" y="431"/>
                    <a:pt x="657" y="437"/>
                  </a:cubicBezTo>
                  <a:lnTo>
                    <a:pt x="657" y="437"/>
                  </a:lnTo>
                  <a:cubicBezTo>
                    <a:pt x="656" y="431"/>
                    <a:pt x="656" y="426"/>
                    <a:pt x="655" y="420"/>
                  </a:cubicBezTo>
                  <a:close/>
                  <a:moveTo>
                    <a:pt x="665" y="436"/>
                  </a:moveTo>
                  <a:lnTo>
                    <a:pt x="665" y="436"/>
                  </a:lnTo>
                  <a:cubicBezTo>
                    <a:pt x="665" y="441"/>
                    <a:pt x="664" y="447"/>
                    <a:pt x="664" y="452"/>
                  </a:cubicBezTo>
                  <a:lnTo>
                    <a:pt x="664" y="452"/>
                  </a:lnTo>
                  <a:cubicBezTo>
                    <a:pt x="664" y="446"/>
                    <a:pt x="665" y="441"/>
                    <a:pt x="665" y="436"/>
                  </a:cubicBezTo>
                  <a:close/>
                  <a:moveTo>
                    <a:pt x="415" y="532"/>
                  </a:moveTo>
                  <a:cubicBezTo>
                    <a:pt x="418" y="538"/>
                    <a:pt x="420" y="543"/>
                    <a:pt x="422" y="548"/>
                  </a:cubicBezTo>
                  <a:lnTo>
                    <a:pt x="422" y="548"/>
                  </a:lnTo>
                  <a:cubicBezTo>
                    <a:pt x="420" y="543"/>
                    <a:pt x="418" y="538"/>
                    <a:pt x="415" y="532"/>
                  </a:cubicBezTo>
                  <a:close/>
                  <a:moveTo>
                    <a:pt x="522" y="1"/>
                  </a:moveTo>
                  <a:cubicBezTo>
                    <a:pt x="341" y="1"/>
                    <a:pt x="163" y="99"/>
                    <a:pt x="90" y="272"/>
                  </a:cubicBezTo>
                  <a:cubicBezTo>
                    <a:pt x="1" y="481"/>
                    <a:pt x="96" y="704"/>
                    <a:pt x="151" y="913"/>
                  </a:cubicBezTo>
                  <a:cubicBezTo>
                    <a:pt x="179" y="1005"/>
                    <a:pt x="196" y="1105"/>
                    <a:pt x="230" y="1197"/>
                  </a:cubicBezTo>
                  <a:cubicBezTo>
                    <a:pt x="254" y="1263"/>
                    <a:pt x="289" y="1328"/>
                    <a:pt x="319" y="1389"/>
                  </a:cubicBezTo>
                  <a:cubicBezTo>
                    <a:pt x="350" y="1451"/>
                    <a:pt x="392" y="1499"/>
                    <a:pt x="433" y="1550"/>
                  </a:cubicBezTo>
                  <a:cubicBezTo>
                    <a:pt x="470" y="1596"/>
                    <a:pt x="532" y="1617"/>
                    <a:pt x="593" y="1617"/>
                  </a:cubicBezTo>
                  <a:cubicBezTo>
                    <a:pt x="627" y="1617"/>
                    <a:pt x="661" y="1611"/>
                    <a:pt x="689" y="1598"/>
                  </a:cubicBezTo>
                  <a:cubicBezTo>
                    <a:pt x="777" y="1564"/>
                    <a:pt x="817" y="1494"/>
                    <a:pt x="833" y="1406"/>
                  </a:cubicBezTo>
                  <a:lnTo>
                    <a:pt x="833" y="1406"/>
                  </a:lnTo>
                  <a:cubicBezTo>
                    <a:pt x="971" y="1393"/>
                    <a:pt x="1125" y="1306"/>
                    <a:pt x="1214" y="1235"/>
                  </a:cubicBezTo>
                  <a:cubicBezTo>
                    <a:pt x="1333" y="1132"/>
                    <a:pt x="1440" y="1002"/>
                    <a:pt x="1515" y="861"/>
                  </a:cubicBezTo>
                  <a:cubicBezTo>
                    <a:pt x="1556" y="782"/>
                    <a:pt x="1600" y="694"/>
                    <a:pt x="1618" y="601"/>
                  </a:cubicBezTo>
                  <a:cubicBezTo>
                    <a:pt x="1649" y="420"/>
                    <a:pt x="1570" y="251"/>
                    <a:pt x="1399" y="180"/>
                  </a:cubicBezTo>
                  <a:cubicBezTo>
                    <a:pt x="1349" y="158"/>
                    <a:pt x="1295" y="148"/>
                    <a:pt x="1242" y="148"/>
                  </a:cubicBezTo>
                  <a:cubicBezTo>
                    <a:pt x="1159" y="148"/>
                    <a:pt x="1075" y="173"/>
                    <a:pt x="1004" y="221"/>
                  </a:cubicBezTo>
                  <a:cubicBezTo>
                    <a:pt x="991" y="230"/>
                    <a:pt x="978" y="240"/>
                    <a:pt x="966" y="250"/>
                  </a:cubicBezTo>
                  <a:lnTo>
                    <a:pt x="966" y="250"/>
                  </a:lnTo>
                  <a:cubicBezTo>
                    <a:pt x="896" y="143"/>
                    <a:pt x="791" y="61"/>
                    <a:pt x="665" y="22"/>
                  </a:cubicBezTo>
                  <a:cubicBezTo>
                    <a:pt x="619" y="7"/>
                    <a:pt x="570" y="1"/>
                    <a:pt x="522"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53" name="Google Shape;2153;p26"/>
            <p:cNvSpPr/>
            <p:nvPr/>
          </p:nvSpPr>
          <p:spPr>
            <a:xfrm>
              <a:off x="15282300" y="3170200"/>
              <a:ext cx="110275" cy="150400"/>
            </a:xfrm>
            <a:custGeom>
              <a:avLst/>
              <a:gdLst/>
              <a:ahLst/>
              <a:cxnLst/>
              <a:rect l="l" t="t" r="r" b="b"/>
              <a:pathLst>
                <a:path w="4411" h="6016" extrusionOk="0">
                  <a:moveTo>
                    <a:pt x="2115" y="553"/>
                  </a:moveTo>
                  <a:cubicBezTo>
                    <a:pt x="2582" y="553"/>
                    <a:pt x="3043" y="786"/>
                    <a:pt x="3348" y="1195"/>
                  </a:cubicBezTo>
                  <a:cubicBezTo>
                    <a:pt x="3831" y="1850"/>
                    <a:pt x="3738" y="2741"/>
                    <a:pt x="3520" y="3477"/>
                  </a:cubicBezTo>
                  <a:cubicBezTo>
                    <a:pt x="3396" y="3906"/>
                    <a:pt x="3197" y="4314"/>
                    <a:pt x="2927" y="4666"/>
                  </a:cubicBezTo>
                  <a:cubicBezTo>
                    <a:pt x="2736" y="4917"/>
                    <a:pt x="2478" y="5115"/>
                    <a:pt x="2254" y="5336"/>
                  </a:cubicBezTo>
                  <a:lnTo>
                    <a:pt x="2254" y="5336"/>
                  </a:lnTo>
                  <a:cubicBezTo>
                    <a:pt x="2153" y="5080"/>
                    <a:pt x="1974" y="4860"/>
                    <a:pt x="1782" y="4646"/>
                  </a:cubicBezTo>
                  <a:cubicBezTo>
                    <a:pt x="1460" y="4286"/>
                    <a:pt x="1169" y="3923"/>
                    <a:pt x="963" y="3481"/>
                  </a:cubicBezTo>
                  <a:cubicBezTo>
                    <a:pt x="573" y="2638"/>
                    <a:pt x="429" y="1497"/>
                    <a:pt x="1248" y="856"/>
                  </a:cubicBezTo>
                  <a:cubicBezTo>
                    <a:pt x="1513" y="649"/>
                    <a:pt x="1815" y="553"/>
                    <a:pt x="2115" y="553"/>
                  </a:cubicBezTo>
                  <a:close/>
                  <a:moveTo>
                    <a:pt x="2119" y="0"/>
                  </a:moveTo>
                  <a:cubicBezTo>
                    <a:pt x="1947" y="0"/>
                    <a:pt x="1773" y="24"/>
                    <a:pt x="1600" y="75"/>
                  </a:cubicBezTo>
                  <a:cubicBezTo>
                    <a:pt x="518" y="390"/>
                    <a:pt x="0" y="1473"/>
                    <a:pt x="120" y="2538"/>
                  </a:cubicBezTo>
                  <a:cubicBezTo>
                    <a:pt x="193" y="3162"/>
                    <a:pt x="419" y="3775"/>
                    <a:pt x="758" y="4306"/>
                  </a:cubicBezTo>
                  <a:cubicBezTo>
                    <a:pt x="1087" y="4824"/>
                    <a:pt x="1618" y="5225"/>
                    <a:pt x="1806" y="5824"/>
                  </a:cubicBezTo>
                  <a:cubicBezTo>
                    <a:pt x="1847" y="5953"/>
                    <a:pt x="1961" y="6015"/>
                    <a:pt x="2073" y="6015"/>
                  </a:cubicBezTo>
                  <a:cubicBezTo>
                    <a:pt x="2189" y="6015"/>
                    <a:pt x="2303" y="5949"/>
                    <a:pt x="2331" y="5822"/>
                  </a:cubicBezTo>
                  <a:lnTo>
                    <a:pt x="2331" y="5822"/>
                  </a:lnTo>
                  <a:cubicBezTo>
                    <a:pt x="2691" y="5697"/>
                    <a:pt x="3002" y="5382"/>
                    <a:pt x="3235" y="5105"/>
                  </a:cubicBezTo>
                  <a:cubicBezTo>
                    <a:pt x="3544" y="4738"/>
                    <a:pt x="3783" y="4327"/>
                    <a:pt x="3955" y="3882"/>
                  </a:cubicBezTo>
                  <a:cubicBezTo>
                    <a:pt x="4284" y="3022"/>
                    <a:pt x="4410" y="1932"/>
                    <a:pt x="3937" y="1107"/>
                  </a:cubicBezTo>
                  <a:cubicBezTo>
                    <a:pt x="3565" y="449"/>
                    <a:pt x="2863" y="0"/>
                    <a:pt x="211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54" name="Google Shape;2154;p26"/>
            <p:cNvSpPr/>
            <p:nvPr/>
          </p:nvSpPr>
          <p:spPr>
            <a:xfrm>
              <a:off x="15314850" y="3283500"/>
              <a:ext cx="39775" cy="39775"/>
            </a:xfrm>
            <a:custGeom>
              <a:avLst/>
              <a:gdLst/>
              <a:ahLst/>
              <a:cxnLst/>
              <a:rect l="l" t="t" r="r" b="b"/>
              <a:pathLst>
                <a:path w="1591" h="1591" extrusionOk="0">
                  <a:moveTo>
                    <a:pt x="618" y="432"/>
                  </a:moveTo>
                  <a:lnTo>
                    <a:pt x="618" y="432"/>
                  </a:lnTo>
                  <a:cubicBezTo>
                    <a:pt x="618" y="434"/>
                    <a:pt x="619" y="436"/>
                    <a:pt x="620" y="438"/>
                  </a:cubicBezTo>
                  <a:lnTo>
                    <a:pt x="620" y="438"/>
                  </a:lnTo>
                  <a:cubicBezTo>
                    <a:pt x="619" y="437"/>
                    <a:pt x="618" y="434"/>
                    <a:pt x="618" y="432"/>
                  </a:cubicBezTo>
                  <a:close/>
                  <a:moveTo>
                    <a:pt x="627" y="432"/>
                  </a:moveTo>
                  <a:lnTo>
                    <a:pt x="627" y="432"/>
                  </a:lnTo>
                  <a:cubicBezTo>
                    <a:pt x="627" y="435"/>
                    <a:pt x="627" y="439"/>
                    <a:pt x="626" y="442"/>
                  </a:cubicBezTo>
                  <a:lnTo>
                    <a:pt x="626" y="442"/>
                  </a:lnTo>
                  <a:cubicBezTo>
                    <a:pt x="626" y="442"/>
                    <a:pt x="626" y="442"/>
                    <a:pt x="626" y="441"/>
                  </a:cubicBezTo>
                  <a:lnTo>
                    <a:pt x="626" y="441"/>
                  </a:lnTo>
                  <a:cubicBezTo>
                    <a:pt x="626" y="438"/>
                    <a:pt x="627" y="435"/>
                    <a:pt x="627" y="432"/>
                  </a:cubicBezTo>
                  <a:close/>
                  <a:moveTo>
                    <a:pt x="400" y="563"/>
                  </a:moveTo>
                  <a:lnTo>
                    <a:pt x="400" y="563"/>
                  </a:lnTo>
                  <a:cubicBezTo>
                    <a:pt x="400" y="563"/>
                    <a:pt x="404" y="569"/>
                    <a:pt x="413" y="584"/>
                  </a:cubicBezTo>
                  <a:lnTo>
                    <a:pt x="413" y="584"/>
                  </a:lnTo>
                  <a:cubicBezTo>
                    <a:pt x="413" y="584"/>
                    <a:pt x="413" y="584"/>
                    <a:pt x="413" y="584"/>
                  </a:cubicBezTo>
                  <a:lnTo>
                    <a:pt x="413" y="584"/>
                  </a:lnTo>
                  <a:cubicBezTo>
                    <a:pt x="406" y="574"/>
                    <a:pt x="400" y="563"/>
                    <a:pt x="400" y="563"/>
                  </a:cubicBezTo>
                  <a:close/>
                  <a:moveTo>
                    <a:pt x="419" y="597"/>
                  </a:moveTo>
                  <a:lnTo>
                    <a:pt x="419" y="597"/>
                  </a:lnTo>
                  <a:cubicBezTo>
                    <a:pt x="419" y="597"/>
                    <a:pt x="420" y="597"/>
                    <a:pt x="421" y="597"/>
                  </a:cubicBezTo>
                  <a:lnTo>
                    <a:pt x="421" y="597"/>
                  </a:lnTo>
                  <a:cubicBezTo>
                    <a:pt x="421" y="597"/>
                    <a:pt x="421" y="597"/>
                    <a:pt x="421" y="598"/>
                  </a:cubicBezTo>
                  <a:lnTo>
                    <a:pt x="421" y="598"/>
                  </a:lnTo>
                  <a:cubicBezTo>
                    <a:pt x="420" y="597"/>
                    <a:pt x="419" y="597"/>
                    <a:pt x="419" y="597"/>
                  </a:cubicBezTo>
                  <a:close/>
                  <a:moveTo>
                    <a:pt x="1203" y="707"/>
                  </a:moveTo>
                  <a:cubicBezTo>
                    <a:pt x="1198" y="717"/>
                    <a:pt x="1195" y="724"/>
                    <a:pt x="1193" y="729"/>
                  </a:cubicBezTo>
                  <a:lnTo>
                    <a:pt x="1193" y="729"/>
                  </a:lnTo>
                  <a:cubicBezTo>
                    <a:pt x="1194" y="727"/>
                    <a:pt x="1195" y="724"/>
                    <a:pt x="1196" y="720"/>
                  </a:cubicBezTo>
                  <a:cubicBezTo>
                    <a:pt x="1198" y="716"/>
                    <a:pt x="1200" y="712"/>
                    <a:pt x="1202" y="707"/>
                  </a:cubicBezTo>
                  <a:lnTo>
                    <a:pt x="1202" y="707"/>
                  </a:lnTo>
                  <a:cubicBezTo>
                    <a:pt x="1202" y="707"/>
                    <a:pt x="1203" y="707"/>
                    <a:pt x="1203" y="707"/>
                  </a:cubicBezTo>
                  <a:close/>
                  <a:moveTo>
                    <a:pt x="487" y="0"/>
                  </a:moveTo>
                  <a:cubicBezTo>
                    <a:pt x="256" y="0"/>
                    <a:pt x="51" y="161"/>
                    <a:pt x="21" y="391"/>
                  </a:cubicBezTo>
                  <a:cubicBezTo>
                    <a:pt x="1" y="525"/>
                    <a:pt x="45" y="638"/>
                    <a:pt x="100" y="758"/>
                  </a:cubicBezTo>
                  <a:cubicBezTo>
                    <a:pt x="137" y="833"/>
                    <a:pt x="175" y="912"/>
                    <a:pt x="213" y="990"/>
                  </a:cubicBezTo>
                  <a:cubicBezTo>
                    <a:pt x="251" y="1077"/>
                    <a:pt x="285" y="1172"/>
                    <a:pt x="333" y="1254"/>
                  </a:cubicBezTo>
                  <a:cubicBezTo>
                    <a:pt x="391" y="1351"/>
                    <a:pt x="466" y="1447"/>
                    <a:pt x="548" y="1522"/>
                  </a:cubicBezTo>
                  <a:cubicBezTo>
                    <a:pt x="597" y="1565"/>
                    <a:pt x="655" y="1590"/>
                    <a:pt x="716" y="1590"/>
                  </a:cubicBezTo>
                  <a:cubicBezTo>
                    <a:pt x="747" y="1590"/>
                    <a:pt x="778" y="1584"/>
                    <a:pt x="809" y="1570"/>
                  </a:cubicBezTo>
                  <a:cubicBezTo>
                    <a:pt x="891" y="1536"/>
                    <a:pt x="960" y="1450"/>
                    <a:pt x="956" y="1354"/>
                  </a:cubicBezTo>
                  <a:cubicBezTo>
                    <a:pt x="956" y="1347"/>
                    <a:pt x="956" y="1341"/>
                    <a:pt x="955" y="1335"/>
                  </a:cubicBezTo>
                  <a:lnTo>
                    <a:pt x="955" y="1335"/>
                  </a:lnTo>
                  <a:cubicBezTo>
                    <a:pt x="996" y="1324"/>
                    <a:pt x="1034" y="1308"/>
                    <a:pt x="1066" y="1289"/>
                  </a:cubicBezTo>
                  <a:cubicBezTo>
                    <a:pt x="1138" y="1248"/>
                    <a:pt x="1217" y="1193"/>
                    <a:pt x="1272" y="1131"/>
                  </a:cubicBezTo>
                  <a:cubicBezTo>
                    <a:pt x="1395" y="998"/>
                    <a:pt x="1481" y="833"/>
                    <a:pt x="1539" y="662"/>
                  </a:cubicBezTo>
                  <a:cubicBezTo>
                    <a:pt x="1566" y="579"/>
                    <a:pt x="1590" y="481"/>
                    <a:pt x="1590" y="394"/>
                  </a:cubicBezTo>
                  <a:cubicBezTo>
                    <a:pt x="1587" y="227"/>
                    <a:pt x="1481" y="79"/>
                    <a:pt x="1316" y="35"/>
                  </a:cubicBezTo>
                  <a:cubicBezTo>
                    <a:pt x="1282" y="26"/>
                    <a:pt x="1247" y="22"/>
                    <a:pt x="1214" y="22"/>
                  </a:cubicBezTo>
                  <a:cubicBezTo>
                    <a:pt x="1107" y="22"/>
                    <a:pt x="1006" y="65"/>
                    <a:pt x="923" y="138"/>
                  </a:cubicBezTo>
                  <a:cubicBezTo>
                    <a:pt x="910" y="149"/>
                    <a:pt x="898" y="160"/>
                    <a:pt x="886" y="173"/>
                  </a:cubicBezTo>
                  <a:lnTo>
                    <a:pt x="886" y="173"/>
                  </a:lnTo>
                  <a:cubicBezTo>
                    <a:pt x="785" y="65"/>
                    <a:pt x="643" y="0"/>
                    <a:pt x="494" y="0"/>
                  </a:cubicBezTo>
                  <a:cubicBezTo>
                    <a:pt x="492" y="0"/>
                    <a:pt x="489" y="0"/>
                    <a:pt x="48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55" name="Google Shape;2155;p26"/>
            <p:cNvSpPr/>
            <p:nvPr/>
          </p:nvSpPr>
          <p:spPr>
            <a:xfrm>
              <a:off x="14623000" y="3516625"/>
              <a:ext cx="500200" cy="240450"/>
            </a:xfrm>
            <a:custGeom>
              <a:avLst/>
              <a:gdLst/>
              <a:ahLst/>
              <a:cxnLst/>
              <a:rect l="l" t="t" r="r" b="b"/>
              <a:pathLst>
                <a:path w="20008" h="9618" extrusionOk="0">
                  <a:moveTo>
                    <a:pt x="177" y="0"/>
                  </a:moveTo>
                  <a:cubicBezTo>
                    <a:pt x="85" y="0"/>
                    <a:pt x="1" y="128"/>
                    <a:pt x="79" y="225"/>
                  </a:cubicBezTo>
                  <a:cubicBezTo>
                    <a:pt x="4360" y="5401"/>
                    <a:pt x="10384" y="9617"/>
                    <a:pt x="17204" y="9617"/>
                  </a:cubicBezTo>
                  <a:cubicBezTo>
                    <a:pt x="17972" y="9617"/>
                    <a:pt x="18750" y="9564"/>
                    <a:pt x="19537" y="9452"/>
                  </a:cubicBezTo>
                  <a:cubicBezTo>
                    <a:pt x="20007" y="9386"/>
                    <a:pt x="19843" y="8693"/>
                    <a:pt x="19397" y="8693"/>
                  </a:cubicBezTo>
                  <a:cubicBezTo>
                    <a:pt x="19375" y="8693"/>
                    <a:pt x="19352" y="8694"/>
                    <a:pt x="19328" y="8698"/>
                  </a:cubicBezTo>
                  <a:cubicBezTo>
                    <a:pt x="18523" y="8817"/>
                    <a:pt x="17726" y="8874"/>
                    <a:pt x="16938" y="8874"/>
                  </a:cubicBezTo>
                  <a:cubicBezTo>
                    <a:pt x="10380" y="8874"/>
                    <a:pt x="4473" y="4922"/>
                    <a:pt x="261" y="43"/>
                  </a:cubicBezTo>
                  <a:cubicBezTo>
                    <a:pt x="235" y="13"/>
                    <a:pt x="206" y="0"/>
                    <a:pt x="17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56" name="Google Shape;2156;p26"/>
            <p:cNvSpPr/>
            <p:nvPr/>
          </p:nvSpPr>
          <p:spPr>
            <a:xfrm>
              <a:off x="14753725" y="3489575"/>
              <a:ext cx="381275" cy="263275"/>
            </a:xfrm>
            <a:custGeom>
              <a:avLst/>
              <a:gdLst/>
              <a:ahLst/>
              <a:cxnLst/>
              <a:rect l="l" t="t" r="r" b="b"/>
              <a:pathLst>
                <a:path w="15251" h="10531" extrusionOk="0">
                  <a:moveTo>
                    <a:pt x="179" y="0"/>
                  </a:moveTo>
                  <a:cubicBezTo>
                    <a:pt x="88" y="0"/>
                    <a:pt x="1" y="88"/>
                    <a:pt x="65" y="186"/>
                  </a:cubicBezTo>
                  <a:cubicBezTo>
                    <a:pt x="1686" y="2660"/>
                    <a:pt x="3865" y="4637"/>
                    <a:pt x="6161" y="6473"/>
                  </a:cubicBezTo>
                  <a:cubicBezTo>
                    <a:pt x="8576" y="8399"/>
                    <a:pt x="11533" y="10082"/>
                    <a:pt x="14634" y="10527"/>
                  </a:cubicBezTo>
                  <a:cubicBezTo>
                    <a:pt x="14654" y="10529"/>
                    <a:pt x="14673" y="10531"/>
                    <a:pt x="14692" y="10531"/>
                  </a:cubicBezTo>
                  <a:cubicBezTo>
                    <a:pt x="15083" y="10531"/>
                    <a:pt x="15250" y="9943"/>
                    <a:pt x="14819" y="9848"/>
                  </a:cubicBezTo>
                  <a:cubicBezTo>
                    <a:pt x="11745" y="9173"/>
                    <a:pt x="9052" y="7875"/>
                    <a:pt x="6537" y="5983"/>
                  </a:cubicBezTo>
                  <a:cubicBezTo>
                    <a:pt x="4235" y="4253"/>
                    <a:pt x="2008" y="2386"/>
                    <a:pt x="288" y="56"/>
                  </a:cubicBezTo>
                  <a:cubicBezTo>
                    <a:pt x="259" y="17"/>
                    <a:pt x="218" y="0"/>
                    <a:pt x="1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57" name="Google Shape;2157;p26"/>
            <p:cNvSpPr/>
            <p:nvPr/>
          </p:nvSpPr>
          <p:spPr>
            <a:xfrm>
              <a:off x="14537500" y="3683500"/>
              <a:ext cx="592575" cy="134175"/>
            </a:xfrm>
            <a:custGeom>
              <a:avLst/>
              <a:gdLst/>
              <a:ahLst/>
              <a:cxnLst/>
              <a:rect l="l" t="t" r="r" b="b"/>
              <a:pathLst>
                <a:path w="23703" h="5367" extrusionOk="0">
                  <a:moveTo>
                    <a:pt x="176" y="1"/>
                  </a:moveTo>
                  <a:cubicBezTo>
                    <a:pt x="87" y="1"/>
                    <a:pt x="0" y="89"/>
                    <a:pt x="63" y="183"/>
                  </a:cubicBezTo>
                  <a:cubicBezTo>
                    <a:pt x="2358" y="3702"/>
                    <a:pt x="6381" y="5137"/>
                    <a:pt x="10434" y="5336"/>
                  </a:cubicBezTo>
                  <a:cubicBezTo>
                    <a:pt x="10865" y="5357"/>
                    <a:pt x="11298" y="5367"/>
                    <a:pt x="11731" y="5367"/>
                  </a:cubicBezTo>
                  <a:cubicBezTo>
                    <a:pt x="13570" y="5367"/>
                    <a:pt x="15419" y="5184"/>
                    <a:pt x="17222" y="4860"/>
                  </a:cubicBezTo>
                  <a:cubicBezTo>
                    <a:pt x="18362" y="4651"/>
                    <a:pt x="19493" y="4373"/>
                    <a:pt x="20590" y="3996"/>
                  </a:cubicBezTo>
                  <a:cubicBezTo>
                    <a:pt x="21556" y="3668"/>
                    <a:pt x="22666" y="3307"/>
                    <a:pt x="23471" y="2663"/>
                  </a:cubicBezTo>
                  <a:cubicBezTo>
                    <a:pt x="23702" y="2478"/>
                    <a:pt x="23498" y="2105"/>
                    <a:pt x="23239" y="2105"/>
                  </a:cubicBezTo>
                  <a:cubicBezTo>
                    <a:pt x="23211" y="2105"/>
                    <a:pt x="23182" y="2109"/>
                    <a:pt x="23152" y="2119"/>
                  </a:cubicBezTo>
                  <a:cubicBezTo>
                    <a:pt x="22138" y="2455"/>
                    <a:pt x="21199" y="3027"/>
                    <a:pt x="20179" y="3376"/>
                  </a:cubicBezTo>
                  <a:cubicBezTo>
                    <a:pt x="19226" y="3698"/>
                    <a:pt x="18253" y="3952"/>
                    <a:pt x="17266" y="4147"/>
                  </a:cubicBezTo>
                  <a:cubicBezTo>
                    <a:pt x="15277" y="4540"/>
                    <a:pt x="13222" y="4755"/>
                    <a:pt x="11188" y="4755"/>
                  </a:cubicBezTo>
                  <a:cubicBezTo>
                    <a:pt x="11096" y="4755"/>
                    <a:pt x="11003" y="4755"/>
                    <a:pt x="10910" y="4754"/>
                  </a:cubicBezTo>
                  <a:cubicBezTo>
                    <a:pt x="6970" y="4716"/>
                    <a:pt x="2602" y="3492"/>
                    <a:pt x="279" y="56"/>
                  </a:cubicBezTo>
                  <a:cubicBezTo>
                    <a:pt x="252" y="17"/>
                    <a:pt x="214" y="1"/>
                    <a:pt x="17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58" name="Google Shape;2158;p26"/>
            <p:cNvSpPr/>
            <p:nvPr/>
          </p:nvSpPr>
          <p:spPr>
            <a:xfrm>
              <a:off x="15031350" y="3369125"/>
              <a:ext cx="95250" cy="382400"/>
            </a:xfrm>
            <a:custGeom>
              <a:avLst/>
              <a:gdLst/>
              <a:ahLst/>
              <a:cxnLst/>
              <a:rect l="l" t="t" r="r" b="b"/>
              <a:pathLst>
                <a:path w="3810" h="15296" extrusionOk="0">
                  <a:moveTo>
                    <a:pt x="115" y="0"/>
                  </a:moveTo>
                  <a:cubicBezTo>
                    <a:pt x="60" y="0"/>
                    <a:pt x="0" y="48"/>
                    <a:pt x="20" y="111"/>
                  </a:cubicBezTo>
                  <a:cubicBezTo>
                    <a:pt x="853" y="2496"/>
                    <a:pt x="1617" y="4919"/>
                    <a:pt x="2082" y="7403"/>
                  </a:cubicBezTo>
                  <a:cubicBezTo>
                    <a:pt x="2302" y="8571"/>
                    <a:pt x="2466" y="9746"/>
                    <a:pt x="2614" y="10925"/>
                  </a:cubicBezTo>
                  <a:cubicBezTo>
                    <a:pt x="2699" y="11603"/>
                    <a:pt x="2786" y="12281"/>
                    <a:pt x="2874" y="12957"/>
                  </a:cubicBezTo>
                  <a:cubicBezTo>
                    <a:pt x="2966" y="13652"/>
                    <a:pt x="2980" y="14419"/>
                    <a:pt x="3200" y="15088"/>
                  </a:cubicBezTo>
                  <a:cubicBezTo>
                    <a:pt x="3247" y="15229"/>
                    <a:pt x="3366" y="15295"/>
                    <a:pt x="3483" y="15295"/>
                  </a:cubicBezTo>
                  <a:cubicBezTo>
                    <a:pt x="3628" y="15295"/>
                    <a:pt x="3771" y="15194"/>
                    <a:pt x="3779" y="15009"/>
                  </a:cubicBezTo>
                  <a:cubicBezTo>
                    <a:pt x="3809" y="14307"/>
                    <a:pt x="3624" y="13567"/>
                    <a:pt x="3529" y="12871"/>
                  </a:cubicBezTo>
                  <a:cubicBezTo>
                    <a:pt x="3433" y="12193"/>
                    <a:pt x="3344" y="11514"/>
                    <a:pt x="3238" y="10839"/>
                  </a:cubicBezTo>
                  <a:cubicBezTo>
                    <a:pt x="3053" y="9644"/>
                    <a:pt x="2854" y="8448"/>
                    <a:pt x="2604" y="7262"/>
                  </a:cubicBezTo>
                  <a:cubicBezTo>
                    <a:pt x="2073" y="4754"/>
                    <a:pt x="1264" y="2363"/>
                    <a:pt x="185" y="43"/>
                  </a:cubicBezTo>
                  <a:cubicBezTo>
                    <a:pt x="171" y="13"/>
                    <a:pt x="144" y="0"/>
                    <a:pt x="11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59" name="Google Shape;2159;p26"/>
            <p:cNvSpPr/>
            <p:nvPr/>
          </p:nvSpPr>
          <p:spPr>
            <a:xfrm>
              <a:off x="15106375" y="3283275"/>
              <a:ext cx="89950" cy="478450"/>
            </a:xfrm>
            <a:custGeom>
              <a:avLst/>
              <a:gdLst/>
              <a:ahLst/>
              <a:cxnLst/>
              <a:rect l="l" t="t" r="r" b="b"/>
              <a:pathLst>
                <a:path w="3598" h="19138" extrusionOk="0">
                  <a:moveTo>
                    <a:pt x="2037" y="1"/>
                  </a:moveTo>
                  <a:cubicBezTo>
                    <a:pt x="1959" y="1"/>
                    <a:pt x="1882" y="62"/>
                    <a:pt x="1915" y="157"/>
                  </a:cubicBezTo>
                  <a:cubicBezTo>
                    <a:pt x="2916" y="3042"/>
                    <a:pt x="3029" y="6382"/>
                    <a:pt x="2717" y="9398"/>
                  </a:cubicBezTo>
                  <a:cubicBezTo>
                    <a:pt x="2388" y="12564"/>
                    <a:pt x="1453" y="15668"/>
                    <a:pt x="137" y="18560"/>
                  </a:cubicBezTo>
                  <a:cubicBezTo>
                    <a:pt x="1" y="18861"/>
                    <a:pt x="266" y="19137"/>
                    <a:pt x="510" y="19137"/>
                  </a:cubicBezTo>
                  <a:cubicBezTo>
                    <a:pt x="622" y="19137"/>
                    <a:pt x="729" y="19080"/>
                    <a:pt x="792" y="18940"/>
                  </a:cubicBezTo>
                  <a:cubicBezTo>
                    <a:pt x="2131" y="15983"/>
                    <a:pt x="3074" y="12858"/>
                    <a:pt x="3413" y="9624"/>
                  </a:cubicBezTo>
                  <a:cubicBezTo>
                    <a:pt x="3588" y="7983"/>
                    <a:pt x="3598" y="6335"/>
                    <a:pt x="3392" y="4697"/>
                  </a:cubicBezTo>
                  <a:cubicBezTo>
                    <a:pt x="3190" y="3090"/>
                    <a:pt x="2714" y="1603"/>
                    <a:pt x="2162" y="88"/>
                  </a:cubicBezTo>
                  <a:cubicBezTo>
                    <a:pt x="2140" y="27"/>
                    <a:pt x="2088" y="1"/>
                    <a:pt x="2037"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60" name="Google Shape;2160;p26"/>
            <p:cNvSpPr/>
            <p:nvPr/>
          </p:nvSpPr>
          <p:spPr>
            <a:xfrm>
              <a:off x="15117300" y="3302900"/>
              <a:ext cx="219600" cy="456300"/>
            </a:xfrm>
            <a:custGeom>
              <a:avLst/>
              <a:gdLst/>
              <a:ahLst/>
              <a:cxnLst/>
              <a:rect l="l" t="t" r="r" b="b"/>
              <a:pathLst>
                <a:path w="8784" h="18252" extrusionOk="0">
                  <a:moveTo>
                    <a:pt x="8505" y="1"/>
                  </a:moveTo>
                  <a:cubicBezTo>
                    <a:pt x="8439" y="1"/>
                    <a:pt x="8375" y="43"/>
                    <a:pt x="8382" y="129"/>
                  </a:cubicBezTo>
                  <a:cubicBezTo>
                    <a:pt x="8640" y="3532"/>
                    <a:pt x="7402" y="7054"/>
                    <a:pt x="5778" y="9990"/>
                  </a:cubicBezTo>
                  <a:cubicBezTo>
                    <a:pt x="4976" y="11432"/>
                    <a:pt x="4038" y="12792"/>
                    <a:pt x="3037" y="14102"/>
                  </a:cubicBezTo>
                  <a:cubicBezTo>
                    <a:pt x="2499" y="14810"/>
                    <a:pt x="1934" y="15503"/>
                    <a:pt x="1362" y="16181"/>
                  </a:cubicBezTo>
                  <a:cubicBezTo>
                    <a:pt x="916" y="16709"/>
                    <a:pt x="221" y="17267"/>
                    <a:pt x="36" y="17949"/>
                  </a:cubicBezTo>
                  <a:cubicBezTo>
                    <a:pt x="1" y="18082"/>
                    <a:pt x="112" y="18252"/>
                    <a:pt x="252" y="18252"/>
                  </a:cubicBezTo>
                  <a:cubicBezTo>
                    <a:pt x="275" y="18252"/>
                    <a:pt x="299" y="18247"/>
                    <a:pt x="324" y="18237"/>
                  </a:cubicBezTo>
                  <a:cubicBezTo>
                    <a:pt x="1043" y="17939"/>
                    <a:pt x="1540" y="17110"/>
                    <a:pt x="2030" y="16527"/>
                  </a:cubicBezTo>
                  <a:cubicBezTo>
                    <a:pt x="2547" y="15914"/>
                    <a:pt x="3051" y="15294"/>
                    <a:pt x="3537" y="14660"/>
                  </a:cubicBezTo>
                  <a:cubicBezTo>
                    <a:pt x="4637" y="13235"/>
                    <a:pt x="5645" y="11731"/>
                    <a:pt x="6488" y="10137"/>
                  </a:cubicBezTo>
                  <a:cubicBezTo>
                    <a:pt x="7289" y="8616"/>
                    <a:pt x="7923" y="7003"/>
                    <a:pt x="8321" y="5323"/>
                  </a:cubicBezTo>
                  <a:cubicBezTo>
                    <a:pt x="8732" y="3593"/>
                    <a:pt x="8783" y="1894"/>
                    <a:pt x="8649" y="129"/>
                  </a:cubicBezTo>
                  <a:cubicBezTo>
                    <a:pt x="8642" y="43"/>
                    <a:pt x="8572" y="1"/>
                    <a:pt x="850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61" name="Google Shape;2161;p26"/>
            <p:cNvSpPr/>
            <p:nvPr/>
          </p:nvSpPr>
          <p:spPr>
            <a:xfrm>
              <a:off x="15106650" y="3346100"/>
              <a:ext cx="374000" cy="412500"/>
            </a:xfrm>
            <a:custGeom>
              <a:avLst/>
              <a:gdLst/>
              <a:ahLst/>
              <a:cxnLst/>
              <a:rect l="l" t="t" r="r" b="b"/>
              <a:pathLst>
                <a:path w="14960" h="16500" extrusionOk="0">
                  <a:moveTo>
                    <a:pt x="14824" y="0"/>
                  </a:moveTo>
                  <a:cubicBezTo>
                    <a:pt x="14755" y="0"/>
                    <a:pt x="14686" y="44"/>
                    <a:pt x="14684" y="131"/>
                  </a:cubicBezTo>
                  <a:cubicBezTo>
                    <a:pt x="14629" y="3688"/>
                    <a:pt x="12961" y="7402"/>
                    <a:pt x="10607" y="10013"/>
                  </a:cubicBezTo>
                  <a:cubicBezTo>
                    <a:pt x="9390" y="11360"/>
                    <a:pt x="7955" y="12476"/>
                    <a:pt x="6338" y="13309"/>
                  </a:cubicBezTo>
                  <a:cubicBezTo>
                    <a:pt x="5351" y="13819"/>
                    <a:pt x="4317" y="14230"/>
                    <a:pt x="3285" y="14638"/>
                  </a:cubicBezTo>
                  <a:cubicBezTo>
                    <a:pt x="2315" y="15019"/>
                    <a:pt x="1240" y="15320"/>
                    <a:pt x="332" y="15834"/>
                  </a:cubicBezTo>
                  <a:cubicBezTo>
                    <a:pt x="0" y="16020"/>
                    <a:pt x="183" y="16500"/>
                    <a:pt x="519" y="16500"/>
                  </a:cubicBezTo>
                  <a:cubicBezTo>
                    <a:pt x="548" y="16500"/>
                    <a:pt x="578" y="16496"/>
                    <a:pt x="609" y="16488"/>
                  </a:cubicBezTo>
                  <a:cubicBezTo>
                    <a:pt x="1736" y="16215"/>
                    <a:pt x="2850" y="15636"/>
                    <a:pt x="3926" y="15200"/>
                  </a:cubicBezTo>
                  <a:cubicBezTo>
                    <a:pt x="4981" y="14776"/>
                    <a:pt x="6030" y="14330"/>
                    <a:pt x="7026" y="13778"/>
                  </a:cubicBezTo>
                  <a:cubicBezTo>
                    <a:pt x="8640" y="12884"/>
                    <a:pt x="10089" y="11689"/>
                    <a:pt x="11278" y="10273"/>
                  </a:cubicBezTo>
                  <a:cubicBezTo>
                    <a:pt x="12437" y="8899"/>
                    <a:pt x="13358" y="7344"/>
                    <a:pt x="14013" y="5668"/>
                  </a:cubicBezTo>
                  <a:cubicBezTo>
                    <a:pt x="14719" y="3859"/>
                    <a:pt x="14931" y="2057"/>
                    <a:pt x="14958" y="131"/>
                  </a:cubicBezTo>
                  <a:cubicBezTo>
                    <a:pt x="14960" y="44"/>
                    <a:pt x="14892" y="0"/>
                    <a:pt x="1482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62" name="Google Shape;2162;p26"/>
            <p:cNvSpPr/>
            <p:nvPr/>
          </p:nvSpPr>
          <p:spPr>
            <a:xfrm>
              <a:off x="14523550" y="3660700"/>
              <a:ext cx="32400" cy="26700"/>
            </a:xfrm>
            <a:custGeom>
              <a:avLst/>
              <a:gdLst/>
              <a:ahLst/>
              <a:cxnLst/>
              <a:rect l="l" t="t" r="r" b="b"/>
              <a:pathLst>
                <a:path w="1296" h="1068" extrusionOk="0">
                  <a:moveTo>
                    <a:pt x="442" y="0"/>
                  </a:moveTo>
                  <a:cubicBezTo>
                    <a:pt x="375" y="0"/>
                    <a:pt x="362" y="117"/>
                    <a:pt x="385" y="187"/>
                  </a:cubicBezTo>
                  <a:cubicBezTo>
                    <a:pt x="467" y="444"/>
                    <a:pt x="579" y="691"/>
                    <a:pt x="714" y="924"/>
                  </a:cubicBezTo>
                  <a:cubicBezTo>
                    <a:pt x="477" y="821"/>
                    <a:pt x="237" y="721"/>
                    <a:pt x="1" y="622"/>
                  </a:cubicBezTo>
                  <a:lnTo>
                    <a:pt x="1" y="622"/>
                  </a:lnTo>
                  <a:cubicBezTo>
                    <a:pt x="131" y="841"/>
                    <a:pt x="350" y="1006"/>
                    <a:pt x="600" y="1067"/>
                  </a:cubicBezTo>
                  <a:lnTo>
                    <a:pt x="919" y="951"/>
                  </a:lnTo>
                  <a:cubicBezTo>
                    <a:pt x="1011" y="780"/>
                    <a:pt x="1107" y="605"/>
                    <a:pt x="1200" y="433"/>
                  </a:cubicBezTo>
                  <a:cubicBezTo>
                    <a:pt x="1258" y="324"/>
                    <a:pt x="1296" y="156"/>
                    <a:pt x="1183" y="108"/>
                  </a:cubicBezTo>
                  <a:cubicBezTo>
                    <a:pt x="1170" y="103"/>
                    <a:pt x="1156" y="101"/>
                    <a:pt x="1143" y="101"/>
                  </a:cubicBezTo>
                  <a:cubicBezTo>
                    <a:pt x="1086" y="101"/>
                    <a:pt x="1030" y="138"/>
                    <a:pt x="991" y="180"/>
                  </a:cubicBezTo>
                  <a:cubicBezTo>
                    <a:pt x="829" y="351"/>
                    <a:pt x="785" y="595"/>
                    <a:pt x="747" y="827"/>
                  </a:cubicBezTo>
                  <a:cubicBezTo>
                    <a:pt x="734" y="533"/>
                    <a:pt x="631" y="242"/>
                    <a:pt x="456" y="2"/>
                  </a:cubicBezTo>
                  <a:cubicBezTo>
                    <a:pt x="451" y="1"/>
                    <a:pt x="447" y="0"/>
                    <a:pt x="44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63" name="Google Shape;2163;p26"/>
            <p:cNvSpPr/>
            <p:nvPr/>
          </p:nvSpPr>
          <p:spPr>
            <a:xfrm>
              <a:off x="14519275" y="3658150"/>
              <a:ext cx="41400" cy="34475"/>
            </a:xfrm>
            <a:custGeom>
              <a:avLst/>
              <a:gdLst/>
              <a:ahLst/>
              <a:cxnLst/>
              <a:rect l="l" t="t" r="r" b="b"/>
              <a:pathLst>
                <a:path w="1656" h="1379" extrusionOk="0">
                  <a:moveTo>
                    <a:pt x="654" y="186"/>
                  </a:moveTo>
                  <a:cubicBezTo>
                    <a:pt x="654" y="186"/>
                    <a:pt x="655" y="186"/>
                    <a:pt x="655" y="186"/>
                  </a:cubicBezTo>
                  <a:cubicBezTo>
                    <a:pt x="656" y="187"/>
                    <a:pt x="655" y="187"/>
                    <a:pt x="652" y="189"/>
                  </a:cubicBezTo>
                  <a:lnTo>
                    <a:pt x="652" y="189"/>
                  </a:lnTo>
                  <a:cubicBezTo>
                    <a:pt x="653" y="187"/>
                    <a:pt x="653" y="186"/>
                    <a:pt x="654" y="186"/>
                  </a:cubicBezTo>
                  <a:close/>
                  <a:moveTo>
                    <a:pt x="1328" y="393"/>
                  </a:moveTo>
                  <a:cubicBezTo>
                    <a:pt x="1329" y="393"/>
                    <a:pt x="1327" y="394"/>
                    <a:pt x="1323" y="395"/>
                  </a:cubicBezTo>
                  <a:lnTo>
                    <a:pt x="1323" y="395"/>
                  </a:lnTo>
                  <a:cubicBezTo>
                    <a:pt x="1323" y="395"/>
                    <a:pt x="1323" y="395"/>
                    <a:pt x="1323" y="395"/>
                  </a:cubicBezTo>
                  <a:lnTo>
                    <a:pt x="1323" y="395"/>
                  </a:lnTo>
                  <a:cubicBezTo>
                    <a:pt x="1326" y="393"/>
                    <a:pt x="1328" y="393"/>
                    <a:pt x="1328" y="393"/>
                  </a:cubicBezTo>
                  <a:close/>
                  <a:moveTo>
                    <a:pt x="1276" y="439"/>
                  </a:moveTo>
                  <a:lnTo>
                    <a:pt x="1276" y="439"/>
                  </a:lnTo>
                  <a:cubicBezTo>
                    <a:pt x="1275" y="440"/>
                    <a:pt x="1275" y="440"/>
                    <a:pt x="1275" y="440"/>
                  </a:cubicBezTo>
                  <a:cubicBezTo>
                    <a:pt x="1275" y="441"/>
                    <a:pt x="1274" y="441"/>
                    <a:pt x="1274" y="441"/>
                  </a:cubicBezTo>
                  <a:lnTo>
                    <a:pt x="1274" y="441"/>
                  </a:lnTo>
                  <a:cubicBezTo>
                    <a:pt x="1274" y="441"/>
                    <a:pt x="1274" y="441"/>
                    <a:pt x="1275" y="441"/>
                  </a:cubicBezTo>
                  <a:lnTo>
                    <a:pt x="1275" y="441"/>
                  </a:lnTo>
                  <a:cubicBezTo>
                    <a:pt x="1275" y="440"/>
                    <a:pt x="1275" y="440"/>
                    <a:pt x="1276" y="439"/>
                  </a:cubicBezTo>
                  <a:close/>
                  <a:moveTo>
                    <a:pt x="487" y="754"/>
                  </a:moveTo>
                  <a:cubicBezTo>
                    <a:pt x="489" y="755"/>
                    <a:pt x="491" y="757"/>
                    <a:pt x="494" y="758"/>
                  </a:cubicBezTo>
                  <a:cubicBezTo>
                    <a:pt x="493" y="758"/>
                    <a:pt x="492" y="757"/>
                    <a:pt x="491" y="757"/>
                  </a:cubicBezTo>
                  <a:lnTo>
                    <a:pt x="491" y="757"/>
                  </a:lnTo>
                  <a:cubicBezTo>
                    <a:pt x="490" y="755"/>
                    <a:pt x="489" y="754"/>
                    <a:pt x="487" y="754"/>
                  </a:cubicBezTo>
                  <a:close/>
                  <a:moveTo>
                    <a:pt x="605" y="1"/>
                  </a:moveTo>
                  <a:cubicBezTo>
                    <a:pt x="570" y="1"/>
                    <a:pt x="533" y="17"/>
                    <a:pt x="504" y="45"/>
                  </a:cubicBezTo>
                  <a:cubicBezTo>
                    <a:pt x="367" y="173"/>
                    <a:pt x="477" y="382"/>
                    <a:pt x="511" y="529"/>
                  </a:cubicBezTo>
                  <a:cubicBezTo>
                    <a:pt x="528" y="595"/>
                    <a:pt x="546" y="663"/>
                    <a:pt x="566" y="729"/>
                  </a:cubicBezTo>
                  <a:lnTo>
                    <a:pt x="566" y="729"/>
                  </a:lnTo>
                  <a:cubicBezTo>
                    <a:pt x="512" y="707"/>
                    <a:pt x="458" y="688"/>
                    <a:pt x="404" y="666"/>
                  </a:cubicBezTo>
                  <a:cubicBezTo>
                    <a:pt x="350" y="649"/>
                    <a:pt x="292" y="632"/>
                    <a:pt x="244" y="597"/>
                  </a:cubicBezTo>
                  <a:cubicBezTo>
                    <a:pt x="223" y="582"/>
                    <a:pt x="200" y="576"/>
                    <a:pt x="177" y="576"/>
                  </a:cubicBezTo>
                  <a:cubicBezTo>
                    <a:pt x="88" y="576"/>
                    <a:pt x="1" y="672"/>
                    <a:pt x="31" y="762"/>
                  </a:cubicBezTo>
                  <a:cubicBezTo>
                    <a:pt x="52" y="827"/>
                    <a:pt x="62" y="896"/>
                    <a:pt x="86" y="957"/>
                  </a:cubicBezTo>
                  <a:cubicBezTo>
                    <a:pt x="127" y="1063"/>
                    <a:pt x="216" y="1160"/>
                    <a:pt x="309" y="1225"/>
                  </a:cubicBezTo>
                  <a:cubicBezTo>
                    <a:pt x="380" y="1272"/>
                    <a:pt x="463" y="1310"/>
                    <a:pt x="545" y="1340"/>
                  </a:cubicBezTo>
                  <a:cubicBezTo>
                    <a:pt x="601" y="1362"/>
                    <a:pt x="659" y="1378"/>
                    <a:pt x="716" y="1378"/>
                  </a:cubicBezTo>
                  <a:cubicBezTo>
                    <a:pt x="766" y="1378"/>
                    <a:pt x="816" y="1366"/>
                    <a:pt x="864" y="1334"/>
                  </a:cubicBezTo>
                  <a:cubicBezTo>
                    <a:pt x="921" y="1294"/>
                    <a:pt x="954" y="1238"/>
                    <a:pt x="957" y="1177"/>
                  </a:cubicBezTo>
                  <a:lnTo>
                    <a:pt x="957" y="1177"/>
                  </a:lnTo>
                  <a:cubicBezTo>
                    <a:pt x="999" y="1217"/>
                    <a:pt x="1053" y="1240"/>
                    <a:pt x="1112" y="1240"/>
                  </a:cubicBezTo>
                  <a:cubicBezTo>
                    <a:pt x="1150" y="1240"/>
                    <a:pt x="1188" y="1231"/>
                    <a:pt x="1227" y="1211"/>
                  </a:cubicBezTo>
                  <a:cubicBezTo>
                    <a:pt x="1367" y="1135"/>
                    <a:pt x="1405" y="970"/>
                    <a:pt x="1457" y="834"/>
                  </a:cubicBezTo>
                  <a:cubicBezTo>
                    <a:pt x="1491" y="741"/>
                    <a:pt x="1546" y="659"/>
                    <a:pt x="1587" y="549"/>
                  </a:cubicBezTo>
                  <a:cubicBezTo>
                    <a:pt x="1655" y="374"/>
                    <a:pt x="1645" y="135"/>
                    <a:pt x="1453" y="42"/>
                  </a:cubicBezTo>
                  <a:cubicBezTo>
                    <a:pt x="1407" y="20"/>
                    <a:pt x="1361" y="11"/>
                    <a:pt x="1317" y="11"/>
                  </a:cubicBezTo>
                  <a:cubicBezTo>
                    <a:pt x="1138" y="11"/>
                    <a:pt x="983" y="169"/>
                    <a:pt x="896" y="323"/>
                  </a:cubicBezTo>
                  <a:lnTo>
                    <a:pt x="896" y="323"/>
                  </a:lnTo>
                  <a:cubicBezTo>
                    <a:pt x="848" y="239"/>
                    <a:pt x="794" y="161"/>
                    <a:pt x="737" y="83"/>
                  </a:cubicBezTo>
                  <a:cubicBezTo>
                    <a:pt x="703" y="35"/>
                    <a:pt x="679" y="1"/>
                    <a:pt x="614" y="1"/>
                  </a:cubicBezTo>
                  <a:cubicBezTo>
                    <a:pt x="611" y="1"/>
                    <a:pt x="608" y="1"/>
                    <a:pt x="60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64" name="Google Shape;2164;p26"/>
            <p:cNvSpPr/>
            <p:nvPr/>
          </p:nvSpPr>
          <p:spPr>
            <a:xfrm>
              <a:off x="14449550" y="3539275"/>
              <a:ext cx="132025" cy="147600"/>
            </a:xfrm>
            <a:custGeom>
              <a:avLst/>
              <a:gdLst/>
              <a:ahLst/>
              <a:cxnLst/>
              <a:rect l="l" t="t" r="r" b="b"/>
              <a:pathLst>
                <a:path w="5281" h="5904" extrusionOk="0">
                  <a:moveTo>
                    <a:pt x="2459" y="1"/>
                  </a:moveTo>
                  <a:cubicBezTo>
                    <a:pt x="1806" y="1"/>
                    <a:pt x="1175" y="286"/>
                    <a:pt x="740" y="816"/>
                  </a:cubicBezTo>
                  <a:cubicBezTo>
                    <a:pt x="0" y="1710"/>
                    <a:pt x="138" y="2841"/>
                    <a:pt x="555" y="3851"/>
                  </a:cubicBezTo>
                  <a:cubicBezTo>
                    <a:pt x="788" y="4414"/>
                    <a:pt x="1114" y="4952"/>
                    <a:pt x="1583" y="5342"/>
                  </a:cubicBezTo>
                  <a:cubicBezTo>
                    <a:pt x="1809" y="5531"/>
                    <a:pt x="2059" y="5692"/>
                    <a:pt x="2334" y="5801"/>
                  </a:cubicBezTo>
                  <a:cubicBezTo>
                    <a:pt x="2554" y="5889"/>
                    <a:pt x="2759" y="5904"/>
                    <a:pt x="2976" y="5904"/>
                  </a:cubicBezTo>
                  <a:cubicBezTo>
                    <a:pt x="3063" y="5904"/>
                    <a:pt x="3152" y="5902"/>
                    <a:pt x="3245" y="5901"/>
                  </a:cubicBezTo>
                  <a:cubicBezTo>
                    <a:pt x="3382" y="5897"/>
                    <a:pt x="3382" y="5695"/>
                    <a:pt x="3245" y="5692"/>
                  </a:cubicBezTo>
                  <a:cubicBezTo>
                    <a:pt x="2796" y="5674"/>
                    <a:pt x="2252" y="5366"/>
                    <a:pt x="1912" y="5082"/>
                  </a:cubicBezTo>
                  <a:cubicBezTo>
                    <a:pt x="1549" y="4770"/>
                    <a:pt x="1265" y="4376"/>
                    <a:pt x="1049" y="3951"/>
                  </a:cubicBezTo>
                  <a:cubicBezTo>
                    <a:pt x="628" y="3125"/>
                    <a:pt x="343" y="2097"/>
                    <a:pt x="874" y="1261"/>
                  </a:cubicBezTo>
                  <a:cubicBezTo>
                    <a:pt x="1230" y="699"/>
                    <a:pt x="1822" y="379"/>
                    <a:pt x="2451" y="379"/>
                  </a:cubicBezTo>
                  <a:cubicBezTo>
                    <a:pt x="2639" y="379"/>
                    <a:pt x="2830" y="408"/>
                    <a:pt x="3019" y="467"/>
                  </a:cubicBezTo>
                  <a:cubicBezTo>
                    <a:pt x="3882" y="734"/>
                    <a:pt x="4451" y="1505"/>
                    <a:pt x="4632" y="2368"/>
                  </a:cubicBezTo>
                  <a:cubicBezTo>
                    <a:pt x="4739" y="2872"/>
                    <a:pt x="4708" y="3407"/>
                    <a:pt x="4554" y="3896"/>
                  </a:cubicBezTo>
                  <a:cubicBezTo>
                    <a:pt x="4386" y="4424"/>
                    <a:pt x="4033" y="4876"/>
                    <a:pt x="3889" y="5414"/>
                  </a:cubicBezTo>
                  <a:cubicBezTo>
                    <a:pt x="3858" y="5535"/>
                    <a:pt x="3954" y="5618"/>
                    <a:pt x="4052" y="5618"/>
                  </a:cubicBezTo>
                  <a:cubicBezTo>
                    <a:pt x="4105" y="5618"/>
                    <a:pt x="4158" y="5594"/>
                    <a:pt x="4194" y="5540"/>
                  </a:cubicBezTo>
                  <a:cubicBezTo>
                    <a:pt x="4828" y="4582"/>
                    <a:pt x="5280" y="3554"/>
                    <a:pt x="5078" y="2382"/>
                  </a:cubicBezTo>
                  <a:cubicBezTo>
                    <a:pt x="4907" y="1364"/>
                    <a:pt x="4211" y="494"/>
                    <a:pt x="3234" y="138"/>
                  </a:cubicBezTo>
                  <a:cubicBezTo>
                    <a:pt x="2980" y="45"/>
                    <a:pt x="2718" y="1"/>
                    <a:pt x="245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65" name="Google Shape;2165;p26"/>
            <p:cNvSpPr/>
            <p:nvPr/>
          </p:nvSpPr>
          <p:spPr>
            <a:xfrm>
              <a:off x="14608950" y="3503850"/>
              <a:ext cx="31900" cy="24700"/>
            </a:xfrm>
            <a:custGeom>
              <a:avLst/>
              <a:gdLst/>
              <a:ahLst/>
              <a:cxnLst/>
              <a:rect l="l" t="t" r="r" b="b"/>
              <a:pathLst>
                <a:path w="1276" h="988" extrusionOk="0">
                  <a:moveTo>
                    <a:pt x="1132" y="0"/>
                  </a:moveTo>
                  <a:cubicBezTo>
                    <a:pt x="1070" y="0"/>
                    <a:pt x="1014" y="50"/>
                    <a:pt x="977" y="105"/>
                  </a:cubicBezTo>
                  <a:cubicBezTo>
                    <a:pt x="843" y="297"/>
                    <a:pt x="843" y="548"/>
                    <a:pt x="843" y="780"/>
                  </a:cubicBezTo>
                  <a:cubicBezTo>
                    <a:pt x="782" y="492"/>
                    <a:pt x="631" y="225"/>
                    <a:pt x="422" y="16"/>
                  </a:cubicBezTo>
                  <a:cubicBezTo>
                    <a:pt x="421" y="16"/>
                    <a:pt x="420" y="16"/>
                    <a:pt x="419" y="16"/>
                  </a:cubicBezTo>
                  <a:cubicBezTo>
                    <a:pt x="340" y="16"/>
                    <a:pt x="344" y="141"/>
                    <a:pt x="381" y="211"/>
                  </a:cubicBezTo>
                  <a:cubicBezTo>
                    <a:pt x="505" y="448"/>
                    <a:pt x="655" y="674"/>
                    <a:pt x="826" y="880"/>
                  </a:cubicBezTo>
                  <a:cubicBezTo>
                    <a:pt x="641" y="837"/>
                    <a:pt x="381" y="564"/>
                    <a:pt x="213" y="564"/>
                  </a:cubicBezTo>
                  <a:cubicBezTo>
                    <a:pt x="151" y="564"/>
                    <a:pt x="101" y="602"/>
                    <a:pt x="73" y="701"/>
                  </a:cubicBezTo>
                  <a:cubicBezTo>
                    <a:pt x="1" y="955"/>
                    <a:pt x="349" y="987"/>
                    <a:pt x="659" y="987"/>
                  </a:cubicBezTo>
                  <a:cubicBezTo>
                    <a:pt x="764" y="987"/>
                    <a:pt x="865" y="984"/>
                    <a:pt x="944" y="984"/>
                  </a:cubicBezTo>
                  <a:cubicBezTo>
                    <a:pt x="975" y="984"/>
                    <a:pt x="1002" y="984"/>
                    <a:pt x="1025" y="986"/>
                  </a:cubicBezTo>
                  <a:lnTo>
                    <a:pt x="1032" y="876"/>
                  </a:lnTo>
                  <a:cubicBezTo>
                    <a:pt x="1097" y="691"/>
                    <a:pt x="1162" y="506"/>
                    <a:pt x="1224" y="321"/>
                  </a:cubicBezTo>
                  <a:cubicBezTo>
                    <a:pt x="1265" y="205"/>
                    <a:pt x="1275" y="30"/>
                    <a:pt x="1155" y="2"/>
                  </a:cubicBezTo>
                  <a:cubicBezTo>
                    <a:pt x="1147" y="1"/>
                    <a:pt x="1140" y="0"/>
                    <a:pt x="113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66" name="Google Shape;2166;p26"/>
            <p:cNvSpPr/>
            <p:nvPr/>
          </p:nvSpPr>
          <p:spPr>
            <a:xfrm>
              <a:off x="14606575" y="3498925"/>
              <a:ext cx="39400" cy="35750"/>
            </a:xfrm>
            <a:custGeom>
              <a:avLst/>
              <a:gdLst/>
              <a:ahLst/>
              <a:cxnLst/>
              <a:rect l="l" t="t" r="r" b="b"/>
              <a:pathLst>
                <a:path w="1576" h="1430" extrusionOk="0">
                  <a:moveTo>
                    <a:pt x="1141" y="329"/>
                  </a:moveTo>
                  <a:lnTo>
                    <a:pt x="1141" y="329"/>
                  </a:lnTo>
                  <a:cubicBezTo>
                    <a:pt x="1141" y="329"/>
                    <a:pt x="1141" y="330"/>
                    <a:pt x="1141" y="331"/>
                  </a:cubicBezTo>
                  <a:lnTo>
                    <a:pt x="1141" y="331"/>
                  </a:lnTo>
                  <a:cubicBezTo>
                    <a:pt x="1141" y="330"/>
                    <a:pt x="1141" y="330"/>
                    <a:pt x="1141" y="329"/>
                  </a:cubicBezTo>
                  <a:cubicBezTo>
                    <a:pt x="1141" y="329"/>
                    <a:pt x="1141" y="329"/>
                    <a:pt x="1141" y="329"/>
                  </a:cubicBezTo>
                  <a:close/>
                  <a:moveTo>
                    <a:pt x="1147" y="327"/>
                  </a:moveTo>
                  <a:cubicBezTo>
                    <a:pt x="1147" y="327"/>
                    <a:pt x="1147" y="333"/>
                    <a:pt x="1146" y="340"/>
                  </a:cubicBezTo>
                  <a:lnTo>
                    <a:pt x="1146" y="340"/>
                  </a:lnTo>
                  <a:cubicBezTo>
                    <a:pt x="1145" y="339"/>
                    <a:pt x="1145" y="338"/>
                    <a:pt x="1144" y="337"/>
                  </a:cubicBezTo>
                  <a:lnTo>
                    <a:pt x="1144" y="337"/>
                  </a:lnTo>
                  <a:cubicBezTo>
                    <a:pt x="1146" y="330"/>
                    <a:pt x="1147" y="327"/>
                    <a:pt x="1147" y="327"/>
                  </a:cubicBezTo>
                  <a:close/>
                  <a:moveTo>
                    <a:pt x="328" y="899"/>
                  </a:moveTo>
                  <a:cubicBezTo>
                    <a:pt x="328" y="899"/>
                    <a:pt x="325" y="902"/>
                    <a:pt x="321" y="905"/>
                  </a:cubicBezTo>
                  <a:lnTo>
                    <a:pt x="321" y="905"/>
                  </a:lnTo>
                  <a:cubicBezTo>
                    <a:pt x="321" y="905"/>
                    <a:pt x="322" y="905"/>
                    <a:pt x="322" y="905"/>
                  </a:cubicBezTo>
                  <a:cubicBezTo>
                    <a:pt x="326" y="901"/>
                    <a:pt x="328" y="899"/>
                    <a:pt x="328" y="899"/>
                  </a:cubicBezTo>
                  <a:close/>
                  <a:moveTo>
                    <a:pt x="326" y="908"/>
                  </a:moveTo>
                  <a:cubicBezTo>
                    <a:pt x="327" y="908"/>
                    <a:pt x="326" y="909"/>
                    <a:pt x="321" y="910"/>
                  </a:cubicBezTo>
                  <a:lnTo>
                    <a:pt x="321" y="910"/>
                  </a:lnTo>
                  <a:cubicBezTo>
                    <a:pt x="321" y="910"/>
                    <a:pt x="321" y="909"/>
                    <a:pt x="322" y="909"/>
                  </a:cubicBezTo>
                  <a:lnTo>
                    <a:pt x="322" y="909"/>
                  </a:lnTo>
                  <a:cubicBezTo>
                    <a:pt x="324" y="908"/>
                    <a:pt x="325" y="908"/>
                    <a:pt x="326" y="908"/>
                  </a:cubicBezTo>
                  <a:close/>
                  <a:moveTo>
                    <a:pt x="318" y="910"/>
                  </a:moveTo>
                  <a:cubicBezTo>
                    <a:pt x="317" y="911"/>
                    <a:pt x="317" y="912"/>
                    <a:pt x="317" y="912"/>
                  </a:cubicBezTo>
                  <a:cubicBezTo>
                    <a:pt x="317" y="912"/>
                    <a:pt x="317" y="911"/>
                    <a:pt x="318" y="910"/>
                  </a:cubicBezTo>
                  <a:lnTo>
                    <a:pt x="318" y="910"/>
                  </a:lnTo>
                  <a:cubicBezTo>
                    <a:pt x="318" y="910"/>
                    <a:pt x="318" y="910"/>
                    <a:pt x="318" y="910"/>
                  </a:cubicBezTo>
                  <a:close/>
                  <a:moveTo>
                    <a:pt x="313" y="912"/>
                  </a:moveTo>
                  <a:cubicBezTo>
                    <a:pt x="313" y="912"/>
                    <a:pt x="312" y="912"/>
                    <a:pt x="312" y="912"/>
                  </a:cubicBezTo>
                  <a:cubicBezTo>
                    <a:pt x="312" y="912"/>
                    <a:pt x="313" y="912"/>
                    <a:pt x="313" y="912"/>
                  </a:cubicBezTo>
                  <a:close/>
                  <a:moveTo>
                    <a:pt x="312" y="983"/>
                  </a:moveTo>
                  <a:cubicBezTo>
                    <a:pt x="313" y="983"/>
                    <a:pt x="313" y="983"/>
                    <a:pt x="313" y="983"/>
                  </a:cubicBezTo>
                  <a:lnTo>
                    <a:pt x="313" y="983"/>
                  </a:lnTo>
                  <a:cubicBezTo>
                    <a:pt x="313" y="983"/>
                    <a:pt x="313" y="983"/>
                    <a:pt x="312" y="983"/>
                  </a:cubicBezTo>
                  <a:lnTo>
                    <a:pt x="312" y="983"/>
                  </a:lnTo>
                  <a:cubicBezTo>
                    <a:pt x="312" y="983"/>
                    <a:pt x="312" y="983"/>
                    <a:pt x="312" y="983"/>
                  </a:cubicBezTo>
                  <a:close/>
                  <a:moveTo>
                    <a:pt x="316" y="919"/>
                  </a:moveTo>
                  <a:cubicBezTo>
                    <a:pt x="320" y="919"/>
                    <a:pt x="323" y="920"/>
                    <a:pt x="327" y="921"/>
                  </a:cubicBezTo>
                  <a:lnTo>
                    <a:pt x="327" y="921"/>
                  </a:lnTo>
                  <a:cubicBezTo>
                    <a:pt x="327" y="921"/>
                    <a:pt x="328" y="922"/>
                    <a:pt x="329" y="922"/>
                  </a:cubicBezTo>
                  <a:cubicBezTo>
                    <a:pt x="357" y="938"/>
                    <a:pt x="387" y="953"/>
                    <a:pt x="416" y="969"/>
                  </a:cubicBezTo>
                  <a:lnTo>
                    <a:pt x="416" y="969"/>
                  </a:lnTo>
                  <a:cubicBezTo>
                    <a:pt x="404" y="972"/>
                    <a:pt x="391" y="975"/>
                    <a:pt x="380" y="977"/>
                  </a:cubicBezTo>
                  <a:cubicBezTo>
                    <a:pt x="376" y="977"/>
                    <a:pt x="371" y="979"/>
                    <a:pt x="367" y="980"/>
                  </a:cubicBezTo>
                  <a:lnTo>
                    <a:pt x="367" y="980"/>
                  </a:lnTo>
                  <a:cubicBezTo>
                    <a:pt x="365" y="979"/>
                    <a:pt x="362" y="979"/>
                    <a:pt x="360" y="979"/>
                  </a:cubicBezTo>
                  <a:cubicBezTo>
                    <a:pt x="356" y="979"/>
                    <a:pt x="353" y="979"/>
                    <a:pt x="350" y="980"/>
                  </a:cubicBezTo>
                  <a:lnTo>
                    <a:pt x="350" y="980"/>
                  </a:lnTo>
                  <a:cubicBezTo>
                    <a:pt x="353" y="979"/>
                    <a:pt x="357" y="979"/>
                    <a:pt x="360" y="979"/>
                  </a:cubicBezTo>
                  <a:cubicBezTo>
                    <a:pt x="362" y="979"/>
                    <a:pt x="365" y="979"/>
                    <a:pt x="367" y="980"/>
                  </a:cubicBezTo>
                  <a:lnTo>
                    <a:pt x="367" y="980"/>
                  </a:lnTo>
                  <a:cubicBezTo>
                    <a:pt x="367" y="980"/>
                    <a:pt x="367" y="980"/>
                    <a:pt x="367" y="980"/>
                  </a:cubicBezTo>
                  <a:lnTo>
                    <a:pt x="367" y="980"/>
                  </a:lnTo>
                  <a:cubicBezTo>
                    <a:pt x="368" y="980"/>
                    <a:pt x="369" y="980"/>
                    <a:pt x="370" y="981"/>
                  </a:cubicBezTo>
                  <a:cubicBezTo>
                    <a:pt x="369" y="980"/>
                    <a:pt x="368" y="980"/>
                    <a:pt x="367" y="980"/>
                  </a:cubicBezTo>
                  <a:lnTo>
                    <a:pt x="367" y="980"/>
                  </a:lnTo>
                  <a:cubicBezTo>
                    <a:pt x="364" y="980"/>
                    <a:pt x="362" y="981"/>
                    <a:pt x="359" y="981"/>
                  </a:cubicBezTo>
                  <a:cubicBezTo>
                    <a:pt x="352" y="982"/>
                    <a:pt x="348" y="982"/>
                    <a:pt x="346" y="982"/>
                  </a:cubicBezTo>
                  <a:cubicBezTo>
                    <a:pt x="342" y="982"/>
                    <a:pt x="345" y="981"/>
                    <a:pt x="350" y="980"/>
                  </a:cubicBezTo>
                  <a:lnTo>
                    <a:pt x="350" y="980"/>
                  </a:lnTo>
                  <a:cubicBezTo>
                    <a:pt x="341" y="980"/>
                    <a:pt x="332" y="982"/>
                    <a:pt x="329" y="984"/>
                  </a:cubicBezTo>
                  <a:cubicBezTo>
                    <a:pt x="325" y="984"/>
                    <a:pt x="319" y="984"/>
                    <a:pt x="316" y="983"/>
                  </a:cubicBezTo>
                  <a:lnTo>
                    <a:pt x="316" y="983"/>
                  </a:lnTo>
                  <a:cubicBezTo>
                    <a:pt x="315" y="983"/>
                    <a:pt x="313" y="983"/>
                    <a:pt x="312" y="982"/>
                  </a:cubicBezTo>
                  <a:lnTo>
                    <a:pt x="312" y="982"/>
                  </a:lnTo>
                  <a:cubicBezTo>
                    <a:pt x="309" y="979"/>
                    <a:pt x="306" y="976"/>
                    <a:pt x="302" y="974"/>
                  </a:cubicBezTo>
                  <a:lnTo>
                    <a:pt x="302" y="974"/>
                  </a:lnTo>
                  <a:cubicBezTo>
                    <a:pt x="302" y="971"/>
                    <a:pt x="301" y="968"/>
                    <a:pt x="301" y="967"/>
                  </a:cubicBezTo>
                  <a:lnTo>
                    <a:pt x="301" y="961"/>
                  </a:lnTo>
                  <a:lnTo>
                    <a:pt x="301" y="961"/>
                  </a:lnTo>
                  <a:cubicBezTo>
                    <a:pt x="302" y="957"/>
                    <a:pt x="303" y="951"/>
                    <a:pt x="304" y="946"/>
                  </a:cubicBezTo>
                  <a:cubicBezTo>
                    <a:pt x="308" y="939"/>
                    <a:pt x="312" y="933"/>
                    <a:pt x="312" y="925"/>
                  </a:cubicBezTo>
                  <a:cubicBezTo>
                    <a:pt x="312" y="925"/>
                    <a:pt x="312" y="925"/>
                    <a:pt x="312" y="925"/>
                  </a:cubicBezTo>
                  <a:lnTo>
                    <a:pt x="312" y="925"/>
                  </a:lnTo>
                  <a:cubicBezTo>
                    <a:pt x="312" y="926"/>
                    <a:pt x="312" y="926"/>
                    <a:pt x="312" y="926"/>
                  </a:cubicBezTo>
                  <a:cubicBezTo>
                    <a:pt x="312" y="926"/>
                    <a:pt x="313" y="925"/>
                    <a:pt x="315" y="922"/>
                  </a:cubicBezTo>
                  <a:cubicBezTo>
                    <a:pt x="315" y="921"/>
                    <a:pt x="316" y="920"/>
                    <a:pt x="316" y="919"/>
                  </a:cubicBezTo>
                  <a:close/>
                  <a:moveTo>
                    <a:pt x="313" y="983"/>
                  </a:moveTo>
                  <a:cubicBezTo>
                    <a:pt x="313" y="984"/>
                    <a:pt x="314" y="984"/>
                    <a:pt x="315" y="984"/>
                  </a:cubicBezTo>
                  <a:lnTo>
                    <a:pt x="315" y="984"/>
                  </a:lnTo>
                  <a:cubicBezTo>
                    <a:pt x="318" y="985"/>
                    <a:pt x="319" y="986"/>
                    <a:pt x="318" y="986"/>
                  </a:cubicBezTo>
                  <a:cubicBezTo>
                    <a:pt x="318" y="986"/>
                    <a:pt x="316" y="986"/>
                    <a:pt x="313" y="984"/>
                  </a:cubicBezTo>
                  <a:lnTo>
                    <a:pt x="313" y="984"/>
                  </a:lnTo>
                  <a:cubicBezTo>
                    <a:pt x="313" y="984"/>
                    <a:pt x="313" y="984"/>
                    <a:pt x="313" y="983"/>
                  </a:cubicBezTo>
                  <a:close/>
                  <a:moveTo>
                    <a:pt x="327" y="986"/>
                  </a:moveTo>
                  <a:cubicBezTo>
                    <a:pt x="330" y="986"/>
                    <a:pt x="332" y="987"/>
                    <a:pt x="336" y="987"/>
                  </a:cubicBezTo>
                  <a:cubicBezTo>
                    <a:pt x="334" y="987"/>
                    <a:pt x="331" y="986"/>
                    <a:pt x="327" y="986"/>
                  </a:cubicBezTo>
                  <a:close/>
                  <a:moveTo>
                    <a:pt x="1223" y="0"/>
                  </a:moveTo>
                  <a:cubicBezTo>
                    <a:pt x="1033" y="0"/>
                    <a:pt x="894" y="195"/>
                    <a:pt x="824" y="371"/>
                  </a:cubicBezTo>
                  <a:lnTo>
                    <a:pt x="824" y="371"/>
                  </a:lnTo>
                  <a:cubicBezTo>
                    <a:pt x="772" y="304"/>
                    <a:pt x="716" y="241"/>
                    <a:pt x="654" y="182"/>
                  </a:cubicBezTo>
                  <a:cubicBezTo>
                    <a:pt x="613" y="144"/>
                    <a:pt x="572" y="100"/>
                    <a:pt x="517" y="97"/>
                  </a:cubicBezTo>
                  <a:cubicBezTo>
                    <a:pt x="469" y="97"/>
                    <a:pt x="424" y="117"/>
                    <a:pt x="394" y="148"/>
                  </a:cubicBezTo>
                  <a:cubicBezTo>
                    <a:pt x="263" y="285"/>
                    <a:pt x="404" y="498"/>
                    <a:pt x="473" y="624"/>
                  </a:cubicBezTo>
                  <a:cubicBezTo>
                    <a:pt x="478" y="633"/>
                    <a:pt x="483" y="642"/>
                    <a:pt x="488" y="651"/>
                  </a:cubicBezTo>
                  <a:lnTo>
                    <a:pt x="488" y="651"/>
                  </a:lnTo>
                  <a:cubicBezTo>
                    <a:pt x="434" y="627"/>
                    <a:pt x="376" y="610"/>
                    <a:pt x="318" y="610"/>
                  </a:cubicBezTo>
                  <a:cubicBezTo>
                    <a:pt x="311" y="610"/>
                    <a:pt x="305" y="610"/>
                    <a:pt x="298" y="611"/>
                  </a:cubicBezTo>
                  <a:cubicBezTo>
                    <a:pt x="188" y="617"/>
                    <a:pt x="103" y="679"/>
                    <a:pt x="58" y="778"/>
                  </a:cubicBezTo>
                  <a:cubicBezTo>
                    <a:pt x="17" y="860"/>
                    <a:pt x="0" y="960"/>
                    <a:pt x="30" y="1053"/>
                  </a:cubicBezTo>
                  <a:cubicBezTo>
                    <a:pt x="44" y="1094"/>
                    <a:pt x="68" y="1131"/>
                    <a:pt x="95" y="1162"/>
                  </a:cubicBezTo>
                  <a:cubicBezTo>
                    <a:pt x="113" y="1180"/>
                    <a:pt x="130" y="1193"/>
                    <a:pt x="147" y="1203"/>
                  </a:cubicBezTo>
                  <a:cubicBezTo>
                    <a:pt x="154" y="1208"/>
                    <a:pt x="178" y="1223"/>
                    <a:pt x="179" y="1223"/>
                  </a:cubicBezTo>
                  <a:cubicBezTo>
                    <a:pt x="179" y="1223"/>
                    <a:pt x="175" y="1221"/>
                    <a:pt x="165" y="1213"/>
                  </a:cubicBezTo>
                  <a:lnTo>
                    <a:pt x="165" y="1213"/>
                  </a:lnTo>
                  <a:cubicBezTo>
                    <a:pt x="185" y="1224"/>
                    <a:pt x="201" y="1244"/>
                    <a:pt x="222" y="1254"/>
                  </a:cubicBezTo>
                  <a:lnTo>
                    <a:pt x="222" y="1254"/>
                  </a:lnTo>
                  <a:cubicBezTo>
                    <a:pt x="235" y="1264"/>
                    <a:pt x="246" y="1274"/>
                    <a:pt x="260" y="1282"/>
                  </a:cubicBezTo>
                  <a:cubicBezTo>
                    <a:pt x="288" y="1303"/>
                    <a:pt x="318" y="1323"/>
                    <a:pt x="353" y="1341"/>
                  </a:cubicBezTo>
                  <a:cubicBezTo>
                    <a:pt x="394" y="1365"/>
                    <a:pt x="445" y="1392"/>
                    <a:pt x="493" y="1402"/>
                  </a:cubicBezTo>
                  <a:cubicBezTo>
                    <a:pt x="551" y="1412"/>
                    <a:pt x="613" y="1419"/>
                    <a:pt x="671" y="1426"/>
                  </a:cubicBezTo>
                  <a:cubicBezTo>
                    <a:pt x="693" y="1429"/>
                    <a:pt x="716" y="1430"/>
                    <a:pt x="740" y="1430"/>
                  </a:cubicBezTo>
                  <a:cubicBezTo>
                    <a:pt x="805" y="1430"/>
                    <a:pt x="872" y="1422"/>
                    <a:pt x="935" y="1419"/>
                  </a:cubicBezTo>
                  <a:cubicBezTo>
                    <a:pt x="973" y="1416"/>
                    <a:pt x="1011" y="1416"/>
                    <a:pt x="1052" y="1412"/>
                  </a:cubicBezTo>
                  <a:cubicBezTo>
                    <a:pt x="1137" y="1406"/>
                    <a:pt x="1188" y="1371"/>
                    <a:pt x="1254" y="1316"/>
                  </a:cubicBezTo>
                  <a:cubicBezTo>
                    <a:pt x="1296" y="1283"/>
                    <a:pt x="1311" y="1234"/>
                    <a:pt x="1308" y="1184"/>
                  </a:cubicBezTo>
                  <a:lnTo>
                    <a:pt x="1308" y="1184"/>
                  </a:lnTo>
                  <a:cubicBezTo>
                    <a:pt x="1325" y="1169"/>
                    <a:pt x="1341" y="1152"/>
                    <a:pt x="1357" y="1131"/>
                  </a:cubicBezTo>
                  <a:cubicBezTo>
                    <a:pt x="1384" y="1094"/>
                    <a:pt x="1401" y="1056"/>
                    <a:pt x="1414" y="1012"/>
                  </a:cubicBezTo>
                  <a:cubicBezTo>
                    <a:pt x="1428" y="960"/>
                    <a:pt x="1435" y="909"/>
                    <a:pt x="1446" y="857"/>
                  </a:cubicBezTo>
                  <a:cubicBezTo>
                    <a:pt x="1460" y="799"/>
                    <a:pt x="1470" y="737"/>
                    <a:pt x="1484" y="679"/>
                  </a:cubicBezTo>
                  <a:cubicBezTo>
                    <a:pt x="1497" y="634"/>
                    <a:pt x="1514" y="590"/>
                    <a:pt x="1528" y="546"/>
                  </a:cubicBezTo>
                  <a:cubicBezTo>
                    <a:pt x="1576" y="357"/>
                    <a:pt x="1555" y="114"/>
                    <a:pt x="1349" y="28"/>
                  </a:cubicBezTo>
                  <a:cubicBezTo>
                    <a:pt x="1305" y="9"/>
                    <a:pt x="1263" y="0"/>
                    <a:pt x="1223"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67" name="Google Shape;2167;p26"/>
            <p:cNvSpPr/>
            <p:nvPr/>
          </p:nvSpPr>
          <p:spPr>
            <a:xfrm>
              <a:off x="14522600" y="3387675"/>
              <a:ext cx="137850" cy="145075"/>
            </a:xfrm>
            <a:custGeom>
              <a:avLst/>
              <a:gdLst/>
              <a:ahLst/>
              <a:cxnLst/>
              <a:rect l="l" t="t" r="r" b="b"/>
              <a:pathLst>
                <a:path w="5514" h="5803" extrusionOk="0">
                  <a:moveTo>
                    <a:pt x="2510" y="0"/>
                  </a:moveTo>
                  <a:cubicBezTo>
                    <a:pt x="1702" y="0"/>
                    <a:pt x="953" y="419"/>
                    <a:pt x="546" y="1158"/>
                  </a:cubicBezTo>
                  <a:cubicBezTo>
                    <a:pt x="1" y="2145"/>
                    <a:pt x="317" y="3217"/>
                    <a:pt x="875" y="4121"/>
                  </a:cubicBezTo>
                  <a:cubicBezTo>
                    <a:pt x="1190" y="4635"/>
                    <a:pt x="1598" y="5108"/>
                    <a:pt x="2118" y="5424"/>
                  </a:cubicBezTo>
                  <a:cubicBezTo>
                    <a:pt x="2389" y="5588"/>
                    <a:pt x="2697" y="5722"/>
                    <a:pt x="3010" y="5780"/>
                  </a:cubicBezTo>
                  <a:cubicBezTo>
                    <a:pt x="3094" y="5796"/>
                    <a:pt x="3175" y="5802"/>
                    <a:pt x="3254" y="5802"/>
                  </a:cubicBezTo>
                  <a:cubicBezTo>
                    <a:pt x="3467" y="5802"/>
                    <a:pt x="3668" y="5755"/>
                    <a:pt x="3889" y="5715"/>
                  </a:cubicBezTo>
                  <a:cubicBezTo>
                    <a:pt x="3999" y="5695"/>
                    <a:pt x="3981" y="5509"/>
                    <a:pt x="3874" y="5509"/>
                  </a:cubicBezTo>
                  <a:cubicBezTo>
                    <a:pt x="3870" y="5509"/>
                    <a:pt x="3866" y="5509"/>
                    <a:pt x="3862" y="5509"/>
                  </a:cubicBezTo>
                  <a:cubicBezTo>
                    <a:pt x="3809" y="5517"/>
                    <a:pt x="3754" y="5520"/>
                    <a:pt x="3698" y="5520"/>
                  </a:cubicBezTo>
                  <a:cubicBezTo>
                    <a:pt x="3287" y="5520"/>
                    <a:pt x="2810" y="5343"/>
                    <a:pt x="2478" y="5157"/>
                  </a:cubicBezTo>
                  <a:cubicBezTo>
                    <a:pt x="2064" y="4920"/>
                    <a:pt x="1704" y="4581"/>
                    <a:pt x="1419" y="4200"/>
                  </a:cubicBezTo>
                  <a:cubicBezTo>
                    <a:pt x="867" y="3464"/>
                    <a:pt x="395" y="2494"/>
                    <a:pt x="758" y="1572"/>
                  </a:cubicBezTo>
                  <a:cubicBezTo>
                    <a:pt x="1047" y="840"/>
                    <a:pt x="1732" y="374"/>
                    <a:pt x="2496" y="374"/>
                  </a:cubicBezTo>
                  <a:cubicBezTo>
                    <a:pt x="2593" y="374"/>
                    <a:pt x="2691" y="382"/>
                    <a:pt x="2790" y="397"/>
                  </a:cubicBezTo>
                  <a:cubicBezTo>
                    <a:pt x="3695" y="535"/>
                    <a:pt x="4394" y="1230"/>
                    <a:pt x="4691" y="2073"/>
                  </a:cubicBezTo>
                  <a:cubicBezTo>
                    <a:pt x="4856" y="2535"/>
                    <a:pt x="4914" y="3043"/>
                    <a:pt x="4839" y="3529"/>
                  </a:cubicBezTo>
                  <a:cubicBezTo>
                    <a:pt x="4757" y="4080"/>
                    <a:pt x="4486" y="4591"/>
                    <a:pt x="4431" y="5149"/>
                  </a:cubicBezTo>
                  <a:cubicBezTo>
                    <a:pt x="4423" y="5247"/>
                    <a:pt x="4519" y="5314"/>
                    <a:pt x="4608" y="5314"/>
                  </a:cubicBezTo>
                  <a:cubicBezTo>
                    <a:pt x="4663" y="5314"/>
                    <a:pt x="4715" y="5289"/>
                    <a:pt x="4740" y="5232"/>
                  </a:cubicBezTo>
                  <a:cubicBezTo>
                    <a:pt x="5205" y="4183"/>
                    <a:pt x="5514" y="3077"/>
                    <a:pt x="5113" y="1956"/>
                  </a:cubicBezTo>
                  <a:cubicBezTo>
                    <a:pt x="4773" y="1001"/>
                    <a:pt x="3976" y="240"/>
                    <a:pt x="2964" y="44"/>
                  </a:cubicBezTo>
                  <a:cubicBezTo>
                    <a:pt x="2812" y="15"/>
                    <a:pt x="2660" y="0"/>
                    <a:pt x="251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68" name="Google Shape;2168;p26"/>
            <p:cNvSpPr/>
            <p:nvPr/>
          </p:nvSpPr>
          <p:spPr>
            <a:xfrm>
              <a:off x="14731700" y="3466100"/>
              <a:ext cx="36775" cy="26525"/>
            </a:xfrm>
            <a:custGeom>
              <a:avLst/>
              <a:gdLst/>
              <a:ahLst/>
              <a:cxnLst/>
              <a:rect l="l" t="t" r="r" b="b"/>
              <a:pathLst>
                <a:path w="1471" h="1061" extrusionOk="0">
                  <a:moveTo>
                    <a:pt x="614" y="0"/>
                  </a:moveTo>
                  <a:cubicBezTo>
                    <a:pt x="547" y="0"/>
                    <a:pt x="533" y="116"/>
                    <a:pt x="555" y="187"/>
                  </a:cubicBezTo>
                  <a:cubicBezTo>
                    <a:pt x="638" y="443"/>
                    <a:pt x="747" y="690"/>
                    <a:pt x="878" y="923"/>
                  </a:cubicBezTo>
                  <a:cubicBezTo>
                    <a:pt x="697" y="844"/>
                    <a:pt x="476" y="505"/>
                    <a:pt x="307" y="505"/>
                  </a:cubicBezTo>
                  <a:cubicBezTo>
                    <a:pt x="255" y="505"/>
                    <a:pt x="208" y="537"/>
                    <a:pt x="168" y="619"/>
                  </a:cubicBezTo>
                  <a:cubicBezTo>
                    <a:pt x="0" y="968"/>
                    <a:pt x="809" y="998"/>
                    <a:pt x="1055" y="1060"/>
                  </a:cubicBezTo>
                  <a:lnTo>
                    <a:pt x="1083" y="954"/>
                  </a:lnTo>
                  <a:cubicBezTo>
                    <a:pt x="1179" y="783"/>
                    <a:pt x="1275" y="611"/>
                    <a:pt x="1368" y="440"/>
                  </a:cubicBezTo>
                  <a:cubicBezTo>
                    <a:pt x="1430" y="331"/>
                    <a:pt x="1471" y="162"/>
                    <a:pt x="1354" y="114"/>
                  </a:cubicBezTo>
                  <a:cubicBezTo>
                    <a:pt x="1340" y="109"/>
                    <a:pt x="1326" y="106"/>
                    <a:pt x="1312" y="106"/>
                  </a:cubicBezTo>
                  <a:cubicBezTo>
                    <a:pt x="1258" y="106"/>
                    <a:pt x="1203" y="142"/>
                    <a:pt x="1162" y="183"/>
                  </a:cubicBezTo>
                  <a:cubicBezTo>
                    <a:pt x="998" y="351"/>
                    <a:pt x="953" y="598"/>
                    <a:pt x="916" y="827"/>
                  </a:cubicBezTo>
                  <a:cubicBezTo>
                    <a:pt x="902" y="532"/>
                    <a:pt x="802" y="241"/>
                    <a:pt x="628" y="2"/>
                  </a:cubicBezTo>
                  <a:cubicBezTo>
                    <a:pt x="623" y="1"/>
                    <a:pt x="618" y="0"/>
                    <a:pt x="6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69" name="Google Shape;2169;p26"/>
            <p:cNvSpPr/>
            <p:nvPr/>
          </p:nvSpPr>
          <p:spPr>
            <a:xfrm>
              <a:off x="14730675" y="3463225"/>
              <a:ext cx="42850" cy="34775"/>
            </a:xfrm>
            <a:custGeom>
              <a:avLst/>
              <a:gdLst/>
              <a:ahLst/>
              <a:cxnLst/>
              <a:rect l="l" t="t" r="r" b="b"/>
              <a:pathLst>
                <a:path w="1714" h="1391" extrusionOk="0">
                  <a:moveTo>
                    <a:pt x="696" y="209"/>
                  </a:moveTo>
                  <a:lnTo>
                    <a:pt x="696" y="209"/>
                  </a:lnTo>
                  <a:cubicBezTo>
                    <a:pt x="698" y="211"/>
                    <a:pt x="697" y="213"/>
                    <a:pt x="695" y="214"/>
                  </a:cubicBezTo>
                  <a:lnTo>
                    <a:pt x="695" y="214"/>
                  </a:lnTo>
                  <a:cubicBezTo>
                    <a:pt x="696" y="211"/>
                    <a:pt x="696" y="209"/>
                    <a:pt x="696" y="209"/>
                  </a:cubicBezTo>
                  <a:close/>
                  <a:moveTo>
                    <a:pt x="1272" y="343"/>
                  </a:moveTo>
                  <a:cubicBezTo>
                    <a:pt x="1272" y="345"/>
                    <a:pt x="1271" y="348"/>
                    <a:pt x="1270" y="353"/>
                  </a:cubicBezTo>
                  <a:lnTo>
                    <a:pt x="1270" y="353"/>
                  </a:lnTo>
                  <a:cubicBezTo>
                    <a:pt x="1270" y="352"/>
                    <a:pt x="1270" y="352"/>
                    <a:pt x="1269" y="351"/>
                  </a:cubicBezTo>
                  <a:lnTo>
                    <a:pt x="1269" y="351"/>
                  </a:lnTo>
                  <a:cubicBezTo>
                    <a:pt x="1270" y="348"/>
                    <a:pt x="1271" y="346"/>
                    <a:pt x="1272" y="343"/>
                  </a:cubicBezTo>
                  <a:close/>
                  <a:moveTo>
                    <a:pt x="327" y="769"/>
                  </a:moveTo>
                  <a:cubicBezTo>
                    <a:pt x="329" y="769"/>
                    <a:pt x="332" y="769"/>
                    <a:pt x="335" y="770"/>
                  </a:cubicBezTo>
                  <a:lnTo>
                    <a:pt x="335" y="770"/>
                  </a:lnTo>
                  <a:cubicBezTo>
                    <a:pt x="324" y="770"/>
                    <a:pt x="323" y="769"/>
                    <a:pt x="327" y="769"/>
                  </a:cubicBezTo>
                  <a:close/>
                  <a:moveTo>
                    <a:pt x="333" y="767"/>
                  </a:moveTo>
                  <a:cubicBezTo>
                    <a:pt x="334" y="768"/>
                    <a:pt x="336" y="769"/>
                    <a:pt x="338" y="770"/>
                  </a:cubicBezTo>
                  <a:lnTo>
                    <a:pt x="338" y="770"/>
                  </a:lnTo>
                  <a:cubicBezTo>
                    <a:pt x="338" y="770"/>
                    <a:pt x="338" y="770"/>
                    <a:pt x="338" y="770"/>
                  </a:cubicBezTo>
                  <a:lnTo>
                    <a:pt x="338" y="770"/>
                  </a:lnTo>
                  <a:cubicBezTo>
                    <a:pt x="338" y="770"/>
                    <a:pt x="338" y="770"/>
                    <a:pt x="338" y="770"/>
                  </a:cubicBezTo>
                  <a:lnTo>
                    <a:pt x="338" y="770"/>
                  </a:lnTo>
                  <a:cubicBezTo>
                    <a:pt x="338" y="770"/>
                    <a:pt x="338" y="770"/>
                    <a:pt x="338" y="770"/>
                  </a:cubicBezTo>
                  <a:lnTo>
                    <a:pt x="338" y="770"/>
                  </a:lnTo>
                  <a:cubicBezTo>
                    <a:pt x="336" y="769"/>
                    <a:pt x="334" y="768"/>
                    <a:pt x="333" y="767"/>
                  </a:cubicBezTo>
                  <a:close/>
                  <a:moveTo>
                    <a:pt x="342" y="773"/>
                  </a:moveTo>
                  <a:cubicBezTo>
                    <a:pt x="343" y="773"/>
                    <a:pt x="344" y="774"/>
                    <a:pt x="345" y="774"/>
                  </a:cubicBezTo>
                  <a:lnTo>
                    <a:pt x="345" y="774"/>
                  </a:lnTo>
                  <a:cubicBezTo>
                    <a:pt x="347" y="775"/>
                    <a:pt x="349" y="776"/>
                    <a:pt x="350" y="777"/>
                  </a:cubicBezTo>
                  <a:lnTo>
                    <a:pt x="350" y="777"/>
                  </a:lnTo>
                  <a:cubicBezTo>
                    <a:pt x="350" y="777"/>
                    <a:pt x="350" y="777"/>
                    <a:pt x="350" y="777"/>
                  </a:cubicBezTo>
                  <a:lnTo>
                    <a:pt x="350" y="777"/>
                  </a:lnTo>
                  <a:cubicBezTo>
                    <a:pt x="349" y="776"/>
                    <a:pt x="346" y="775"/>
                    <a:pt x="342" y="773"/>
                  </a:cubicBezTo>
                  <a:close/>
                  <a:moveTo>
                    <a:pt x="352" y="778"/>
                  </a:moveTo>
                  <a:lnTo>
                    <a:pt x="352" y="778"/>
                  </a:lnTo>
                  <a:cubicBezTo>
                    <a:pt x="352" y="778"/>
                    <a:pt x="352" y="778"/>
                    <a:pt x="352" y="778"/>
                  </a:cubicBezTo>
                  <a:lnTo>
                    <a:pt x="352" y="778"/>
                  </a:lnTo>
                  <a:cubicBezTo>
                    <a:pt x="352" y="778"/>
                    <a:pt x="352" y="778"/>
                    <a:pt x="352" y="778"/>
                  </a:cubicBezTo>
                  <a:lnTo>
                    <a:pt x="352" y="778"/>
                  </a:lnTo>
                  <a:cubicBezTo>
                    <a:pt x="352" y="778"/>
                    <a:pt x="352" y="778"/>
                    <a:pt x="352" y="778"/>
                  </a:cubicBezTo>
                  <a:close/>
                  <a:moveTo>
                    <a:pt x="330" y="815"/>
                  </a:moveTo>
                  <a:lnTo>
                    <a:pt x="330" y="815"/>
                  </a:lnTo>
                  <a:cubicBezTo>
                    <a:pt x="330" y="815"/>
                    <a:pt x="330" y="815"/>
                    <a:pt x="330" y="815"/>
                  </a:cubicBezTo>
                  <a:lnTo>
                    <a:pt x="330" y="815"/>
                  </a:lnTo>
                  <a:cubicBezTo>
                    <a:pt x="330" y="815"/>
                    <a:pt x="329" y="815"/>
                    <a:pt x="329" y="816"/>
                  </a:cubicBezTo>
                  <a:cubicBezTo>
                    <a:pt x="329" y="815"/>
                    <a:pt x="330" y="815"/>
                    <a:pt x="330" y="815"/>
                  </a:cubicBezTo>
                  <a:close/>
                  <a:moveTo>
                    <a:pt x="323" y="816"/>
                  </a:moveTo>
                  <a:cubicBezTo>
                    <a:pt x="324" y="816"/>
                    <a:pt x="326" y="820"/>
                    <a:pt x="328" y="824"/>
                  </a:cubicBezTo>
                  <a:lnTo>
                    <a:pt x="328" y="824"/>
                  </a:lnTo>
                  <a:cubicBezTo>
                    <a:pt x="328" y="825"/>
                    <a:pt x="328" y="825"/>
                    <a:pt x="328" y="826"/>
                  </a:cubicBezTo>
                  <a:lnTo>
                    <a:pt x="328" y="826"/>
                  </a:lnTo>
                  <a:cubicBezTo>
                    <a:pt x="327" y="823"/>
                    <a:pt x="326" y="821"/>
                    <a:pt x="325" y="820"/>
                  </a:cubicBezTo>
                  <a:lnTo>
                    <a:pt x="325" y="820"/>
                  </a:lnTo>
                  <a:cubicBezTo>
                    <a:pt x="324" y="817"/>
                    <a:pt x="323" y="816"/>
                    <a:pt x="323" y="816"/>
                  </a:cubicBezTo>
                  <a:close/>
                  <a:moveTo>
                    <a:pt x="326" y="829"/>
                  </a:moveTo>
                  <a:cubicBezTo>
                    <a:pt x="326" y="829"/>
                    <a:pt x="326" y="829"/>
                    <a:pt x="327" y="830"/>
                  </a:cubicBezTo>
                  <a:lnTo>
                    <a:pt x="327" y="830"/>
                  </a:lnTo>
                  <a:cubicBezTo>
                    <a:pt x="327" y="830"/>
                    <a:pt x="327" y="830"/>
                    <a:pt x="327" y="830"/>
                  </a:cubicBezTo>
                  <a:lnTo>
                    <a:pt x="327" y="830"/>
                  </a:lnTo>
                  <a:cubicBezTo>
                    <a:pt x="326" y="829"/>
                    <a:pt x="326" y="829"/>
                    <a:pt x="326" y="829"/>
                  </a:cubicBezTo>
                  <a:close/>
                  <a:moveTo>
                    <a:pt x="327" y="830"/>
                  </a:moveTo>
                  <a:lnTo>
                    <a:pt x="327" y="830"/>
                  </a:lnTo>
                  <a:cubicBezTo>
                    <a:pt x="327" y="830"/>
                    <a:pt x="328" y="831"/>
                    <a:pt x="328" y="831"/>
                  </a:cubicBezTo>
                  <a:lnTo>
                    <a:pt x="328" y="831"/>
                  </a:lnTo>
                  <a:cubicBezTo>
                    <a:pt x="328" y="831"/>
                    <a:pt x="328" y="831"/>
                    <a:pt x="328" y="832"/>
                  </a:cubicBezTo>
                  <a:lnTo>
                    <a:pt x="328" y="832"/>
                  </a:lnTo>
                  <a:cubicBezTo>
                    <a:pt x="328" y="831"/>
                    <a:pt x="328" y="831"/>
                    <a:pt x="327" y="830"/>
                  </a:cubicBezTo>
                  <a:lnTo>
                    <a:pt x="327" y="830"/>
                  </a:lnTo>
                  <a:cubicBezTo>
                    <a:pt x="327" y="830"/>
                    <a:pt x="327" y="830"/>
                    <a:pt x="327" y="830"/>
                  </a:cubicBezTo>
                  <a:close/>
                  <a:moveTo>
                    <a:pt x="332" y="836"/>
                  </a:moveTo>
                  <a:cubicBezTo>
                    <a:pt x="333" y="836"/>
                    <a:pt x="333" y="837"/>
                    <a:pt x="334" y="837"/>
                  </a:cubicBezTo>
                  <a:lnTo>
                    <a:pt x="334" y="837"/>
                  </a:lnTo>
                  <a:cubicBezTo>
                    <a:pt x="333" y="837"/>
                    <a:pt x="333" y="836"/>
                    <a:pt x="333" y="836"/>
                  </a:cubicBezTo>
                  <a:cubicBezTo>
                    <a:pt x="333" y="836"/>
                    <a:pt x="332" y="836"/>
                    <a:pt x="332" y="836"/>
                  </a:cubicBezTo>
                  <a:close/>
                  <a:moveTo>
                    <a:pt x="327" y="836"/>
                  </a:moveTo>
                  <a:cubicBezTo>
                    <a:pt x="327" y="836"/>
                    <a:pt x="331" y="838"/>
                    <a:pt x="336" y="840"/>
                  </a:cubicBezTo>
                  <a:lnTo>
                    <a:pt x="336" y="840"/>
                  </a:lnTo>
                  <a:cubicBezTo>
                    <a:pt x="335" y="839"/>
                    <a:pt x="334" y="838"/>
                    <a:pt x="334" y="837"/>
                  </a:cubicBezTo>
                  <a:lnTo>
                    <a:pt x="334" y="837"/>
                  </a:lnTo>
                  <a:cubicBezTo>
                    <a:pt x="334" y="838"/>
                    <a:pt x="335" y="839"/>
                    <a:pt x="337" y="840"/>
                  </a:cubicBezTo>
                  <a:lnTo>
                    <a:pt x="337" y="840"/>
                  </a:lnTo>
                  <a:cubicBezTo>
                    <a:pt x="336" y="840"/>
                    <a:pt x="336" y="840"/>
                    <a:pt x="336" y="840"/>
                  </a:cubicBezTo>
                  <a:lnTo>
                    <a:pt x="336" y="840"/>
                  </a:lnTo>
                  <a:cubicBezTo>
                    <a:pt x="336" y="840"/>
                    <a:pt x="336" y="840"/>
                    <a:pt x="336" y="840"/>
                  </a:cubicBezTo>
                  <a:cubicBezTo>
                    <a:pt x="329" y="837"/>
                    <a:pt x="327" y="836"/>
                    <a:pt x="327" y="836"/>
                  </a:cubicBezTo>
                  <a:close/>
                  <a:moveTo>
                    <a:pt x="336" y="840"/>
                  </a:moveTo>
                  <a:lnTo>
                    <a:pt x="336" y="840"/>
                  </a:lnTo>
                  <a:cubicBezTo>
                    <a:pt x="336" y="840"/>
                    <a:pt x="337" y="840"/>
                    <a:pt x="337" y="841"/>
                  </a:cubicBezTo>
                  <a:lnTo>
                    <a:pt x="337" y="841"/>
                  </a:lnTo>
                  <a:cubicBezTo>
                    <a:pt x="338" y="841"/>
                    <a:pt x="338" y="841"/>
                    <a:pt x="338" y="841"/>
                  </a:cubicBezTo>
                  <a:lnTo>
                    <a:pt x="338" y="841"/>
                  </a:lnTo>
                  <a:cubicBezTo>
                    <a:pt x="338" y="841"/>
                    <a:pt x="338" y="841"/>
                    <a:pt x="338" y="841"/>
                  </a:cubicBezTo>
                  <a:lnTo>
                    <a:pt x="338" y="841"/>
                  </a:lnTo>
                  <a:cubicBezTo>
                    <a:pt x="338" y="842"/>
                    <a:pt x="339" y="842"/>
                    <a:pt x="339" y="843"/>
                  </a:cubicBezTo>
                  <a:lnTo>
                    <a:pt x="339" y="843"/>
                  </a:lnTo>
                  <a:cubicBezTo>
                    <a:pt x="330" y="843"/>
                    <a:pt x="332" y="842"/>
                    <a:pt x="338" y="841"/>
                  </a:cubicBezTo>
                  <a:lnTo>
                    <a:pt x="338" y="841"/>
                  </a:lnTo>
                  <a:cubicBezTo>
                    <a:pt x="337" y="841"/>
                    <a:pt x="337" y="840"/>
                    <a:pt x="336" y="840"/>
                  </a:cubicBezTo>
                  <a:close/>
                  <a:moveTo>
                    <a:pt x="342" y="842"/>
                  </a:moveTo>
                  <a:cubicBezTo>
                    <a:pt x="346" y="843"/>
                    <a:pt x="349" y="843"/>
                    <a:pt x="353" y="843"/>
                  </a:cubicBezTo>
                  <a:lnTo>
                    <a:pt x="343" y="843"/>
                  </a:lnTo>
                  <a:cubicBezTo>
                    <a:pt x="343" y="843"/>
                    <a:pt x="343" y="842"/>
                    <a:pt x="342" y="842"/>
                  </a:cubicBezTo>
                  <a:close/>
                  <a:moveTo>
                    <a:pt x="353" y="779"/>
                  </a:moveTo>
                  <a:cubicBezTo>
                    <a:pt x="359" y="782"/>
                    <a:pt x="364" y="785"/>
                    <a:pt x="370" y="788"/>
                  </a:cubicBezTo>
                  <a:cubicBezTo>
                    <a:pt x="374" y="790"/>
                    <a:pt x="387" y="799"/>
                    <a:pt x="393" y="803"/>
                  </a:cubicBezTo>
                  <a:lnTo>
                    <a:pt x="393" y="803"/>
                  </a:lnTo>
                  <a:cubicBezTo>
                    <a:pt x="409" y="817"/>
                    <a:pt x="425" y="831"/>
                    <a:pt x="440" y="845"/>
                  </a:cubicBezTo>
                  <a:lnTo>
                    <a:pt x="440" y="845"/>
                  </a:lnTo>
                  <a:cubicBezTo>
                    <a:pt x="426" y="845"/>
                    <a:pt x="412" y="846"/>
                    <a:pt x="397" y="846"/>
                  </a:cubicBezTo>
                  <a:cubicBezTo>
                    <a:pt x="384" y="846"/>
                    <a:pt x="370" y="846"/>
                    <a:pt x="360" y="843"/>
                  </a:cubicBezTo>
                  <a:lnTo>
                    <a:pt x="353" y="843"/>
                  </a:lnTo>
                  <a:cubicBezTo>
                    <a:pt x="350" y="842"/>
                    <a:pt x="345" y="841"/>
                    <a:pt x="341" y="841"/>
                  </a:cubicBezTo>
                  <a:lnTo>
                    <a:pt x="341" y="841"/>
                  </a:lnTo>
                  <a:cubicBezTo>
                    <a:pt x="342" y="842"/>
                    <a:pt x="342" y="842"/>
                    <a:pt x="342" y="842"/>
                  </a:cubicBezTo>
                  <a:lnTo>
                    <a:pt x="342" y="842"/>
                  </a:lnTo>
                  <a:cubicBezTo>
                    <a:pt x="342" y="842"/>
                    <a:pt x="342" y="842"/>
                    <a:pt x="341" y="842"/>
                  </a:cubicBezTo>
                  <a:lnTo>
                    <a:pt x="341" y="842"/>
                  </a:lnTo>
                  <a:cubicBezTo>
                    <a:pt x="343" y="843"/>
                    <a:pt x="343" y="843"/>
                    <a:pt x="343" y="843"/>
                  </a:cubicBezTo>
                  <a:cubicBezTo>
                    <a:pt x="342" y="843"/>
                    <a:pt x="342" y="843"/>
                    <a:pt x="341" y="843"/>
                  </a:cubicBezTo>
                  <a:lnTo>
                    <a:pt x="341" y="843"/>
                  </a:lnTo>
                  <a:cubicBezTo>
                    <a:pt x="347" y="849"/>
                    <a:pt x="349" y="851"/>
                    <a:pt x="349" y="851"/>
                  </a:cubicBezTo>
                  <a:cubicBezTo>
                    <a:pt x="349" y="851"/>
                    <a:pt x="346" y="849"/>
                    <a:pt x="343" y="846"/>
                  </a:cubicBezTo>
                  <a:lnTo>
                    <a:pt x="343" y="846"/>
                  </a:lnTo>
                  <a:cubicBezTo>
                    <a:pt x="345" y="848"/>
                    <a:pt x="346" y="849"/>
                    <a:pt x="346" y="849"/>
                  </a:cubicBezTo>
                  <a:cubicBezTo>
                    <a:pt x="345" y="849"/>
                    <a:pt x="344" y="847"/>
                    <a:pt x="339" y="843"/>
                  </a:cubicBezTo>
                  <a:lnTo>
                    <a:pt x="339" y="843"/>
                  </a:lnTo>
                  <a:cubicBezTo>
                    <a:pt x="339" y="843"/>
                    <a:pt x="340" y="843"/>
                    <a:pt x="340" y="843"/>
                  </a:cubicBezTo>
                  <a:lnTo>
                    <a:pt x="340" y="843"/>
                  </a:lnTo>
                  <a:cubicBezTo>
                    <a:pt x="341" y="844"/>
                    <a:pt x="342" y="845"/>
                    <a:pt x="343" y="846"/>
                  </a:cubicBezTo>
                  <a:lnTo>
                    <a:pt x="343" y="846"/>
                  </a:lnTo>
                  <a:cubicBezTo>
                    <a:pt x="342" y="845"/>
                    <a:pt x="342" y="844"/>
                    <a:pt x="341" y="843"/>
                  </a:cubicBezTo>
                  <a:lnTo>
                    <a:pt x="341" y="843"/>
                  </a:lnTo>
                  <a:cubicBezTo>
                    <a:pt x="341" y="843"/>
                    <a:pt x="341" y="843"/>
                    <a:pt x="341" y="843"/>
                  </a:cubicBezTo>
                  <a:lnTo>
                    <a:pt x="341" y="843"/>
                  </a:lnTo>
                  <a:cubicBezTo>
                    <a:pt x="341" y="843"/>
                    <a:pt x="341" y="843"/>
                    <a:pt x="341" y="843"/>
                  </a:cubicBezTo>
                  <a:lnTo>
                    <a:pt x="341" y="843"/>
                  </a:lnTo>
                  <a:cubicBezTo>
                    <a:pt x="340" y="842"/>
                    <a:pt x="340" y="842"/>
                    <a:pt x="340" y="842"/>
                  </a:cubicBezTo>
                  <a:lnTo>
                    <a:pt x="340" y="842"/>
                  </a:lnTo>
                  <a:cubicBezTo>
                    <a:pt x="340" y="842"/>
                    <a:pt x="341" y="842"/>
                    <a:pt x="341" y="842"/>
                  </a:cubicBezTo>
                  <a:lnTo>
                    <a:pt x="341" y="842"/>
                  </a:lnTo>
                  <a:cubicBezTo>
                    <a:pt x="341" y="842"/>
                    <a:pt x="341" y="842"/>
                    <a:pt x="340" y="841"/>
                  </a:cubicBezTo>
                  <a:lnTo>
                    <a:pt x="340" y="841"/>
                  </a:lnTo>
                  <a:cubicBezTo>
                    <a:pt x="340" y="841"/>
                    <a:pt x="340" y="841"/>
                    <a:pt x="340" y="841"/>
                  </a:cubicBezTo>
                  <a:lnTo>
                    <a:pt x="340" y="841"/>
                  </a:lnTo>
                  <a:cubicBezTo>
                    <a:pt x="340" y="841"/>
                    <a:pt x="340" y="841"/>
                    <a:pt x="340" y="841"/>
                  </a:cubicBezTo>
                  <a:lnTo>
                    <a:pt x="340" y="841"/>
                  </a:lnTo>
                  <a:cubicBezTo>
                    <a:pt x="340" y="841"/>
                    <a:pt x="340" y="841"/>
                    <a:pt x="340" y="841"/>
                  </a:cubicBezTo>
                  <a:lnTo>
                    <a:pt x="340" y="841"/>
                  </a:lnTo>
                  <a:cubicBezTo>
                    <a:pt x="340" y="841"/>
                    <a:pt x="341" y="841"/>
                    <a:pt x="341" y="841"/>
                  </a:cubicBezTo>
                  <a:cubicBezTo>
                    <a:pt x="341" y="841"/>
                    <a:pt x="341" y="841"/>
                    <a:pt x="341" y="841"/>
                  </a:cubicBezTo>
                  <a:lnTo>
                    <a:pt x="341" y="841"/>
                  </a:lnTo>
                  <a:cubicBezTo>
                    <a:pt x="340" y="841"/>
                    <a:pt x="340" y="841"/>
                    <a:pt x="340" y="841"/>
                  </a:cubicBezTo>
                  <a:lnTo>
                    <a:pt x="340" y="841"/>
                  </a:lnTo>
                  <a:cubicBezTo>
                    <a:pt x="339" y="841"/>
                    <a:pt x="339" y="841"/>
                    <a:pt x="340" y="841"/>
                  </a:cubicBezTo>
                  <a:lnTo>
                    <a:pt x="340" y="841"/>
                  </a:lnTo>
                  <a:cubicBezTo>
                    <a:pt x="339" y="841"/>
                    <a:pt x="339" y="841"/>
                    <a:pt x="339" y="841"/>
                  </a:cubicBezTo>
                  <a:lnTo>
                    <a:pt x="339" y="841"/>
                  </a:lnTo>
                  <a:cubicBezTo>
                    <a:pt x="337" y="839"/>
                    <a:pt x="334" y="836"/>
                    <a:pt x="331" y="833"/>
                  </a:cubicBezTo>
                  <a:lnTo>
                    <a:pt x="331" y="833"/>
                  </a:lnTo>
                  <a:cubicBezTo>
                    <a:pt x="331" y="834"/>
                    <a:pt x="332" y="835"/>
                    <a:pt x="332" y="836"/>
                  </a:cubicBezTo>
                  <a:lnTo>
                    <a:pt x="332" y="836"/>
                  </a:lnTo>
                  <a:cubicBezTo>
                    <a:pt x="331" y="835"/>
                    <a:pt x="330" y="834"/>
                    <a:pt x="330" y="833"/>
                  </a:cubicBezTo>
                  <a:lnTo>
                    <a:pt x="330" y="833"/>
                  </a:lnTo>
                  <a:cubicBezTo>
                    <a:pt x="330" y="833"/>
                    <a:pt x="330" y="833"/>
                    <a:pt x="330" y="832"/>
                  </a:cubicBezTo>
                  <a:lnTo>
                    <a:pt x="330" y="832"/>
                  </a:lnTo>
                  <a:cubicBezTo>
                    <a:pt x="330" y="833"/>
                    <a:pt x="330" y="833"/>
                    <a:pt x="331" y="833"/>
                  </a:cubicBezTo>
                  <a:lnTo>
                    <a:pt x="331" y="833"/>
                  </a:lnTo>
                  <a:cubicBezTo>
                    <a:pt x="330" y="833"/>
                    <a:pt x="330" y="832"/>
                    <a:pt x="330" y="831"/>
                  </a:cubicBezTo>
                  <a:lnTo>
                    <a:pt x="330" y="831"/>
                  </a:lnTo>
                  <a:cubicBezTo>
                    <a:pt x="330" y="831"/>
                    <a:pt x="329" y="830"/>
                    <a:pt x="329" y="829"/>
                  </a:cubicBezTo>
                  <a:lnTo>
                    <a:pt x="329" y="829"/>
                  </a:lnTo>
                  <a:cubicBezTo>
                    <a:pt x="332" y="833"/>
                    <a:pt x="333" y="835"/>
                    <a:pt x="333" y="835"/>
                  </a:cubicBezTo>
                  <a:cubicBezTo>
                    <a:pt x="334" y="835"/>
                    <a:pt x="332" y="831"/>
                    <a:pt x="329" y="827"/>
                  </a:cubicBezTo>
                  <a:lnTo>
                    <a:pt x="329" y="827"/>
                  </a:lnTo>
                  <a:cubicBezTo>
                    <a:pt x="329" y="828"/>
                    <a:pt x="329" y="828"/>
                    <a:pt x="329" y="829"/>
                  </a:cubicBezTo>
                  <a:cubicBezTo>
                    <a:pt x="329" y="828"/>
                    <a:pt x="329" y="828"/>
                    <a:pt x="328" y="827"/>
                  </a:cubicBezTo>
                  <a:lnTo>
                    <a:pt x="328" y="827"/>
                  </a:lnTo>
                  <a:cubicBezTo>
                    <a:pt x="329" y="827"/>
                    <a:pt x="329" y="826"/>
                    <a:pt x="329" y="826"/>
                  </a:cubicBezTo>
                  <a:lnTo>
                    <a:pt x="329" y="826"/>
                  </a:lnTo>
                  <a:cubicBezTo>
                    <a:pt x="329" y="826"/>
                    <a:pt x="329" y="827"/>
                    <a:pt x="329" y="827"/>
                  </a:cubicBezTo>
                  <a:lnTo>
                    <a:pt x="329" y="827"/>
                  </a:lnTo>
                  <a:cubicBezTo>
                    <a:pt x="330" y="826"/>
                    <a:pt x="330" y="825"/>
                    <a:pt x="330" y="823"/>
                  </a:cubicBezTo>
                  <a:lnTo>
                    <a:pt x="330" y="823"/>
                  </a:lnTo>
                  <a:cubicBezTo>
                    <a:pt x="333" y="816"/>
                    <a:pt x="340" y="802"/>
                    <a:pt x="339" y="802"/>
                  </a:cubicBezTo>
                  <a:lnTo>
                    <a:pt x="339" y="802"/>
                  </a:lnTo>
                  <a:cubicBezTo>
                    <a:pt x="339" y="802"/>
                    <a:pt x="336" y="805"/>
                    <a:pt x="330" y="814"/>
                  </a:cubicBezTo>
                  <a:lnTo>
                    <a:pt x="330" y="814"/>
                  </a:lnTo>
                  <a:cubicBezTo>
                    <a:pt x="330" y="814"/>
                    <a:pt x="330" y="814"/>
                    <a:pt x="330" y="814"/>
                  </a:cubicBezTo>
                  <a:lnTo>
                    <a:pt x="330" y="814"/>
                  </a:lnTo>
                  <a:cubicBezTo>
                    <a:pt x="333" y="807"/>
                    <a:pt x="337" y="801"/>
                    <a:pt x="343" y="795"/>
                  </a:cubicBezTo>
                  <a:cubicBezTo>
                    <a:pt x="343" y="793"/>
                    <a:pt x="347" y="787"/>
                    <a:pt x="350" y="781"/>
                  </a:cubicBezTo>
                  <a:lnTo>
                    <a:pt x="350" y="781"/>
                  </a:lnTo>
                  <a:cubicBezTo>
                    <a:pt x="351" y="781"/>
                    <a:pt x="352" y="780"/>
                    <a:pt x="353" y="779"/>
                  </a:cubicBezTo>
                  <a:close/>
                  <a:moveTo>
                    <a:pt x="593" y="849"/>
                  </a:moveTo>
                  <a:lnTo>
                    <a:pt x="593" y="849"/>
                  </a:lnTo>
                  <a:cubicBezTo>
                    <a:pt x="626" y="853"/>
                    <a:pt x="635" y="854"/>
                    <a:pt x="633" y="854"/>
                  </a:cubicBezTo>
                  <a:cubicBezTo>
                    <a:pt x="633" y="854"/>
                    <a:pt x="633" y="854"/>
                    <a:pt x="632" y="854"/>
                  </a:cubicBezTo>
                  <a:lnTo>
                    <a:pt x="632" y="854"/>
                  </a:lnTo>
                  <a:cubicBezTo>
                    <a:pt x="619" y="852"/>
                    <a:pt x="607" y="851"/>
                    <a:pt x="593" y="849"/>
                  </a:cubicBezTo>
                  <a:close/>
                  <a:moveTo>
                    <a:pt x="1004" y="1387"/>
                  </a:moveTo>
                  <a:cubicBezTo>
                    <a:pt x="1015" y="1389"/>
                    <a:pt x="1018" y="1389"/>
                    <a:pt x="1017" y="1389"/>
                  </a:cubicBezTo>
                  <a:cubicBezTo>
                    <a:pt x="1015" y="1389"/>
                    <a:pt x="1005" y="1388"/>
                    <a:pt x="995" y="1387"/>
                  </a:cubicBezTo>
                  <a:close/>
                  <a:moveTo>
                    <a:pt x="669" y="0"/>
                  </a:moveTo>
                  <a:cubicBezTo>
                    <a:pt x="624" y="0"/>
                    <a:pt x="583" y="14"/>
                    <a:pt x="549" y="44"/>
                  </a:cubicBezTo>
                  <a:cubicBezTo>
                    <a:pt x="418" y="164"/>
                    <a:pt x="511" y="380"/>
                    <a:pt x="559" y="517"/>
                  </a:cubicBezTo>
                  <a:cubicBezTo>
                    <a:pt x="563" y="528"/>
                    <a:pt x="567" y="539"/>
                    <a:pt x="571" y="549"/>
                  </a:cubicBezTo>
                  <a:lnTo>
                    <a:pt x="571" y="549"/>
                  </a:lnTo>
                  <a:cubicBezTo>
                    <a:pt x="499" y="503"/>
                    <a:pt x="418" y="469"/>
                    <a:pt x="340" y="469"/>
                  </a:cubicBezTo>
                  <a:cubicBezTo>
                    <a:pt x="276" y="469"/>
                    <a:pt x="214" y="491"/>
                    <a:pt x="158" y="548"/>
                  </a:cubicBezTo>
                  <a:cubicBezTo>
                    <a:pt x="32" y="675"/>
                    <a:pt x="0" y="881"/>
                    <a:pt x="124" y="1017"/>
                  </a:cubicBezTo>
                  <a:cubicBezTo>
                    <a:pt x="134" y="1028"/>
                    <a:pt x="144" y="1038"/>
                    <a:pt x="155" y="1045"/>
                  </a:cubicBezTo>
                  <a:cubicBezTo>
                    <a:pt x="162" y="1052"/>
                    <a:pt x="177" y="1071"/>
                    <a:pt x="178" y="1071"/>
                  </a:cubicBezTo>
                  <a:cubicBezTo>
                    <a:pt x="178" y="1071"/>
                    <a:pt x="175" y="1068"/>
                    <a:pt x="168" y="1058"/>
                  </a:cubicBezTo>
                  <a:lnTo>
                    <a:pt x="168" y="1058"/>
                  </a:lnTo>
                  <a:cubicBezTo>
                    <a:pt x="171" y="1062"/>
                    <a:pt x="175" y="1066"/>
                    <a:pt x="179" y="1072"/>
                  </a:cubicBezTo>
                  <a:cubicBezTo>
                    <a:pt x="199" y="1096"/>
                    <a:pt x="223" y="1117"/>
                    <a:pt x="247" y="1141"/>
                  </a:cubicBezTo>
                  <a:cubicBezTo>
                    <a:pt x="319" y="1210"/>
                    <a:pt x="397" y="1268"/>
                    <a:pt x="494" y="1302"/>
                  </a:cubicBezTo>
                  <a:cubicBezTo>
                    <a:pt x="596" y="1336"/>
                    <a:pt x="696" y="1354"/>
                    <a:pt x="802" y="1367"/>
                  </a:cubicBezTo>
                  <a:cubicBezTo>
                    <a:pt x="843" y="1371"/>
                    <a:pt x="884" y="1374"/>
                    <a:pt x="925" y="1381"/>
                  </a:cubicBezTo>
                  <a:cubicBezTo>
                    <a:pt x="946" y="1381"/>
                    <a:pt x="963" y="1384"/>
                    <a:pt x="981" y="1387"/>
                  </a:cubicBezTo>
                  <a:lnTo>
                    <a:pt x="984" y="1387"/>
                  </a:lnTo>
                  <a:cubicBezTo>
                    <a:pt x="1000" y="1390"/>
                    <a:pt x="1017" y="1391"/>
                    <a:pt x="1034" y="1391"/>
                  </a:cubicBezTo>
                  <a:cubicBezTo>
                    <a:pt x="1096" y="1391"/>
                    <a:pt x="1160" y="1374"/>
                    <a:pt x="1206" y="1332"/>
                  </a:cubicBezTo>
                  <a:lnTo>
                    <a:pt x="1206" y="1332"/>
                  </a:lnTo>
                  <a:cubicBezTo>
                    <a:pt x="1246" y="1304"/>
                    <a:pt x="1274" y="1258"/>
                    <a:pt x="1283" y="1209"/>
                  </a:cubicBezTo>
                  <a:lnTo>
                    <a:pt x="1283" y="1209"/>
                  </a:lnTo>
                  <a:cubicBezTo>
                    <a:pt x="1354" y="1167"/>
                    <a:pt x="1399" y="1104"/>
                    <a:pt x="1433" y="1021"/>
                  </a:cubicBezTo>
                  <a:cubicBezTo>
                    <a:pt x="1450" y="973"/>
                    <a:pt x="1471" y="922"/>
                    <a:pt x="1491" y="873"/>
                  </a:cubicBezTo>
                  <a:cubicBezTo>
                    <a:pt x="1501" y="846"/>
                    <a:pt x="1512" y="822"/>
                    <a:pt x="1522" y="798"/>
                  </a:cubicBezTo>
                  <a:cubicBezTo>
                    <a:pt x="1525" y="785"/>
                    <a:pt x="1532" y="771"/>
                    <a:pt x="1539" y="754"/>
                  </a:cubicBezTo>
                  <a:lnTo>
                    <a:pt x="1539" y="754"/>
                  </a:lnTo>
                  <a:cubicBezTo>
                    <a:pt x="1536" y="760"/>
                    <a:pt x="1535" y="763"/>
                    <a:pt x="1535" y="763"/>
                  </a:cubicBezTo>
                  <a:cubicBezTo>
                    <a:pt x="1534" y="763"/>
                    <a:pt x="1537" y="755"/>
                    <a:pt x="1545" y="740"/>
                  </a:cubicBezTo>
                  <a:cubicBezTo>
                    <a:pt x="1566" y="702"/>
                    <a:pt x="1587" y="661"/>
                    <a:pt x="1607" y="617"/>
                  </a:cubicBezTo>
                  <a:cubicBezTo>
                    <a:pt x="1686" y="432"/>
                    <a:pt x="1713" y="182"/>
                    <a:pt x="1508" y="65"/>
                  </a:cubicBezTo>
                  <a:cubicBezTo>
                    <a:pt x="1457" y="36"/>
                    <a:pt x="1407" y="24"/>
                    <a:pt x="1359" y="24"/>
                  </a:cubicBezTo>
                  <a:cubicBezTo>
                    <a:pt x="1187" y="24"/>
                    <a:pt x="1032" y="179"/>
                    <a:pt x="947" y="326"/>
                  </a:cubicBezTo>
                  <a:lnTo>
                    <a:pt x="947" y="326"/>
                  </a:lnTo>
                  <a:cubicBezTo>
                    <a:pt x="908" y="250"/>
                    <a:pt x="861" y="177"/>
                    <a:pt x="809" y="106"/>
                  </a:cubicBezTo>
                  <a:cubicBezTo>
                    <a:pt x="772" y="58"/>
                    <a:pt x="740" y="3"/>
                    <a:pt x="66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70" name="Google Shape;2170;p26"/>
            <p:cNvSpPr/>
            <p:nvPr/>
          </p:nvSpPr>
          <p:spPr>
            <a:xfrm>
              <a:off x="14662675" y="3344500"/>
              <a:ext cx="131575" cy="147725"/>
            </a:xfrm>
            <a:custGeom>
              <a:avLst/>
              <a:gdLst/>
              <a:ahLst/>
              <a:cxnLst/>
              <a:rect l="l" t="t" r="r" b="b"/>
              <a:pathLst>
                <a:path w="5263" h="5909" extrusionOk="0">
                  <a:moveTo>
                    <a:pt x="2450" y="1"/>
                  </a:moveTo>
                  <a:cubicBezTo>
                    <a:pt x="1803" y="1"/>
                    <a:pt x="1177" y="281"/>
                    <a:pt x="743" y="802"/>
                  </a:cubicBezTo>
                  <a:cubicBezTo>
                    <a:pt x="0" y="1693"/>
                    <a:pt x="123" y="2826"/>
                    <a:pt x="538" y="3841"/>
                  </a:cubicBezTo>
                  <a:cubicBezTo>
                    <a:pt x="764" y="4403"/>
                    <a:pt x="1086" y="4944"/>
                    <a:pt x="1555" y="5339"/>
                  </a:cubicBezTo>
                  <a:cubicBezTo>
                    <a:pt x="1781" y="5527"/>
                    <a:pt x="2028" y="5688"/>
                    <a:pt x="2299" y="5797"/>
                  </a:cubicBezTo>
                  <a:cubicBezTo>
                    <a:pt x="2536" y="5896"/>
                    <a:pt x="2753" y="5908"/>
                    <a:pt x="2986" y="5908"/>
                  </a:cubicBezTo>
                  <a:cubicBezTo>
                    <a:pt x="3060" y="5908"/>
                    <a:pt x="3135" y="5907"/>
                    <a:pt x="3214" y="5907"/>
                  </a:cubicBezTo>
                  <a:cubicBezTo>
                    <a:pt x="3348" y="5904"/>
                    <a:pt x="3348" y="5701"/>
                    <a:pt x="3214" y="5695"/>
                  </a:cubicBezTo>
                  <a:cubicBezTo>
                    <a:pt x="2761" y="5674"/>
                    <a:pt x="2220" y="5362"/>
                    <a:pt x="1884" y="5075"/>
                  </a:cubicBezTo>
                  <a:cubicBezTo>
                    <a:pt x="1521" y="4766"/>
                    <a:pt x="1240" y="4365"/>
                    <a:pt x="1028" y="3941"/>
                  </a:cubicBezTo>
                  <a:cubicBezTo>
                    <a:pt x="614" y="3111"/>
                    <a:pt x="339" y="2080"/>
                    <a:pt x="873" y="1248"/>
                  </a:cubicBezTo>
                  <a:cubicBezTo>
                    <a:pt x="1232" y="692"/>
                    <a:pt x="1822" y="379"/>
                    <a:pt x="2446" y="379"/>
                  </a:cubicBezTo>
                  <a:cubicBezTo>
                    <a:pt x="2637" y="379"/>
                    <a:pt x="2833" y="408"/>
                    <a:pt x="3025" y="470"/>
                  </a:cubicBezTo>
                  <a:cubicBezTo>
                    <a:pt x="3889" y="744"/>
                    <a:pt x="4450" y="1521"/>
                    <a:pt x="4626" y="2385"/>
                  </a:cubicBezTo>
                  <a:cubicBezTo>
                    <a:pt x="4728" y="2892"/>
                    <a:pt x="4694" y="3423"/>
                    <a:pt x="4533" y="3913"/>
                  </a:cubicBezTo>
                  <a:cubicBezTo>
                    <a:pt x="4362" y="4437"/>
                    <a:pt x="4006" y="4890"/>
                    <a:pt x="3862" y="5424"/>
                  </a:cubicBezTo>
                  <a:cubicBezTo>
                    <a:pt x="3828" y="5547"/>
                    <a:pt x="3922" y="5628"/>
                    <a:pt x="4020" y="5628"/>
                  </a:cubicBezTo>
                  <a:cubicBezTo>
                    <a:pt x="4073" y="5628"/>
                    <a:pt x="4127" y="5605"/>
                    <a:pt x="4163" y="5551"/>
                  </a:cubicBezTo>
                  <a:cubicBezTo>
                    <a:pt x="4803" y="4594"/>
                    <a:pt x="5263" y="3571"/>
                    <a:pt x="5070" y="2399"/>
                  </a:cubicBezTo>
                  <a:cubicBezTo>
                    <a:pt x="4903" y="1381"/>
                    <a:pt x="4214" y="508"/>
                    <a:pt x="3241" y="144"/>
                  </a:cubicBezTo>
                  <a:cubicBezTo>
                    <a:pt x="2982" y="48"/>
                    <a:pt x="2714" y="1"/>
                    <a:pt x="245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71" name="Google Shape;2171;p26"/>
            <p:cNvSpPr/>
            <p:nvPr/>
          </p:nvSpPr>
          <p:spPr>
            <a:xfrm rot="130776">
              <a:off x="15076887" y="3765840"/>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grpSp>
        <p:nvGrpSpPr>
          <p:cNvPr id="2172" name="Google Shape;2172;p26"/>
          <p:cNvGrpSpPr/>
          <p:nvPr/>
        </p:nvGrpSpPr>
        <p:grpSpPr>
          <a:xfrm rot="9931168">
            <a:off x="-10056" y="-1352888"/>
            <a:ext cx="2420816" cy="3255336"/>
            <a:chOff x="7570415" y="3649325"/>
            <a:chExt cx="1505790" cy="2024569"/>
          </a:xfrm>
        </p:grpSpPr>
        <p:sp>
          <p:nvSpPr>
            <p:cNvPr id="2173" name="Google Shape;2173;p26"/>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74" name="Google Shape;2174;p26"/>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75" name="Google Shape;2175;p26"/>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76" name="Google Shape;2176;p26"/>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77" name="Google Shape;2177;p26"/>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78" name="Google Shape;2178;p26"/>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79" name="Google Shape;2179;p26"/>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80" name="Google Shape;2180;p26"/>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81" name="Google Shape;2181;p26"/>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82" name="Google Shape;2182;p26"/>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83" name="Google Shape;2183;p26"/>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84" name="Google Shape;2184;p26"/>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85" name="Google Shape;2185;p26"/>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86" name="Google Shape;2186;p26"/>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87" name="Google Shape;2187;p26"/>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88" name="Google Shape;2188;p26"/>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89" name="Google Shape;2189;p26"/>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90" name="Google Shape;2190;p26"/>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91" name="Google Shape;2191;p26"/>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92" name="Google Shape;2192;p26"/>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93" name="Google Shape;2193;p26"/>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94" name="Google Shape;2194;p26"/>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sp>
        <p:nvSpPr>
          <p:cNvPr id="2195" name="Google Shape;2195;p26"/>
          <p:cNvSpPr/>
          <p:nvPr/>
        </p:nvSpPr>
        <p:spPr>
          <a:xfrm rot="10800000">
            <a:off x="-494580" y="9207012"/>
            <a:ext cx="1934564" cy="2143664"/>
          </a:xfrm>
          <a:custGeom>
            <a:avLst/>
            <a:gdLst/>
            <a:ahLst/>
            <a:cxnLst/>
            <a:rect l="l" t="t" r="r" b="b"/>
            <a:pathLst>
              <a:path w="30124" h="33380" extrusionOk="0">
                <a:moveTo>
                  <a:pt x="15056" y="1"/>
                </a:moveTo>
                <a:cubicBezTo>
                  <a:pt x="12925" y="1"/>
                  <a:pt x="10753" y="404"/>
                  <a:pt x="8680" y="910"/>
                </a:cubicBezTo>
                <a:cubicBezTo>
                  <a:pt x="6168" y="1517"/>
                  <a:pt x="3501" y="2363"/>
                  <a:pt x="1894" y="4410"/>
                </a:cubicBezTo>
                <a:cubicBezTo>
                  <a:pt x="1" y="6792"/>
                  <a:pt x="48" y="10149"/>
                  <a:pt x="536" y="13162"/>
                </a:cubicBezTo>
                <a:cubicBezTo>
                  <a:pt x="1608" y="19686"/>
                  <a:pt x="5489" y="33283"/>
                  <a:pt x="13645" y="33378"/>
                </a:cubicBezTo>
                <a:cubicBezTo>
                  <a:pt x="13697" y="33379"/>
                  <a:pt x="13749" y="33379"/>
                  <a:pt x="13801" y="33379"/>
                </a:cubicBezTo>
                <a:cubicBezTo>
                  <a:pt x="16151" y="33379"/>
                  <a:pt x="18443" y="32595"/>
                  <a:pt x="20586" y="31640"/>
                </a:cubicBezTo>
                <a:cubicBezTo>
                  <a:pt x="23599" y="30283"/>
                  <a:pt x="26575" y="28413"/>
                  <a:pt x="28206" y="25520"/>
                </a:cubicBezTo>
                <a:cubicBezTo>
                  <a:pt x="30123" y="22103"/>
                  <a:pt x="29778" y="17876"/>
                  <a:pt x="28921" y="14054"/>
                </a:cubicBezTo>
                <a:cubicBezTo>
                  <a:pt x="27683" y="8613"/>
                  <a:pt x="24980" y="2886"/>
                  <a:pt x="19801" y="839"/>
                </a:cubicBezTo>
                <a:cubicBezTo>
                  <a:pt x="18285" y="235"/>
                  <a:pt x="16683" y="1"/>
                  <a:pt x="15056" y="1"/>
                </a:cubicBezTo>
                <a:close/>
              </a:path>
            </a:pathLst>
          </a:custGeom>
          <a:solidFill>
            <a:schemeClr val="dk2">
              <a:alpha val="74120"/>
            </a:schemeClr>
          </a:solidFill>
          <a:ln>
            <a:noFill/>
          </a:ln>
        </p:spPr>
        <p:txBody>
          <a:bodyPr spcFirstLastPara="1" wrap="square" lIns="182258" tIns="182258" rIns="182258" bIns="182258" anchor="ctr" anchorCtr="0">
            <a:noAutofit/>
          </a:bodyPr>
          <a:lstStyle/>
          <a:p>
            <a:endParaRPr sz="3600"/>
          </a:p>
        </p:txBody>
      </p:sp>
      <p:grpSp>
        <p:nvGrpSpPr>
          <p:cNvPr id="2196" name="Google Shape;2196;p26"/>
          <p:cNvGrpSpPr/>
          <p:nvPr/>
        </p:nvGrpSpPr>
        <p:grpSpPr>
          <a:xfrm flipH="1">
            <a:off x="210255" y="8685655"/>
            <a:ext cx="907686" cy="1043510"/>
            <a:chOff x="281307" y="508728"/>
            <a:chExt cx="453843" cy="521755"/>
          </a:xfrm>
        </p:grpSpPr>
        <p:sp>
          <p:nvSpPr>
            <p:cNvPr id="2197" name="Google Shape;2197;p26"/>
            <p:cNvSpPr/>
            <p:nvPr/>
          </p:nvSpPr>
          <p:spPr>
            <a:xfrm>
              <a:off x="431454" y="766282"/>
              <a:ext cx="70481" cy="59564"/>
            </a:xfrm>
            <a:custGeom>
              <a:avLst/>
              <a:gdLst/>
              <a:ahLst/>
              <a:cxnLst/>
              <a:rect l="l" t="t" r="r" b="b"/>
              <a:pathLst>
                <a:path w="2195" h="1855" extrusionOk="0">
                  <a:moveTo>
                    <a:pt x="1240" y="0"/>
                  </a:moveTo>
                  <a:cubicBezTo>
                    <a:pt x="971" y="0"/>
                    <a:pt x="717" y="135"/>
                    <a:pt x="537" y="338"/>
                  </a:cubicBezTo>
                  <a:lnTo>
                    <a:pt x="537" y="338"/>
                  </a:lnTo>
                  <a:cubicBezTo>
                    <a:pt x="11" y="422"/>
                    <a:pt x="1" y="1373"/>
                    <a:pt x="528" y="1513"/>
                  </a:cubicBezTo>
                  <a:lnTo>
                    <a:pt x="528" y="1513"/>
                  </a:lnTo>
                  <a:cubicBezTo>
                    <a:pt x="702" y="1724"/>
                    <a:pt x="949" y="1855"/>
                    <a:pt x="1233" y="1855"/>
                  </a:cubicBezTo>
                  <a:cubicBezTo>
                    <a:pt x="1275" y="1855"/>
                    <a:pt x="1317" y="1852"/>
                    <a:pt x="1361" y="1846"/>
                  </a:cubicBezTo>
                  <a:cubicBezTo>
                    <a:pt x="1790" y="1775"/>
                    <a:pt x="2194" y="1394"/>
                    <a:pt x="2159" y="929"/>
                  </a:cubicBezTo>
                  <a:cubicBezTo>
                    <a:pt x="2147" y="501"/>
                    <a:pt x="1873" y="179"/>
                    <a:pt x="1480" y="36"/>
                  </a:cubicBezTo>
                  <a:cubicBezTo>
                    <a:pt x="1400" y="12"/>
                    <a:pt x="1319" y="0"/>
                    <a:pt x="124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98" name="Google Shape;2198;p26"/>
            <p:cNvSpPr/>
            <p:nvPr/>
          </p:nvSpPr>
          <p:spPr>
            <a:xfrm>
              <a:off x="448376" y="508728"/>
              <a:ext cx="138426" cy="133545"/>
            </a:xfrm>
            <a:custGeom>
              <a:avLst/>
              <a:gdLst/>
              <a:ahLst/>
              <a:cxnLst/>
              <a:rect l="l" t="t" r="r" b="b"/>
              <a:pathLst>
                <a:path w="4311" h="4159" extrusionOk="0">
                  <a:moveTo>
                    <a:pt x="2758" y="0"/>
                  </a:moveTo>
                  <a:cubicBezTo>
                    <a:pt x="2716" y="0"/>
                    <a:pt x="2674" y="3"/>
                    <a:pt x="2632" y="9"/>
                  </a:cubicBezTo>
                  <a:cubicBezTo>
                    <a:pt x="2516" y="25"/>
                    <a:pt x="2400" y="39"/>
                    <a:pt x="2284" y="55"/>
                  </a:cubicBezTo>
                  <a:lnTo>
                    <a:pt x="2284" y="55"/>
                  </a:lnTo>
                  <a:cubicBezTo>
                    <a:pt x="2257" y="53"/>
                    <a:pt x="2230" y="50"/>
                    <a:pt x="2203" y="45"/>
                  </a:cubicBezTo>
                  <a:cubicBezTo>
                    <a:pt x="2025" y="68"/>
                    <a:pt x="1846" y="80"/>
                    <a:pt x="1644" y="116"/>
                  </a:cubicBezTo>
                  <a:cubicBezTo>
                    <a:pt x="1489" y="187"/>
                    <a:pt x="1322" y="247"/>
                    <a:pt x="1155" y="318"/>
                  </a:cubicBezTo>
                  <a:cubicBezTo>
                    <a:pt x="774" y="533"/>
                    <a:pt x="489" y="914"/>
                    <a:pt x="310" y="1307"/>
                  </a:cubicBezTo>
                  <a:cubicBezTo>
                    <a:pt x="1" y="2033"/>
                    <a:pt x="132" y="2985"/>
                    <a:pt x="739" y="3557"/>
                  </a:cubicBezTo>
                  <a:cubicBezTo>
                    <a:pt x="1149" y="3931"/>
                    <a:pt x="1686" y="4158"/>
                    <a:pt x="2236" y="4158"/>
                  </a:cubicBezTo>
                  <a:cubicBezTo>
                    <a:pt x="2403" y="4158"/>
                    <a:pt x="2572" y="4137"/>
                    <a:pt x="2739" y="4093"/>
                  </a:cubicBezTo>
                  <a:cubicBezTo>
                    <a:pt x="3168" y="3974"/>
                    <a:pt x="3537" y="3700"/>
                    <a:pt x="3811" y="3343"/>
                  </a:cubicBezTo>
                  <a:cubicBezTo>
                    <a:pt x="4061" y="2985"/>
                    <a:pt x="4287" y="2509"/>
                    <a:pt x="4239" y="2081"/>
                  </a:cubicBezTo>
                  <a:cubicBezTo>
                    <a:pt x="4239" y="2031"/>
                    <a:pt x="4231" y="1982"/>
                    <a:pt x="4228" y="1933"/>
                  </a:cubicBezTo>
                  <a:lnTo>
                    <a:pt x="4228" y="1933"/>
                  </a:lnTo>
                  <a:cubicBezTo>
                    <a:pt x="4242" y="1840"/>
                    <a:pt x="4254" y="1747"/>
                    <a:pt x="4263" y="1652"/>
                  </a:cubicBezTo>
                  <a:cubicBezTo>
                    <a:pt x="4311" y="1271"/>
                    <a:pt x="4061" y="723"/>
                    <a:pt x="3787" y="485"/>
                  </a:cubicBezTo>
                  <a:cubicBezTo>
                    <a:pt x="3519" y="228"/>
                    <a:pt x="3136" y="0"/>
                    <a:pt x="2758"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199" name="Google Shape;2199;p26"/>
            <p:cNvSpPr/>
            <p:nvPr/>
          </p:nvSpPr>
          <p:spPr>
            <a:xfrm>
              <a:off x="655196" y="688672"/>
              <a:ext cx="73050" cy="56995"/>
            </a:xfrm>
            <a:custGeom>
              <a:avLst/>
              <a:gdLst/>
              <a:ahLst/>
              <a:cxnLst/>
              <a:rect l="l" t="t" r="r" b="b"/>
              <a:pathLst>
                <a:path w="2275" h="1775" extrusionOk="0">
                  <a:moveTo>
                    <a:pt x="1132" y="1"/>
                  </a:moveTo>
                  <a:cubicBezTo>
                    <a:pt x="1" y="1"/>
                    <a:pt x="1" y="1775"/>
                    <a:pt x="1132" y="1775"/>
                  </a:cubicBezTo>
                  <a:cubicBezTo>
                    <a:pt x="2263" y="1775"/>
                    <a:pt x="2275" y="1"/>
                    <a:pt x="1132"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00" name="Google Shape;2200;p26"/>
            <p:cNvSpPr/>
            <p:nvPr/>
          </p:nvSpPr>
          <p:spPr>
            <a:xfrm>
              <a:off x="281307" y="644714"/>
              <a:ext cx="65023" cy="50124"/>
            </a:xfrm>
            <a:custGeom>
              <a:avLst/>
              <a:gdLst/>
              <a:ahLst/>
              <a:cxnLst/>
              <a:rect l="l" t="t" r="r" b="b"/>
              <a:pathLst>
                <a:path w="2025" h="1561" extrusionOk="0">
                  <a:moveTo>
                    <a:pt x="1013" y="1"/>
                  </a:moveTo>
                  <a:cubicBezTo>
                    <a:pt x="1" y="1"/>
                    <a:pt x="1" y="1560"/>
                    <a:pt x="1013" y="1560"/>
                  </a:cubicBezTo>
                  <a:cubicBezTo>
                    <a:pt x="2025" y="1560"/>
                    <a:pt x="2025" y="1"/>
                    <a:pt x="101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01" name="Google Shape;2201;p26"/>
            <p:cNvSpPr/>
            <p:nvPr/>
          </p:nvSpPr>
          <p:spPr>
            <a:xfrm>
              <a:off x="558481" y="868360"/>
              <a:ext cx="45532" cy="54523"/>
            </a:xfrm>
            <a:custGeom>
              <a:avLst/>
              <a:gdLst/>
              <a:ahLst/>
              <a:cxnLst/>
              <a:rect l="l" t="t" r="r" b="b"/>
              <a:pathLst>
                <a:path w="1418" h="1698" extrusionOk="0">
                  <a:moveTo>
                    <a:pt x="703" y="1"/>
                  </a:moveTo>
                  <a:cubicBezTo>
                    <a:pt x="382" y="1"/>
                    <a:pt x="1" y="310"/>
                    <a:pt x="36" y="691"/>
                  </a:cubicBezTo>
                  <a:cubicBezTo>
                    <a:pt x="48" y="822"/>
                    <a:pt x="60" y="953"/>
                    <a:pt x="60" y="1072"/>
                  </a:cubicBezTo>
                  <a:cubicBezTo>
                    <a:pt x="102" y="1489"/>
                    <a:pt x="408" y="1697"/>
                    <a:pt x="713" y="1697"/>
                  </a:cubicBezTo>
                  <a:cubicBezTo>
                    <a:pt x="1019" y="1697"/>
                    <a:pt x="1322" y="1489"/>
                    <a:pt x="1358" y="1072"/>
                  </a:cubicBezTo>
                  <a:cubicBezTo>
                    <a:pt x="1370" y="941"/>
                    <a:pt x="1382" y="810"/>
                    <a:pt x="1382" y="691"/>
                  </a:cubicBezTo>
                  <a:cubicBezTo>
                    <a:pt x="1417" y="310"/>
                    <a:pt x="1060" y="1"/>
                    <a:pt x="70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02" name="Google Shape;2202;p26"/>
            <p:cNvSpPr/>
            <p:nvPr/>
          </p:nvSpPr>
          <p:spPr>
            <a:xfrm>
              <a:off x="380720" y="939098"/>
              <a:ext cx="117779" cy="91385"/>
            </a:xfrm>
            <a:custGeom>
              <a:avLst/>
              <a:gdLst/>
              <a:ahLst/>
              <a:cxnLst/>
              <a:rect l="l" t="t" r="r" b="b"/>
              <a:pathLst>
                <a:path w="3668" h="2846" extrusionOk="0">
                  <a:moveTo>
                    <a:pt x="1834" y="0"/>
                  </a:moveTo>
                  <a:cubicBezTo>
                    <a:pt x="0" y="0"/>
                    <a:pt x="0" y="2846"/>
                    <a:pt x="1834" y="2846"/>
                  </a:cubicBezTo>
                  <a:cubicBezTo>
                    <a:pt x="3667" y="2846"/>
                    <a:pt x="3667" y="0"/>
                    <a:pt x="183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03" name="Google Shape;2203;p26"/>
            <p:cNvSpPr/>
            <p:nvPr/>
          </p:nvSpPr>
          <p:spPr>
            <a:xfrm>
              <a:off x="648325" y="825557"/>
              <a:ext cx="86825" cy="66917"/>
            </a:xfrm>
            <a:custGeom>
              <a:avLst/>
              <a:gdLst/>
              <a:ahLst/>
              <a:cxnLst/>
              <a:rect l="l" t="t" r="r" b="b"/>
              <a:pathLst>
                <a:path w="2704" h="2084" extrusionOk="0">
                  <a:moveTo>
                    <a:pt x="1323" y="0"/>
                  </a:moveTo>
                  <a:cubicBezTo>
                    <a:pt x="1" y="0"/>
                    <a:pt x="8" y="2084"/>
                    <a:pt x="1346" y="2084"/>
                  </a:cubicBezTo>
                  <a:cubicBezTo>
                    <a:pt x="2679" y="2084"/>
                    <a:pt x="2703" y="0"/>
                    <a:pt x="1346" y="0"/>
                  </a:cubicBezTo>
                  <a:cubicBezTo>
                    <a:pt x="1338" y="0"/>
                    <a:pt x="1331" y="0"/>
                    <a:pt x="1323"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spTree>
    <p:extLst>
      <p:ext uri="{BB962C8B-B14F-4D97-AF65-F5344CB8AC3E}">
        <p14:creationId xmlns:p14="http://schemas.microsoft.com/office/powerpoint/2010/main" val="2834404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04"/>
        <p:cNvGrpSpPr/>
        <p:nvPr/>
      </p:nvGrpSpPr>
      <p:grpSpPr>
        <a:xfrm>
          <a:off x="0" y="0"/>
          <a:ext cx="0" cy="0"/>
          <a:chOff x="0" y="0"/>
          <a:chExt cx="0" cy="0"/>
        </a:xfrm>
      </p:grpSpPr>
      <p:sp>
        <p:nvSpPr>
          <p:cNvPr id="2205" name="Google Shape;2205;p27"/>
          <p:cNvSpPr/>
          <p:nvPr/>
        </p:nvSpPr>
        <p:spPr>
          <a:xfrm rot="5676527" flipH="1">
            <a:off x="14872921" y="-2026617"/>
            <a:ext cx="2135558" cy="4185642"/>
          </a:xfrm>
          <a:custGeom>
            <a:avLst/>
            <a:gdLst/>
            <a:ahLst/>
            <a:cxnLst/>
            <a:rect l="l" t="t" r="r" b="b"/>
            <a:pathLst>
              <a:path w="33255" h="65179" extrusionOk="0">
                <a:moveTo>
                  <a:pt x="25917" y="0"/>
                </a:moveTo>
                <a:cubicBezTo>
                  <a:pt x="25681" y="0"/>
                  <a:pt x="25444" y="20"/>
                  <a:pt x="25206" y="62"/>
                </a:cubicBezTo>
                <a:cubicBezTo>
                  <a:pt x="23242" y="408"/>
                  <a:pt x="21801" y="2098"/>
                  <a:pt x="20861" y="3860"/>
                </a:cubicBezTo>
                <a:cubicBezTo>
                  <a:pt x="18789" y="7718"/>
                  <a:pt x="18360" y="12266"/>
                  <a:pt x="16467" y="16231"/>
                </a:cubicBezTo>
                <a:cubicBezTo>
                  <a:pt x="13872" y="21732"/>
                  <a:pt x="8704" y="25577"/>
                  <a:pt x="5359" y="30661"/>
                </a:cubicBezTo>
                <a:cubicBezTo>
                  <a:pt x="977" y="37305"/>
                  <a:pt x="1" y="46211"/>
                  <a:pt x="3358" y="53414"/>
                </a:cubicBezTo>
                <a:cubicBezTo>
                  <a:pt x="5454" y="57913"/>
                  <a:pt x="12370" y="65178"/>
                  <a:pt x="18352" y="65178"/>
                </a:cubicBezTo>
                <a:cubicBezTo>
                  <a:pt x="19542" y="65178"/>
                  <a:pt x="20695" y="64891"/>
                  <a:pt x="21765" y="64237"/>
                </a:cubicBezTo>
                <a:cubicBezTo>
                  <a:pt x="27742" y="60641"/>
                  <a:pt x="28933" y="44758"/>
                  <a:pt x="29945" y="38686"/>
                </a:cubicBezTo>
                <a:cubicBezTo>
                  <a:pt x="31588" y="28816"/>
                  <a:pt x="33255" y="18791"/>
                  <a:pt x="32231" y="8825"/>
                </a:cubicBezTo>
                <a:cubicBezTo>
                  <a:pt x="32029" y="6730"/>
                  <a:pt x="31671" y="4575"/>
                  <a:pt x="30516" y="2789"/>
                </a:cubicBezTo>
                <a:cubicBezTo>
                  <a:pt x="29514" y="1217"/>
                  <a:pt x="27755" y="0"/>
                  <a:pt x="25917" y="0"/>
                </a:cubicBezTo>
                <a:close/>
              </a:path>
            </a:pathLst>
          </a:custGeom>
          <a:solidFill>
            <a:schemeClr val="accent2"/>
          </a:solidFill>
          <a:ln>
            <a:noFill/>
          </a:ln>
        </p:spPr>
        <p:txBody>
          <a:bodyPr spcFirstLastPara="1" wrap="square" lIns="182258" tIns="182258" rIns="182258" bIns="182258" anchor="ctr" anchorCtr="0">
            <a:noAutofit/>
          </a:bodyPr>
          <a:lstStyle/>
          <a:p>
            <a:endParaRPr sz="3600"/>
          </a:p>
        </p:txBody>
      </p:sp>
      <p:sp>
        <p:nvSpPr>
          <p:cNvPr id="2206" name="Google Shape;2206;p27"/>
          <p:cNvSpPr/>
          <p:nvPr/>
        </p:nvSpPr>
        <p:spPr>
          <a:xfrm flipH="1">
            <a:off x="15735795" y="-1637696"/>
            <a:ext cx="6643110" cy="5914276"/>
          </a:xfrm>
          <a:custGeom>
            <a:avLst/>
            <a:gdLst/>
            <a:ahLst/>
            <a:cxnLst/>
            <a:rect l="l" t="t" r="r" b="b"/>
            <a:pathLst>
              <a:path w="103443" h="92094" extrusionOk="0">
                <a:moveTo>
                  <a:pt x="64173" y="0"/>
                </a:moveTo>
                <a:cubicBezTo>
                  <a:pt x="49719" y="0"/>
                  <a:pt x="35265" y="2432"/>
                  <a:pt x="21646" y="7249"/>
                </a:cubicBezTo>
                <a:cubicBezTo>
                  <a:pt x="15455" y="9440"/>
                  <a:pt x="8990" y="12512"/>
                  <a:pt x="5906" y="18298"/>
                </a:cubicBezTo>
                <a:cubicBezTo>
                  <a:pt x="3811" y="22263"/>
                  <a:pt x="3609" y="26895"/>
                  <a:pt x="3442" y="31383"/>
                </a:cubicBezTo>
                <a:cubicBezTo>
                  <a:pt x="3073" y="41992"/>
                  <a:pt x="2692" y="52600"/>
                  <a:pt x="2311" y="63232"/>
                </a:cubicBezTo>
                <a:cubicBezTo>
                  <a:pt x="1977" y="72305"/>
                  <a:pt x="1" y="83318"/>
                  <a:pt x="1668" y="92093"/>
                </a:cubicBezTo>
                <a:cubicBezTo>
                  <a:pt x="6406" y="89319"/>
                  <a:pt x="7835" y="81342"/>
                  <a:pt x="11026" y="76948"/>
                </a:cubicBezTo>
                <a:cubicBezTo>
                  <a:pt x="15336" y="71043"/>
                  <a:pt x="20956" y="67007"/>
                  <a:pt x="27623" y="64149"/>
                </a:cubicBezTo>
                <a:cubicBezTo>
                  <a:pt x="34899" y="61452"/>
                  <a:pt x="42809" y="61129"/>
                  <a:pt x="50757" y="61129"/>
                </a:cubicBezTo>
                <a:cubicBezTo>
                  <a:pt x="53255" y="61129"/>
                  <a:pt x="55757" y="61161"/>
                  <a:pt x="58244" y="61161"/>
                </a:cubicBezTo>
                <a:cubicBezTo>
                  <a:pt x="68278" y="61161"/>
                  <a:pt x="78074" y="60643"/>
                  <a:pt x="86416" y="55422"/>
                </a:cubicBezTo>
                <a:cubicBezTo>
                  <a:pt x="98168" y="48052"/>
                  <a:pt x="103204" y="33157"/>
                  <a:pt x="103383" y="19287"/>
                </a:cubicBezTo>
                <a:cubicBezTo>
                  <a:pt x="103442" y="14167"/>
                  <a:pt x="102609" y="8345"/>
                  <a:pt x="98406" y="5404"/>
                </a:cubicBezTo>
                <a:cubicBezTo>
                  <a:pt x="96668" y="4190"/>
                  <a:pt x="94560" y="3642"/>
                  <a:pt x="92489" y="3177"/>
                </a:cubicBezTo>
                <a:cubicBezTo>
                  <a:pt x="83209" y="1055"/>
                  <a:pt x="73691" y="0"/>
                  <a:pt x="64173" y="0"/>
                </a:cubicBezTo>
                <a:close/>
              </a:path>
            </a:pathLst>
          </a:custGeom>
          <a:solidFill>
            <a:schemeClr val="accent1">
              <a:alpha val="67040"/>
            </a:schemeClr>
          </a:solidFill>
          <a:ln>
            <a:noFill/>
          </a:ln>
        </p:spPr>
        <p:txBody>
          <a:bodyPr spcFirstLastPara="1" wrap="square" lIns="182258" tIns="182258" rIns="182258" bIns="182258" anchor="ctr" anchorCtr="0">
            <a:noAutofit/>
          </a:bodyPr>
          <a:lstStyle/>
          <a:p>
            <a:endParaRPr sz="3600"/>
          </a:p>
        </p:txBody>
      </p:sp>
      <p:grpSp>
        <p:nvGrpSpPr>
          <p:cNvPr id="2207" name="Google Shape;2207;p27"/>
          <p:cNvGrpSpPr/>
          <p:nvPr/>
        </p:nvGrpSpPr>
        <p:grpSpPr>
          <a:xfrm flipH="1">
            <a:off x="15269007" y="226758"/>
            <a:ext cx="1009410" cy="1076648"/>
            <a:chOff x="2501940" y="418177"/>
            <a:chExt cx="504705" cy="538324"/>
          </a:xfrm>
        </p:grpSpPr>
        <p:sp>
          <p:nvSpPr>
            <p:cNvPr id="2208" name="Google Shape;2208;p27"/>
            <p:cNvSpPr/>
            <p:nvPr/>
          </p:nvSpPr>
          <p:spPr>
            <a:xfrm>
              <a:off x="2854058" y="503301"/>
              <a:ext cx="74592" cy="59275"/>
            </a:xfrm>
            <a:custGeom>
              <a:avLst/>
              <a:gdLst/>
              <a:ahLst/>
              <a:cxnLst/>
              <a:rect l="l" t="t" r="r" b="b"/>
              <a:pathLst>
                <a:path w="2323" h="1846" extrusionOk="0">
                  <a:moveTo>
                    <a:pt x="951" y="1"/>
                  </a:moveTo>
                  <a:cubicBezTo>
                    <a:pt x="450" y="1"/>
                    <a:pt x="1" y="393"/>
                    <a:pt x="1" y="921"/>
                  </a:cubicBezTo>
                  <a:cubicBezTo>
                    <a:pt x="1" y="1445"/>
                    <a:pt x="444" y="1845"/>
                    <a:pt x="941" y="1845"/>
                  </a:cubicBezTo>
                  <a:cubicBezTo>
                    <a:pt x="1020" y="1845"/>
                    <a:pt x="1100" y="1835"/>
                    <a:pt x="1179" y="1814"/>
                  </a:cubicBezTo>
                  <a:cubicBezTo>
                    <a:pt x="1298" y="1790"/>
                    <a:pt x="1406" y="1755"/>
                    <a:pt x="1525" y="1731"/>
                  </a:cubicBezTo>
                  <a:cubicBezTo>
                    <a:pt x="2322" y="1552"/>
                    <a:pt x="2322" y="314"/>
                    <a:pt x="1525" y="123"/>
                  </a:cubicBezTo>
                  <a:cubicBezTo>
                    <a:pt x="1406" y="88"/>
                    <a:pt x="1298" y="64"/>
                    <a:pt x="1179" y="28"/>
                  </a:cubicBezTo>
                  <a:cubicBezTo>
                    <a:pt x="1103" y="10"/>
                    <a:pt x="1026" y="1"/>
                    <a:pt x="951"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209" name="Google Shape;2209;p27"/>
            <p:cNvSpPr/>
            <p:nvPr/>
          </p:nvSpPr>
          <p:spPr>
            <a:xfrm>
              <a:off x="2532541" y="418177"/>
              <a:ext cx="143403" cy="142633"/>
            </a:xfrm>
            <a:custGeom>
              <a:avLst/>
              <a:gdLst/>
              <a:ahLst/>
              <a:cxnLst/>
              <a:rect l="l" t="t" r="r" b="b"/>
              <a:pathLst>
                <a:path w="4466" h="4442" extrusionOk="0">
                  <a:moveTo>
                    <a:pt x="2227" y="0"/>
                  </a:moveTo>
                  <a:cubicBezTo>
                    <a:pt x="1667" y="0"/>
                    <a:pt x="1072" y="250"/>
                    <a:pt x="667" y="655"/>
                  </a:cubicBezTo>
                  <a:cubicBezTo>
                    <a:pt x="274" y="1048"/>
                    <a:pt x="0" y="1667"/>
                    <a:pt x="12" y="2215"/>
                  </a:cubicBezTo>
                  <a:cubicBezTo>
                    <a:pt x="72" y="3429"/>
                    <a:pt x="1001" y="4441"/>
                    <a:pt x="2227" y="4441"/>
                  </a:cubicBezTo>
                  <a:cubicBezTo>
                    <a:pt x="2798" y="4441"/>
                    <a:pt x="3394" y="4179"/>
                    <a:pt x="3799" y="3786"/>
                  </a:cubicBezTo>
                  <a:cubicBezTo>
                    <a:pt x="4180" y="3394"/>
                    <a:pt x="4465" y="2774"/>
                    <a:pt x="4442" y="2215"/>
                  </a:cubicBezTo>
                  <a:cubicBezTo>
                    <a:pt x="4394" y="1012"/>
                    <a:pt x="3477" y="0"/>
                    <a:pt x="2227"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210" name="Google Shape;2210;p27"/>
            <p:cNvSpPr/>
            <p:nvPr/>
          </p:nvSpPr>
          <p:spPr>
            <a:xfrm>
              <a:off x="2724077" y="857827"/>
              <a:ext cx="51633" cy="60527"/>
            </a:xfrm>
            <a:custGeom>
              <a:avLst/>
              <a:gdLst/>
              <a:ahLst/>
              <a:cxnLst/>
              <a:rect l="l" t="t" r="r" b="b"/>
              <a:pathLst>
                <a:path w="1608" h="1885" extrusionOk="0">
                  <a:moveTo>
                    <a:pt x="830" y="0"/>
                  </a:moveTo>
                  <a:cubicBezTo>
                    <a:pt x="824" y="0"/>
                    <a:pt x="817" y="0"/>
                    <a:pt x="810" y="0"/>
                  </a:cubicBezTo>
                  <a:cubicBezTo>
                    <a:pt x="358" y="36"/>
                    <a:pt x="48" y="346"/>
                    <a:pt x="12" y="786"/>
                  </a:cubicBezTo>
                  <a:cubicBezTo>
                    <a:pt x="1" y="989"/>
                    <a:pt x="12" y="1167"/>
                    <a:pt x="96" y="1358"/>
                  </a:cubicBezTo>
                  <a:cubicBezTo>
                    <a:pt x="221" y="1709"/>
                    <a:pt x="512" y="1885"/>
                    <a:pt x="806" y="1885"/>
                  </a:cubicBezTo>
                  <a:cubicBezTo>
                    <a:pt x="1099" y="1885"/>
                    <a:pt x="1394" y="1709"/>
                    <a:pt x="1525" y="1358"/>
                  </a:cubicBezTo>
                  <a:cubicBezTo>
                    <a:pt x="1584" y="1167"/>
                    <a:pt x="1608" y="1001"/>
                    <a:pt x="1596" y="786"/>
                  </a:cubicBezTo>
                  <a:cubicBezTo>
                    <a:pt x="1561" y="376"/>
                    <a:pt x="1260" y="0"/>
                    <a:pt x="830"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211" name="Google Shape;2211;p27"/>
            <p:cNvSpPr/>
            <p:nvPr/>
          </p:nvSpPr>
          <p:spPr>
            <a:xfrm>
              <a:off x="2708407" y="675860"/>
              <a:ext cx="83358" cy="65023"/>
            </a:xfrm>
            <a:custGeom>
              <a:avLst/>
              <a:gdLst/>
              <a:ahLst/>
              <a:cxnLst/>
              <a:rect l="l" t="t" r="r" b="b"/>
              <a:pathLst>
                <a:path w="2596" h="2025" extrusionOk="0">
                  <a:moveTo>
                    <a:pt x="1298" y="0"/>
                  </a:moveTo>
                  <a:cubicBezTo>
                    <a:pt x="0" y="0"/>
                    <a:pt x="0" y="2024"/>
                    <a:pt x="1298" y="2024"/>
                  </a:cubicBezTo>
                  <a:cubicBezTo>
                    <a:pt x="2584" y="2024"/>
                    <a:pt x="2596" y="0"/>
                    <a:pt x="1298"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212" name="Google Shape;2212;p27"/>
            <p:cNvSpPr/>
            <p:nvPr/>
          </p:nvSpPr>
          <p:spPr>
            <a:xfrm>
              <a:off x="2871654" y="816148"/>
              <a:ext cx="134990" cy="140353"/>
            </a:xfrm>
            <a:custGeom>
              <a:avLst/>
              <a:gdLst/>
              <a:ahLst/>
              <a:cxnLst/>
              <a:rect l="l" t="t" r="r" b="b"/>
              <a:pathLst>
                <a:path w="4204" h="4371" extrusionOk="0">
                  <a:moveTo>
                    <a:pt x="2153" y="0"/>
                  </a:moveTo>
                  <a:cubicBezTo>
                    <a:pt x="2142" y="0"/>
                    <a:pt x="2131" y="0"/>
                    <a:pt x="2120" y="1"/>
                  </a:cubicBezTo>
                  <a:cubicBezTo>
                    <a:pt x="1584" y="36"/>
                    <a:pt x="1036" y="203"/>
                    <a:pt x="643" y="620"/>
                  </a:cubicBezTo>
                  <a:cubicBezTo>
                    <a:pt x="286" y="1013"/>
                    <a:pt x="0" y="1525"/>
                    <a:pt x="36" y="2084"/>
                  </a:cubicBezTo>
                  <a:cubicBezTo>
                    <a:pt x="60" y="2587"/>
                    <a:pt x="226" y="3024"/>
                    <a:pt x="505" y="3371"/>
                  </a:cubicBezTo>
                  <a:lnTo>
                    <a:pt x="505" y="3371"/>
                  </a:lnTo>
                  <a:cubicBezTo>
                    <a:pt x="815" y="3943"/>
                    <a:pt x="1402" y="4371"/>
                    <a:pt x="2074" y="4371"/>
                  </a:cubicBezTo>
                  <a:cubicBezTo>
                    <a:pt x="2089" y="4371"/>
                    <a:pt x="2104" y="4371"/>
                    <a:pt x="2120" y="4370"/>
                  </a:cubicBezTo>
                  <a:cubicBezTo>
                    <a:pt x="2816" y="4330"/>
                    <a:pt x="3410" y="3956"/>
                    <a:pt x="3727" y="3364"/>
                  </a:cubicBezTo>
                  <a:lnTo>
                    <a:pt x="3727" y="3364"/>
                  </a:lnTo>
                  <a:cubicBezTo>
                    <a:pt x="4023" y="3011"/>
                    <a:pt x="4203" y="2571"/>
                    <a:pt x="4203" y="2084"/>
                  </a:cubicBezTo>
                  <a:cubicBezTo>
                    <a:pt x="4203" y="1549"/>
                    <a:pt x="3965" y="1001"/>
                    <a:pt x="3596" y="620"/>
                  </a:cubicBezTo>
                  <a:cubicBezTo>
                    <a:pt x="3246" y="270"/>
                    <a:pt x="2668" y="0"/>
                    <a:pt x="2153"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213" name="Google Shape;2213;p27"/>
            <p:cNvSpPr/>
            <p:nvPr/>
          </p:nvSpPr>
          <p:spPr>
            <a:xfrm>
              <a:off x="2501940" y="787089"/>
              <a:ext cx="58922" cy="45917"/>
            </a:xfrm>
            <a:custGeom>
              <a:avLst/>
              <a:gdLst/>
              <a:ahLst/>
              <a:cxnLst/>
              <a:rect l="l" t="t" r="r" b="b"/>
              <a:pathLst>
                <a:path w="1835" h="1430" extrusionOk="0">
                  <a:moveTo>
                    <a:pt x="906" y="1"/>
                  </a:moveTo>
                  <a:cubicBezTo>
                    <a:pt x="1" y="13"/>
                    <a:pt x="1" y="1430"/>
                    <a:pt x="906" y="1430"/>
                  </a:cubicBezTo>
                  <a:cubicBezTo>
                    <a:pt x="1835" y="1430"/>
                    <a:pt x="1835" y="1"/>
                    <a:pt x="906"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grpSp>
      <p:grpSp>
        <p:nvGrpSpPr>
          <p:cNvPr id="2214" name="Google Shape;2214;p27"/>
          <p:cNvGrpSpPr/>
          <p:nvPr/>
        </p:nvGrpSpPr>
        <p:grpSpPr>
          <a:xfrm rot="10679800" flipH="1">
            <a:off x="15463965" y="-1016779"/>
            <a:ext cx="3308134" cy="4447862"/>
            <a:chOff x="7570415" y="3649325"/>
            <a:chExt cx="1505790" cy="2024569"/>
          </a:xfrm>
        </p:grpSpPr>
        <p:sp>
          <p:nvSpPr>
            <p:cNvPr id="2215" name="Google Shape;2215;p27"/>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16" name="Google Shape;2216;p27"/>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17" name="Google Shape;2217;p27"/>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18" name="Google Shape;2218;p27"/>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19" name="Google Shape;2219;p27"/>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20" name="Google Shape;2220;p27"/>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21" name="Google Shape;2221;p27"/>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22" name="Google Shape;2222;p27"/>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23" name="Google Shape;2223;p27"/>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24" name="Google Shape;2224;p27"/>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25" name="Google Shape;2225;p27"/>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26" name="Google Shape;2226;p27"/>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27" name="Google Shape;2227;p27"/>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28" name="Google Shape;2228;p27"/>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29" name="Google Shape;2229;p27"/>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30" name="Google Shape;2230;p27"/>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31" name="Google Shape;2231;p27"/>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32" name="Google Shape;2232;p27"/>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33" name="Google Shape;2233;p27"/>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34" name="Google Shape;2234;p27"/>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35" name="Google Shape;2235;p27"/>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36" name="Google Shape;2236;p27"/>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sp>
        <p:nvSpPr>
          <p:cNvPr id="2237" name="Google Shape;2237;p27"/>
          <p:cNvSpPr/>
          <p:nvPr/>
        </p:nvSpPr>
        <p:spPr>
          <a:xfrm rot="-5123473" flipH="1">
            <a:off x="387785" y="7642871"/>
            <a:ext cx="2135558" cy="4185642"/>
          </a:xfrm>
          <a:custGeom>
            <a:avLst/>
            <a:gdLst/>
            <a:ahLst/>
            <a:cxnLst/>
            <a:rect l="l" t="t" r="r" b="b"/>
            <a:pathLst>
              <a:path w="33255" h="65179" extrusionOk="0">
                <a:moveTo>
                  <a:pt x="25917" y="0"/>
                </a:moveTo>
                <a:cubicBezTo>
                  <a:pt x="25681" y="0"/>
                  <a:pt x="25444" y="20"/>
                  <a:pt x="25206" y="62"/>
                </a:cubicBezTo>
                <a:cubicBezTo>
                  <a:pt x="23242" y="408"/>
                  <a:pt x="21801" y="2098"/>
                  <a:pt x="20861" y="3860"/>
                </a:cubicBezTo>
                <a:cubicBezTo>
                  <a:pt x="18789" y="7718"/>
                  <a:pt x="18360" y="12266"/>
                  <a:pt x="16467" y="16231"/>
                </a:cubicBezTo>
                <a:cubicBezTo>
                  <a:pt x="13872" y="21732"/>
                  <a:pt x="8704" y="25577"/>
                  <a:pt x="5359" y="30661"/>
                </a:cubicBezTo>
                <a:cubicBezTo>
                  <a:pt x="977" y="37305"/>
                  <a:pt x="1" y="46211"/>
                  <a:pt x="3358" y="53414"/>
                </a:cubicBezTo>
                <a:cubicBezTo>
                  <a:pt x="5454" y="57913"/>
                  <a:pt x="12370" y="65178"/>
                  <a:pt x="18352" y="65178"/>
                </a:cubicBezTo>
                <a:cubicBezTo>
                  <a:pt x="19542" y="65178"/>
                  <a:pt x="20695" y="64891"/>
                  <a:pt x="21765" y="64237"/>
                </a:cubicBezTo>
                <a:cubicBezTo>
                  <a:pt x="27742" y="60641"/>
                  <a:pt x="28933" y="44758"/>
                  <a:pt x="29945" y="38686"/>
                </a:cubicBezTo>
                <a:cubicBezTo>
                  <a:pt x="31588" y="28816"/>
                  <a:pt x="33255" y="18791"/>
                  <a:pt x="32231" y="8825"/>
                </a:cubicBezTo>
                <a:cubicBezTo>
                  <a:pt x="32029" y="6730"/>
                  <a:pt x="31671" y="4575"/>
                  <a:pt x="30516" y="2789"/>
                </a:cubicBezTo>
                <a:cubicBezTo>
                  <a:pt x="29514" y="1217"/>
                  <a:pt x="27755" y="0"/>
                  <a:pt x="25917" y="0"/>
                </a:cubicBezTo>
                <a:close/>
              </a:path>
            </a:pathLst>
          </a:custGeom>
          <a:solidFill>
            <a:schemeClr val="accent2"/>
          </a:solidFill>
          <a:ln>
            <a:noFill/>
          </a:ln>
        </p:spPr>
        <p:txBody>
          <a:bodyPr spcFirstLastPara="1" wrap="square" lIns="182258" tIns="182258" rIns="182258" bIns="182258" anchor="ctr" anchorCtr="0">
            <a:noAutofit/>
          </a:bodyPr>
          <a:lstStyle/>
          <a:p>
            <a:endParaRPr sz="3600"/>
          </a:p>
        </p:txBody>
      </p:sp>
      <p:sp>
        <p:nvSpPr>
          <p:cNvPr id="2238" name="Google Shape;2238;p27"/>
          <p:cNvSpPr/>
          <p:nvPr/>
        </p:nvSpPr>
        <p:spPr>
          <a:xfrm rot="10800000" flipH="1">
            <a:off x="-4983003" y="5220410"/>
            <a:ext cx="6643110" cy="5914276"/>
          </a:xfrm>
          <a:custGeom>
            <a:avLst/>
            <a:gdLst/>
            <a:ahLst/>
            <a:cxnLst/>
            <a:rect l="l" t="t" r="r" b="b"/>
            <a:pathLst>
              <a:path w="103443" h="92094" extrusionOk="0">
                <a:moveTo>
                  <a:pt x="64173" y="0"/>
                </a:moveTo>
                <a:cubicBezTo>
                  <a:pt x="49719" y="0"/>
                  <a:pt x="35265" y="2432"/>
                  <a:pt x="21646" y="7249"/>
                </a:cubicBezTo>
                <a:cubicBezTo>
                  <a:pt x="15455" y="9440"/>
                  <a:pt x="8990" y="12512"/>
                  <a:pt x="5906" y="18298"/>
                </a:cubicBezTo>
                <a:cubicBezTo>
                  <a:pt x="3811" y="22263"/>
                  <a:pt x="3609" y="26895"/>
                  <a:pt x="3442" y="31383"/>
                </a:cubicBezTo>
                <a:cubicBezTo>
                  <a:pt x="3073" y="41992"/>
                  <a:pt x="2692" y="52600"/>
                  <a:pt x="2311" y="63232"/>
                </a:cubicBezTo>
                <a:cubicBezTo>
                  <a:pt x="1977" y="72305"/>
                  <a:pt x="1" y="83318"/>
                  <a:pt x="1668" y="92093"/>
                </a:cubicBezTo>
                <a:cubicBezTo>
                  <a:pt x="6406" y="89319"/>
                  <a:pt x="7835" y="81342"/>
                  <a:pt x="11026" y="76948"/>
                </a:cubicBezTo>
                <a:cubicBezTo>
                  <a:pt x="15336" y="71043"/>
                  <a:pt x="20956" y="67007"/>
                  <a:pt x="27623" y="64149"/>
                </a:cubicBezTo>
                <a:cubicBezTo>
                  <a:pt x="34899" y="61452"/>
                  <a:pt x="42809" y="61129"/>
                  <a:pt x="50757" y="61129"/>
                </a:cubicBezTo>
                <a:cubicBezTo>
                  <a:pt x="53255" y="61129"/>
                  <a:pt x="55757" y="61161"/>
                  <a:pt x="58244" y="61161"/>
                </a:cubicBezTo>
                <a:cubicBezTo>
                  <a:pt x="68278" y="61161"/>
                  <a:pt x="78074" y="60643"/>
                  <a:pt x="86416" y="55422"/>
                </a:cubicBezTo>
                <a:cubicBezTo>
                  <a:pt x="98168" y="48052"/>
                  <a:pt x="103204" y="33157"/>
                  <a:pt x="103383" y="19287"/>
                </a:cubicBezTo>
                <a:cubicBezTo>
                  <a:pt x="103442" y="14167"/>
                  <a:pt x="102609" y="8345"/>
                  <a:pt x="98406" y="5404"/>
                </a:cubicBezTo>
                <a:cubicBezTo>
                  <a:pt x="96668" y="4190"/>
                  <a:pt x="94560" y="3642"/>
                  <a:pt x="92489" y="3177"/>
                </a:cubicBezTo>
                <a:cubicBezTo>
                  <a:pt x="83209" y="1055"/>
                  <a:pt x="73691" y="0"/>
                  <a:pt x="64173" y="0"/>
                </a:cubicBezTo>
                <a:close/>
              </a:path>
            </a:pathLst>
          </a:custGeom>
          <a:solidFill>
            <a:schemeClr val="accent1">
              <a:alpha val="67040"/>
            </a:schemeClr>
          </a:solidFill>
          <a:ln>
            <a:noFill/>
          </a:ln>
        </p:spPr>
        <p:txBody>
          <a:bodyPr spcFirstLastPara="1" wrap="square" lIns="182258" tIns="182258" rIns="182258" bIns="182258" anchor="ctr" anchorCtr="0">
            <a:noAutofit/>
          </a:bodyPr>
          <a:lstStyle/>
          <a:p>
            <a:endParaRPr sz="3600"/>
          </a:p>
        </p:txBody>
      </p:sp>
      <p:grpSp>
        <p:nvGrpSpPr>
          <p:cNvPr id="2239" name="Google Shape;2239;p27"/>
          <p:cNvGrpSpPr/>
          <p:nvPr/>
        </p:nvGrpSpPr>
        <p:grpSpPr>
          <a:xfrm rot="700979" flipH="1">
            <a:off x="-947198" y="6507526"/>
            <a:ext cx="3011632" cy="4049208"/>
            <a:chOff x="7570415" y="3649325"/>
            <a:chExt cx="1505790" cy="2024569"/>
          </a:xfrm>
        </p:grpSpPr>
        <p:sp>
          <p:nvSpPr>
            <p:cNvPr id="2240" name="Google Shape;2240;p27"/>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41" name="Google Shape;2241;p27"/>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42" name="Google Shape;2242;p27"/>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43" name="Google Shape;2243;p27"/>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44" name="Google Shape;2244;p27"/>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45" name="Google Shape;2245;p27"/>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46" name="Google Shape;2246;p27"/>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47" name="Google Shape;2247;p27"/>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48" name="Google Shape;2248;p27"/>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49" name="Google Shape;2249;p27"/>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50" name="Google Shape;2250;p27"/>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51" name="Google Shape;2251;p27"/>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52" name="Google Shape;2252;p27"/>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53" name="Google Shape;2253;p27"/>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54" name="Google Shape;2254;p27"/>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55" name="Google Shape;2255;p27"/>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56" name="Google Shape;2256;p27"/>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57" name="Google Shape;2257;p27"/>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58" name="Google Shape;2258;p27"/>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59" name="Google Shape;2259;p27"/>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60" name="Google Shape;2260;p27"/>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sp>
          <p:nvSpPr>
            <p:cNvPr id="2261" name="Google Shape;2261;p27"/>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endParaRPr sz="3600"/>
            </a:p>
          </p:txBody>
        </p:sp>
      </p:grpSp>
      <p:grpSp>
        <p:nvGrpSpPr>
          <p:cNvPr id="2262" name="Google Shape;2262;p27"/>
          <p:cNvGrpSpPr/>
          <p:nvPr/>
        </p:nvGrpSpPr>
        <p:grpSpPr>
          <a:xfrm rot="-5400000">
            <a:off x="2515727" y="8926686"/>
            <a:ext cx="1009410" cy="1076648"/>
            <a:chOff x="2501940" y="418177"/>
            <a:chExt cx="504705" cy="538324"/>
          </a:xfrm>
        </p:grpSpPr>
        <p:sp>
          <p:nvSpPr>
            <p:cNvPr id="2263" name="Google Shape;2263;p27"/>
            <p:cNvSpPr/>
            <p:nvPr/>
          </p:nvSpPr>
          <p:spPr>
            <a:xfrm>
              <a:off x="2854058" y="503301"/>
              <a:ext cx="74592" cy="59275"/>
            </a:xfrm>
            <a:custGeom>
              <a:avLst/>
              <a:gdLst/>
              <a:ahLst/>
              <a:cxnLst/>
              <a:rect l="l" t="t" r="r" b="b"/>
              <a:pathLst>
                <a:path w="2323" h="1846" extrusionOk="0">
                  <a:moveTo>
                    <a:pt x="951" y="1"/>
                  </a:moveTo>
                  <a:cubicBezTo>
                    <a:pt x="450" y="1"/>
                    <a:pt x="1" y="393"/>
                    <a:pt x="1" y="921"/>
                  </a:cubicBezTo>
                  <a:cubicBezTo>
                    <a:pt x="1" y="1445"/>
                    <a:pt x="444" y="1845"/>
                    <a:pt x="941" y="1845"/>
                  </a:cubicBezTo>
                  <a:cubicBezTo>
                    <a:pt x="1020" y="1845"/>
                    <a:pt x="1100" y="1835"/>
                    <a:pt x="1179" y="1814"/>
                  </a:cubicBezTo>
                  <a:cubicBezTo>
                    <a:pt x="1298" y="1790"/>
                    <a:pt x="1406" y="1755"/>
                    <a:pt x="1525" y="1731"/>
                  </a:cubicBezTo>
                  <a:cubicBezTo>
                    <a:pt x="2322" y="1552"/>
                    <a:pt x="2322" y="314"/>
                    <a:pt x="1525" y="123"/>
                  </a:cubicBezTo>
                  <a:cubicBezTo>
                    <a:pt x="1406" y="88"/>
                    <a:pt x="1298" y="64"/>
                    <a:pt x="1179" y="28"/>
                  </a:cubicBezTo>
                  <a:cubicBezTo>
                    <a:pt x="1103" y="10"/>
                    <a:pt x="1026" y="1"/>
                    <a:pt x="951"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264" name="Google Shape;2264;p27"/>
            <p:cNvSpPr/>
            <p:nvPr/>
          </p:nvSpPr>
          <p:spPr>
            <a:xfrm>
              <a:off x="2532541" y="418177"/>
              <a:ext cx="143403" cy="142633"/>
            </a:xfrm>
            <a:custGeom>
              <a:avLst/>
              <a:gdLst/>
              <a:ahLst/>
              <a:cxnLst/>
              <a:rect l="l" t="t" r="r" b="b"/>
              <a:pathLst>
                <a:path w="4466" h="4442" extrusionOk="0">
                  <a:moveTo>
                    <a:pt x="2227" y="0"/>
                  </a:moveTo>
                  <a:cubicBezTo>
                    <a:pt x="1667" y="0"/>
                    <a:pt x="1072" y="250"/>
                    <a:pt x="667" y="655"/>
                  </a:cubicBezTo>
                  <a:cubicBezTo>
                    <a:pt x="274" y="1048"/>
                    <a:pt x="0" y="1667"/>
                    <a:pt x="12" y="2215"/>
                  </a:cubicBezTo>
                  <a:cubicBezTo>
                    <a:pt x="72" y="3429"/>
                    <a:pt x="1001" y="4441"/>
                    <a:pt x="2227" y="4441"/>
                  </a:cubicBezTo>
                  <a:cubicBezTo>
                    <a:pt x="2798" y="4441"/>
                    <a:pt x="3394" y="4179"/>
                    <a:pt x="3799" y="3786"/>
                  </a:cubicBezTo>
                  <a:cubicBezTo>
                    <a:pt x="4180" y="3394"/>
                    <a:pt x="4465" y="2774"/>
                    <a:pt x="4442" y="2215"/>
                  </a:cubicBezTo>
                  <a:cubicBezTo>
                    <a:pt x="4394" y="1012"/>
                    <a:pt x="3477" y="0"/>
                    <a:pt x="2227"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265" name="Google Shape;2265;p27"/>
            <p:cNvSpPr/>
            <p:nvPr/>
          </p:nvSpPr>
          <p:spPr>
            <a:xfrm>
              <a:off x="2724077" y="857827"/>
              <a:ext cx="51633" cy="60527"/>
            </a:xfrm>
            <a:custGeom>
              <a:avLst/>
              <a:gdLst/>
              <a:ahLst/>
              <a:cxnLst/>
              <a:rect l="l" t="t" r="r" b="b"/>
              <a:pathLst>
                <a:path w="1608" h="1885" extrusionOk="0">
                  <a:moveTo>
                    <a:pt x="830" y="0"/>
                  </a:moveTo>
                  <a:cubicBezTo>
                    <a:pt x="824" y="0"/>
                    <a:pt x="817" y="0"/>
                    <a:pt x="810" y="0"/>
                  </a:cubicBezTo>
                  <a:cubicBezTo>
                    <a:pt x="358" y="36"/>
                    <a:pt x="48" y="346"/>
                    <a:pt x="12" y="786"/>
                  </a:cubicBezTo>
                  <a:cubicBezTo>
                    <a:pt x="1" y="989"/>
                    <a:pt x="12" y="1167"/>
                    <a:pt x="96" y="1358"/>
                  </a:cubicBezTo>
                  <a:cubicBezTo>
                    <a:pt x="221" y="1709"/>
                    <a:pt x="512" y="1885"/>
                    <a:pt x="806" y="1885"/>
                  </a:cubicBezTo>
                  <a:cubicBezTo>
                    <a:pt x="1099" y="1885"/>
                    <a:pt x="1394" y="1709"/>
                    <a:pt x="1525" y="1358"/>
                  </a:cubicBezTo>
                  <a:cubicBezTo>
                    <a:pt x="1584" y="1167"/>
                    <a:pt x="1608" y="1001"/>
                    <a:pt x="1596" y="786"/>
                  </a:cubicBezTo>
                  <a:cubicBezTo>
                    <a:pt x="1561" y="376"/>
                    <a:pt x="1260" y="0"/>
                    <a:pt x="830"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266" name="Google Shape;2266;p27"/>
            <p:cNvSpPr/>
            <p:nvPr/>
          </p:nvSpPr>
          <p:spPr>
            <a:xfrm>
              <a:off x="2708407" y="675860"/>
              <a:ext cx="83358" cy="65023"/>
            </a:xfrm>
            <a:custGeom>
              <a:avLst/>
              <a:gdLst/>
              <a:ahLst/>
              <a:cxnLst/>
              <a:rect l="l" t="t" r="r" b="b"/>
              <a:pathLst>
                <a:path w="2596" h="2025" extrusionOk="0">
                  <a:moveTo>
                    <a:pt x="1298" y="0"/>
                  </a:moveTo>
                  <a:cubicBezTo>
                    <a:pt x="0" y="0"/>
                    <a:pt x="0" y="2024"/>
                    <a:pt x="1298" y="2024"/>
                  </a:cubicBezTo>
                  <a:cubicBezTo>
                    <a:pt x="2584" y="2024"/>
                    <a:pt x="2596" y="0"/>
                    <a:pt x="1298"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267" name="Google Shape;2267;p27"/>
            <p:cNvSpPr/>
            <p:nvPr/>
          </p:nvSpPr>
          <p:spPr>
            <a:xfrm>
              <a:off x="2871654" y="816148"/>
              <a:ext cx="134990" cy="140353"/>
            </a:xfrm>
            <a:custGeom>
              <a:avLst/>
              <a:gdLst/>
              <a:ahLst/>
              <a:cxnLst/>
              <a:rect l="l" t="t" r="r" b="b"/>
              <a:pathLst>
                <a:path w="4204" h="4371" extrusionOk="0">
                  <a:moveTo>
                    <a:pt x="2153" y="0"/>
                  </a:moveTo>
                  <a:cubicBezTo>
                    <a:pt x="2142" y="0"/>
                    <a:pt x="2131" y="0"/>
                    <a:pt x="2120" y="1"/>
                  </a:cubicBezTo>
                  <a:cubicBezTo>
                    <a:pt x="1584" y="36"/>
                    <a:pt x="1036" y="203"/>
                    <a:pt x="643" y="620"/>
                  </a:cubicBezTo>
                  <a:cubicBezTo>
                    <a:pt x="286" y="1013"/>
                    <a:pt x="0" y="1525"/>
                    <a:pt x="36" y="2084"/>
                  </a:cubicBezTo>
                  <a:cubicBezTo>
                    <a:pt x="60" y="2587"/>
                    <a:pt x="226" y="3024"/>
                    <a:pt x="505" y="3371"/>
                  </a:cubicBezTo>
                  <a:lnTo>
                    <a:pt x="505" y="3371"/>
                  </a:lnTo>
                  <a:cubicBezTo>
                    <a:pt x="815" y="3943"/>
                    <a:pt x="1402" y="4371"/>
                    <a:pt x="2074" y="4371"/>
                  </a:cubicBezTo>
                  <a:cubicBezTo>
                    <a:pt x="2089" y="4371"/>
                    <a:pt x="2104" y="4371"/>
                    <a:pt x="2120" y="4370"/>
                  </a:cubicBezTo>
                  <a:cubicBezTo>
                    <a:pt x="2816" y="4330"/>
                    <a:pt x="3410" y="3956"/>
                    <a:pt x="3727" y="3364"/>
                  </a:cubicBezTo>
                  <a:lnTo>
                    <a:pt x="3727" y="3364"/>
                  </a:lnTo>
                  <a:cubicBezTo>
                    <a:pt x="4023" y="3011"/>
                    <a:pt x="4203" y="2571"/>
                    <a:pt x="4203" y="2084"/>
                  </a:cubicBezTo>
                  <a:cubicBezTo>
                    <a:pt x="4203" y="1549"/>
                    <a:pt x="3965" y="1001"/>
                    <a:pt x="3596" y="620"/>
                  </a:cubicBezTo>
                  <a:cubicBezTo>
                    <a:pt x="3246" y="270"/>
                    <a:pt x="2668" y="0"/>
                    <a:pt x="2153" y="0"/>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sp>
          <p:nvSpPr>
            <p:cNvPr id="2268" name="Google Shape;2268;p27"/>
            <p:cNvSpPr/>
            <p:nvPr/>
          </p:nvSpPr>
          <p:spPr>
            <a:xfrm>
              <a:off x="2501940" y="787089"/>
              <a:ext cx="58922" cy="45917"/>
            </a:xfrm>
            <a:custGeom>
              <a:avLst/>
              <a:gdLst/>
              <a:ahLst/>
              <a:cxnLst/>
              <a:rect l="l" t="t" r="r" b="b"/>
              <a:pathLst>
                <a:path w="1835" h="1430" extrusionOk="0">
                  <a:moveTo>
                    <a:pt x="906" y="1"/>
                  </a:moveTo>
                  <a:cubicBezTo>
                    <a:pt x="1" y="13"/>
                    <a:pt x="1" y="1430"/>
                    <a:pt x="906" y="1430"/>
                  </a:cubicBezTo>
                  <a:cubicBezTo>
                    <a:pt x="1835" y="1430"/>
                    <a:pt x="1835" y="1"/>
                    <a:pt x="906" y="1"/>
                  </a:cubicBezTo>
                  <a:close/>
                </a:path>
              </a:pathLst>
            </a:custGeom>
            <a:solidFill>
              <a:schemeClr val="dk2"/>
            </a:solidFill>
            <a:ln>
              <a:noFill/>
            </a:ln>
          </p:spPr>
          <p:txBody>
            <a:bodyPr spcFirstLastPara="1" wrap="square" lIns="91425" tIns="91425" rIns="91425" bIns="91425" anchor="ctr" anchorCtr="0">
              <a:noAutofit/>
            </a:bodyPr>
            <a:lstStyle/>
            <a:p>
              <a:endParaRPr sz="3600"/>
            </a:p>
          </p:txBody>
        </p:sp>
      </p:grpSp>
    </p:spTree>
    <p:extLst>
      <p:ext uri="{BB962C8B-B14F-4D97-AF65-F5344CB8AC3E}">
        <p14:creationId xmlns:p14="http://schemas.microsoft.com/office/powerpoint/2010/main" val="2314214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28"/>
            <a:ext cx="4267200" cy="547688"/>
          </a:xfrm>
          <a:prstGeom prst="rect">
            <a:avLst/>
          </a:prstGeom>
        </p:spPr>
        <p:txBody>
          <a:bodyPr lIns="91144" tIns="45572" rIns="91144" bIns="45572"/>
          <a:lstStyle/>
          <a:p>
            <a:fld id="{FBEA7E4F-B603-49A4-B0F0-11CBE158BFAA}" type="datetimeFigureOut">
              <a:rPr lang="en-US" smtClean="0"/>
              <a:pPr/>
              <a:t>4/7/2025</a:t>
            </a:fld>
            <a:endParaRPr lang="en-US"/>
          </a:p>
        </p:txBody>
      </p:sp>
      <p:sp>
        <p:nvSpPr>
          <p:cNvPr id="5" name="Footer Placeholder 4"/>
          <p:cNvSpPr>
            <a:spLocks noGrp="1"/>
          </p:cNvSpPr>
          <p:nvPr>
            <p:ph type="ftr" sz="quarter" idx="11"/>
          </p:nvPr>
        </p:nvSpPr>
        <p:spPr>
          <a:xfrm>
            <a:off x="6248400" y="9534528"/>
            <a:ext cx="5791200" cy="547688"/>
          </a:xfrm>
          <a:prstGeom prst="rect">
            <a:avLst/>
          </a:prstGeom>
        </p:spPr>
        <p:txBody>
          <a:bodyPr lIns="91144" tIns="45572" rIns="91144" bIns="45572"/>
          <a:lstStyle/>
          <a:p>
            <a:endParaRPr lang="en-US"/>
          </a:p>
        </p:txBody>
      </p:sp>
      <p:sp>
        <p:nvSpPr>
          <p:cNvPr id="6" name="Slide Number Placeholder 5"/>
          <p:cNvSpPr>
            <a:spLocks noGrp="1"/>
          </p:cNvSpPr>
          <p:nvPr>
            <p:ph type="sldNum" sz="quarter" idx="12"/>
          </p:nvPr>
        </p:nvSpPr>
        <p:spPr>
          <a:xfrm>
            <a:off x="13106400" y="9534528"/>
            <a:ext cx="4267200" cy="547688"/>
          </a:xfrm>
          <a:prstGeom prst="rect">
            <a:avLst/>
          </a:prstGeom>
        </p:spPr>
        <p:txBody>
          <a:bodyPr lIns="91144" tIns="45572" rIns="91144" bIns="45572"/>
          <a:lstStyle/>
          <a:p>
            <a:fld id="{DF92D8DB-E9DE-4FAD-8319-D13044D599A7}" type="slidenum">
              <a:rPr lang="en-US" smtClean="0"/>
              <a:pPr/>
              <a:t>‹#›</a:t>
            </a:fld>
            <a:endParaRPr lang="en-US"/>
          </a:p>
        </p:txBody>
      </p:sp>
    </p:spTree>
    <p:extLst>
      <p:ext uri="{BB962C8B-B14F-4D97-AF65-F5344CB8AC3E}">
        <p14:creationId xmlns:p14="http://schemas.microsoft.com/office/powerpoint/2010/main" val="3945442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Just plants">
    <p:spTree>
      <p:nvGrpSpPr>
        <p:cNvPr id="1" name="Shape 93"/>
        <p:cNvGrpSpPr/>
        <p:nvPr/>
      </p:nvGrpSpPr>
      <p:grpSpPr>
        <a:xfrm>
          <a:off x="0" y="0"/>
          <a:ext cx="0" cy="0"/>
          <a:chOff x="0" y="0"/>
          <a:chExt cx="0" cy="0"/>
        </a:xfrm>
      </p:grpSpPr>
      <p:pic>
        <p:nvPicPr>
          <p:cNvPr id="94" name="Shape 94"/>
          <p:cNvPicPr preferRelativeResize="0"/>
          <p:nvPr/>
        </p:nvPicPr>
        <p:blipFill rotWithShape="1">
          <a:blip r:embed="rId2">
            <a:alphaModFix/>
          </a:blip>
          <a:srcRect l="43534"/>
          <a:stretch/>
        </p:blipFill>
        <p:spPr>
          <a:xfrm rot="-5400000" flipH="1">
            <a:off x="10153824" y="-2637224"/>
            <a:ext cx="2324100" cy="7560448"/>
          </a:xfrm>
          <a:prstGeom prst="rect">
            <a:avLst/>
          </a:prstGeom>
          <a:noFill/>
          <a:ln>
            <a:noFill/>
          </a:ln>
        </p:spPr>
      </p:pic>
      <p:pic>
        <p:nvPicPr>
          <p:cNvPr id="95" name="Shape 95"/>
          <p:cNvPicPr preferRelativeResize="0"/>
          <p:nvPr/>
        </p:nvPicPr>
        <p:blipFill rotWithShape="1">
          <a:blip r:embed="rId3">
            <a:alphaModFix/>
          </a:blip>
          <a:srcRect l="45142" t="-12064" b="21353"/>
          <a:stretch/>
        </p:blipFill>
        <p:spPr>
          <a:xfrm rot="5400000">
            <a:off x="2133677" y="-2171697"/>
            <a:ext cx="3714750" cy="8020050"/>
          </a:xfrm>
          <a:prstGeom prst="rect">
            <a:avLst/>
          </a:prstGeom>
          <a:noFill/>
          <a:ln>
            <a:noFill/>
          </a:ln>
        </p:spPr>
      </p:pic>
      <p:pic>
        <p:nvPicPr>
          <p:cNvPr id="96" name="Shape 96"/>
          <p:cNvPicPr preferRelativeResize="0"/>
          <p:nvPr/>
        </p:nvPicPr>
        <p:blipFill rotWithShape="1">
          <a:blip r:embed="rId2">
            <a:alphaModFix/>
          </a:blip>
          <a:srcRect r="35069" b="2780"/>
          <a:stretch/>
        </p:blipFill>
        <p:spPr>
          <a:xfrm rot="5400000">
            <a:off x="5329944" y="4948904"/>
            <a:ext cx="2846648" cy="7829548"/>
          </a:xfrm>
          <a:prstGeom prst="rect">
            <a:avLst/>
          </a:prstGeom>
          <a:noFill/>
          <a:ln>
            <a:noFill/>
          </a:ln>
        </p:spPr>
      </p:pic>
      <p:pic>
        <p:nvPicPr>
          <p:cNvPr id="97" name="Shape 97"/>
          <p:cNvPicPr preferRelativeResize="0"/>
          <p:nvPr/>
        </p:nvPicPr>
        <p:blipFill rotWithShape="1">
          <a:blip r:embed="rId4">
            <a:alphaModFix/>
          </a:blip>
          <a:srcRect r="20660" b="38811"/>
          <a:stretch/>
        </p:blipFill>
        <p:spPr>
          <a:xfrm>
            <a:off x="11944352" y="5486701"/>
            <a:ext cx="6343648" cy="4800698"/>
          </a:xfrm>
          <a:prstGeom prst="rect">
            <a:avLst/>
          </a:prstGeom>
          <a:noFill/>
          <a:ln>
            <a:noFill/>
          </a:ln>
        </p:spPr>
      </p:pic>
      <p:pic>
        <p:nvPicPr>
          <p:cNvPr id="98" name="Shape 98"/>
          <p:cNvPicPr preferRelativeResize="0"/>
          <p:nvPr/>
        </p:nvPicPr>
        <p:blipFill rotWithShape="1">
          <a:blip r:embed="rId5">
            <a:alphaModFix/>
          </a:blip>
          <a:srcRect r="26809"/>
          <a:stretch/>
        </p:blipFill>
        <p:spPr>
          <a:xfrm rot="-5400000">
            <a:off x="12759300" y="-1547250"/>
            <a:ext cx="4000500" cy="7056900"/>
          </a:xfrm>
          <a:prstGeom prst="rect">
            <a:avLst/>
          </a:prstGeom>
          <a:noFill/>
          <a:ln>
            <a:noFill/>
          </a:ln>
        </p:spPr>
      </p:pic>
      <p:pic>
        <p:nvPicPr>
          <p:cNvPr id="99" name="Shape 99"/>
          <p:cNvPicPr preferRelativeResize="0"/>
          <p:nvPr/>
        </p:nvPicPr>
        <p:blipFill rotWithShape="1">
          <a:blip r:embed="rId6">
            <a:alphaModFix/>
          </a:blip>
          <a:srcRect r="34262" b="14813"/>
          <a:stretch/>
        </p:blipFill>
        <p:spPr>
          <a:xfrm flipH="1">
            <a:off x="0" y="2419352"/>
            <a:ext cx="5072948" cy="7867648"/>
          </a:xfrm>
          <a:prstGeom prst="rect">
            <a:avLst/>
          </a:prstGeom>
          <a:noFill/>
          <a:ln>
            <a:noFill/>
          </a:ln>
        </p:spPr>
      </p:pic>
      <p:pic>
        <p:nvPicPr>
          <p:cNvPr id="100" name="Shape 100"/>
          <p:cNvPicPr preferRelativeResize="0"/>
          <p:nvPr/>
        </p:nvPicPr>
        <p:blipFill rotWithShape="1">
          <a:blip r:embed="rId7">
            <a:alphaModFix/>
          </a:blip>
          <a:srcRect r="40695" b="12701"/>
          <a:stretch/>
        </p:blipFill>
        <p:spPr>
          <a:xfrm>
            <a:off x="15096102" y="2952752"/>
            <a:ext cx="3191900" cy="7334248"/>
          </a:xfrm>
          <a:prstGeom prst="rect">
            <a:avLst/>
          </a:prstGeom>
          <a:noFill/>
          <a:ln>
            <a:noFill/>
          </a:ln>
        </p:spPr>
      </p:pic>
    </p:spTree>
    <p:extLst>
      <p:ext uri="{BB962C8B-B14F-4D97-AF65-F5344CB8AC3E}">
        <p14:creationId xmlns:p14="http://schemas.microsoft.com/office/powerpoint/2010/main" val="3395032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40000" y="737650"/>
            <a:ext cx="15408000" cy="1145400"/>
          </a:xfrm>
          <a:prstGeom prst="rect">
            <a:avLst/>
          </a:prstGeom>
          <a:noFill/>
          <a:ln>
            <a:noFill/>
          </a:ln>
        </p:spPr>
        <p:txBody>
          <a:bodyPr spcFirstLastPara="1" wrap="square" lIns="91129" tIns="91129" rIns="91129" bIns="91129" anchor="t" anchorCtr="0">
            <a:noAutofit/>
          </a:bodyPr>
          <a:lstStyle>
            <a:lvl1pPr lvl="0">
              <a:spcBef>
                <a:spcPts val="0"/>
              </a:spcBef>
              <a:spcAft>
                <a:spcPts val="0"/>
              </a:spcAft>
              <a:buClr>
                <a:schemeClr val="dk1"/>
              </a:buClr>
              <a:buSzPts val="3000"/>
              <a:buFont typeface="Rozha One"/>
              <a:buNone/>
              <a:defRPr sz="3000">
                <a:solidFill>
                  <a:schemeClr val="dk1"/>
                </a:solidFill>
                <a:latin typeface="Rozha One"/>
                <a:ea typeface="Rozha One"/>
                <a:cs typeface="Rozha One"/>
                <a:sym typeface="Rozha One"/>
              </a:defRPr>
            </a:lvl1pPr>
            <a:lvl2pPr lvl="1">
              <a:spcBef>
                <a:spcPts val="0"/>
              </a:spcBef>
              <a:spcAft>
                <a:spcPts val="0"/>
              </a:spcAft>
              <a:buClr>
                <a:schemeClr val="dk1"/>
              </a:buClr>
              <a:buSzPts val="3000"/>
              <a:buFont typeface="Rozha One"/>
              <a:buNone/>
              <a:defRPr sz="3000">
                <a:solidFill>
                  <a:schemeClr val="dk1"/>
                </a:solidFill>
                <a:latin typeface="Rozha One"/>
                <a:ea typeface="Rozha One"/>
                <a:cs typeface="Rozha One"/>
                <a:sym typeface="Rozha One"/>
              </a:defRPr>
            </a:lvl2pPr>
            <a:lvl3pPr lvl="2">
              <a:spcBef>
                <a:spcPts val="0"/>
              </a:spcBef>
              <a:spcAft>
                <a:spcPts val="0"/>
              </a:spcAft>
              <a:buClr>
                <a:schemeClr val="dk1"/>
              </a:buClr>
              <a:buSzPts val="3000"/>
              <a:buFont typeface="Rozha One"/>
              <a:buNone/>
              <a:defRPr sz="3000">
                <a:solidFill>
                  <a:schemeClr val="dk1"/>
                </a:solidFill>
                <a:latin typeface="Rozha One"/>
                <a:ea typeface="Rozha One"/>
                <a:cs typeface="Rozha One"/>
                <a:sym typeface="Rozha One"/>
              </a:defRPr>
            </a:lvl3pPr>
            <a:lvl4pPr lvl="3">
              <a:spcBef>
                <a:spcPts val="0"/>
              </a:spcBef>
              <a:spcAft>
                <a:spcPts val="0"/>
              </a:spcAft>
              <a:buClr>
                <a:schemeClr val="dk1"/>
              </a:buClr>
              <a:buSzPts val="3000"/>
              <a:buFont typeface="Rozha One"/>
              <a:buNone/>
              <a:defRPr sz="3000">
                <a:solidFill>
                  <a:schemeClr val="dk1"/>
                </a:solidFill>
                <a:latin typeface="Rozha One"/>
                <a:ea typeface="Rozha One"/>
                <a:cs typeface="Rozha One"/>
                <a:sym typeface="Rozha One"/>
              </a:defRPr>
            </a:lvl4pPr>
            <a:lvl5pPr lvl="4">
              <a:spcBef>
                <a:spcPts val="0"/>
              </a:spcBef>
              <a:spcAft>
                <a:spcPts val="0"/>
              </a:spcAft>
              <a:buClr>
                <a:schemeClr val="dk1"/>
              </a:buClr>
              <a:buSzPts val="3000"/>
              <a:buFont typeface="Rozha One"/>
              <a:buNone/>
              <a:defRPr sz="3000">
                <a:solidFill>
                  <a:schemeClr val="dk1"/>
                </a:solidFill>
                <a:latin typeface="Rozha One"/>
                <a:ea typeface="Rozha One"/>
                <a:cs typeface="Rozha One"/>
                <a:sym typeface="Rozha One"/>
              </a:defRPr>
            </a:lvl5pPr>
            <a:lvl6pPr lvl="5">
              <a:spcBef>
                <a:spcPts val="0"/>
              </a:spcBef>
              <a:spcAft>
                <a:spcPts val="0"/>
              </a:spcAft>
              <a:buClr>
                <a:schemeClr val="dk1"/>
              </a:buClr>
              <a:buSzPts val="3000"/>
              <a:buFont typeface="Rozha One"/>
              <a:buNone/>
              <a:defRPr sz="3000">
                <a:solidFill>
                  <a:schemeClr val="dk1"/>
                </a:solidFill>
                <a:latin typeface="Rozha One"/>
                <a:ea typeface="Rozha One"/>
                <a:cs typeface="Rozha One"/>
                <a:sym typeface="Rozha One"/>
              </a:defRPr>
            </a:lvl6pPr>
            <a:lvl7pPr lvl="6">
              <a:spcBef>
                <a:spcPts val="0"/>
              </a:spcBef>
              <a:spcAft>
                <a:spcPts val="0"/>
              </a:spcAft>
              <a:buClr>
                <a:schemeClr val="dk1"/>
              </a:buClr>
              <a:buSzPts val="3000"/>
              <a:buFont typeface="Rozha One"/>
              <a:buNone/>
              <a:defRPr sz="3000">
                <a:solidFill>
                  <a:schemeClr val="dk1"/>
                </a:solidFill>
                <a:latin typeface="Rozha One"/>
                <a:ea typeface="Rozha One"/>
                <a:cs typeface="Rozha One"/>
                <a:sym typeface="Rozha One"/>
              </a:defRPr>
            </a:lvl7pPr>
            <a:lvl8pPr lvl="7">
              <a:spcBef>
                <a:spcPts val="0"/>
              </a:spcBef>
              <a:spcAft>
                <a:spcPts val="0"/>
              </a:spcAft>
              <a:buClr>
                <a:schemeClr val="dk1"/>
              </a:buClr>
              <a:buSzPts val="3000"/>
              <a:buFont typeface="Rozha One"/>
              <a:buNone/>
              <a:defRPr sz="3000">
                <a:solidFill>
                  <a:schemeClr val="dk1"/>
                </a:solidFill>
                <a:latin typeface="Rozha One"/>
                <a:ea typeface="Rozha One"/>
                <a:cs typeface="Rozha One"/>
                <a:sym typeface="Rozha One"/>
              </a:defRPr>
            </a:lvl8pPr>
            <a:lvl9pPr lvl="8">
              <a:spcBef>
                <a:spcPts val="0"/>
              </a:spcBef>
              <a:spcAft>
                <a:spcPts val="0"/>
              </a:spcAft>
              <a:buClr>
                <a:schemeClr val="dk1"/>
              </a:buClr>
              <a:buSzPts val="3000"/>
              <a:buFont typeface="Rozha One"/>
              <a:buNone/>
              <a:defRPr sz="3000">
                <a:solidFill>
                  <a:schemeClr val="dk1"/>
                </a:solidFill>
                <a:latin typeface="Rozha One"/>
                <a:ea typeface="Rozha One"/>
                <a:cs typeface="Rozha One"/>
                <a:sym typeface="Rozha One"/>
              </a:defRPr>
            </a:lvl9pPr>
          </a:lstStyle>
          <a:p>
            <a:endParaRPr/>
          </a:p>
        </p:txBody>
      </p:sp>
      <p:sp>
        <p:nvSpPr>
          <p:cNvPr id="7" name="Google Shape;7;p1"/>
          <p:cNvSpPr txBox="1">
            <a:spLocks noGrp="1"/>
          </p:cNvSpPr>
          <p:nvPr>
            <p:ph type="body" idx="1"/>
          </p:nvPr>
        </p:nvSpPr>
        <p:spPr>
          <a:xfrm>
            <a:off x="1440000" y="2304950"/>
            <a:ext cx="15408000" cy="6832800"/>
          </a:xfrm>
          <a:prstGeom prst="rect">
            <a:avLst/>
          </a:prstGeom>
          <a:noFill/>
          <a:ln>
            <a:noFill/>
          </a:ln>
        </p:spPr>
        <p:txBody>
          <a:bodyPr spcFirstLastPara="1" wrap="square" lIns="91129" tIns="91129" rIns="91129" bIns="91129" anchor="t" anchorCtr="0">
            <a:noAutofit/>
          </a:bodyPr>
          <a:lstStyle>
            <a:lvl1pPr marL="457200" lvl="0" indent="-317500">
              <a:lnSpc>
                <a:spcPct val="100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1pPr>
            <a:lvl2pPr marL="914400" lvl="1" indent="-317500">
              <a:lnSpc>
                <a:spcPct val="100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00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00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00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00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00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00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00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638805389"/>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jpe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svg"/><Relationship Id="rId1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0.sv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59.png"/><Relationship Id="rId4" Type="http://schemas.openxmlformats.org/officeDocument/2006/relationships/image" Target="../media/image20.svg"/><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59.png"/><Relationship Id="rId4" Type="http://schemas.openxmlformats.org/officeDocument/2006/relationships/image" Target="../media/image20.sv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59.png"/><Relationship Id="rId4" Type="http://schemas.openxmlformats.org/officeDocument/2006/relationships/image" Target="../media/image20.sv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svg"/><Relationship Id="rId14" Type="http://schemas.openxmlformats.org/officeDocument/2006/relationships/image" Target="../media/image28.svg"/></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59.png"/><Relationship Id="rId4" Type="http://schemas.openxmlformats.org/officeDocument/2006/relationships/image" Target="../media/image20.svg"/><Relationship Id="rId9"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8.svg"/></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59.png"/><Relationship Id="rId4" Type="http://schemas.openxmlformats.org/officeDocument/2006/relationships/image" Target="../media/image20.svg"/><Relationship Id="rId9"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2.svg"/></Relationships>
</file>

<file path=ppt/slides/_rels/slide47.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1.png"/><Relationship Id="rId7" Type="http://schemas.openxmlformats.org/officeDocument/2006/relationships/image" Target="../media/image87.png"/><Relationship Id="rId12" Type="http://schemas.openxmlformats.org/officeDocument/2006/relationships/image" Target="../media/image97.sv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96.png"/><Relationship Id="rId5" Type="http://schemas.openxmlformats.org/officeDocument/2006/relationships/image" Target="../media/image83.png"/><Relationship Id="rId10" Type="http://schemas.openxmlformats.org/officeDocument/2006/relationships/image" Target="../media/image95.svg"/><Relationship Id="rId4" Type="http://schemas.openxmlformats.org/officeDocument/2006/relationships/image" Target="../media/image82.svg"/><Relationship Id="rId9" Type="http://schemas.openxmlformats.org/officeDocument/2006/relationships/image" Target="../media/image94.png"/></Relationships>
</file>

<file path=ppt/slides/_rels/slide48.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102.png"/><Relationship Id="rId3" Type="http://schemas.openxmlformats.org/officeDocument/2006/relationships/image" Target="../media/image81.png"/><Relationship Id="rId7" Type="http://schemas.openxmlformats.org/officeDocument/2006/relationships/image" Target="../media/image87.png"/><Relationship Id="rId12" Type="http://schemas.openxmlformats.org/officeDocument/2006/relationships/image" Target="../media/image101.sv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100.png"/><Relationship Id="rId5" Type="http://schemas.openxmlformats.org/officeDocument/2006/relationships/image" Target="../media/image83.png"/><Relationship Id="rId10" Type="http://schemas.openxmlformats.org/officeDocument/2006/relationships/image" Target="../media/image99.svg"/><Relationship Id="rId4" Type="http://schemas.openxmlformats.org/officeDocument/2006/relationships/image" Target="../media/image82.svg"/><Relationship Id="rId9" Type="http://schemas.openxmlformats.org/officeDocument/2006/relationships/image" Target="../media/image98.png"/><Relationship Id="rId14" Type="http://schemas.openxmlformats.org/officeDocument/2006/relationships/image" Target="../media/image103.svg"/></Relationships>
</file>

<file path=ppt/slides/_rels/slide4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7.png"/><Relationship Id="rId7" Type="http://schemas.openxmlformats.org/officeDocument/2006/relationships/image" Target="../media/image10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9.jpeg"/><Relationship Id="rId10" Type="http://schemas.openxmlformats.org/officeDocument/2006/relationships/image" Target="../media/image11.png"/><Relationship Id="rId4" Type="http://schemas.openxmlformats.org/officeDocument/2006/relationships/image" Target="../media/image8.svg"/><Relationship Id="rId9" Type="http://schemas.openxmlformats.org/officeDocument/2006/relationships/image" Target="../media/image107.svg"/></Relationships>
</file>

<file path=ppt/slides/_rels/slide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35.png"/><Relationship Id="rId12" Type="http://schemas.openxmlformats.org/officeDocument/2006/relationships/image" Target="../media/image3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7.png"/><Relationship Id="rId5" Type="http://schemas.openxmlformats.org/officeDocument/2006/relationships/image" Target="../media/image33.png"/><Relationship Id="rId15" Type="http://schemas.openxmlformats.org/officeDocument/2006/relationships/image" Target="../media/image40.svg"/><Relationship Id="rId10" Type="http://schemas.openxmlformats.org/officeDocument/2006/relationships/image" Target="../media/image15.svg"/><Relationship Id="rId4" Type="http://schemas.openxmlformats.org/officeDocument/2006/relationships/image" Target="../media/image8.svg"/><Relationship Id="rId9" Type="http://schemas.openxmlformats.org/officeDocument/2006/relationships/image" Target="../media/image14.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sp>
        <p:nvSpPr>
          <p:cNvPr id="2" name="Freeform 2"/>
          <p:cNvSpPr/>
          <p:nvPr/>
        </p:nvSpPr>
        <p:spPr>
          <a:xfrm rot="2592102">
            <a:off x="-4273241" y="6444982"/>
            <a:ext cx="7599121" cy="7213582"/>
          </a:xfrm>
          <a:custGeom>
            <a:avLst/>
            <a:gdLst/>
            <a:ahLst/>
            <a:cxnLst/>
            <a:rect l="l" t="t" r="r" b="b"/>
            <a:pathLst>
              <a:path w="8576084" h="8111727">
                <a:moveTo>
                  <a:pt x="0" y="0"/>
                </a:moveTo>
                <a:lnTo>
                  <a:pt x="8576084" y="0"/>
                </a:lnTo>
                <a:lnTo>
                  <a:pt x="8576084" y="8111727"/>
                </a:lnTo>
                <a:lnTo>
                  <a:pt x="0" y="81117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959976">
            <a:off x="14654225" y="-4764117"/>
            <a:ext cx="8135620" cy="7722863"/>
          </a:xfrm>
          <a:custGeom>
            <a:avLst/>
            <a:gdLst/>
            <a:ahLst/>
            <a:cxnLst/>
            <a:rect l="l" t="t" r="r" b="b"/>
            <a:pathLst>
              <a:path w="9181557" h="8684417">
                <a:moveTo>
                  <a:pt x="0" y="0"/>
                </a:moveTo>
                <a:lnTo>
                  <a:pt x="9181557" y="0"/>
                </a:lnTo>
                <a:lnTo>
                  <a:pt x="9181557" y="8684417"/>
                </a:lnTo>
                <a:lnTo>
                  <a:pt x="0" y="8684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a:grpSpLocks noChangeAspect="1"/>
          </p:cNvGrpSpPr>
          <p:nvPr/>
        </p:nvGrpSpPr>
        <p:grpSpPr>
          <a:xfrm rot="3594224">
            <a:off x="13448698" y="6426158"/>
            <a:ext cx="9072012" cy="12348823"/>
            <a:chOff x="0" y="0"/>
            <a:chExt cx="6350000" cy="8643620"/>
          </a:xfrm>
        </p:grpSpPr>
        <p:sp>
          <p:nvSpPr>
            <p:cNvPr id="5" name="Freeform 5"/>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6" name="Freeform 6"/>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4"/>
              <a:stretch>
                <a:fillRect l="-16769" t="-3057" r="-28617" b="-1528"/>
              </a:stretch>
            </a:blipFill>
          </p:spPr>
        </p:sp>
      </p:grpSp>
      <p:grpSp>
        <p:nvGrpSpPr>
          <p:cNvPr id="7" name="Group 7"/>
          <p:cNvGrpSpPr>
            <a:grpSpLocks noChangeAspect="1"/>
          </p:cNvGrpSpPr>
          <p:nvPr/>
        </p:nvGrpSpPr>
        <p:grpSpPr>
          <a:xfrm rot="3594224">
            <a:off x="-2815680" y="-8941865"/>
            <a:ext cx="7283124" cy="12348821"/>
            <a:chOff x="0" y="0"/>
            <a:chExt cx="6350000" cy="8643620"/>
          </a:xfrm>
        </p:grpSpPr>
        <p:sp>
          <p:nvSpPr>
            <p:cNvPr id="8" name="Freeform 8"/>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9" name="Freeform 9"/>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4"/>
              <a:stretch>
                <a:fillRect l="-16769" t="-3057" r="-28617" b="-1528"/>
              </a:stretch>
            </a:blipFill>
          </p:spPr>
        </p:sp>
      </p:grpSp>
      <p:sp>
        <p:nvSpPr>
          <p:cNvPr id="10" name="Freeform 10"/>
          <p:cNvSpPr/>
          <p:nvPr/>
        </p:nvSpPr>
        <p:spPr>
          <a:xfrm>
            <a:off x="15509051" y="-87820"/>
            <a:ext cx="2631787" cy="2616777"/>
          </a:xfrm>
          <a:custGeom>
            <a:avLst/>
            <a:gdLst/>
            <a:ahLst/>
            <a:cxnLst/>
            <a:rect l="l" t="t" r="r" b="b"/>
            <a:pathLst>
              <a:path w="4261122" h="3694770">
                <a:moveTo>
                  <a:pt x="0" y="0"/>
                </a:moveTo>
                <a:lnTo>
                  <a:pt x="4261122" y="0"/>
                </a:lnTo>
                <a:lnTo>
                  <a:pt x="4261122" y="3694770"/>
                </a:lnTo>
                <a:lnTo>
                  <a:pt x="0" y="3694770"/>
                </a:lnTo>
                <a:lnTo>
                  <a:pt x="0" y="0"/>
                </a:lnTo>
                <a:close/>
              </a:path>
            </a:pathLst>
          </a:custGeom>
          <a:blipFill>
            <a:blip r:embed="rId5"/>
            <a:stretch>
              <a:fillRect/>
            </a:stretch>
          </a:blipFill>
        </p:spPr>
        <p:txBody>
          <a:bodyPr/>
          <a:lstStyle/>
          <a:p>
            <a:endParaRPr lang="en-US" dirty="0"/>
          </a:p>
        </p:txBody>
      </p:sp>
      <p:sp>
        <p:nvSpPr>
          <p:cNvPr id="11" name="Freeform 11"/>
          <p:cNvSpPr/>
          <p:nvPr/>
        </p:nvSpPr>
        <p:spPr>
          <a:xfrm>
            <a:off x="15211971" y="7107158"/>
            <a:ext cx="3259888" cy="2594141"/>
          </a:xfrm>
          <a:custGeom>
            <a:avLst/>
            <a:gdLst/>
            <a:ahLst/>
            <a:cxnLst/>
            <a:rect l="l" t="t" r="r" b="b"/>
            <a:pathLst>
              <a:path w="3678988" h="2917131">
                <a:moveTo>
                  <a:pt x="0" y="0"/>
                </a:moveTo>
                <a:lnTo>
                  <a:pt x="3678988" y="0"/>
                </a:lnTo>
                <a:lnTo>
                  <a:pt x="3678988" y="2917130"/>
                </a:lnTo>
                <a:lnTo>
                  <a:pt x="0" y="2917130"/>
                </a:lnTo>
                <a:lnTo>
                  <a:pt x="0" y="0"/>
                </a:lnTo>
                <a:close/>
              </a:path>
            </a:pathLst>
          </a:custGeom>
          <a:blipFill>
            <a:blip r:embed="rId6"/>
            <a:stretch>
              <a:fillRect/>
            </a:stretch>
          </a:blipFill>
        </p:spPr>
      </p:sp>
      <p:sp>
        <p:nvSpPr>
          <p:cNvPr id="12" name="Freeform 12"/>
          <p:cNvSpPr/>
          <p:nvPr/>
        </p:nvSpPr>
        <p:spPr>
          <a:xfrm>
            <a:off x="-706659" y="-285360"/>
            <a:ext cx="3259888" cy="2594141"/>
          </a:xfrm>
          <a:custGeom>
            <a:avLst/>
            <a:gdLst/>
            <a:ahLst/>
            <a:cxnLst/>
            <a:rect l="l" t="t" r="r" b="b"/>
            <a:pathLst>
              <a:path w="3678988" h="2917131">
                <a:moveTo>
                  <a:pt x="0" y="0"/>
                </a:moveTo>
                <a:lnTo>
                  <a:pt x="3678987" y="0"/>
                </a:lnTo>
                <a:lnTo>
                  <a:pt x="3678987" y="2917130"/>
                </a:lnTo>
                <a:lnTo>
                  <a:pt x="0" y="2917130"/>
                </a:lnTo>
                <a:lnTo>
                  <a:pt x="0" y="0"/>
                </a:lnTo>
                <a:close/>
              </a:path>
            </a:pathLst>
          </a:custGeom>
          <a:blipFill>
            <a:blip r:embed="rId6"/>
            <a:stretch>
              <a:fillRect/>
            </a:stretch>
          </a:blipFill>
        </p:spPr>
      </p:sp>
      <p:sp>
        <p:nvSpPr>
          <p:cNvPr id="13" name="Freeform 13"/>
          <p:cNvSpPr/>
          <p:nvPr/>
        </p:nvSpPr>
        <p:spPr>
          <a:xfrm rot="-796922">
            <a:off x="517471" y="7845330"/>
            <a:ext cx="1600262" cy="2050773"/>
          </a:xfrm>
          <a:custGeom>
            <a:avLst/>
            <a:gdLst/>
            <a:ahLst/>
            <a:cxnLst/>
            <a:rect l="l" t="t" r="r" b="b"/>
            <a:pathLst>
              <a:path w="2752497" h="2722316">
                <a:moveTo>
                  <a:pt x="0" y="0"/>
                </a:moveTo>
                <a:lnTo>
                  <a:pt x="2752497" y="0"/>
                </a:lnTo>
                <a:lnTo>
                  <a:pt x="2752497" y="2722316"/>
                </a:lnTo>
                <a:lnTo>
                  <a:pt x="0" y="2722316"/>
                </a:lnTo>
                <a:lnTo>
                  <a:pt x="0" y="0"/>
                </a:lnTo>
                <a:close/>
              </a:path>
            </a:pathLst>
          </a:custGeom>
          <a:blipFill>
            <a:blip r:embed="rId7"/>
            <a:stretch>
              <a:fillRect/>
            </a:stretch>
          </a:blipFill>
        </p:spPr>
      </p:sp>
      <p:sp>
        <p:nvSpPr>
          <p:cNvPr id="14" name="Freeform 14"/>
          <p:cNvSpPr/>
          <p:nvPr/>
        </p:nvSpPr>
        <p:spPr>
          <a:xfrm rot="-1216948">
            <a:off x="-388035" y="9000336"/>
            <a:ext cx="2109367" cy="1837243"/>
          </a:xfrm>
          <a:custGeom>
            <a:avLst/>
            <a:gdLst/>
            <a:ahLst/>
            <a:cxnLst/>
            <a:rect l="l" t="t" r="r" b="b"/>
            <a:pathLst>
              <a:path w="2912234" h="2899204">
                <a:moveTo>
                  <a:pt x="0" y="0"/>
                </a:moveTo>
                <a:lnTo>
                  <a:pt x="2912234" y="0"/>
                </a:lnTo>
                <a:lnTo>
                  <a:pt x="2912234" y="2899203"/>
                </a:lnTo>
                <a:lnTo>
                  <a:pt x="0" y="2899203"/>
                </a:lnTo>
                <a:lnTo>
                  <a:pt x="0" y="0"/>
                </a:lnTo>
                <a:close/>
              </a:path>
            </a:pathLst>
          </a:custGeom>
          <a:blipFill>
            <a:blip r:embed="rId8"/>
            <a:stretch>
              <a:fillRect/>
            </a:stretch>
          </a:blipFill>
        </p:spPr>
      </p:sp>
      <p:sp>
        <p:nvSpPr>
          <p:cNvPr id="15" name="Freeform 15"/>
          <p:cNvSpPr/>
          <p:nvPr/>
        </p:nvSpPr>
        <p:spPr>
          <a:xfrm>
            <a:off x="1974375" y="8243608"/>
            <a:ext cx="2146357" cy="3659202"/>
          </a:xfrm>
          <a:custGeom>
            <a:avLst/>
            <a:gdLst/>
            <a:ahLst/>
            <a:cxnLst/>
            <a:rect l="l" t="t" r="r" b="b"/>
            <a:pathLst>
              <a:path w="2970137" h="4114800">
                <a:moveTo>
                  <a:pt x="0" y="0"/>
                </a:moveTo>
                <a:lnTo>
                  <a:pt x="2970138" y="0"/>
                </a:lnTo>
                <a:lnTo>
                  <a:pt x="297013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flipV="1">
            <a:off x="14732928" y="-1952545"/>
            <a:ext cx="2631787" cy="3659202"/>
          </a:xfrm>
          <a:custGeom>
            <a:avLst/>
            <a:gdLst/>
            <a:ahLst/>
            <a:cxnLst/>
            <a:rect l="l" t="t" r="r" b="b"/>
            <a:pathLst>
              <a:path w="2970137" h="4114800">
                <a:moveTo>
                  <a:pt x="0" y="4114800"/>
                </a:moveTo>
                <a:lnTo>
                  <a:pt x="2970137" y="4114800"/>
                </a:lnTo>
                <a:lnTo>
                  <a:pt x="2970137" y="0"/>
                </a:lnTo>
                <a:lnTo>
                  <a:pt x="0" y="0"/>
                </a:lnTo>
                <a:lnTo>
                  <a:pt x="0" y="411480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TextBox 6">
            <a:extLst>
              <a:ext uri="{FF2B5EF4-FFF2-40B4-BE49-F238E27FC236}">
                <a16:creationId xmlns:a16="http://schemas.microsoft.com/office/drawing/2014/main" id="{923A182A-24B9-BC3A-8AAD-F2B8E4BE2528}"/>
              </a:ext>
            </a:extLst>
          </p:cNvPr>
          <p:cNvSpPr txBox="1"/>
          <p:nvPr/>
        </p:nvSpPr>
        <p:spPr>
          <a:xfrm>
            <a:off x="4020237" y="366828"/>
            <a:ext cx="9504207" cy="1038746"/>
          </a:xfrm>
          <a:prstGeom prst="rect">
            <a:avLst/>
          </a:prstGeom>
        </p:spPr>
        <p:txBody>
          <a:bodyPr wrap="square" lIns="0" tIns="0" rIns="0" bIns="0" rtlCol="0" anchor="t">
            <a:spAutoFit/>
          </a:bodyPr>
          <a:lstStyle/>
          <a:p>
            <a:pPr algn="ctr">
              <a:lnSpc>
                <a:spcPts val="4201"/>
              </a:lnSpc>
            </a:pPr>
            <a:r>
              <a:rPr lang="en-US" sz="3200" b="1" dirty="0">
                <a:solidFill>
                  <a:srgbClr val="000000"/>
                </a:solidFill>
                <a:latin typeface="Times New Roman" panose="02020603050405020304" pitchFamily="18" charset="0"/>
                <a:cs typeface="Times New Roman" panose="02020603050405020304" pitchFamily="18" charset="0"/>
              </a:rPr>
              <a:t>PHÒNG GIÁO DỤC ĐÀO TẠO HUYỆN KIM BẢNG </a:t>
            </a:r>
          </a:p>
          <a:p>
            <a:pPr algn="ctr">
              <a:lnSpc>
                <a:spcPts val="4201"/>
              </a:lnSpc>
            </a:pPr>
            <a:r>
              <a:rPr lang="en-US" sz="3200" b="1" dirty="0">
                <a:solidFill>
                  <a:srgbClr val="000000"/>
                </a:solidFill>
                <a:latin typeface="Times New Roman" panose="02020603050405020304" pitchFamily="18" charset="0"/>
                <a:cs typeface="Times New Roman" panose="02020603050405020304" pitchFamily="18" charset="0"/>
              </a:rPr>
              <a:t>TRƯỜNG MẦM NON XÃ NHẬT TÂN</a:t>
            </a:r>
          </a:p>
        </p:txBody>
      </p:sp>
      <p:sp>
        <p:nvSpPr>
          <p:cNvPr id="22" name="TextBox 21">
            <a:extLst>
              <a:ext uri="{FF2B5EF4-FFF2-40B4-BE49-F238E27FC236}">
                <a16:creationId xmlns:a16="http://schemas.microsoft.com/office/drawing/2014/main" id="{E54BC8C4-53D7-16F2-328D-31932B8A2604}"/>
              </a:ext>
            </a:extLst>
          </p:cNvPr>
          <p:cNvSpPr txBox="1"/>
          <p:nvPr/>
        </p:nvSpPr>
        <p:spPr>
          <a:xfrm>
            <a:off x="457201" y="2748679"/>
            <a:ext cx="17449800" cy="4216539"/>
          </a:xfrm>
          <a:prstGeom prst="rect">
            <a:avLst/>
          </a:prstGeom>
          <a:noFill/>
        </p:spPr>
        <p:txBody>
          <a:bodyPr wrap="square">
            <a:spAutoFit/>
          </a:bodyPr>
          <a:lstStyle/>
          <a:p>
            <a:pPr marL="0" lvl="0" indent="0" algn="ctr">
              <a:spcBef>
                <a:spcPct val="0"/>
              </a:spcBef>
            </a:pPr>
            <a:r>
              <a:rPr lang="en-US" sz="4800" b="1" spc="-120" dirty="0">
                <a:solidFill>
                  <a:schemeClr val="accent1"/>
                </a:solidFill>
                <a:latin typeface="Times New Roman" panose="02020603050405020304" pitchFamily="18" charset="0"/>
                <a:cs typeface="Times New Roman" panose="02020603050405020304" pitchFamily="18" charset="0"/>
              </a:rPr>
              <a:t>BIỆN PHÁP</a:t>
            </a:r>
          </a:p>
          <a:p>
            <a:pPr marL="0" lvl="0" indent="0" algn="ctr">
              <a:spcBef>
                <a:spcPct val="0"/>
              </a:spcBef>
            </a:pPr>
            <a:r>
              <a:rPr lang="en-US" sz="4800" b="1" spc="-120" dirty="0">
                <a:solidFill>
                  <a:schemeClr val="accent1"/>
                </a:solidFill>
                <a:latin typeface="Times New Roman" panose="02020603050405020304" pitchFamily="18" charset="0"/>
                <a:cs typeface="Times New Roman" panose="02020603050405020304" pitchFamily="18" charset="0"/>
              </a:rPr>
              <a:t> “NÂNG CAO CHẤT LƯỢNG  HOẠT ĐỘNG CHƠI NGOÀI TRỜI CHO TRẺ 5-6 TUỔI ”.</a:t>
            </a:r>
          </a:p>
          <a:p>
            <a:pPr marL="0" lvl="0" indent="0" algn="ctr">
              <a:spcBef>
                <a:spcPct val="0"/>
              </a:spcBef>
            </a:pPr>
            <a:endParaRPr lang="en-US" sz="4800" b="1" spc="-120" dirty="0">
              <a:solidFill>
                <a:schemeClr val="accent1"/>
              </a:solidFill>
              <a:latin typeface="Times New Roman" panose="02020603050405020304" pitchFamily="18" charset="0"/>
              <a:cs typeface="Times New Roman" panose="02020603050405020304" pitchFamily="18" charset="0"/>
            </a:endParaRPr>
          </a:p>
          <a:p>
            <a:pPr marL="0" lvl="0" indent="0" algn="ctr">
              <a:spcBef>
                <a:spcPct val="0"/>
              </a:spcBef>
            </a:pPr>
            <a:endParaRPr lang="en-US" sz="4800" spc="-120" dirty="0">
              <a:solidFill>
                <a:schemeClr val="accent2">
                  <a:lumMod val="50000"/>
                </a:schemeClr>
              </a:solidFill>
              <a:latin typeface="Times New Roman" panose="02020603050405020304" pitchFamily="18" charset="0"/>
              <a:cs typeface="Times New Roman" panose="02020603050405020304" pitchFamily="18" charset="0"/>
            </a:endParaRPr>
          </a:p>
          <a:p>
            <a:pPr marL="0" lvl="0" indent="0" algn="ctr">
              <a:spcBef>
                <a:spcPct val="0"/>
              </a:spcBef>
            </a:pPr>
            <a:endParaRPr lang="en-US" sz="2800" b="1" spc="-12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8A2B810-8398-50D0-1600-4B7A4A991785}"/>
              </a:ext>
            </a:extLst>
          </p:cNvPr>
          <p:cNvSpPr txBox="1"/>
          <p:nvPr/>
        </p:nvSpPr>
        <p:spPr>
          <a:xfrm>
            <a:off x="4765100" y="6341886"/>
            <a:ext cx="15029234" cy="1569660"/>
          </a:xfrm>
          <a:prstGeom prst="rect">
            <a:avLst/>
          </a:prstGeom>
          <a:noFill/>
        </p:spPr>
        <p:txBody>
          <a:bodyPr wrap="square">
            <a:spAutoFit/>
          </a:bodyPr>
          <a:lstStyle/>
          <a:p>
            <a:r>
              <a:rPr lang="en-US" sz="4800" b="1" i="1" dirty="0" err="1">
                <a:latin typeface="Times New Roman" panose="02020603050405020304" pitchFamily="18" charset="0"/>
                <a:cs typeface="Times New Roman" panose="02020603050405020304" pitchFamily="18" charset="0"/>
              </a:rPr>
              <a:t>Giáo</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viên</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thực</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hiện</a:t>
            </a:r>
            <a:r>
              <a:rPr lang="en-US" sz="4800" b="1" i="1" dirty="0">
                <a:latin typeface="Times New Roman" panose="02020603050405020304" pitchFamily="18" charset="0"/>
                <a:cs typeface="Times New Roman" panose="02020603050405020304" pitchFamily="18" charset="0"/>
              </a:rPr>
              <a:t>: Lê </a:t>
            </a:r>
            <a:r>
              <a:rPr lang="en-US" sz="4800" b="1" i="1" dirty="0" err="1">
                <a:latin typeface="Times New Roman" panose="02020603050405020304" pitchFamily="18" charset="0"/>
                <a:cs typeface="Times New Roman" panose="02020603050405020304" pitchFamily="18" charset="0"/>
              </a:rPr>
              <a:t>Thị</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Thảo</a:t>
            </a:r>
            <a:endParaRPr lang="en-US" sz="4800" b="1" i="1" dirty="0">
              <a:latin typeface="Times New Roman" panose="02020603050405020304" pitchFamily="18" charset="0"/>
              <a:cs typeface="Times New Roman" panose="02020603050405020304" pitchFamily="18" charset="0"/>
            </a:endParaRPr>
          </a:p>
          <a:p>
            <a:r>
              <a:rPr lang="en-US" sz="4800" b="1" i="1" dirty="0" err="1">
                <a:latin typeface="Times New Roman" panose="02020603050405020304" pitchFamily="18" charset="0"/>
                <a:cs typeface="Times New Roman" panose="02020603050405020304" pitchFamily="18" charset="0"/>
              </a:rPr>
              <a:t>Năm</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học</a:t>
            </a:r>
            <a:r>
              <a:rPr lang="en-US" sz="4800" b="1" i="1" dirty="0">
                <a:latin typeface="Times New Roman" panose="02020603050405020304" pitchFamily="18" charset="0"/>
                <a:cs typeface="Times New Roman" panose="02020603050405020304" pitchFamily="18" charset="0"/>
              </a:rPr>
              <a:t>: 2024-2025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226B0-9C73-5114-56F3-CEE6E83110C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B4F05CC-B458-1A9C-3777-69ED80520B26}"/>
              </a:ext>
            </a:extLst>
          </p:cNvPr>
          <p:cNvGrpSpPr>
            <a:grpSpLocks noChangeAspect="1"/>
          </p:cNvGrpSpPr>
          <p:nvPr/>
        </p:nvGrpSpPr>
        <p:grpSpPr>
          <a:xfrm rot="7897044">
            <a:off x="-4439262" y="6578424"/>
            <a:ext cx="7673339" cy="10444950"/>
            <a:chOff x="0" y="0"/>
            <a:chExt cx="6350000" cy="8643620"/>
          </a:xfrm>
        </p:grpSpPr>
        <p:sp>
          <p:nvSpPr>
            <p:cNvPr id="3" name="Freeform 3">
              <a:extLst>
                <a:ext uri="{FF2B5EF4-FFF2-40B4-BE49-F238E27FC236}">
                  <a16:creationId xmlns:a16="http://schemas.microsoft.com/office/drawing/2014/main" id="{C6E4F65A-E49D-8BA7-70D5-245B3F0DF08F}"/>
                </a:ext>
              </a:extLst>
            </p:cNvPr>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4" name="Freeform 4">
              <a:extLst>
                <a:ext uri="{FF2B5EF4-FFF2-40B4-BE49-F238E27FC236}">
                  <a16:creationId xmlns:a16="http://schemas.microsoft.com/office/drawing/2014/main" id="{4F6517A8-1B0B-C599-ACBD-7198271732D7}"/>
                </a:ext>
              </a:extLst>
            </p:cNvPr>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a:extLst>
              <a:ext uri="{FF2B5EF4-FFF2-40B4-BE49-F238E27FC236}">
                <a16:creationId xmlns:a16="http://schemas.microsoft.com/office/drawing/2014/main" id="{EF6E40F1-E1D3-CCDC-8BC3-20D53D1954AD}"/>
              </a:ext>
            </a:extLst>
          </p:cNvPr>
          <p:cNvSpPr/>
          <p:nvPr/>
        </p:nvSpPr>
        <p:spPr>
          <a:xfrm rot="2592102">
            <a:off x="-4755301" y="-2402960"/>
            <a:ext cx="7256212" cy="6863321"/>
          </a:xfrm>
          <a:custGeom>
            <a:avLst/>
            <a:gdLst/>
            <a:ahLst/>
            <a:cxnLst/>
            <a:rect l="l" t="t" r="r" b="b"/>
            <a:pathLst>
              <a:path w="7256212" h="6863321">
                <a:moveTo>
                  <a:pt x="0" y="0"/>
                </a:moveTo>
                <a:lnTo>
                  <a:pt x="7256212" y="0"/>
                </a:lnTo>
                <a:lnTo>
                  <a:pt x="7256212" y="6863320"/>
                </a:lnTo>
                <a:lnTo>
                  <a:pt x="0" y="686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a:extLst>
              <a:ext uri="{FF2B5EF4-FFF2-40B4-BE49-F238E27FC236}">
                <a16:creationId xmlns:a16="http://schemas.microsoft.com/office/drawing/2014/main" id="{A623B608-6F7A-5198-08C1-7F4D6A6D3847}"/>
              </a:ext>
            </a:extLst>
          </p:cNvPr>
          <p:cNvGrpSpPr>
            <a:grpSpLocks noChangeAspect="1"/>
          </p:cNvGrpSpPr>
          <p:nvPr/>
        </p:nvGrpSpPr>
        <p:grpSpPr>
          <a:xfrm rot="7897044">
            <a:off x="15420652" y="-6415778"/>
            <a:ext cx="7673339" cy="10444950"/>
            <a:chOff x="0" y="0"/>
            <a:chExt cx="6350000" cy="8643620"/>
          </a:xfrm>
        </p:grpSpPr>
        <p:sp>
          <p:nvSpPr>
            <p:cNvPr id="7" name="Freeform 7">
              <a:extLst>
                <a:ext uri="{FF2B5EF4-FFF2-40B4-BE49-F238E27FC236}">
                  <a16:creationId xmlns:a16="http://schemas.microsoft.com/office/drawing/2014/main" id="{140BAEE3-257F-2F64-B515-7AC6972DB021}"/>
                </a:ext>
              </a:extLst>
            </p:cNvPr>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8" name="Freeform 8">
              <a:extLst>
                <a:ext uri="{FF2B5EF4-FFF2-40B4-BE49-F238E27FC236}">
                  <a16:creationId xmlns:a16="http://schemas.microsoft.com/office/drawing/2014/main" id="{DDB87715-EF00-741F-D765-8CE949B71315}"/>
                </a:ext>
              </a:extLst>
            </p:cNvPr>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a:extLst>
              <a:ext uri="{FF2B5EF4-FFF2-40B4-BE49-F238E27FC236}">
                <a16:creationId xmlns:a16="http://schemas.microsoft.com/office/drawing/2014/main" id="{15CB9EBE-0CD6-28C7-BDAA-EFD64A678C3B}"/>
              </a:ext>
            </a:extLst>
          </p:cNvPr>
          <p:cNvSpPr/>
          <p:nvPr/>
        </p:nvSpPr>
        <p:spPr>
          <a:xfrm flipV="1">
            <a:off x="16298719" y="624587"/>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a:extLst>
              <a:ext uri="{FF2B5EF4-FFF2-40B4-BE49-F238E27FC236}">
                <a16:creationId xmlns:a16="http://schemas.microsoft.com/office/drawing/2014/main" id="{C4661C0C-9D60-0B54-E88F-2EC301D6F421}"/>
              </a:ext>
            </a:extLst>
          </p:cNvPr>
          <p:cNvSpPr/>
          <p:nvPr/>
        </p:nvSpPr>
        <p:spPr>
          <a:xfrm rot="-1189488">
            <a:off x="419042" y="2135210"/>
            <a:ext cx="2388426" cy="2377739"/>
          </a:xfrm>
          <a:custGeom>
            <a:avLst/>
            <a:gdLst/>
            <a:ahLst/>
            <a:cxnLst/>
            <a:rect l="l" t="t" r="r" b="b"/>
            <a:pathLst>
              <a:path w="2388426" h="2377739">
                <a:moveTo>
                  <a:pt x="0" y="0"/>
                </a:moveTo>
                <a:lnTo>
                  <a:pt x="2388425" y="0"/>
                </a:lnTo>
                <a:lnTo>
                  <a:pt x="2388425" y="2377739"/>
                </a:lnTo>
                <a:lnTo>
                  <a:pt x="0" y="2377739"/>
                </a:lnTo>
                <a:lnTo>
                  <a:pt x="0" y="0"/>
                </a:lnTo>
                <a:close/>
              </a:path>
            </a:pathLst>
          </a:custGeom>
          <a:blipFill>
            <a:blip r:embed="rId7"/>
            <a:stretch>
              <a:fillRect/>
            </a:stretch>
          </a:blipFill>
        </p:spPr>
      </p:sp>
      <p:sp>
        <p:nvSpPr>
          <p:cNvPr id="12" name="Freeform 12">
            <a:extLst>
              <a:ext uri="{FF2B5EF4-FFF2-40B4-BE49-F238E27FC236}">
                <a16:creationId xmlns:a16="http://schemas.microsoft.com/office/drawing/2014/main" id="{04FD02D4-64F9-19D2-337F-B7866B2CBB05}"/>
              </a:ext>
            </a:extLst>
          </p:cNvPr>
          <p:cNvSpPr/>
          <p:nvPr/>
        </p:nvSpPr>
        <p:spPr>
          <a:xfrm rot="5571265">
            <a:off x="6669448" y="-651766"/>
            <a:ext cx="6933386" cy="11800663"/>
          </a:xfrm>
          <a:custGeom>
            <a:avLst/>
            <a:gdLst/>
            <a:ahLst/>
            <a:cxnLst/>
            <a:rect l="l" t="t" r="r" b="b"/>
            <a:pathLst>
              <a:path w="6933386" h="9802988">
                <a:moveTo>
                  <a:pt x="0" y="0"/>
                </a:moveTo>
                <a:lnTo>
                  <a:pt x="6933386" y="0"/>
                </a:lnTo>
                <a:lnTo>
                  <a:pt x="6933386" y="9802988"/>
                </a:lnTo>
                <a:lnTo>
                  <a:pt x="0" y="98029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a:extLst>
              <a:ext uri="{FF2B5EF4-FFF2-40B4-BE49-F238E27FC236}">
                <a16:creationId xmlns:a16="http://schemas.microsoft.com/office/drawing/2014/main" id="{A64FA101-CEA4-476D-5CAB-070C09AB3A3D}"/>
              </a:ext>
            </a:extLst>
          </p:cNvPr>
          <p:cNvSpPr/>
          <p:nvPr/>
        </p:nvSpPr>
        <p:spPr>
          <a:xfrm rot="5400000">
            <a:off x="7118819" y="-373705"/>
            <a:ext cx="6345390" cy="11286629"/>
          </a:xfrm>
          <a:custGeom>
            <a:avLst/>
            <a:gdLst/>
            <a:ahLst/>
            <a:cxnLst/>
            <a:rect l="l" t="t" r="r" b="b"/>
            <a:pathLst>
              <a:path w="6698780" h="9471282">
                <a:moveTo>
                  <a:pt x="0" y="0"/>
                </a:moveTo>
                <a:lnTo>
                  <a:pt x="6698780" y="0"/>
                </a:lnTo>
                <a:lnTo>
                  <a:pt x="6698780" y="9471282"/>
                </a:lnTo>
                <a:lnTo>
                  <a:pt x="0" y="94712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solidFill>
                <a:srgbClr val="0000FF"/>
              </a:solidFill>
              <a:latin typeface="Times New Roman" panose="02020603050405020304" pitchFamily="18" charset="0"/>
              <a:cs typeface="Times New Roman" panose="02020603050405020304" pitchFamily="18" charset="0"/>
            </a:endParaRPr>
          </a:p>
        </p:txBody>
      </p:sp>
      <p:sp>
        <p:nvSpPr>
          <p:cNvPr id="14" name="Freeform 14">
            <a:extLst>
              <a:ext uri="{FF2B5EF4-FFF2-40B4-BE49-F238E27FC236}">
                <a16:creationId xmlns:a16="http://schemas.microsoft.com/office/drawing/2014/main" id="{8C2918BB-6B4C-8E23-B59B-85AA929C8F06}"/>
              </a:ext>
            </a:extLst>
          </p:cNvPr>
          <p:cNvSpPr/>
          <p:nvPr/>
        </p:nvSpPr>
        <p:spPr>
          <a:xfrm>
            <a:off x="1989281" y="104709"/>
            <a:ext cx="2450454" cy="2305181"/>
          </a:xfrm>
          <a:custGeom>
            <a:avLst/>
            <a:gdLst/>
            <a:ahLst/>
            <a:cxnLst/>
            <a:rect l="l" t="t" r="r" b="b"/>
            <a:pathLst>
              <a:path w="2450454" h="2305181">
                <a:moveTo>
                  <a:pt x="0" y="0"/>
                </a:moveTo>
                <a:lnTo>
                  <a:pt x="2450454" y="0"/>
                </a:lnTo>
                <a:lnTo>
                  <a:pt x="2450454" y="2305181"/>
                </a:lnTo>
                <a:lnTo>
                  <a:pt x="0" y="2305181"/>
                </a:lnTo>
                <a:lnTo>
                  <a:pt x="0" y="0"/>
                </a:lnTo>
                <a:close/>
              </a:path>
            </a:pathLst>
          </a:custGeom>
          <a:blipFill>
            <a:blip r:embed="rId12"/>
            <a:stretch>
              <a:fillRect/>
            </a:stretch>
          </a:blipFill>
        </p:spPr>
      </p:sp>
      <p:sp>
        <p:nvSpPr>
          <p:cNvPr id="15" name="Freeform 15">
            <a:extLst>
              <a:ext uri="{FF2B5EF4-FFF2-40B4-BE49-F238E27FC236}">
                <a16:creationId xmlns:a16="http://schemas.microsoft.com/office/drawing/2014/main" id="{BE7FE614-7700-2018-5913-4A2835CE4E38}"/>
              </a:ext>
            </a:extLst>
          </p:cNvPr>
          <p:cNvSpPr/>
          <p:nvPr/>
        </p:nvSpPr>
        <p:spPr>
          <a:xfrm>
            <a:off x="414434" y="5235495"/>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Freeform 16">
            <a:extLst>
              <a:ext uri="{FF2B5EF4-FFF2-40B4-BE49-F238E27FC236}">
                <a16:creationId xmlns:a16="http://schemas.microsoft.com/office/drawing/2014/main" id="{0B54930B-C44A-BAEC-DDB7-1E18F4784C77}"/>
              </a:ext>
            </a:extLst>
          </p:cNvPr>
          <p:cNvSpPr/>
          <p:nvPr/>
        </p:nvSpPr>
        <p:spPr>
          <a:xfrm>
            <a:off x="411953" y="808320"/>
            <a:ext cx="1233494" cy="1208824"/>
          </a:xfrm>
          <a:custGeom>
            <a:avLst/>
            <a:gdLst/>
            <a:ahLst/>
            <a:cxnLst/>
            <a:rect l="l" t="t" r="r" b="b"/>
            <a:pathLst>
              <a:path w="1233494" h="1208824">
                <a:moveTo>
                  <a:pt x="0" y="0"/>
                </a:moveTo>
                <a:lnTo>
                  <a:pt x="1233494" y="0"/>
                </a:lnTo>
                <a:lnTo>
                  <a:pt x="1233494" y="1208823"/>
                </a:lnTo>
                <a:lnTo>
                  <a:pt x="0" y="120882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TextBox 17">
            <a:extLst>
              <a:ext uri="{FF2B5EF4-FFF2-40B4-BE49-F238E27FC236}">
                <a16:creationId xmlns:a16="http://schemas.microsoft.com/office/drawing/2014/main" id="{B0288819-BC04-E96A-55C6-EF1F897AD677}"/>
              </a:ext>
            </a:extLst>
          </p:cNvPr>
          <p:cNvSpPr txBox="1"/>
          <p:nvPr/>
        </p:nvSpPr>
        <p:spPr>
          <a:xfrm>
            <a:off x="4439735" y="4095450"/>
            <a:ext cx="11003141" cy="524182"/>
          </a:xfrm>
          <a:prstGeom prst="rect">
            <a:avLst/>
          </a:prstGeom>
        </p:spPr>
        <p:txBody>
          <a:bodyPr wrap="square" lIns="0" tIns="0" rIns="0" bIns="0" rtlCol="0" anchor="t">
            <a:spAutoFit/>
          </a:bodyPr>
          <a:lstStyle/>
          <a:p>
            <a:pPr algn="ctr">
              <a:lnSpc>
                <a:spcPts val="3150"/>
              </a:lnSpc>
            </a:pPr>
            <a:r>
              <a:rPr lang="en-US" sz="7200" b="1" dirty="0">
                <a:solidFill>
                  <a:srgbClr val="0000FF"/>
                </a:solidFill>
                <a:latin typeface="Times New Roman" panose="02020603050405020304" pitchFamily="18" charset="0"/>
                <a:ea typeface="KG Primary Penmanship"/>
                <a:cs typeface="Times New Roman" panose="02020603050405020304" pitchFamily="18" charset="0"/>
                <a:sym typeface="KG Primary Penmanship"/>
              </a:rPr>
              <a:t>CÁC BIỆN PHÁP</a:t>
            </a:r>
          </a:p>
        </p:txBody>
      </p:sp>
      <p:sp>
        <p:nvSpPr>
          <p:cNvPr id="18" name="TextBox 18">
            <a:extLst>
              <a:ext uri="{FF2B5EF4-FFF2-40B4-BE49-F238E27FC236}">
                <a16:creationId xmlns:a16="http://schemas.microsoft.com/office/drawing/2014/main" id="{C103ADC5-EBAD-9302-F257-36FE6D0691AC}"/>
              </a:ext>
            </a:extLst>
          </p:cNvPr>
          <p:cNvSpPr txBox="1"/>
          <p:nvPr/>
        </p:nvSpPr>
        <p:spPr>
          <a:xfrm>
            <a:off x="5849848" y="1257300"/>
            <a:ext cx="6588304" cy="752475"/>
          </a:xfrm>
          <a:prstGeom prst="rect">
            <a:avLst/>
          </a:prstGeom>
        </p:spPr>
        <p:txBody>
          <a:bodyPr wrap="square" lIns="0" tIns="0" rIns="0" bIns="0" rtlCol="0" anchor="t">
            <a:spAutoFit/>
          </a:bodyPr>
          <a:lstStyle/>
          <a:p>
            <a:pPr algn="ctr">
              <a:lnSpc>
                <a:spcPts val="5400"/>
              </a:lnSpc>
            </a:pPr>
            <a:endParaRPr lang="en-US" sz="6000" dirty="0">
              <a:solidFill>
                <a:srgbClr val="2A441E"/>
              </a:solidFill>
              <a:latin typeface="KG Primary Penmanship"/>
              <a:ea typeface="KG Primary Penmanship"/>
              <a:cs typeface="KG Primary Penmanship"/>
              <a:sym typeface="KG Primary Penmanship"/>
            </a:endParaRPr>
          </a:p>
        </p:txBody>
      </p:sp>
    </p:spTree>
    <p:extLst>
      <p:ext uri="{BB962C8B-B14F-4D97-AF65-F5344CB8AC3E}">
        <p14:creationId xmlns:p14="http://schemas.microsoft.com/office/powerpoint/2010/main" val="1019511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Freeform 11"/>
          <p:cNvSpPr/>
          <p:nvPr/>
        </p:nvSpPr>
        <p:spPr>
          <a:xfrm rot="5400000">
            <a:off x="5371524" y="-2590835"/>
            <a:ext cx="7629500" cy="16672405"/>
          </a:xfrm>
          <a:custGeom>
            <a:avLst/>
            <a:gdLst/>
            <a:ahLst/>
            <a:cxnLst/>
            <a:rect l="l" t="t" r="r" b="b"/>
            <a:pathLst>
              <a:path w="5658894" h="8001007">
                <a:moveTo>
                  <a:pt x="0" y="0"/>
                </a:moveTo>
                <a:lnTo>
                  <a:pt x="5658895" y="0"/>
                </a:lnTo>
                <a:lnTo>
                  <a:pt x="5658895" y="8001008"/>
                </a:lnTo>
                <a:lnTo>
                  <a:pt x="0" y="8001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r>
              <a:rPr lang="en-US" dirty="0">
                <a:latin typeface="Times New Roman" panose="02020603050405020304" pitchFamily="18" charset="0"/>
                <a:cs typeface="Times New Roman" panose="02020603050405020304" pitchFamily="18" charset="0"/>
              </a:rPr>
              <a:t>s</a:t>
            </a:r>
          </a:p>
        </p:txBody>
      </p:sp>
      <p:sp>
        <p:nvSpPr>
          <p:cNvPr id="12" name="Freeform 12"/>
          <p:cNvSpPr/>
          <p:nvPr/>
        </p:nvSpPr>
        <p:spPr>
          <a:xfrm rot="5400000">
            <a:off x="7964254" y="-4521701"/>
            <a:ext cx="2369638" cy="16061243"/>
          </a:xfrm>
          <a:custGeom>
            <a:avLst/>
            <a:gdLst/>
            <a:ahLst/>
            <a:cxnLst/>
            <a:rect l="l" t="t" r="r" b="b"/>
            <a:pathLst>
              <a:path w="5467413" h="7730276">
                <a:moveTo>
                  <a:pt x="0" y="0"/>
                </a:moveTo>
                <a:lnTo>
                  <a:pt x="5467414" y="0"/>
                </a:lnTo>
                <a:lnTo>
                  <a:pt x="5467414" y="7730276"/>
                </a:lnTo>
                <a:lnTo>
                  <a:pt x="0" y="7730276"/>
                </a:lnTo>
                <a:lnTo>
                  <a:pt x="0" y="0"/>
                </a:lnTo>
                <a:close/>
              </a:path>
            </a:pathLst>
          </a:custGeom>
          <a:pattFill prst="pct5">
            <a:fgClr>
              <a:schemeClr val="bg1">
                <a:lumMod val="95000"/>
              </a:schemeClr>
            </a:fgClr>
            <a:bgClr>
              <a:schemeClr val="bg1"/>
            </a:bgClr>
          </a:pattFill>
        </p:spPr>
        <p:txBody>
          <a:bodyPr/>
          <a:lstStyle/>
          <a:p>
            <a:endParaRPr lang="en-US" dirty="0">
              <a:latin typeface="Times New Roman" panose="02020603050405020304" pitchFamily="18" charset="0"/>
              <a:cs typeface="Times New Roman" panose="02020603050405020304" pitchFamily="18" charset="0"/>
            </a:endParaRPr>
          </a:p>
        </p:txBody>
      </p:sp>
      <p:sp>
        <p:nvSpPr>
          <p:cNvPr id="13" name="Freeform 13"/>
          <p:cNvSpPr/>
          <p:nvPr/>
        </p:nvSpPr>
        <p:spPr>
          <a:xfrm>
            <a:off x="-116389" y="-72304"/>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1118452" y="2488767"/>
            <a:ext cx="15645548" cy="2215991"/>
          </a:xfrm>
          <a:prstGeom prst="rect">
            <a:avLst/>
          </a:prstGeom>
        </p:spPr>
        <p:txBody>
          <a:bodyPr wrap="square" lIns="0" tIns="0" rIns="0" bIns="0" rtlCol="0" anchor="t">
            <a:spAutoFit/>
          </a:bodyPr>
          <a:lstStyle/>
          <a:p>
            <a:r>
              <a:rPr lang="en-US" sz="3600" dirty="0">
                <a:effectLst/>
                <a:latin typeface="Times New Roman" panose="02020603050405020304" pitchFamily="18" charset="0"/>
                <a:ea typeface="Times New Roman" panose="02020603050405020304" pitchFamily="18" charset="0"/>
              </a:rPr>
              <a:t>	</a:t>
            </a:r>
            <a:r>
              <a:rPr lang="vi-VN" sz="3600" dirty="0">
                <a:effectLst/>
                <a:latin typeface="Times New Roman" panose="02020603050405020304" pitchFamily="18" charset="0"/>
                <a:ea typeface="Times New Roman" panose="02020603050405020304" pitchFamily="18" charset="0"/>
              </a:rPr>
              <a:t> Khi xây dựng kế hoạch</a:t>
            </a:r>
            <a:r>
              <a:rPr lang="en-US" sz="3600" dirty="0">
                <a:effectLst/>
                <a:latin typeface="Times New Roman" panose="02020603050405020304" pitchFamily="18" charset="0"/>
                <a:ea typeface="Times New Roman" panose="02020603050405020304" pitchFamily="18" charset="0"/>
              </a:rPr>
              <a:t>,</a:t>
            </a:r>
            <a:r>
              <a:rPr lang="en-US" sz="3600" dirty="0" err="1">
                <a:effectLst/>
                <a:latin typeface="Times New Roman" panose="02020603050405020304" pitchFamily="18" charset="0"/>
                <a:ea typeface="Times New Roman" panose="02020603050405020304" pitchFamily="18" charset="0"/>
              </a:rPr>
              <a:t>tôi</a:t>
            </a:r>
            <a:r>
              <a:rPr lang="vi-VN" sz="3600" dirty="0">
                <a:effectLst/>
                <a:latin typeface="Times New Roman" panose="02020603050405020304" pitchFamily="18" charset="0"/>
                <a:ea typeface="Times New Roman" panose="02020603050405020304" pitchFamily="18" charset="0"/>
              </a:rPr>
              <a:t> </a:t>
            </a:r>
            <a:r>
              <a:rPr lang="en-US" sz="3600" dirty="0">
                <a:effectLst/>
                <a:latin typeface="Times New Roman" panose="02020603050405020304" pitchFamily="18" charset="0"/>
                <a:ea typeface="Times New Roman" panose="02020603050405020304" pitchFamily="18" charset="0"/>
              </a:rPr>
              <a:t>l</a:t>
            </a:r>
            <a:r>
              <a:rPr lang="vi-VN" sz="3600" dirty="0">
                <a:effectLst/>
                <a:latin typeface="Times New Roman" panose="02020603050405020304" pitchFamily="18" charset="0"/>
                <a:ea typeface="Times New Roman" panose="02020603050405020304" pitchFamily="18" charset="0"/>
              </a:rPr>
              <a:t>ựa chọn các nội dung đề tài cho trẻ hoạt động ngoài trời phù hợp với từng mục tiêu chủ đề</a:t>
            </a:r>
            <a:r>
              <a:rPr lang="en-US" sz="3600" dirty="0">
                <a:effectLst/>
                <a:latin typeface="Times New Roman" panose="02020603050405020304" pitchFamily="18" charset="0"/>
                <a:ea typeface="Times New Roman" panose="02020603050405020304" pitchFamily="18" charset="0"/>
              </a:rPr>
              <a:t>,</a:t>
            </a:r>
            <a:r>
              <a:rPr lang="vi-VN" sz="3600" dirty="0">
                <a:effectLst/>
                <a:latin typeface="Times New Roman" panose="02020603050405020304" pitchFamily="18" charset="0"/>
                <a:ea typeface="Times New Roman" panose="02020603050405020304" pitchFamily="18" charset="0"/>
              </a:rPr>
              <a:t> phân bố để các nội dung hoạt động, trò chơi vận động, trò chơi dân gian, trò chơi tự chọn không bị lặp lại giữa các ngày trong tuần</a:t>
            </a:r>
            <a:r>
              <a:rPr lang="en-US" sz="3600" dirty="0">
                <a:effectLst/>
                <a:latin typeface="Times New Roman" panose="02020603050405020304" pitchFamily="18" charset="0"/>
                <a:ea typeface="Times New Roman" panose="02020603050405020304" pitchFamily="18" charset="0"/>
              </a:rPr>
              <a:t>.</a:t>
            </a:r>
            <a:endParaRPr lang="en-US" sz="3600" dirty="0">
              <a:solidFill>
                <a:srgbClr val="2A441E"/>
              </a:solidFill>
              <a:latin typeface="KG Primary Penmanship"/>
              <a:ea typeface="KG Primary Penmanship"/>
              <a:cs typeface="KG Primary Penmanship"/>
              <a:sym typeface="KG Primary Penmanship"/>
            </a:endParaRPr>
          </a:p>
        </p:txBody>
      </p:sp>
      <p:sp>
        <p:nvSpPr>
          <p:cNvPr id="20" name="TextBox 20"/>
          <p:cNvSpPr txBox="1"/>
          <p:nvPr/>
        </p:nvSpPr>
        <p:spPr>
          <a:xfrm>
            <a:off x="636165" y="358450"/>
            <a:ext cx="17504741" cy="1384995"/>
          </a:xfrm>
          <a:prstGeom prst="rect">
            <a:avLst/>
          </a:prstGeom>
        </p:spPr>
        <p:txBody>
          <a:bodyPr wrap="square" lIns="0" tIns="0" rIns="0" bIns="0" rtlCol="0" anchor="t">
            <a:spAutoFit/>
          </a:bodyPr>
          <a:lstStyle/>
          <a:p>
            <a:pPr algn="ctr">
              <a:lnSpc>
                <a:spcPts val="5400"/>
              </a:lnSpc>
            </a:pPr>
            <a:r>
              <a:rPr lang="en-US" sz="4800" b="1" dirty="0" err="1">
                <a:solidFill>
                  <a:schemeClr val="tx2"/>
                </a:solidFill>
                <a:latin typeface="Times New Roman" panose="02020603050405020304" pitchFamily="18" charset="0"/>
                <a:ea typeface="KG Primary Penmanship"/>
                <a:cs typeface="Times New Roman" panose="02020603050405020304" pitchFamily="18" charset="0"/>
                <a:sym typeface="KG Primary Penmanship"/>
              </a:rPr>
              <a:t>Biện</a:t>
            </a:r>
            <a:r>
              <a:rPr lang="en-US" sz="4800" b="1" dirty="0">
                <a:solidFill>
                  <a:schemeClr val="tx2"/>
                </a:solidFill>
                <a:latin typeface="Times New Roman" panose="02020603050405020304" pitchFamily="18" charset="0"/>
                <a:ea typeface="KG Primary Penmanship"/>
                <a:cs typeface="Times New Roman" panose="02020603050405020304" pitchFamily="18" charset="0"/>
                <a:sym typeface="KG Primary Penmanship"/>
              </a:rPr>
              <a:t> </a:t>
            </a:r>
            <a:r>
              <a:rPr lang="en-US" sz="4800" b="1" dirty="0" err="1">
                <a:solidFill>
                  <a:schemeClr val="tx2"/>
                </a:solidFill>
                <a:latin typeface="Times New Roman" panose="02020603050405020304" pitchFamily="18" charset="0"/>
                <a:ea typeface="KG Primary Penmanship"/>
                <a:cs typeface="Times New Roman" panose="02020603050405020304" pitchFamily="18" charset="0"/>
                <a:sym typeface="KG Primary Penmanship"/>
              </a:rPr>
              <a:t>pháp</a:t>
            </a:r>
            <a:r>
              <a:rPr lang="en-US" sz="4800" b="1" dirty="0">
                <a:solidFill>
                  <a:schemeClr val="tx2"/>
                </a:solidFill>
                <a:latin typeface="Times New Roman" panose="02020603050405020304" pitchFamily="18" charset="0"/>
                <a:ea typeface="KG Primary Penmanship"/>
                <a:cs typeface="Times New Roman" panose="02020603050405020304" pitchFamily="18" charset="0"/>
                <a:sym typeface="KG Primary Penmanship"/>
              </a:rPr>
              <a:t> 1. </a:t>
            </a:r>
            <a:r>
              <a:rPr lang="en-US" sz="4800" b="1" dirty="0" err="1">
                <a:solidFill>
                  <a:schemeClr val="tx2"/>
                </a:solidFill>
                <a:latin typeface="Times New Roman" panose="02020603050405020304" pitchFamily="18" charset="0"/>
                <a:ea typeface="KG Primary Penmanship"/>
                <a:cs typeface="Times New Roman" panose="02020603050405020304" pitchFamily="18" charset="0"/>
                <a:sym typeface="KG Primary Penmanship"/>
              </a:rPr>
              <a:t>Xây</a:t>
            </a:r>
            <a:r>
              <a:rPr lang="en-US" sz="4800" b="1" dirty="0">
                <a:solidFill>
                  <a:schemeClr val="tx2"/>
                </a:solidFill>
                <a:latin typeface="Times New Roman" panose="02020603050405020304" pitchFamily="18" charset="0"/>
                <a:ea typeface="KG Primary Penmanship"/>
                <a:cs typeface="Times New Roman" panose="02020603050405020304" pitchFamily="18" charset="0"/>
                <a:sym typeface="KG Primary Penmanship"/>
              </a:rPr>
              <a:t> </a:t>
            </a:r>
            <a:r>
              <a:rPr lang="en-US" sz="4800" b="1" dirty="0" err="1">
                <a:solidFill>
                  <a:schemeClr val="tx2"/>
                </a:solidFill>
                <a:latin typeface="Times New Roman" panose="02020603050405020304" pitchFamily="18" charset="0"/>
                <a:ea typeface="KG Primary Penmanship"/>
                <a:cs typeface="Times New Roman" panose="02020603050405020304" pitchFamily="18" charset="0"/>
                <a:sym typeface="KG Primary Penmanship"/>
              </a:rPr>
              <a:t>dựng</a:t>
            </a:r>
            <a:r>
              <a:rPr lang="en-US" sz="4800" b="1" dirty="0">
                <a:solidFill>
                  <a:schemeClr val="tx2"/>
                </a:solidFill>
                <a:latin typeface="Times New Roman" panose="02020603050405020304" pitchFamily="18" charset="0"/>
                <a:ea typeface="KG Primary Penmanship"/>
                <a:cs typeface="Times New Roman" panose="02020603050405020304" pitchFamily="18" charset="0"/>
                <a:sym typeface="KG Primary Penmanship"/>
              </a:rPr>
              <a:t> </a:t>
            </a:r>
            <a:r>
              <a:rPr lang="en-US" sz="4800" b="1" dirty="0" err="1">
                <a:solidFill>
                  <a:schemeClr val="tx2"/>
                </a:solidFill>
                <a:latin typeface="Times New Roman" panose="02020603050405020304" pitchFamily="18" charset="0"/>
                <a:ea typeface="KG Primary Penmanship"/>
                <a:cs typeface="Times New Roman" panose="02020603050405020304" pitchFamily="18" charset="0"/>
                <a:sym typeface="KG Primary Penmanship"/>
              </a:rPr>
              <a:t>kế</a:t>
            </a:r>
            <a:r>
              <a:rPr lang="en-US" sz="4800" b="1" dirty="0">
                <a:solidFill>
                  <a:schemeClr val="tx2"/>
                </a:solidFill>
                <a:latin typeface="Times New Roman" panose="02020603050405020304" pitchFamily="18" charset="0"/>
                <a:ea typeface="KG Primary Penmanship"/>
                <a:cs typeface="Times New Roman" panose="02020603050405020304" pitchFamily="18" charset="0"/>
                <a:sym typeface="KG Primary Penmanship"/>
              </a:rPr>
              <a:t> </a:t>
            </a:r>
            <a:r>
              <a:rPr lang="en-US" sz="4800" b="1" dirty="0" err="1">
                <a:solidFill>
                  <a:schemeClr val="tx2"/>
                </a:solidFill>
                <a:latin typeface="Times New Roman" panose="02020603050405020304" pitchFamily="18" charset="0"/>
                <a:ea typeface="KG Primary Penmanship"/>
                <a:cs typeface="Times New Roman" panose="02020603050405020304" pitchFamily="18" charset="0"/>
                <a:sym typeface="KG Primary Penmanship"/>
              </a:rPr>
              <a:t>hoạch</a:t>
            </a:r>
            <a:r>
              <a:rPr lang="en-US" sz="4800" b="1" dirty="0">
                <a:solidFill>
                  <a:schemeClr val="tx2"/>
                </a:solidFill>
                <a:latin typeface="Times New Roman" panose="02020603050405020304" pitchFamily="18" charset="0"/>
                <a:ea typeface="KG Primary Penmanship"/>
                <a:cs typeface="Times New Roman" panose="02020603050405020304" pitchFamily="18" charset="0"/>
                <a:sym typeface="KG Primary Penmanship"/>
              </a:rPr>
              <a:t> </a:t>
            </a:r>
            <a:r>
              <a:rPr lang="en-US" sz="4800" b="1" dirty="0" err="1">
                <a:solidFill>
                  <a:schemeClr val="tx2"/>
                </a:solidFill>
                <a:latin typeface="Times New Roman" panose="02020603050405020304" pitchFamily="18" charset="0"/>
                <a:ea typeface="KG Primary Penmanship"/>
                <a:cs typeface="Times New Roman" panose="02020603050405020304" pitchFamily="18" charset="0"/>
                <a:sym typeface="KG Primary Penmanship"/>
              </a:rPr>
              <a:t>tổ</a:t>
            </a:r>
            <a:r>
              <a:rPr lang="en-US" sz="4800" b="1" dirty="0">
                <a:solidFill>
                  <a:schemeClr val="tx2"/>
                </a:solidFill>
                <a:latin typeface="Times New Roman" panose="02020603050405020304" pitchFamily="18" charset="0"/>
                <a:ea typeface="KG Primary Penmanship"/>
                <a:cs typeface="Times New Roman" panose="02020603050405020304" pitchFamily="18" charset="0"/>
                <a:sym typeface="KG Primary Penmanship"/>
              </a:rPr>
              <a:t> </a:t>
            </a:r>
            <a:r>
              <a:rPr lang="en-US" sz="4800" b="1" dirty="0" err="1">
                <a:solidFill>
                  <a:schemeClr val="tx2"/>
                </a:solidFill>
                <a:latin typeface="Times New Roman" panose="02020603050405020304" pitchFamily="18" charset="0"/>
                <a:ea typeface="KG Primary Penmanship"/>
                <a:cs typeface="Times New Roman" panose="02020603050405020304" pitchFamily="18" charset="0"/>
                <a:sym typeface="KG Primary Penmanship"/>
              </a:rPr>
              <a:t>chức</a:t>
            </a:r>
            <a:r>
              <a:rPr lang="en-US" sz="4800" b="1" dirty="0">
                <a:solidFill>
                  <a:schemeClr val="tx2"/>
                </a:solidFill>
                <a:latin typeface="Times New Roman" panose="02020603050405020304" pitchFamily="18" charset="0"/>
                <a:ea typeface="KG Primary Penmanship"/>
                <a:cs typeface="Times New Roman" panose="02020603050405020304" pitchFamily="18" charset="0"/>
                <a:sym typeface="KG Primary Penmanship"/>
              </a:rPr>
              <a:t> </a:t>
            </a:r>
            <a:r>
              <a:rPr lang="en-US" sz="4800" b="1" dirty="0" err="1">
                <a:solidFill>
                  <a:schemeClr val="tx2"/>
                </a:solidFill>
                <a:latin typeface="Times New Roman" panose="02020603050405020304" pitchFamily="18" charset="0"/>
                <a:ea typeface="KG Primary Penmanship"/>
                <a:cs typeface="Times New Roman" panose="02020603050405020304" pitchFamily="18" charset="0"/>
                <a:sym typeface="KG Primary Penmanship"/>
              </a:rPr>
              <a:t>hoạt</a:t>
            </a:r>
            <a:r>
              <a:rPr lang="en-US" sz="4800" b="1" dirty="0">
                <a:solidFill>
                  <a:schemeClr val="tx2"/>
                </a:solidFill>
                <a:latin typeface="Times New Roman" panose="02020603050405020304" pitchFamily="18" charset="0"/>
                <a:ea typeface="KG Primary Penmanship"/>
                <a:cs typeface="Times New Roman" panose="02020603050405020304" pitchFamily="18" charset="0"/>
                <a:sym typeface="KG Primary Penmanship"/>
              </a:rPr>
              <a:t> </a:t>
            </a:r>
            <a:r>
              <a:rPr lang="en-US" sz="4800" b="1" dirty="0" err="1">
                <a:solidFill>
                  <a:schemeClr val="tx2"/>
                </a:solidFill>
                <a:latin typeface="Times New Roman" panose="02020603050405020304" pitchFamily="18" charset="0"/>
                <a:ea typeface="KG Primary Penmanship"/>
                <a:cs typeface="Times New Roman" panose="02020603050405020304" pitchFamily="18" charset="0"/>
                <a:sym typeface="KG Primary Penmanship"/>
              </a:rPr>
              <a:t>động</a:t>
            </a:r>
            <a:r>
              <a:rPr lang="en-US" sz="4800" b="1" dirty="0">
                <a:solidFill>
                  <a:schemeClr val="tx2"/>
                </a:solidFill>
                <a:latin typeface="Times New Roman" panose="02020603050405020304" pitchFamily="18" charset="0"/>
                <a:ea typeface="KG Primary Penmanship"/>
                <a:cs typeface="Times New Roman" panose="02020603050405020304" pitchFamily="18" charset="0"/>
                <a:sym typeface="KG Primary Penmanship"/>
              </a:rPr>
              <a:t> </a:t>
            </a:r>
            <a:r>
              <a:rPr lang="en-US" sz="4800" b="1" dirty="0" err="1">
                <a:solidFill>
                  <a:schemeClr val="tx2"/>
                </a:solidFill>
                <a:latin typeface="Times New Roman" panose="02020603050405020304" pitchFamily="18" charset="0"/>
                <a:ea typeface="KG Primary Penmanship"/>
                <a:cs typeface="Times New Roman" panose="02020603050405020304" pitchFamily="18" charset="0"/>
                <a:sym typeface="KG Primary Penmanship"/>
              </a:rPr>
              <a:t>ngoài</a:t>
            </a:r>
            <a:r>
              <a:rPr lang="en-US" sz="4800" b="1" dirty="0">
                <a:solidFill>
                  <a:schemeClr val="tx2"/>
                </a:solidFill>
                <a:latin typeface="Times New Roman" panose="02020603050405020304" pitchFamily="18" charset="0"/>
                <a:ea typeface="KG Primary Penmanship"/>
                <a:cs typeface="Times New Roman" panose="02020603050405020304" pitchFamily="18" charset="0"/>
                <a:sym typeface="KG Primary Penmanship"/>
              </a:rPr>
              <a:t> </a:t>
            </a:r>
            <a:r>
              <a:rPr lang="en-US" sz="4800" b="1" dirty="0" err="1">
                <a:solidFill>
                  <a:schemeClr val="tx2"/>
                </a:solidFill>
                <a:latin typeface="Times New Roman" panose="02020603050405020304" pitchFamily="18" charset="0"/>
                <a:ea typeface="KG Primary Penmanship"/>
                <a:cs typeface="Times New Roman" panose="02020603050405020304" pitchFamily="18" charset="0"/>
                <a:sym typeface="KG Primary Penmanship"/>
              </a:rPr>
              <a:t>trời</a:t>
            </a:r>
            <a:r>
              <a:rPr lang="en-US" sz="4800" b="1" dirty="0">
                <a:solidFill>
                  <a:schemeClr val="tx2"/>
                </a:solidFill>
                <a:latin typeface="Times New Roman" panose="02020603050405020304" pitchFamily="18" charset="0"/>
                <a:ea typeface="KG Primary Penmanship"/>
                <a:cs typeface="Times New Roman" panose="02020603050405020304" pitchFamily="18" charset="0"/>
                <a:sym typeface="KG Primary Penmanship"/>
              </a:rPr>
              <a:t> </a:t>
            </a:r>
          </a:p>
          <a:p>
            <a:pPr algn="ctr">
              <a:lnSpc>
                <a:spcPts val="5400"/>
              </a:lnSpc>
            </a:pPr>
            <a:r>
              <a:rPr lang="en-US" sz="4800" b="1" dirty="0" err="1">
                <a:solidFill>
                  <a:schemeClr val="tx2"/>
                </a:solidFill>
                <a:latin typeface="Times New Roman" panose="02020603050405020304" pitchFamily="18" charset="0"/>
                <a:ea typeface="KG Primary Penmanship"/>
                <a:cs typeface="Times New Roman" panose="02020603050405020304" pitchFamily="18" charset="0"/>
                <a:sym typeface="KG Primary Penmanship"/>
              </a:rPr>
              <a:t>cho</a:t>
            </a:r>
            <a:r>
              <a:rPr lang="en-US" sz="4800" b="1" dirty="0">
                <a:solidFill>
                  <a:schemeClr val="tx2"/>
                </a:solidFill>
                <a:latin typeface="Times New Roman" panose="02020603050405020304" pitchFamily="18" charset="0"/>
                <a:ea typeface="KG Primary Penmanship"/>
                <a:cs typeface="Times New Roman" panose="02020603050405020304" pitchFamily="18" charset="0"/>
                <a:sym typeface="KG Primary Penmanship"/>
              </a:rPr>
              <a:t> </a:t>
            </a:r>
            <a:r>
              <a:rPr lang="en-US" sz="4800" b="1" dirty="0" err="1">
                <a:solidFill>
                  <a:schemeClr val="tx2"/>
                </a:solidFill>
                <a:latin typeface="Times New Roman" panose="02020603050405020304" pitchFamily="18" charset="0"/>
                <a:ea typeface="KG Primary Penmanship"/>
                <a:cs typeface="Times New Roman" panose="02020603050405020304" pitchFamily="18" charset="0"/>
                <a:sym typeface="KG Primary Penmanship"/>
              </a:rPr>
              <a:t>trẻ</a:t>
            </a:r>
            <a:endParaRPr lang="en-US" sz="4800" b="1" dirty="0">
              <a:solidFill>
                <a:schemeClr val="tx2"/>
              </a:solidFill>
              <a:latin typeface="Times New Roman" panose="02020603050405020304" pitchFamily="18" charset="0"/>
              <a:ea typeface="KG Primary Penmanship"/>
              <a:cs typeface="Times New Roman" panose="02020603050405020304" pitchFamily="18" charset="0"/>
              <a:sym typeface="KG Primary Penmanship"/>
            </a:endParaRPr>
          </a:p>
        </p:txBody>
      </p:sp>
      <p:sp>
        <p:nvSpPr>
          <p:cNvPr id="23" name="TextBox 18">
            <a:extLst>
              <a:ext uri="{FF2B5EF4-FFF2-40B4-BE49-F238E27FC236}">
                <a16:creationId xmlns:a16="http://schemas.microsoft.com/office/drawing/2014/main" id="{84DE5D1D-DBF9-DEC8-6A41-88C8ED9EA83B}"/>
              </a:ext>
            </a:extLst>
          </p:cNvPr>
          <p:cNvSpPr txBox="1"/>
          <p:nvPr/>
        </p:nvSpPr>
        <p:spPr>
          <a:xfrm>
            <a:off x="1118451" y="4935730"/>
            <a:ext cx="16061243" cy="2769989"/>
          </a:xfrm>
          <a:prstGeom prst="rect">
            <a:avLst/>
          </a:prstGeom>
          <a:pattFill prst="pct5">
            <a:fgClr>
              <a:schemeClr val="bg1">
                <a:lumMod val="95000"/>
              </a:schemeClr>
            </a:fgClr>
            <a:bgClr>
              <a:schemeClr val="bg1"/>
            </a:bgClr>
          </a:pattFill>
        </p:spPr>
        <p:txBody>
          <a:bodyPr wrap="square" lIns="0" tIns="0" rIns="0" bIns="0" rtlCol="0" anchor="t">
            <a:spAutoFit/>
          </a:bodyPr>
          <a:lstStyle/>
          <a:p>
            <a:r>
              <a:rPr lang="en-US" sz="3600" dirty="0">
                <a:effectLst/>
                <a:latin typeface="Times New Roman" panose="02020603050405020304" pitchFamily="18" charset="0"/>
                <a:ea typeface="Times New Roman" panose="02020603050405020304" pitchFamily="18" charset="0"/>
              </a:rPr>
              <a:t>	</a:t>
            </a:r>
            <a:r>
              <a:rPr lang="vi-VN" sz="3600" dirty="0">
                <a:latin typeface="+mj-lt"/>
              </a:rPr>
              <a:t>Trong quá trình tổ chức cho trẻ chơi ngoài trời </a:t>
            </a:r>
            <a:r>
              <a:rPr lang="en-US" sz="3600" dirty="0" err="1">
                <a:solidFill>
                  <a:srgbClr val="000000"/>
                </a:solidFill>
                <a:latin typeface="Times New Roman" panose="02020603050405020304" pitchFamily="18" charset="0"/>
                <a:cs typeface="Times New Roman" panose="02020603050405020304" pitchFamily="18" charset="0"/>
              </a:rPr>
              <a:t>tôi</a:t>
            </a:r>
            <a:r>
              <a:rPr lang="en-US" sz="3600" dirty="0">
                <a:solidFill>
                  <a:srgbClr val="000000"/>
                </a:solidFill>
                <a:latin typeface="Times New Roman" panose="02020603050405020304" pitchFamily="18" charset="0"/>
                <a:cs typeface="Times New Roman" panose="02020603050405020304" pitchFamily="18" charset="0"/>
              </a:rPr>
              <a:t> l</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vi-VN" sz="3600" dirty="0">
                <a:solidFill>
                  <a:srgbClr val="000000"/>
                </a:solidFill>
                <a:effectLst/>
                <a:latin typeface="Times New Roman" panose="02020603050405020304" pitchFamily="18" charset="0"/>
                <a:ea typeface="Times New Roman" panose="02020603050405020304" pitchFamily="18" charset="0"/>
              </a:rPr>
              <a:t>nh hoạt, sáng tạo trong việc lựa chọn nội dung cũng như đổi mới hình thức tổ chức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đan</a:t>
            </a:r>
            <a:r>
              <a:rPr lang="en-US" sz="3600" dirty="0">
                <a:solidFill>
                  <a:srgbClr val="000000"/>
                </a:solidFill>
                <a:effectLst/>
                <a:latin typeface="Times New Roman" panose="02020603050405020304" pitchFamily="18" charset="0"/>
                <a:ea typeface="Times New Roman" panose="02020603050405020304" pitchFamily="18" charset="0"/>
              </a:rPr>
              <a:t> xen </a:t>
            </a:r>
            <a:r>
              <a:rPr lang="en-US" sz="3600" dirty="0" err="1">
                <a:solidFill>
                  <a:srgbClr val="000000"/>
                </a:solidFill>
                <a:effectLst/>
                <a:latin typeface="Times New Roman" panose="02020603050405020304" pitchFamily="18" charset="0"/>
                <a:ea typeface="Times New Roman" panose="02020603050405020304" pitchFamily="18" charset="0"/>
              </a:rPr>
              <a:t>giữa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thức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quan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sát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thăm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quan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dạo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chơi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trải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nghiệm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lao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động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vệ</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sinh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trẻ</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tham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gia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phù</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hợp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với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từng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chủ</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đề</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thời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tiết</a:t>
            </a:r>
            <a:r>
              <a:rPr lang="en-US" sz="3600" dirty="0">
                <a:solidFill>
                  <a:srgbClr val="000000"/>
                </a:solidFill>
                <a:effectLst/>
                <a:latin typeface="Times New Roman" panose="02020603050405020304" pitchFamily="18"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a:p>
            <a:endParaRPr lang="en-US" sz="3600" dirty="0">
              <a:solidFill>
                <a:srgbClr val="2A441E"/>
              </a:solidFill>
              <a:latin typeface="KG Primary Penmanship"/>
              <a:ea typeface="KG Primary Penmanship"/>
              <a:cs typeface="KG Primary Penmanship"/>
              <a:sym typeface="KG Primary Penmanship"/>
            </a:endParaRPr>
          </a:p>
        </p:txBody>
      </p:sp>
      <p:sp>
        <p:nvSpPr>
          <p:cNvPr id="26" name="TextBox 18">
            <a:extLst>
              <a:ext uri="{FF2B5EF4-FFF2-40B4-BE49-F238E27FC236}">
                <a16:creationId xmlns:a16="http://schemas.microsoft.com/office/drawing/2014/main" id="{2EB3B3BD-007A-371F-B8E5-A0C3E5EC6F08}"/>
              </a:ext>
            </a:extLst>
          </p:cNvPr>
          <p:cNvSpPr txBox="1"/>
          <p:nvPr/>
        </p:nvSpPr>
        <p:spPr>
          <a:xfrm>
            <a:off x="1235295" y="7250877"/>
            <a:ext cx="15645548" cy="553998"/>
          </a:xfrm>
          <a:prstGeom prst="rect">
            <a:avLst/>
          </a:prstGeom>
        </p:spPr>
        <p:txBody>
          <a:bodyPr wrap="square" lIns="0" tIns="0" rIns="0" bIns="0" rtlCol="0" anchor="t">
            <a:spAutoFit/>
          </a:bodyPr>
          <a:lstStyle/>
          <a:p>
            <a:r>
              <a:rPr lang="en-US" sz="3600" dirty="0">
                <a:effectLst/>
                <a:latin typeface="Times New Roman" panose="02020603050405020304" pitchFamily="18" charset="0"/>
                <a:ea typeface="Times New Roman" panose="02020603050405020304" pitchFamily="18" charset="0"/>
              </a:rPr>
              <a:t>	</a:t>
            </a:r>
            <a:endParaRPr lang="en-US" sz="3600" dirty="0">
              <a:solidFill>
                <a:srgbClr val="2A441E"/>
              </a:solidFill>
              <a:latin typeface="KG Primary Penmanship"/>
              <a:ea typeface="KG Primary Penmanship"/>
              <a:cs typeface="KG Primary Penmanship"/>
              <a:sym typeface="KG Primary Penmanship"/>
            </a:endParaRPr>
          </a:p>
        </p:txBody>
      </p:sp>
      <p:sp>
        <p:nvSpPr>
          <p:cNvPr id="28" name="TextBox 18">
            <a:extLst>
              <a:ext uri="{FF2B5EF4-FFF2-40B4-BE49-F238E27FC236}">
                <a16:creationId xmlns:a16="http://schemas.microsoft.com/office/drawing/2014/main" id="{812D97BB-7CF7-5AD7-ACDB-46F3CF017252}"/>
              </a:ext>
            </a:extLst>
          </p:cNvPr>
          <p:cNvSpPr txBox="1"/>
          <p:nvPr/>
        </p:nvSpPr>
        <p:spPr>
          <a:xfrm>
            <a:off x="1104074" y="8015770"/>
            <a:ext cx="16061242" cy="1107996"/>
          </a:xfrm>
          <a:prstGeom prst="rect">
            <a:avLst/>
          </a:prstGeom>
          <a:pattFill prst="pct5">
            <a:fgClr>
              <a:schemeClr val="bg1">
                <a:lumMod val="95000"/>
              </a:schemeClr>
            </a:fgClr>
            <a:bgClr>
              <a:schemeClr val="bg1"/>
            </a:bgClr>
          </a:pattFill>
        </p:spPr>
        <p:txBody>
          <a:bodyPr wrap="square" lIns="0" tIns="0" rIns="0" bIns="0" rtlCol="0" anchor="t">
            <a:spAutoFit/>
          </a:bodyPr>
          <a:lstStyle/>
          <a:p>
            <a:r>
              <a:rPr lang="en-US" sz="3600" dirty="0">
                <a:effectLst/>
                <a:latin typeface="Times New Roman" panose="02020603050405020304" pitchFamily="18" charset="0"/>
                <a:ea typeface="Times New Roman" panose="02020603050405020304" pitchFamily="18" charset="0"/>
              </a:rPr>
              <a:t>	</a:t>
            </a:r>
            <a:r>
              <a:rPr lang="vi-VN" sz="3600" dirty="0">
                <a:solidFill>
                  <a:srgbClr val="000000"/>
                </a:solidFill>
                <a:effectLst/>
                <a:latin typeface="Times New Roman" panose="02020603050405020304" pitchFamily="18" charset="0"/>
                <a:ea typeface="Times New Roman" panose="02020603050405020304" pitchFamily="18" charset="0"/>
              </a:rPr>
              <a:t> </a:t>
            </a:r>
            <a:r>
              <a:rPr lang="en-US" sz="3600" dirty="0">
                <a:solidFill>
                  <a:srgbClr val="000000"/>
                </a:solidFill>
                <a:latin typeface="Times New Roman" panose="02020603050405020304" pitchFamily="18" charset="0"/>
                <a:ea typeface="Times New Roman" panose="02020603050405020304" pitchFamily="18" charset="0"/>
              </a:rPr>
              <a:t>T</a:t>
            </a:r>
            <a:r>
              <a:rPr lang="vi-VN" sz="3600" dirty="0">
                <a:effectLst/>
                <a:latin typeface="Times New Roman" panose="02020603050405020304" pitchFamily="18" charset="0"/>
                <a:ea typeface="Times New Roman" panose="02020603050405020304" pitchFamily="18" charset="0"/>
              </a:rPr>
              <a:t>ham mưu với tổ chuyên môn, ban lãnh đạo nhà trường bố trí thời gian, khu vực chơi, hoạt động giữa các lớp xen kẽ nhau </a:t>
            </a:r>
            <a:endParaRPr lang="en-US" sz="3600" dirty="0">
              <a:solidFill>
                <a:srgbClr val="2A441E"/>
              </a:solidFill>
              <a:latin typeface="KG Primary Penmanship"/>
              <a:ea typeface="KG Primary Penmanship"/>
              <a:cs typeface="KG Primary Penmanship"/>
              <a:sym typeface="KG Primary Penmanshi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inVertical)">
                                      <p:cBhvr>
                                        <p:cTn id="7" dur="500"/>
                                        <p:tgtEl>
                                          <p:spTgt spid="2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0">
                                            <p:txEl>
                                              <p:pRg st="1" end="1"/>
                                            </p:txEl>
                                          </p:spTgt>
                                        </p:tgtEl>
                                        <p:attrNameLst>
                                          <p:attrName>style.visibility</p:attrName>
                                        </p:attrNameLst>
                                      </p:cBhvr>
                                      <p:to>
                                        <p:strVal val="visible"/>
                                      </p:to>
                                    </p:set>
                                    <p:animEffect transition="in" filter="barn(inVertical)">
                                      <p:cBhvr>
                                        <p:cTn id="10" dur="500"/>
                                        <p:tgtEl>
                                          <p:spTgt spid="2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23"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F5D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3110513" y="6486429"/>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10" name="Freeform 10"/>
          <p:cNvSpPr/>
          <p:nvPr/>
        </p:nvSpPr>
        <p:spPr>
          <a:xfrm>
            <a:off x="16002000" y="9467827"/>
            <a:ext cx="993511" cy="898965"/>
          </a:xfrm>
          <a:custGeom>
            <a:avLst/>
            <a:gdLst/>
            <a:ahLst/>
            <a:cxnLst/>
            <a:rect l="l" t="t" r="r" b="b"/>
            <a:pathLst>
              <a:path w="917311" h="898965">
                <a:moveTo>
                  <a:pt x="0" y="0"/>
                </a:moveTo>
                <a:lnTo>
                  <a:pt x="917311" y="0"/>
                </a:lnTo>
                <a:lnTo>
                  <a:pt x="917311" y="898964"/>
                </a:lnTo>
                <a:lnTo>
                  <a:pt x="0" y="8989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rot="2592102">
            <a:off x="-5339796" y="-5019889"/>
            <a:ext cx="7256212" cy="6863321"/>
          </a:xfrm>
          <a:custGeom>
            <a:avLst/>
            <a:gdLst/>
            <a:ahLst/>
            <a:cxnLst/>
            <a:rect l="l" t="t" r="r" b="b"/>
            <a:pathLst>
              <a:path w="7256212" h="6863321">
                <a:moveTo>
                  <a:pt x="0" y="0"/>
                </a:moveTo>
                <a:lnTo>
                  <a:pt x="7256212" y="0"/>
                </a:lnTo>
                <a:lnTo>
                  <a:pt x="7256212" y="6863321"/>
                </a:lnTo>
                <a:lnTo>
                  <a:pt x="0" y="68633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rot="1136038">
            <a:off x="16256759" y="7761733"/>
            <a:ext cx="2028859" cy="1908579"/>
          </a:xfrm>
          <a:custGeom>
            <a:avLst/>
            <a:gdLst/>
            <a:ahLst/>
            <a:cxnLst/>
            <a:rect l="l" t="t" r="r" b="b"/>
            <a:pathLst>
              <a:path w="2028859" h="1908579">
                <a:moveTo>
                  <a:pt x="0" y="0"/>
                </a:moveTo>
                <a:lnTo>
                  <a:pt x="2028859" y="0"/>
                </a:lnTo>
                <a:lnTo>
                  <a:pt x="2028859" y="1908579"/>
                </a:lnTo>
                <a:lnTo>
                  <a:pt x="0" y="1908579"/>
                </a:lnTo>
                <a:lnTo>
                  <a:pt x="0" y="0"/>
                </a:lnTo>
                <a:close/>
              </a:path>
            </a:pathLst>
          </a:custGeom>
          <a:blipFill>
            <a:blip r:embed="rId7"/>
            <a:stretch>
              <a:fillRect/>
            </a:stretch>
          </a:blipFill>
        </p:spPr>
      </p:sp>
      <p:sp>
        <p:nvSpPr>
          <p:cNvPr id="16" name="Freeform 16"/>
          <p:cNvSpPr/>
          <p:nvPr/>
        </p:nvSpPr>
        <p:spPr>
          <a:xfrm>
            <a:off x="267501" y="337766"/>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TextBox 25">
            <a:extLst>
              <a:ext uri="{FF2B5EF4-FFF2-40B4-BE49-F238E27FC236}">
                <a16:creationId xmlns:a16="http://schemas.microsoft.com/office/drawing/2014/main" id="{17199829-CEEB-646A-1C9B-10669EBC1C0A}"/>
              </a:ext>
            </a:extLst>
          </p:cNvPr>
          <p:cNvSpPr txBox="1"/>
          <p:nvPr/>
        </p:nvSpPr>
        <p:spPr>
          <a:xfrm>
            <a:off x="1426234" y="3054467"/>
            <a:ext cx="14564264" cy="2089033"/>
          </a:xfrm>
          <a:prstGeom prst="rect">
            <a:avLst/>
          </a:prstGeom>
        </p:spPr>
        <p:txBody>
          <a:bodyPr wrap="square" lIns="0" tIns="0" rIns="0" bIns="0" rtlCol="0" anchor="t">
            <a:spAutoFit/>
          </a:bodyPr>
          <a:lstStyle/>
          <a:p>
            <a:pPr algn="ctr">
              <a:lnSpc>
                <a:spcPts val="5400"/>
              </a:lnSpc>
            </a:pPr>
            <a:endParaRPr lang="en-US" sz="4800" b="1" spc="-50"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ts val="5400"/>
              </a:lnSpc>
            </a:pPr>
            <a:r>
              <a:rPr lang="en-US" sz="5400" b="1" dirty="0">
                <a:solidFill>
                  <a:schemeClr val="tx2"/>
                </a:solidFill>
                <a:latin typeface="Times New Roman" panose="02020603050405020304" pitchFamily="18" charset="0"/>
                <a:cs typeface="Times New Roman" panose="02020603050405020304" pitchFamily="18" charset="0"/>
              </a:rPr>
              <a:t>  </a:t>
            </a:r>
            <a:r>
              <a:rPr lang="vi-VN" sz="4800" b="1" dirty="0">
                <a:solidFill>
                  <a:schemeClr val="tx2"/>
                </a:solidFill>
                <a:latin typeface="Times New Roman" panose="02020603050405020304" pitchFamily="18" charset="0"/>
                <a:cs typeface="Times New Roman" panose="02020603050405020304" pitchFamily="18" charset="0"/>
              </a:rPr>
              <a:t>Tạo môi trường hoạt động cho trẻ vui chơi ngoài trời.</a:t>
            </a:r>
            <a:endParaRPr lang="en-US" sz="4800" dirty="0">
              <a:solidFill>
                <a:schemeClr val="tx2"/>
              </a:solidFill>
              <a:latin typeface="Times New Roman" panose="02020603050405020304" pitchFamily="18" charset="0"/>
              <a:cs typeface="Times New Roman" panose="02020603050405020304" pitchFamily="18" charset="0"/>
            </a:endParaRPr>
          </a:p>
          <a:p>
            <a:pPr algn="ctr">
              <a:lnSpc>
                <a:spcPts val="5400"/>
              </a:lnSpc>
            </a:pPr>
            <a:endParaRPr lang="en-US" sz="4800" dirty="0">
              <a:latin typeface="KG Primary Penmanship"/>
              <a:ea typeface="KG Primary Penmanship"/>
              <a:cs typeface="KG Primary Penmanship"/>
              <a:sym typeface="KG Primary Penmanship"/>
            </a:endParaRPr>
          </a:p>
        </p:txBody>
      </p:sp>
      <p:sp>
        <p:nvSpPr>
          <p:cNvPr id="5" name="Rectangle: Rounded Corners 4">
            <a:extLst>
              <a:ext uri="{FF2B5EF4-FFF2-40B4-BE49-F238E27FC236}">
                <a16:creationId xmlns:a16="http://schemas.microsoft.com/office/drawing/2014/main" id="{BF998E66-D0F7-D2CB-E48A-0B04F919AD76}"/>
              </a:ext>
            </a:extLst>
          </p:cNvPr>
          <p:cNvSpPr/>
          <p:nvPr/>
        </p:nvSpPr>
        <p:spPr>
          <a:xfrm>
            <a:off x="1206378" y="571501"/>
            <a:ext cx="15938622" cy="2776268"/>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F1CE3C2-1DF2-49E4-0972-52663F293D20}"/>
              </a:ext>
            </a:extLst>
          </p:cNvPr>
          <p:cNvSpPr txBox="1"/>
          <p:nvPr/>
        </p:nvSpPr>
        <p:spPr>
          <a:xfrm>
            <a:off x="1426234" y="762446"/>
            <a:ext cx="15109166" cy="2585323"/>
          </a:xfrm>
          <a:prstGeom prst="rect">
            <a:avLst/>
          </a:prstGeom>
          <a:noFill/>
        </p:spPr>
        <p:txBody>
          <a:bodyPr wrap="square" rtlCol="0">
            <a:spAutoFit/>
          </a:bodyPr>
          <a:lstStyle/>
          <a:p>
            <a:pPr algn="just"/>
            <a:r>
              <a:rPr lang="en-US" sz="5400" b="1" dirty="0" err="1">
                <a:solidFill>
                  <a:schemeClr val="tx2"/>
                </a:solidFill>
                <a:latin typeface="Times New Roman" panose="02020603050405020304" pitchFamily="18" charset="0"/>
                <a:cs typeface="Times New Roman" panose="02020603050405020304" pitchFamily="18" charset="0"/>
              </a:rPr>
              <a:t>Biện</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pháp</a:t>
            </a:r>
            <a:r>
              <a:rPr lang="en-US" sz="5400" b="1" dirty="0">
                <a:solidFill>
                  <a:schemeClr val="tx2"/>
                </a:solidFill>
                <a:latin typeface="Times New Roman" panose="02020603050405020304" pitchFamily="18" charset="0"/>
                <a:cs typeface="Times New Roman" panose="02020603050405020304" pitchFamily="18" charset="0"/>
              </a:rPr>
              <a:t> 2: </a:t>
            </a:r>
            <a:r>
              <a:rPr lang="vi-VN" sz="5400" b="1" dirty="0">
                <a:solidFill>
                  <a:schemeClr val="tx2"/>
                </a:solidFill>
                <a:latin typeface="Times New Roman" panose="02020603050405020304" pitchFamily="18" charset="0"/>
                <a:cs typeface="Times New Roman" panose="02020603050405020304" pitchFamily="18" charset="0"/>
              </a:rPr>
              <a:t>Tạo môi trường hoạt động và sử dụng các nguyên vật liệu để tổ chức hoạt động ngoài trời.</a:t>
            </a:r>
            <a:endParaRPr lang="en-US" sz="5400" b="1" dirty="0">
              <a:solidFill>
                <a:schemeClr val="tx2"/>
              </a:solidFill>
              <a:latin typeface="Times New Roman" panose="02020603050405020304" pitchFamily="18" charset="0"/>
              <a:cs typeface="Times New Roman" panose="02020603050405020304" pitchFamily="18" charset="0"/>
            </a:endParaRPr>
          </a:p>
        </p:txBody>
      </p:sp>
      <p:sp>
        <p:nvSpPr>
          <p:cNvPr id="8" name="Heptagon 7">
            <a:extLst>
              <a:ext uri="{FF2B5EF4-FFF2-40B4-BE49-F238E27FC236}">
                <a16:creationId xmlns:a16="http://schemas.microsoft.com/office/drawing/2014/main" id="{B43BF742-2E09-5D54-4842-8C53BFFFFDAA}"/>
              </a:ext>
            </a:extLst>
          </p:cNvPr>
          <p:cNvSpPr/>
          <p:nvPr/>
        </p:nvSpPr>
        <p:spPr>
          <a:xfrm>
            <a:off x="1184812" y="3952969"/>
            <a:ext cx="402566" cy="321709"/>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1AB4A89-30BA-D4E9-5E13-ABE97456A381}"/>
              </a:ext>
            </a:extLst>
          </p:cNvPr>
          <p:cNvSpPr txBox="1"/>
          <p:nvPr/>
        </p:nvSpPr>
        <p:spPr>
          <a:xfrm>
            <a:off x="1644050" y="4702675"/>
            <a:ext cx="14346447" cy="2781531"/>
          </a:xfrm>
          <a:prstGeom prst="rect">
            <a:avLst/>
          </a:prstGeom>
        </p:spPr>
        <p:txBody>
          <a:bodyPr wrap="square" lIns="0" tIns="0" rIns="0" bIns="0" rtlCol="0" anchor="t">
            <a:spAutoFit/>
          </a:bodyPr>
          <a:lstStyle/>
          <a:p>
            <a:pPr algn="ctr">
              <a:lnSpc>
                <a:spcPts val="5400"/>
              </a:lnSpc>
            </a:pPr>
            <a:r>
              <a:rPr lang="en-US" sz="3600" dirty="0">
                <a:latin typeface="+mj-lt"/>
              </a:rPr>
              <a:t>	</a:t>
            </a:r>
            <a:r>
              <a:rPr lang="vi-VN" sz="3600" dirty="0">
                <a:latin typeface="+mj-lt"/>
              </a:rPr>
              <a:t>Môi trường để tổ chức hoạt động vui chơi ngoài trời cần được tạo ra nhằm khơi gợi hứng thú, phát huy khả năng tìm tòi và khám phá của cô và trẻ</a:t>
            </a:r>
            <a:r>
              <a:rPr lang="en-US" sz="3600" dirty="0">
                <a:latin typeface="+mj-lt"/>
              </a:rPr>
              <a:t>.</a:t>
            </a:r>
          </a:p>
          <a:p>
            <a:pPr algn="ctr">
              <a:lnSpc>
                <a:spcPts val="5400"/>
              </a:lnSpc>
            </a:pPr>
            <a:endParaRPr lang="en-US" sz="3600" dirty="0">
              <a:solidFill>
                <a:schemeClr val="tx2"/>
              </a:solidFill>
              <a:latin typeface="+mj-lt"/>
              <a:cs typeface="Times New Roman" panose="02020603050405020304" pitchFamily="18" charset="0"/>
            </a:endParaRPr>
          </a:p>
          <a:p>
            <a:pPr algn="ctr">
              <a:lnSpc>
                <a:spcPts val="5400"/>
              </a:lnSpc>
            </a:pPr>
            <a:endParaRPr lang="en-US" sz="4800" dirty="0">
              <a:latin typeface="KG Primary Penmanship"/>
              <a:ea typeface="KG Primary Penmanship"/>
              <a:cs typeface="KG Primary Penmanship"/>
              <a:sym typeface="KG Primary Penmanshi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8"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270C83-3661-0D8C-9EFD-69B5128E54A5}"/>
              </a:ext>
            </a:extLst>
          </p:cNvPr>
          <p:cNvSpPr txBox="1"/>
          <p:nvPr/>
        </p:nvSpPr>
        <p:spPr>
          <a:xfrm>
            <a:off x="3124200" y="9410700"/>
            <a:ext cx="12954000" cy="699102"/>
          </a:xfrm>
          <a:prstGeom prst="rect">
            <a:avLst/>
          </a:prstGeom>
          <a:noFill/>
        </p:spPr>
        <p:txBody>
          <a:bodyPr wrap="square">
            <a:spAutoFit/>
          </a:bodyPr>
          <a:lstStyle/>
          <a:p>
            <a:pPr marL="0" marR="0" indent="342900" algn="ctr">
              <a:lnSpc>
                <a:spcPct val="120000"/>
              </a:lnSpc>
              <a:spcBef>
                <a:spcPts val="300"/>
              </a:spcBef>
              <a:spcAft>
                <a:spcPts val="0"/>
              </a:spcAft>
            </a:pPr>
            <a:r>
              <a:rPr lang="vi-VN" sz="3600" b="1" i="1" dirty="0">
                <a:solidFill>
                  <a:srgbClr val="000000"/>
                </a:solidFill>
                <a:effectLst/>
                <a:latin typeface="Times New Roman" panose="02020603050405020304" pitchFamily="18" charset="0"/>
                <a:ea typeface="Times New Roman" panose="02020603050405020304" pitchFamily="18" charset="0"/>
              </a:rPr>
              <a:t>Hình ảnh</a:t>
            </a:r>
            <a:r>
              <a:rPr lang="en-US" sz="3600" b="1" i="1" dirty="0">
                <a:solidFill>
                  <a:srgbClr val="000000"/>
                </a:solidFill>
                <a:effectLst/>
                <a:latin typeface="Times New Roman" panose="02020603050405020304" pitchFamily="18" charset="0"/>
                <a:ea typeface="Times New Roman" panose="02020603050405020304" pitchFamily="18" charset="0"/>
              </a:rPr>
              <a:t>: T</a:t>
            </a:r>
            <a:r>
              <a:rPr lang="vi-VN" sz="3600" b="1" i="1" dirty="0">
                <a:solidFill>
                  <a:srgbClr val="000000"/>
                </a:solidFill>
                <a:effectLst/>
                <a:latin typeface="Times New Roman" panose="02020603050405020304" pitchFamily="18" charset="0"/>
                <a:ea typeface="Times New Roman" panose="02020603050405020304" pitchFamily="18" charset="0"/>
              </a:rPr>
              <a:t>rẻ trải nghiệm </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Nghề</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nào</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bé</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yêu</a:t>
            </a:r>
            <a:r>
              <a:rPr lang="en-US" sz="3600" b="1" i="1" dirty="0">
                <a:solidFill>
                  <a:srgbClr val="000000"/>
                </a:solidFill>
                <a:latin typeface="Times New Roman" panose="02020603050405020304" pitchFamily="18" charset="0"/>
                <a:ea typeface="Times New Roman" panose="02020603050405020304" pitchFamily="18" charset="0"/>
              </a:rPr>
              <a:t>” ở </a:t>
            </a:r>
            <a:r>
              <a:rPr lang="vi-VN" sz="3600" b="1" i="1" dirty="0">
                <a:solidFill>
                  <a:srgbClr val="000000"/>
                </a:solidFill>
                <a:effectLst/>
                <a:latin typeface="Times New Roman" panose="02020603050405020304" pitchFamily="18" charset="0"/>
                <a:ea typeface="Times New Roman" panose="02020603050405020304" pitchFamily="18" charset="0"/>
              </a:rPr>
              <a:t>khu chợ qu</a:t>
            </a:r>
            <a:r>
              <a:rPr lang="en-US" sz="3600" b="1" i="1" dirty="0">
                <a:solidFill>
                  <a:srgbClr val="000000"/>
                </a:solidFill>
                <a:effectLst/>
                <a:latin typeface="Times New Roman" panose="02020603050405020304" pitchFamily="18" charset="0"/>
                <a:ea typeface="Times New Roman" panose="02020603050405020304" pitchFamily="18" charset="0"/>
              </a:rPr>
              <a:t>ê.</a:t>
            </a:r>
            <a:endParaRPr lang="en-US" sz="3600" b="1" dirty="0">
              <a:effectLst/>
              <a:latin typeface="Times New Roman" panose="02020603050405020304" pitchFamily="18" charset="0"/>
              <a:ea typeface="Calibri" panose="020F0502020204030204" pitchFamily="34" charset="0"/>
            </a:endParaRPr>
          </a:p>
        </p:txBody>
      </p:sp>
      <p:pic>
        <p:nvPicPr>
          <p:cNvPr id="5" name="Picture 4">
            <a:extLst>
              <a:ext uri="{FF2B5EF4-FFF2-40B4-BE49-F238E27FC236}">
                <a16:creationId xmlns:a16="http://schemas.microsoft.com/office/drawing/2014/main" id="{9F30122D-0677-14F6-4012-FC3781968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77198"/>
            <a:ext cx="17983200" cy="9233502"/>
          </a:xfrm>
          <a:prstGeom prst="rect">
            <a:avLst/>
          </a:prstGeom>
        </p:spPr>
      </p:pic>
    </p:spTree>
    <p:extLst>
      <p:ext uri="{BB962C8B-B14F-4D97-AF65-F5344CB8AC3E}">
        <p14:creationId xmlns:p14="http://schemas.microsoft.com/office/powerpoint/2010/main" val="1720953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54EF71-F0F5-3C30-C83E-293F86161E6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1000" y="342900"/>
            <a:ext cx="17526000" cy="9067800"/>
          </a:xfrm>
          <a:prstGeom prst="round2SameRect">
            <a:avLst/>
          </a:prstGeom>
        </p:spPr>
      </p:pic>
      <p:sp>
        <p:nvSpPr>
          <p:cNvPr id="5" name="TextBox 4">
            <a:extLst>
              <a:ext uri="{FF2B5EF4-FFF2-40B4-BE49-F238E27FC236}">
                <a16:creationId xmlns:a16="http://schemas.microsoft.com/office/drawing/2014/main" id="{8F1CAEC7-7ECD-F8AF-50C1-5D1DFC1FCD6F}"/>
              </a:ext>
            </a:extLst>
          </p:cNvPr>
          <p:cNvSpPr txBox="1"/>
          <p:nvPr/>
        </p:nvSpPr>
        <p:spPr>
          <a:xfrm>
            <a:off x="4953000" y="9410700"/>
            <a:ext cx="9144000" cy="646331"/>
          </a:xfrm>
          <a:prstGeom prst="rect">
            <a:avLst/>
          </a:prstGeom>
          <a:noFill/>
        </p:spPr>
        <p:txBody>
          <a:bodyPr wrap="square">
            <a:spAutoFit/>
          </a:bodyPr>
          <a:lstStyle/>
          <a:p>
            <a:r>
              <a:rPr lang="vi-VN" sz="3600" b="1" i="1" dirty="0">
                <a:solidFill>
                  <a:srgbClr val="000000"/>
                </a:solidFill>
                <a:effectLst/>
                <a:latin typeface="Times New Roman" panose="02020603050405020304" pitchFamily="18" charset="0"/>
                <a:ea typeface="Times New Roman" panose="02020603050405020304" pitchFamily="18" charset="0"/>
              </a:rPr>
              <a:t>Hình ảnh</a:t>
            </a:r>
            <a:r>
              <a:rPr lang="en-US" sz="3600" b="1" i="1" dirty="0">
                <a:solidFill>
                  <a:srgbClr val="000000"/>
                </a:solidFill>
                <a:effectLst/>
                <a:latin typeface="Times New Roman" panose="02020603050405020304" pitchFamily="18" charset="0"/>
                <a:ea typeface="Times New Roman" panose="02020603050405020304" pitchFamily="18" charset="0"/>
              </a:rPr>
              <a:t>: T</a:t>
            </a:r>
            <a:r>
              <a:rPr lang="vi-VN" sz="3600" b="1" i="1" dirty="0">
                <a:solidFill>
                  <a:srgbClr val="000000"/>
                </a:solidFill>
                <a:effectLst/>
                <a:latin typeface="Times New Roman" panose="02020603050405020304" pitchFamily="18" charset="0"/>
                <a:ea typeface="Times New Roman" panose="02020603050405020304" pitchFamily="18" charset="0"/>
              </a:rPr>
              <a:t>rẻ</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vào</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vai</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thực</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khách</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ăn</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uống</a:t>
            </a:r>
            <a:r>
              <a:rPr lang="vi-VN" sz="3600" b="1" i="1" dirty="0">
                <a:solidFill>
                  <a:srgbClr val="000000"/>
                </a:solidFill>
                <a:effectLst/>
                <a:latin typeface="Times New Roman" panose="02020603050405020304" pitchFamily="18" charset="0"/>
                <a:ea typeface="Times New Roman" panose="02020603050405020304" pitchFamily="18" charset="0"/>
              </a:rPr>
              <a:t> </a:t>
            </a:r>
            <a:endParaRPr lang="en-US" sz="3600" b="1" dirty="0"/>
          </a:p>
        </p:txBody>
      </p:sp>
    </p:spTree>
    <p:extLst>
      <p:ext uri="{BB962C8B-B14F-4D97-AF65-F5344CB8AC3E}">
        <p14:creationId xmlns:p14="http://schemas.microsoft.com/office/powerpoint/2010/main" val="1552842288"/>
      </p:ext>
    </p:extLst>
  </p:cSld>
  <p:clrMapOvr>
    <a:masterClrMapping/>
  </p:clrMapOvr>
  <p:transition spd="slow">
    <p:wheel spokes="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10A004A-30AC-BFC2-3FFC-B4E826CCEE10}"/>
              </a:ext>
            </a:extLst>
          </p:cNvPr>
          <p:cNvSpPr txBox="1"/>
          <p:nvPr/>
        </p:nvSpPr>
        <p:spPr>
          <a:xfrm>
            <a:off x="4800600" y="9334500"/>
            <a:ext cx="10134600" cy="707886"/>
          </a:xfrm>
          <a:prstGeom prst="rect">
            <a:avLst/>
          </a:prstGeom>
          <a:noFill/>
        </p:spPr>
        <p:txBody>
          <a:bodyPr wrap="square">
            <a:spAutoFit/>
          </a:bodyPr>
          <a:lstStyle/>
          <a:p>
            <a:r>
              <a:rPr lang="vi-VN" sz="4000" b="1" i="1" dirty="0">
                <a:effectLst/>
                <a:latin typeface="Times New Roman" panose="02020603050405020304" pitchFamily="18" charset="0"/>
                <a:ea typeface="Times New Roman" panose="02020603050405020304" pitchFamily="18" charset="0"/>
              </a:rPr>
              <a:t>Hình ảnh</a:t>
            </a:r>
            <a:r>
              <a:rPr lang="en-US" sz="4000" b="1" i="1" dirty="0">
                <a:effectLst/>
                <a:latin typeface="Times New Roman" panose="02020603050405020304" pitchFamily="18" charset="0"/>
                <a:ea typeface="Times New Roman" panose="02020603050405020304" pitchFamily="18" charset="0"/>
              </a:rPr>
              <a:t>: T</a:t>
            </a:r>
            <a:r>
              <a:rPr lang="vi-VN" sz="4000" b="1" i="1" dirty="0">
                <a:effectLst/>
                <a:latin typeface="Times New Roman" panose="02020603050405020304" pitchFamily="18" charset="0"/>
                <a:ea typeface="Times New Roman" panose="02020603050405020304" pitchFamily="18" charset="0"/>
              </a:rPr>
              <a:t>rẻ trải nghiệm “Nhà thiết kế giỏi</a:t>
            </a:r>
            <a:r>
              <a:rPr lang="en-US" sz="4000" b="1" i="1" dirty="0">
                <a:effectLst/>
                <a:latin typeface="Times New Roman" panose="02020603050405020304" pitchFamily="18" charset="0"/>
                <a:ea typeface="Times New Roman" panose="02020603050405020304" pitchFamily="18" charset="0"/>
              </a:rPr>
              <a:t>”</a:t>
            </a:r>
            <a:endParaRPr lang="en-US" sz="4000" b="1" dirty="0"/>
          </a:p>
        </p:txBody>
      </p:sp>
      <p:pic>
        <p:nvPicPr>
          <p:cNvPr id="2050" name="Picture 2">
            <a:extLst>
              <a:ext uri="{FF2B5EF4-FFF2-40B4-BE49-F238E27FC236}">
                <a16:creationId xmlns:a16="http://schemas.microsoft.com/office/drawing/2014/main" id="{817715B1-F216-1C73-D827-2CCA61A94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4614"/>
            <a:ext cx="17526000" cy="9089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47151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9510B-45D5-0FBC-7451-46DD1563CCB4}"/>
              </a:ext>
            </a:extLst>
          </p:cNvPr>
          <p:cNvSpPr txBox="1"/>
          <p:nvPr/>
        </p:nvSpPr>
        <p:spPr>
          <a:xfrm>
            <a:off x="3657600" y="9351264"/>
            <a:ext cx="12573000" cy="768031"/>
          </a:xfrm>
          <a:prstGeom prst="rect">
            <a:avLst/>
          </a:prstGeom>
          <a:noFill/>
        </p:spPr>
        <p:txBody>
          <a:bodyPr wrap="square">
            <a:spAutoFit/>
          </a:bodyPr>
          <a:lstStyle/>
          <a:p>
            <a:pPr marL="0" marR="0" algn="ctr">
              <a:lnSpc>
                <a:spcPct val="107000"/>
              </a:lnSpc>
              <a:spcBef>
                <a:spcPts val="300"/>
              </a:spcBef>
              <a:spcAft>
                <a:spcPts val="300"/>
              </a:spcAft>
            </a:pPr>
            <a:r>
              <a:rPr lang="en-US" sz="4400" b="1" i="1" dirty="0" err="1">
                <a:effectLst/>
                <a:latin typeface="Times New Roman" panose="02020603050405020304" pitchFamily="18" charset="0"/>
                <a:ea typeface="Times New Roman" panose="02020603050405020304" pitchFamily="18" charset="0"/>
              </a:rPr>
              <a:t>Hình</a:t>
            </a:r>
            <a:r>
              <a:rPr lang="en-US" sz="4400" b="1" i="1" dirty="0">
                <a:effectLst/>
                <a:latin typeface="Times New Roman" panose="02020603050405020304" pitchFamily="18" charset="0"/>
                <a:ea typeface="Times New Roman" panose="02020603050405020304" pitchFamily="18" charset="0"/>
              </a:rPr>
              <a:t> </a:t>
            </a:r>
            <a:r>
              <a:rPr lang="en-US" sz="4400" b="1" i="1" dirty="0" err="1">
                <a:effectLst/>
                <a:latin typeface="Times New Roman" panose="02020603050405020304" pitchFamily="18" charset="0"/>
                <a:ea typeface="Times New Roman" panose="02020603050405020304" pitchFamily="18" charset="0"/>
              </a:rPr>
              <a:t>ảnh</a:t>
            </a:r>
            <a:r>
              <a:rPr lang="en-US" sz="4400" b="1" i="1" dirty="0">
                <a:effectLst/>
                <a:latin typeface="Times New Roman" panose="02020603050405020304" pitchFamily="18" charset="0"/>
                <a:ea typeface="Times New Roman" panose="02020603050405020304" pitchFamily="18" charset="0"/>
              </a:rPr>
              <a:t>: </a:t>
            </a:r>
            <a:r>
              <a:rPr lang="en-US" sz="4400" b="1" i="1" dirty="0" err="1">
                <a:effectLst/>
                <a:latin typeface="Times New Roman" panose="02020603050405020304" pitchFamily="18" charset="0"/>
                <a:ea typeface="Times New Roman" panose="02020603050405020304" pitchFamily="18" charset="0"/>
              </a:rPr>
              <a:t>Môi</a:t>
            </a:r>
            <a:r>
              <a:rPr lang="en-US" sz="4400" b="1" i="1" dirty="0">
                <a:effectLst/>
                <a:latin typeface="Times New Roman" panose="02020603050405020304" pitchFamily="18" charset="0"/>
                <a:ea typeface="Times New Roman" panose="02020603050405020304" pitchFamily="18" charset="0"/>
              </a:rPr>
              <a:t> </a:t>
            </a:r>
            <a:r>
              <a:rPr lang="en-US" sz="4400" b="1" i="1" dirty="0" err="1">
                <a:effectLst/>
                <a:latin typeface="Times New Roman" panose="02020603050405020304" pitchFamily="18" charset="0"/>
                <a:ea typeface="Times New Roman" panose="02020603050405020304" pitchFamily="18" charset="0"/>
              </a:rPr>
              <a:t>trường</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cho</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trẻ</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hoạt</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động</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vui</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chơi</a:t>
            </a:r>
            <a:r>
              <a:rPr lang="en-US" sz="4400" b="1" i="1" dirty="0">
                <a:effectLst/>
                <a:latin typeface="Times New Roman" panose="02020603050405020304" pitchFamily="18" charset="0"/>
                <a:ea typeface="Times New Roman" panose="02020603050405020304" pitchFamily="18" charset="0"/>
              </a:rPr>
              <a:t> </a:t>
            </a:r>
            <a:endParaRPr lang="en-US" sz="4400" b="1" dirty="0">
              <a:effectLst/>
              <a:latin typeface="Times New Roman" panose="02020603050405020304" pitchFamily="18" charset="0"/>
              <a:ea typeface="Calibri" panose="020F0502020204030204" pitchFamily="34" charset="0"/>
            </a:endParaRPr>
          </a:p>
        </p:txBody>
      </p:sp>
      <p:pic>
        <p:nvPicPr>
          <p:cNvPr id="4" name="Picture 3">
            <a:extLst>
              <a:ext uri="{FF2B5EF4-FFF2-40B4-BE49-F238E27FC236}">
                <a16:creationId xmlns:a16="http://schemas.microsoft.com/office/drawing/2014/main" id="{C617BE12-ED74-BE31-EB64-AD607BFD6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84469"/>
            <a:ext cx="17754600" cy="9150031"/>
          </a:xfrm>
          <a:prstGeom prst="rect">
            <a:avLst/>
          </a:prstGeom>
        </p:spPr>
      </p:pic>
    </p:spTree>
    <p:extLst>
      <p:ext uri="{BB962C8B-B14F-4D97-AF65-F5344CB8AC3E}">
        <p14:creationId xmlns:p14="http://schemas.microsoft.com/office/powerpoint/2010/main" val="1072620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D24627E8-05CA-308E-84DE-6D45155374D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7DD6E3B-2350-FC48-D9AD-441D6D1181E0}"/>
              </a:ext>
            </a:extLst>
          </p:cNvPr>
          <p:cNvGrpSpPr>
            <a:grpSpLocks noChangeAspect="1"/>
          </p:cNvGrpSpPr>
          <p:nvPr/>
        </p:nvGrpSpPr>
        <p:grpSpPr>
          <a:xfrm rot="7897044">
            <a:off x="-3404029" y="7096028"/>
            <a:ext cx="7673339" cy="10444950"/>
            <a:chOff x="0" y="0"/>
            <a:chExt cx="6350000" cy="8643620"/>
          </a:xfrm>
        </p:grpSpPr>
        <p:sp>
          <p:nvSpPr>
            <p:cNvPr id="3" name="Freeform 3">
              <a:extLst>
                <a:ext uri="{FF2B5EF4-FFF2-40B4-BE49-F238E27FC236}">
                  <a16:creationId xmlns:a16="http://schemas.microsoft.com/office/drawing/2014/main" id="{E0CF8718-52B0-22A8-1244-81DC4D8D19DE}"/>
                </a:ext>
              </a:extLst>
            </p:cNvPr>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4" name="Freeform 4">
              <a:extLst>
                <a:ext uri="{FF2B5EF4-FFF2-40B4-BE49-F238E27FC236}">
                  <a16:creationId xmlns:a16="http://schemas.microsoft.com/office/drawing/2014/main" id="{414A22F7-DF37-CBF3-9978-6B8FFB91979B}"/>
                </a:ext>
              </a:extLst>
            </p:cNvPr>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8" name="Freeform 8">
            <a:extLst>
              <a:ext uri="{FF2B5EF4-FFF2-40B4-BE49-F238E27FC236}">
                <a16:creationId xmlns:a16="http://schemas.microsoft.com/office/drawing/2014/main" id="{DA646F41-3117-4A64-4C10-92A194D1B4D3}"/>
              </a:ext>
            </a:extLst>
          </p:cNvPr>
          <p:cNvSpPr/>
          <p:nvPr/>
        </p:nvSpPr>
        <p:spPr>
          <a:xfrm flipV="1">
            <a:off x="16383000" y="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a:extLst>
              <a:ext uri="{FF2B5EF4-FFF2-40B4-BE49-F238E27FC236}">
                <a16:creationId xmlns:a16="http://schemas.microsoft.com/office/drawing/2014/main" id="{9C2CE800-BFA5-764F-1E5E-C25387F2BB1C}"/>
              </a:ext>
            </a:extLst>
          </p:cNvPr>
          <p:cNvSpPr/>
          <p:nvPr/>
        </p:nvSpPr>
        <p:spPr>
          <a:xfrm>
            <a:off x="16002000" y="9467827"/>
            <a:ext cx="993511" cy="898965"/>
          </a:xfrm>
          <a:custGeom>
            <a:avLst/>
            <a:gdLst/>
            <a:ahLst/>
            <a:cxnLst/>
            <a:rect l="l" t="t" r="r" b="b"/>
            <a:pathLst>
              <a:path w="917311" h="898965">
                <a:moveTo>
                  <a:pt x="0" y="0"/>
                </a:moveTo>
                <a:lnTo>
                  <a:pt x="917311" y="0"/>
                </a:lnTo>
                <a:lnTo>
                  <a:pt x="917311" y="898964"/>
                </a:lnTo>
                <a:lnTo>
                  <a:pt x="0" y="8989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a:extLst>
              <a:ext uri="{FF2B5EF4-FFF2-40B4-BE49-F238E27FC236}">
                <a16:creationId xmlns:a16="http://schemas.microsoft.com/office/drawing/2014/main" id="{52C8B51B-775F-31E2-66DB-262D22B6349F}"/>
              </a:ext>
            </a:extLst>
          </p:cNvPr>
          <p:cNvSpPr/>
          <p:nvPr/>
        </p:nvSpPr>
        <p:spPr>
          <a:xfrm rot="2592102">
            <a:off x="-5339796" y="-5019889"/>
            <a:ext cx="7256212" cy="6863321"/>
          </a:xfrm>
          <a:custGeom>
            <a:avLst/>
            <a:gdLst/>
            <a:ahLst/>
            <a:cxnLst/>
            <a:rect l="l" t="t" r="r" b="b"/>
            <a:pathLst>
              <a:path w="7256212" h="6863321">
                <a:moveTo>
                  <a:pt x="0" y="0"/>
                </a:moveTo>
                <a:lnTo>
                  <a:pt x="7256212" y="0"/>
                </a:lnTo>
                <a:lnTo>
                  <a:pt x="7256212" y="6863321"/>
                </a:lnTo>
                <a:lnTo>
                  <a:pt x="0" y="68633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a:extLst>
              <a:ext uri="{FF2B5EF4-FFF2-40B4-BE49-F238E27FC236}">
                <a16:creationId xmlns:a16="http://schemas.microsoft.com/office/drawing/2014/main" id="{18458763-A49C-A1B2-DEBE-28335007DC31}"/>
              </a:ext>
            </a:extLst>
          </p:cNvPr>
          <p:cNvSpPr/>
          <p:nvPr/>
        </p:nvSpPr>
        <p:spPr>
          <a:xfrm rot="1136038">
            <a:off x="16431323" y="8513538"/>
            <a:ext cx="2028859" cy="1908579"/>
          </a:xfrm>
          <a:custGeom>
            <a:avLst/>
            <a:gdLst/>
            <a:ahLst/>
            <a:cxnLst/>
            <a:rect l="l" t="t" r="r" b="b"/>
            <a:pathLst>
              <a:path w="2028859" h="1908579">
                <a:moveTo>
                  <a:pt x="0" y="0"/>
                </a:moveTo>
                <a:lnTo>
                  <a:pt x="2028859" y="0"/>
                </a:lnTo>
                <a:lnTo>
                  <a:pt x="2028859" y="1908579"/>
                </a:lnTo>
                <a:lnTo>
                  <a:pt x="0" y="1908579"/>
                </a:lnTo>
                <a:lnTo>
                  <a:pt x="0" y="0"/>
                </a:lnTo>
                <a:close/>
              </a:path>
            </a:pathLst>
          </a:custGeom>
          <a:blipFill>
            <a:blip r:embed="rId9"/>
            <a:stretch>
              <a:fillRect/>
            </a:stretch>
          </a:blipFill>
        </p:spPr>
      </p:sp>
      <p:sp>
        <p:nvSpPr>
          <p:cNvPr id="16" name="Freeform 16">
            <a:extLst>
              <a:ext uri="{FF2B5EF4-FFF2-40B4-BE49-F238E27FC236}">
                <a16:creationId xmlns:a16="http://schemas.microsoft.com/office/drawing/2014/main" id="{D1B90160-C908-2CA8-E779-875058358AED}"/>
              </a:ext>
            </a:extLst>
          </p:cNvPr>
          <p:cNvSpPr/>
          <p:nvPr/>
        </p:nvSpPr>
        <p:spPr>
          <a:xfrm>
            <a:off x="267501" y="337766"/>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TextBox 25">
            <a:extLst>
              <a:ext uri="{FF2B5EF4-FFF2-40B4-BE49-F238E27FC236}">
                <a16:creationId xmlns:a16="http://schemas.microsoft.com/office/drawing/2014/main" id="{BE7A82C8-72A6-00C9-C2A5-1FBA677AC4E7}"/>
              </a:ext>
            </a:extLst>
          </p:cNvPr>
          <p:cNvSpPr txBox="1"/>
          <p:nvPr/>
        </p:nvSpPr>
        <p:spPr>
          <a:xfrm>
            <a:off x="2118166" y="520547"/>
            <a:ext cx="14540753" cy="1523494"/>
          </a:xfrm>
          <a:prstGeom prst="rect">
            <a:avLst/>
          </a:prstGeom>
        </p:spPr>
        <p:txBody>
          <a:bodyPr wrap="square" lIns="0" tIns="0" rIns="0" bIns="0" rtlCol="0" anchor="t">
            <a:spAutoFit/>
          </a:bodyPr>
          <a:lstStyle/>
          <a:p>
            <a:r>
              <a:rPr lang="vi-VN" sz="5400" b="1" dirty="0">
                <a:solidFill>
                  <a:schemeClr val="tx2"/>
                </a:solidFill>
                <a:latin typeface="+mj-lt"/>
              </a:rPr>
              <a:t> Sử dụng nguyên vật liệu cho trẻ hoạt động.</a:t>
            </a:r>
            <a:endParaRPr lang="en-US" sz="5400" dirty="0">
              <a:solidFill>
                <a:schemeClr val="tx2"/>
              </a:solidFill>
              <a:latin typeface="+mj-lt"/>
            </a:endParaRPr>
          </a:p>
          <a:p>
            <a:pPr algn="ctr">
              <a:lnSpc>
                <a:spcPts val="5400"/>
              </a:lnSpc>
            </a:pPr>
            <a:endParaRPr lang="en-US" sz="4800" dirty="0">
              <a:latin typeface="Times New Roman" panose="02020603050405020304" pitchFamily="18" charset="0"/>
              <a:ea typeface="KG Primary Penmanship"/>
              <a:cs typeface="Times New Roman" panose="02020603050405020304" pitchFamily="18" charset="0"/>
              <a:sym typeface="KG Primary Penmanship"/>
            </a:endParaRPr>
          </a:p>
        </p:txBody>
      </p:sp>
      <p:sp>
        <p:nvSpPr>
          <p:cNvPr id="5" name="Heptagon 4">
            <a:extLst>
              <a:ext uri="{FF2B5EF4-FFF2-40B4-BE49-F238E27FC236}">
                <a16:creationId xmlns:a16="http://schemas.microsoft.com/office/drawing/2014/main" id="{50F1872E-114E-CB41-871B-59DB2BA418A2}"/>
              </a:ext>
            </a:extLst>
          </p:cNvPr>
          <p:cNvSpPr/>
          <p:nvPr/>
        </p:nvSpPr>
        <p:spPr>
          <a:xfrm>
            <a:off x="1565813" y="799731"/>
            <a:ext cx="402566" cy="321709"/>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02BE28F-DF75-E5BF-96AE-DDFBC9FF86E1}"/>
              </a:ext>
            </a:extLst>
          </p:cNvPr>
          <p:cNvSpPr txBox="1"/>
          <p:nvPr/>
        </p:nvSpPr>
        <p:spPr>
          <a:xfrm>
            <a:off x="1461246" y="1638305"/>
            <a:ext cx="14540753" cy="4023089"/>
          </a:xfrm>
          <a:prstGeom prst="rect">
            <a:avLst/>
          </a:prstGeom>
          <a:noFill/>
        </p:spPr>
        <p:txBody>
          <a:bodyPr wrap="square" rtlCol="0">
            <a:spAutoFit/>
          </a:bodyPr>
          <a:lstStyle/>
          <a:p>
            <a:pPr marL="0" marR="0" indent="342900" algn="just">
              <a:lnSpc>
                <a:spcPct val="120000"/>
              </a:lnSpc>
              <a:spcBef>
                <a:spcPts val="300"/>
              </a:spcBef>
              <a:spcAft>
                <a:spcPts val="0"/>
              </a:spcAft>
            </a:pPr>
            <a:r>
              <a:rPr lang="en-US" sz="3600" dirty="0">
                <a:effectLst/>
                <a:latin typeface="Times New Roman" panose="02020603050405020304" pitchFamily="18" charset="0"/>
                <a:ea typeface="Times New Roman" panose="02020603050405020304" pitchFamily="18" charset="0"/>
              </a:rPr>
              <a:t>	</a:t>
            </a:r>
            <a:r>
              <a:rPr lang="vi-VN" sz="3600" dirty="0">
                <a:effectLst/>
                <a:latin typeface="Times New Roman" panose="02020603050405020304" pitchFamily="18" charset="0"/>
                <a:ea typeface="Times New Roman" panose="02020603050405020304" pitchFamily="18" charset="0"/>
              </a:rPr>
              <a:t>Khi tổ chức cho trẻ tham gia hoạt động ngoài trời tôi luôn tận dụng các nguyên vật liệu mở, đối tượng quan sát, khám phá sẵn có trong tự nhiên, khuôn viên trường như: cây xanh, bồn hoa, vườn rau, vườn cổ tích.... Nơi đây có thể tổ chức cho trẻ quan sát cây, chăm sóc cây, cảm nhận thời tiết bằng các câu hỏi gợi mở như: Khi đứng trong bóng cây con cảm thấy thế nào? Cây xanh đem đến cho chúng ta những lợi ích gì?</a:t>
            </a:r>
            <a:endParaRPr lang="en-US"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90878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ADEED-BA65-3040-B95E-A58015862D4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4800" y="338343"/>
            <a:ext cx="17678400" cy="8843757"/>
          </a:xfrm>
          <a:prstGeom prst="rect">
            <a:avLst/>
          </a:prstGeom>
        </p:spPr>
      </p:pic>
      <p:sp>
        <p:nvSpPr>
          <p:cNvPr id="5" name="TextBox 4">
            <a:extLst>
              <a:ext uri="{FF2B5EF4-FFF2-40B4-BE49-F238E27FC236}">
                <a16:creationId xmlns:a16="http://schemas.microsoft.com/office/drawing/2014/main" id="{2F04D903-E062-ED40-9104-42F3711DC648}"/>
              </a:ext>
            </a:extLst>
          </p:cNvPr>
          <p:cNvSpPr txBox="1"/>
          <p:nvPr/>
        </p:nvSpPr>
        <p:spPr>
          <a:xfrm>
            <a:off x="4038600" y="9334500"/>
            <a:ext cx="11049000" cy="766557"/>
          </a:xfrm>
          <a:prstGeom prst="rect">
            <a:avLst/>
          </a:prstGeom>
          <a:noFill/>
        </p:spPr>
        <p:txBody>
          <a:bodyPr wrap="square">
            <a:spAutoFit/>
          </a:bodyPr>
          <a:lstStyle/>
          <a:p>
            <a:pPr marL="0" marR="0" indent="457200" algn="ctr">
              <a:lnSpc>
                <a:spcPct val="120000"/>
              </a:lnSpc>
              <a:spcBef>
                <a:spcPts val="300"/>
              </a:spcBef>
              <a:spcAft>
                <a:spcPts val="0"/>
              </a:spcAft>
            </a:pPr>
            <a:r>
              <a:rPr lang="vi-VN" sz="4000" b="1" i="1" dirty="0">
                <a:effectLst/>
                <a:latin typeface="Times New Roman" panose="02020603050405020304" pitchFamily="18" charset="0"/>
                <a:ea typeface="Times New Roman" panose="02020603050405020304" pitchFamily="18" charset="0"/>
              </a:rPr>
              <a:t>Hình ảnh</a:t>
            </a:r>
            <a:r>
              <a:rPr lang="en-US" sz="4000" b="1" i="1" dirty="0">
                <a:effectLst/>
                <a:latin typeface="Times New Roman" panose="02020603050405020304" pitchFamily="18" charset="0"/>
                <a:ea typeface="Times New Roman" panose="02020603050405020304" pitchFamily="18" charset="0"/>
              </a:rPr>
              <a:t>: T</a:t>
            </a:r>
            <a:r>
              <a:rPr lang="vi-VN" sz="4000" b="1" i="1" dirty="0">
                <a:effectLst/>
                <a:latin typeface="Times New Roman" panose="02020603050405020304" pitchFamily="18" charset="0"/>
                <a:ea typeface="Times New Roman" panose="02020603050405020304" pitchFamily="18" charset="0"/>
              </a:rPr>
              <a:t>rẻ xếp hình từ </a:t>
            </a:r>
            <a:r>
              <a:rPr lang="en-US" sz="4000" b="1" i="1" dirty="0" err="1">
                <a:effectLst/>
                <a:latin typeface="Times New Roman" panose="02020603050405020304" pitchFamily="18" charset="0"/>
                <a:ea typeface="Times New Roman" panose="02020603050405020304" pitchFamily="18" charset="0"/>
              </a:rPr>
              <a:t>cành</a:t>
            </a:r>
            <a:r>
              <a:rPr lang="vi-VN" sz="4000" b="1" i="1" dirty="0">
                <a:effectLst/>
                <a:latin typeface="Times New Roman" panose="02020603050405020304" pitchFamily="18" charset="0"/>
                <a:ea typeface="Times New Roman" panose="02020603050405020304" pitchFamily="18" charset="0"/>
              </a:rPr>
              <a:t> cây</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lá</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cây</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khô</a:t>
            </a:r>
            <a:r>
              <a:rPr lang="en-US" sz="4000" b="1" i="1" dirty="0">
                <a:effectLst/>
                <a:latin typeface="Times New Roman" panose="02020603050405020304" pitchFamily="18" charset="0"/>
                <a:ea typeface="Times New Roman" panose="02020603050405020304" pitchFamily="18" charset="0"/>
              </a:rPr>
              <a:t>.</a:t>
            </a:r>
            <a:endParaRPr lang="en-US" sz="40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3483194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65B75B-EB9F-5F49-BD5D-518DA9650514}"/>
              </a:ext>
            </a:extLst>
          </p:cNvPr>
          <p:cNvSpPr txBox="1"/>
          <p:nvPr/>
        </p:nvSpPr>
        <p:spPr>
          <a:xfrm>
            <a:off x="4267199" y="9258300"/>
            <a:ext cx="9753600" cy="766557"/>
          </a:xfrm>
          <a:prstGeom prst="rect">
            <a:avLst/>
          </a:prstGeom>
          <a:noFill/>
        </p:spPr>
        <p:txBody>
          <a:bodyPr wrap="square">
            <a:spAutoFit/>
          </a:bodyPr>
          <a:lstStyle/>
          <a:p>
            <a:pPr marL="0" marR="0" indent="342900" algn="ctr">
              <a:lnSpc>
                <a:spcPct val="120000"/>
              </a:lnSpc>
              <a:spcBef>
                <a:spcPts val="300"/>
              </a:spcBef>
              <a:spcAft>
                <a:spcPts val="0"/>
              </a:spcAft>
            </a:pPr>
            <a:r>
              <a:rPr lang="en-US" sz="4000" b="1" i="1" dirty="0" err="1">
                <a:effectLst/>
                <a:latin typeface="Times New Roman" panose="02020603050405020304" pitchFamily="18" charset="0"/>
                <a:ea typeface="Times New Roman" panose="02020603050405020304" pitchFamily="18" charset="0"/>
              </a:rPr>
              <a:t>Hình</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ảnh</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Sưu</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tầm</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các</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nguyên</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vật</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liệu</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mở</a:t>
            </a:r>
            <a:r>
              <a:rPr lang="en-US" sz="1800" b="1" i="1" dirty="0">
                <a:effectLst/>
                <a:latin typeface="Times New Roman" panose="02020603050405020304" pitchFamily="18" charset="0"/>
                <a:ea typeface="Times New Roman" panose="02020603050405020304" pitchFamily="18" charset="0"/>
              </a:rPr>
              <a:t>.</a:t>
            </a:r>
            <a:endParaRPr lang="en-US" sz="1100" b="1" dirty="0">
              <a:effectLst/>
              <a:latin typeface="Times New Roman" panose="02020603050405020304" pitchFamily="18" charset="0"/>
              <a:ea typeface="Calibri" panose="020F0502020204030204" pitchFamily="34" charset="0"/>
            </a:endParaRPr>
          </a:p>
        </p:txBody>
      </p:sp>
      <p:pic>
        <p:nvPicPr>
          <p:cNvPr id="5" name="Picture 4">
            <a:extLst>
              <a:ext uri="{FF2B5EF4-FFF2-40B4-BE49-F238E27FC236}">
                <a16:creationId xmlns:a16="http://schemas.microsoft.com/office/drawing/2014/main" id="{B94227CD-CD2B-0A50-C611-97202FCBD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300"/>
            <a:ext cx="8763000" cy="8991600"/>
          </a:xfrm>
          <a:prstGeom prst="rect">
            <a:avLst/>
          </a:prstGeom>
        </p:spPr>
      </p:pic>
      <p:pic>
        <p:nvPicPr>
          <p:cNvPr id="2" name="Picture 1">
            <a:extLst>
              <a:ext uri="{FF2B5EF4-FFF2-40B4-BE49-F238E27FC236}">
                <a16:creationId xmlns:a16="http://schemas.microsoft.com/office/drawing/2014/main" id="{33662B6E-4909-61E5-9061-F87E65880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14300"/>
            <a:ext cx="8991600" cy="8991600"/>
          </a:xfrm>
          <a:prstGeom prst="rect">
            <a:avLst/>
          </a:prstGeom>
        </p:spPr>
      </p:pic>
    </p:spTree>
    <p:extLst>
      <p:ext uri="{BB962C8B-B14F-4D97-AF65-F5344CB8AC3E}">
        <p14:creationId xmlns:p14="http://schemas.microsoft.com/office/powerpoint/2010/main" val="274380381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93"/>
        <p:cNvGrpSpPr/>
        <p:nvPr/>
      </p:nvGrpSpPr>
      <p:grpSpPr>
        <a:xfrm>
          <a:off x="0" y="0"/>
          <a:ext cx="0" cy="0"/>
          <a:chOff x="0" y="0"/>
          <a:chExt cx="0" cy="0"/>
        </a:xfrm>
      </p:grpSpPr>
      <p:sp>
        <p:nvSpPr>
          <p:cNvPr id="13" name="Oval 12"/>
          <p:cNvSpPr/>
          <p:nvPr/>
        </p:nvSpPr>
        <p:spPr>
          <a:xfrm>
            <a:off x="274454" y="1754372"/>
            <a:ext cx="7802748" cy="7470548"/>
          </a:xfrm>
          <a:prstGeom prst="ellips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82288" tIns="91144" rIns="182288" bIns="91144" rtlCol="0" anchor="ctr"/>
          <a:lstStyle/>
          <a:p>
            <a:pPr algn="ctr" defTabSz="1828800">
              <a:buClr>
                <a:srgbClr val="000000"/>
              </a:buClr>
            </a:pPr>
            <a:endParaRPr lang="en-US" sz="2800" kern="0">
              <a:solidFill>
                <a:srgbClr val="FCE0D6"/>
              </a:solidFill>
              <a:latin typeface="Arial"/>
              <a:sym typeface="Arial"/>
            </a:endParaRPr>
          </a:p>
        </p:txBody>
      </p:sp>
      <p:sp>
        <p:nvSpPr>
          <p:cNvPr id="14" name="Oval 13"/>
          <p:cNvSpPr/>
          <p:nvPr/>
        </p:nvSpPr>
        <p:spPr>
          <a:xfrm>
            <a:off x="509038" y="1943100"/>
            <a:ext cx="7456520" cy="7103796"/>
          </a:xfrm>
          <a:prstGeom prst="ellipse">
            <a:avLst/>
          </a:prstGeom>
        </p:spPr>
        <p:style>
          <a:lnRef idx="0">
            <a:schemeClr val="accent2"/>
          </a:lnRef>
          <a:fillRef idx="3">
            <a:schemeClr val="accent2"/>
          </a:fillRef>
          <a:effectRef idx="3">
            <a:schemeClr val="accent2"/>
          </a:effectRef>
          <a:fontRef idx="minor">
            <a:schemeClr val="lt1"/>
          </a:fontRef>
        </p:style>
        <p:txBody>
          <a:bodyPr lIns="182288" tIns="91144" rIns="182288" bIns="91144" rtlCol="0" anchor="ctr"/>
          <a:lstStyle/>
          <a:p>
            <a:pPr algn="ctr" defTabSz="1828800">
              <a:buClr>
                <a:srgbClr val="000000"/>
              </a:buClr>
            </a:pPr>
            <a:endParaRPr lang="en-US" sz="2800" kern="0" dirty="0">
              <a:solidFill>
                <a:srgbClr val="FCE0D6"/>
              </a:solidFill>
              <a:latin typeface="Times New Roman" panose="02020603050405020304" pitchFamily="18" charset="0"/>
              <a:cs typeface="Times New Roman" panose="02020603050405020304" pitchFamily="18" charset="0"/>
              <a:sym typeface="Arial"/>
            </a:endParaRPr>
          </a:p>
        </p:txBody>
      </p:sp>
      <p:sp>
        <p:nvSpPr>
          <p:cNvPr id="20" name="Arc 19"/>
          <p:cNvSpPr/>
          <p:nvPr/>
        </p:nvSpPr>
        <p:spPr>
          <a:xfrm>
            <a:off x="988830" y="1943100"/>
            <a:ext cx="7088372" cy="7103796"/>
          </a:xfrm>
          <a:prstGeom prst="arc">
            <a:avLst>
              <a:gd name="adj1" fmla="val 16200000"/>
              <a:gd name="adj2" fmla="val 5506983"/>
            </a:avLst>
          </a:prstGeom>
          <a:ln w="19050">
            <a:solidFill>
              <a:schemeClr val="accent2">
                <a:lumMod val="25000"/>
              </a:schemeClr>
            </a:solidFill>
            <a:prstDash val="sysDot"/>
          </a:ln>
        </p:spPr>
        <p:style>
          <a:lnRef idx="1">
            <a:schemeClr val="accent1"/>
          </a:lnRef>
          <a:fillRef idx="0">
            <a:schemeClr val="accent1"/>
          </a:fillRef>
          <a:effectRef idx="0">
            <a:schemeClr val="accent1"/>
          </a:effectRef>
          <a:fontRef idx="minor">
            <a:schemeClr val="tx1"/>
          </a:fontRef>
        </p:style>
        <p:txBody>
          <a:bodyPr lIns="182288" tIns="91144" rIns="182288" bIns="91144" rtlCol="0" anchor="ctr"/>
          <a:lstStyle/>
          <a:p>
            <a:pPr algn="ctr" defTabSz="1828800">
              <a:buClr>
                <a:srgbClr val="000000"/>
              </a:buClr>
            </a:pPr>
            <a:endParaRPr lang="en-US" sz="2800" kern="0">
              <a:solidFill>
                <a:srgbClr val="FF0000"/>
              </a:solidFill>
              <a:latin typeface="Arial"/>
              <a:sym typeface="Arial"/>
            </a:endParaRPr>
          </a:p>
        </p:txBody>
      </p:sp>
      <p:sp>
        <p:nvSpPr>
          <p:cNvPr id="21" name="Oval 20"/>
          <p:cNvSpPr/>
          <p:nvPr/>
        </p:nvSpPr>
        <p:spPr>
          <a:xfrm>
            <a:off x="5638800" y="1943100"/>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288" tIns="91144" rIns="182288" bIns="91144" rtlCol="0" anchor="ctr"/>
          <a:lstStyle/>
          <a:p>
            <a:pPr algn="ctr" defTabSz="1828800">
              <a:buClr>
                <a:srgbClr val="000000"/>
              </a:buClr>
            </a:pPr>
            <a:endParaRPr lang="en-US" sz="2800" kern="0">
              <a:solidFill>
                <a:srgbClr val="FCE0D6"/>
              </a:solidFill>
              <a:latin typeface="Arial"/>
              <a:sym typeface="Arial"/>
            </a:endParaRPr>
          </a:p>
        </p:txBody>
      </p:sp>
      <p:sp>
        <p:nvSpPr>
          <p:cNvPr id="24" name="Oval 23"/>
          <p:cNvSpPr/>
          <p:nvPr/>
        </p:nvSpPr>
        <p:spPr>
          <a:xfrm>
            <a:off x="6248400" y="8126426"/>
            <a:ext cx="609600" cy="609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288" tIns="91144" rIns="182288" bIns="91144" rtlCol="0" anchor="ctr"/>
          <a:lstStyle/>
          <a:p>
            <a:pPr algn="ctr" defTabSz="1828800">
              <a:buClr>
                <a:srgbClr val="000000"/>
              </a:buClr>
            </a:pPr>
            <a:endParaRPr lang="en-US" sz="2800" kern="0">
              <a:solidFill>
                <a:srgbClr val="FCE0D6"/>
              </a:solidFill>
              <a:latin typeface="Arial"/>
              <a:sym typeface="Arial"/>
            </a:endParaRPr>
          </a:p>
        </p:txBody>
      </p:sp>
      <p:sp>
        <p:nvSpPr>
          <p:cNvPr id="25" name="Oval 24"/>
          <p:cNvSpPr/>
          <p:nvPr/>
        </p:nvSpPr>
        <p:spPr>
          <a:xfrm>
            <a:off x="7355958" y="3485382"/>
            <a:ext cx="609600" cy="6096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288" tIns="91144" rIns="182288" bIns="91144" rtlCol="0" anchor="ctr"/>
          <a:lstStyle/>
          <a:p>
            <a:pPr algn="ctr" defTabSz="1828800">
              <a:buClr>
                <a:srgbClr val="000000"/>
              </a:buClr>
            </a:pPr>
            <a:endParaRPr lang="en-US" sz="2800" kern="0">
              <a:solidFill>
                <a:srgbClr val="FCE0D6"/>
              </a:solidFill>
              <a:latin typeface="Arial"/>
              <a:sym typeface="Arial"/>
            </a:endParaRPr>
          </a:p>
        </p:txBody>
      </p:sp>
      <p:sp>
        <p:nvSpPr>
          <p:cNvPr id="26" name="Oval 25"/>
          <p:cNvSpPr/>
          <p:nvPr/>
        </p:nvSpPr>
        <p:spPr>
          <a:xfrm>
            <a:off x="7543800" y="6311562"/>
            <a:ext cx="609600" cy="6096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288" tIns="91144" rIns="182288" bIns="91144" rtlCol="0" anchor="ctr"/>
          <a:lstStyle/>
          <a:p>
            <a:pPr algn="ctr" defTabSz="1828800">
              <a:buClr>
                <a:srgbClr val="000000"/>
              </a:buClr>
            </a:pPr>
            <a:endParaRPr lang="en-US" sz="2800" kern="0">
              <a:solidFill>
                <a:srgbClr val="FCE0D6"/>
              </a:solidFill>
              <a:latin typeface="Arial"/>
              <a:sym typeface="Arial"/>
            </a:endParaRPr>
          </a:p>
        </p:txBody>
      </p:sp>
      <p:sp>
        <p:nvSpPr>
          <p:cNvPr id="2387" name="Line Callout 2 (Accent Bar) 2386">
            <a:hlinkClick r:id="" action="ppaction://noaction"/>
          </p:cNvPr>
          <p:cNvSpPr/>
          <p:nvPr/>
        </p:nvSpPr>
        <p:spPr>
          <a:xfrm>
            <a:off x="9601200" y="916172"/>
            <a:ext cx="7467600" cy="1676400"/>
          </a:xfrm>
          <a:prstGeom prst="accentCallout2">
            <a:avLst>
              <a:gd name="adj1" fmla="val 18750"/>
              <a:gd name="adj2" fmla="val -8333"/>
              <a:gd name="adj3" fmla="val 18750"/>
              <a:gd name="adj4" fmla="val -16667"/>
              <a:gd name="adj5" fmla="val 68103"/>
              <a:gd name="adj6" fmla="val -45494"/>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288" tIns="91144" rIns="182288" bIns="91144" rtlCol="0" anchor="ctr"/>
          <a:lstStyle/>
          <a:p>
            <a:pPr algn="ctr" defTabSz="1828800">
              <a:buClr>
                <a:srgbClr val="000000"/>
              </a:buClr>
            </a:pPr>
            <a:endParaRPr lang="en-US" sz="2800" kern="0" dirty="0">
              <a:solidFill>
                <a:srgbClr val="FCE0D6"/>
              </a:solidFill>
              <a:latin typeface="Times New Roman" panose="02020603050405020304" pitchFamily="18" charset="0"/>
              <a:cs typeface="Times New Roman" panose="02020603050405020304" pitchFamily="18" charset="0"/>
              <a:sym typeface="Arial"/>
            </a:endParaRPr>
          </a:p>
        </p:txBody>
      </p:sp>
      <p:sp>
        <p:nvSpPr>
          <p:cNvPr id="57" name="Line Callout 2 (Accent Bar) 56"/>
          <p:cNvSpPr/>
          <p:nvPr/>
        </p:nvSpPr>
        <p:spPr>
          <a:xfrm>
            <a:off x="9601200" y="3248352"/>
            <a:ext cx="7467600" cy="1524000"/>
          </a:xfrm>
          <a:prstGeom prst="accentCallout2">
            <a:avLst>
              <a:gd name="adj1" fmla="val 18750"/>
              <a:gd name="adj2" fmla="val -8333"/>
              <a:gd name="adj3" fmla="val 21541"/>
              <a:gd name="adj4" fmla="val -16667"/>
              <a:gd name="adj5" fmla="val 33853"/>
              <a:gd name="adj6" fmla="val -22997"/>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288" tIns="91144" rIns="182288" bIns="91144" rtlCol="0" anchor="ctr"/>
          <a:lstStyle/>
          <a:p>
            <a:pPr algn="ctr" defTabSz="1828800">
              <a:buClr>
                <a:srgbClr val="000000"/>
              </a:buClr>
            </a:pPr>
            <a:endParaRPr lang="en-US" sz="2800" kern="0" dirty="0">
              <a:solidFill>
                <a:srgbClr val="FCE0D6"/>
              </a:solidFill>
              <a:latin typeface="Times New Roman" panose="02020603050405020304" pitchFamily="18" charset="0"/>
              <a:cs typeface="Times New Roman" panose="02020603050405020304" pitchFamily="18" charset="0"/>
              <a:sym typeface="Arial"/>
            </a:endParaRPr>
          </a:p>
        </p:txBody>
      </p:sp>
      <p:sp>
        <p:nvSpPr>
          <p:cNvPr id="58" name="Line Callout 2 (Accent Bar) 57"/>
          <p:cNvSpPr/>
          <p:nvPr/>
        </p:nvSpPr>
        <p:spPr>
          <a:xfrm>
            <a:off x="9582020" y="5569322"/>
            <a:ext cx="7467600" cy="1281224"/>
          </a:xfrm>
          <a:prstGeom prst="accentCallout2">
            <a:avLst>
              <a:gd name="adj1" fmla="val 54268"/>
              <a:gd name="adj2" fmla="val -8618"/>
              <a:gd name="adj3" fmla="val 66953"/>
              <a:gd name="adj4" fmla="val -17236"/>
              <a:gd name="adj5" fmla="val 69857"/>
              <a:gd name="adj6" fmla="val -20434"/>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288" tIns="91144" rIns="182288" bIns="91144" rtlCol="0" anchor="ctr"/>
          <a:lstStyle/>
          <a:p>
            <a:pPr defTabSz="1828800">
              <a:buClr>
                <a:srgbClr val="000000"/>
              </a:buClr>
            </a:pPr>
            <a:r>
              <a:rPr lang="en-US" sz="4000" b="1" kern="0" dirty="0">
                <a:solidFill>
                  <a:srgbClr val="0000FF"/>
                </a:solidFill>
                <a:latin typeface="Times New Roman" pitchFamily="18" charset="0"/>
                <a:cs typeface="Times New Roman" pitchFamily="18" charset="0"/>
                <a:sym typeface="Arial"/>
              </a:rPr>
              <a:t>    NỘI DUNG BIỆN PHÁP</a:t>
            </a:r>
            <a:endParaRPr lang="en-US" sz="4000" kern="0" dirty="0">
              <a:solidFill>
                <a:srgbClr val="0000FF"/>
              </a:solidFill>
              <a:latin typeface="Times New Roman" pitchFamily="18" charset="0"/>
              <a:cs typeface="Times New Roman" pitchFamily="18" charset="0"/>
              <a:sym typeface="Arial"/>
            </a:endParaRPr>
          </a:p>
        </p:txBody>
      </p:sp>
      <p:sp>
        <p:nvSpPr>
          <p:cNvPr id="59" name="Line Callout 2 (Accent Bar) 58"/>
          <p:cNvSpPr/>
          <p:nvPr/>
        </p:nvSpPr>
        <p:spPr>
          <a:xfrm>
            <a:off x="9555126" y="7810500"/>
            <a:ext cx="7467600" cy="1676400"/>
          </a:xfrm>
          <a:prstGeom prst="accentCallout2">
            <a:avLst>
              <a:gd name="adj1" fmla="val 51731"/>
              <a:gd name="adj2" fmla="val -8048"/>
              <a:gd name="adj3" fmla="val 56804"/>
              <a:gd name="adj4" fmla="val -19230"/>
              <a:gd name="adj5" fmla="val 41217"/>
              <a:gd name="adj6" fmla="val -40862"/>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288" tIns="91144" rIns="182288" bIns="91144" rtlCol="0" anchor="ctr"/>
          <a:lstStyle/>
          <a:p>
            <a:pPr defTabSz="1828800">
              <a:buClr>
                <a:srgbClr val="000000"/>
              </a:buClr>
            </a:pPr>
            <a:r>
              <a:rPr lang="en-US" sz="3600" b="1" kern="0" dirty="0">
                <a:solidFill>
                  <a:srgbClr val="0000FF"/>
                </a:solidFill>
                <a:latin typeface="Times New Roman" pitchFamily="18" charset="0"/>
                <a:cs typeface="Times New Roman" pitchFamily="18" charset="0"/>
                <a:sym typeface="Arial"/>
              </a:rPr>
              <a:t>  </a:t>
            </a:r>
            <a:r>
              <a:rPr lang="en-US" sz="4000" b="1" kern="0" dirty="0">
                <a:solidFill>
                  <a:srgbClr val="0000FF"/>
                </a:solidFill>
                <a:latin typeface="Times New Roman" pitchFamily="18" charset="0"/>
                <a:cs typeface="Times New Roman" pitchFamily="18" charset="0"/>
                <a:sym typeface="Arial"/>
              </a:rPr>
              <a:t>    HIỆU QUẢ BIỆN PHÁP</a:t>
            </a:r>
            <a:endParaRPr lang="en-US" sz="4000" kern="0" dirty="0">
              <a:solidFill>
                <a:srgbClr val="0000FF"/>
              </a:solidFill>
              <a:latin typeface="Times New Roman" pitchFamily="18" charset="0"/>
              <a:cs typeface="Times New Roman" pitchFamily="18" charset="0"/>
              <a:sym typeface="Arial"/>
            </a:endParaRPr>
          </a:p>
        </p:txBody>
      </p:sp>
      <p:sp>
        <p:nvSpPr>
          <p:cNvPr id="2388" name="TextBox 2387"/>
          <p:cNvSpPr txBox="1"/>
          <p:nvPr/>
        </p:nvSpPr>
        <p:spPr>
          <a:xfrm>
            <a:off x="10126756" y="1397432"/>
            <a:ext cx="6783572" cy="799621"/>
          </a:xfrm>
          <a:prstGeom prst="rect">
            <a:avLst/>
          </a:prstGeom>
          <a:noFill/>
        </p:spPr>
        <p:txBody>
          <a:bodyPr wrap="square" lIns="182288" tIns="91144" rIns="182288" bIns="91144" rtlCol="0">
            <a:spAutoFit/>
          </a:bodyPr>
          <a:lstStyle/>
          <a:p>
            <a:pPr defTabSz="1828800">
              <a:buClr>
                <a:srgbClr val="000000"/>
              </a:buClr>
            </a:pPr>
            <a:r>
              <a:rPr lang="en-US" sz="4000" kern="0" dirty="0">
                <a:solidFill>
                  <a:srgbClr val="0000FF"/>
                </a:solidFill>
                <a:latin typeface="Times New Roman" pitchFamily="18" charset="0"/>
                <a:cs typeface="Times New Roman" pitchFamily="18" charset="0"/>
                <a:sym typeface="Arial"/>
              </a:rPr>
              <a:t> </a:t>
            </a:r>
            <a:r>
              <a:rPr lang="en-US" sz="4000" b="1" kern="0" dirty="0">
                <a:solidFill>
                  <a:srgbClr val="0000FF"/>
                </a:solidFill>
                <a:latin typeface="Times New Roman" pitchFamily="18" charset="0"/>
                <a:cs typeface="Times New Roman" pitchFamily="18" charset="0"/>
                <a:sym typeface="Arial"/>
              </a:rPr>
              <a:t>LÍ DO CHỌN BIỆN PHÁP</a:t>
            </a:r>
            <a:endParaRPr lang="en-US" sz="4000" kern="0" dirty="0">
              <a:solidFill>
                <a:srgbClr val="0000FF"/>
              </a:solidFill>
              <a:latin typeface="Times New Roman" pitchFamily="18" charset="0"/>
              <a:cs typeface="Times New Roman" pitchFamily="18" charset="0"/>
              <a:sym typeface="Arial"/>
            </a:endParaRPr>
          </a:p>
        </p:txBody>
      </p:sp>
      <p:sp>
        <p:nvSpPr>
          <p:cNvPr id="61" name="TextBox 60"/>
          <p:cNvSpPr txBox="1"/>
          <p:nvPr/>
        </p:nvSpPr>
        <p:spPr>
          <a:xfrm>
            <a:off x="10123393" y="3479171"/>
            <a:ext cx="7088372" cy="799621"/>
          </a:xfrm>
          <a:prstGeom prst="rect">
            <a:avLst/>
          </a:prstGeom>
          <a:noFill/>
        </p:spPr>
        <p:txBody>
          <a:bodyPr wrap="square" lIns="182288" tIns="91144" rIns="182288" bIns="91144" rtlCol="0">
            <a:spAutoFit/>
          </a:bodyPr>
          <a:lstStyle/>
          <a:p>
            <a:pPr defTabSz="1828800">
              <a:buClr>
                <a:srgbClr val="000000"/>
              </a:buClr>
            </a:pPr>
            <a:r>
              <a:rPr lang="en-US" sz="4000" b="1" kern="0" dirty="0">
                <a:solidFill>
                  <a:srgbClr val="0000FF"/>
                </a:solidFill>
                <a:latin typeface="Times New Roman" pitchFamily="18" charset="0"/>
                <a:cs typeface="Times New Roman" pitchFamily="18" charset="0"/>
                <a:sym typeface="Arial"/>
              </a:rPr>
              <a:t>THUẬN LỢI VÀ KHÓ KHĂN</a:t>
            </a:r>
          </a:p>
        </p:txBody>
      </p:sp>
      <p:sp>
        <p:nvSpPr>
          <p:cNvPr id="17" name="Rectangle 16"/>
          <p:cNvSpPr/>
          <p:nvPr/>
        </p:nvSpPr>
        <p:spPr>
          <a:xfrm>
            <a:off x="993143" y="4717955"/>
            <a:ext cx="6049351" cy="1415174"/>
          </a:xfrm>
          <a:prstGeom prst="rect">
            <a:avLst/>
          </a:prstGeom>
        </p:spPr>
        <p:txBody>
          <a:bodyPr wrap="square" lIns="182288" tIns="91144" rIns="182288" bIns="91144">
            <a:spAutoFit/>
          </a:bodyPr>
          <a:lstStyle/>
          <a:p>
            <a:pPr lvl="0" algn="ctr"/>
            <a:r>
              <a:rPr lang="nl-NL" sz="8000" b="1" dirty="0">
                <a:latin typeface="Times New Roman" pitchFamily="18" charset="0"/>
                <a:cs typeface="Times New Roman" pitchFamily="18" charset="0"/>
              </a:rPr>
              <a:t>CẤU TRÚC</a:t>
            </a:r>
            <a:endParaRPr lang="en-US" sz="8000" b="1" dirty="0">
              <a:latin typeface="+mj-lt"/>
              <a:cs typeface="Times New Roman" pitchFamily="18" charset="0"/>
            </a:endParaRPr>
          </a:p>
        </p:txBody>
      </p:sp>
      <p:sp>
        <p:nvSpPr>
          <p:cNvPr id="2" name="Smiley Face 1">
            <a:extLst>
              <a:ext uri="{FF2B5EF4-FFF2-40B4-BE49-F238E27FC236}">
                <a16:creationId xmlns:a16="http://schemas.microsoft.com/office/drawing/2014/main" id="{6C6C1E66-1D39-A12B-A9A7-3E8BAB795669}"/>
              </a:ext>
            </a:extLst>
          </p:cNvPr>
          <p:cNvSpPr/>
          <p:nvPr/>
        </p:nvSpPr>
        <p:spPr>
          <a:xfrm>
            <a:off x="9658350" y="1462124"/>
            <a:ext cx="495300" cy="584495"/>
          </a:xfrm>
          <a:prstGeom prst="smileyFac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3" name="Smiley Face 2">
            <a:extLst>
              <a:ext uri="{FF2B5EF4-FFF2-40B4-BE49-F238E27FC236}">
                <a16:creationId xmlns:a16="http://schemas.microsoft.com/office/drawing/2014/main" id="{28CD5F7C-FA97-E0FF-84E9-1A5BDC24B8BB}"/>
              </a:ext>
            </a:extLst>
          </p:cNvPr>
          <p:cNvSpPr/>
          <p:nvPr/>
        </p:nvSpPr>
        <p:spPr>
          <a:xfrm>
            <a:off x="9667315" y="3527150"/>
            <a:ext cx="495300" cy="584495"/>
          </a:xfrm>
          <a:prstGeom prst="smileyFac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 name="Smiley Face 3">
            <a:extLst>
              <a:ext uri="{FF2B5EF4-FFF2-40B4-BE49-F238E27FC236}">
                <a16:creationId xmlns:a16="http://schemas.microsoft.com/office/drawing/2014/main" id="{05AA66CB-80CA-B66F-1966-6A666A09CA7B}"/>
              </a:ext>
            </a:extLst>
          </p:cNvPr>
          <p:cNvSpPr/>
          <p:nvPr/>
        </p:nvSpPr>
        <p:spPr>
          <a:xfrm>
            <a:off x="9631196" y="5917686"/>
            <a:ext cx="495300" cy="584495"/>
          </a:xfrm>
          <a:prstGeom prst="smileyFac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5" name="Smiley Face 4">
            <a:extLst>
              <a:ext uri="{FF2B5EF4-FFF2-40B4-BE49-F238E27FC236}">
                <a16:creationId xmlns:a16="http://schemas.microsoft.com/office/drawing/2014/main" id="{A5A1B457-7D00-BD36-EB86-E4219EE9171F}"/>
              </a:ext>
            </a:extLst>
          </p:cNvPr>
          <p:cNvSpPr/>
          <p:nvPr/>
        </p:nvSpPr>
        <p:spPr>
          <a:xfrm>
            <a:off x="9622491" y="8276649"/>
            <a:ext cx="495300" cy="584495"/>
          </a:xfrm>
          <a:prstGeom prst="smileyFac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323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87"/>
                                        </p:tgtEl>
                                        <p:attrNameLst>
                                          <p:attrName>style.visibility</p:attrName>
                                        </p:attrNameLst>
                                      </p:cBhvr>
                                      <p:to>
                                        <p:strVal val="visible"/>
                                      </p:to>
                                    </p:set>
                                    <p:animEffect transition="in" filter="fade">
                                      <p:cBhvr>
                                        <p:cTn id="18" dur="500"/>
                                        <p:tgtEl>
                                          <p:spTgt spid="238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88"/>
                                        </p:tgtEl>
                                        <p:attrNameLst>
                                          <p:attrName>style.visibility</p:attrName>
                                        </p:attrNameLst>
                                      </p:cBhvr>
                                      <p:to>
                                        <p:strVal val="visible"/>
                                      </p:to>
                                    </p:set>
                                    <p:animEffect transition="in" filter="fade">
                                      <p:cBhvr>
                                        <p:cTn id="21" dur="500"/>
                                        <p:tgtEl>
                                          <p:spTgt spid="238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down)">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1" grpId="0" animBg="1"/>
      <p:bldP spid="24" grpId="0" animBg="1"/>
      <p:bldP spid="25" grpId="0" animBg="1"/>
      <p:bldP spid="26" grpId="0" animBg="1"/>
      <p:bldP spid="2387" grpId="0" animBg="1"/>
      <p:bldP spid="57" grpId="0" animBg="1"/>
      <p:bldP spid="58" grpId="0" animBg="1"/>
      <p:bldP spid="59" grpId="0" animBg="1"/>
      <p:bldP spid="2388" grpId="0"/>
      <p:bldP spid="6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6D9A4-E08E-B0C3-7895-94578B3C3ABF}"/>
              </a:ext>
            </a:extLst>
          </p:cNvPr>
          <p:cNvSpPr>
            <a:spLocks noGrp="1"/>
          </p:cNvSpPr>
          <p:nvPr>
            <p:ph type="title"/>
          </p:nvPr>
        </p:nvSpPr>
        <p:spPr>
          <a:xfrm>
            <a:off x="3962400" y="9296400"/>
            <a:ext cx="11049000" cy="1143000"/>
          </a:xfrm>
        </p:spPr>
        <p:txBody>
          <a:bodyPr>
            <a:normAutofit/>
          </a:bodyPr>
          <a:lstStyle/>
          <a:p>
            <a:r>
              <a:rPr lang="en-US" sz="3600" b="1" i="1" dirty="0" err="1">
                <a:latin typeface="Times New Roman" panose="02020603050405020304" pitchFamily="18" charset="0"/>
                <a:cs typeface="Times New Roman" panose="02020603050405020304" pitchFamily="18" charset="0"/>
              </a:rPr>
              <a:t>Hình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ảnh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Trẻ</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đang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chơi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với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cát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và</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nước</a:t>
            </a:r>
            <a:endParaRPr lang="en-US" sz="3600" b="1" i="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9F915715-0110-5E6C-E537-D4E18DCE4C75}"/>
              </a:ext>
            </a:extLst>
          </p:cNvPr>
          <p:cNvPicPr>
            <a:picLocks noGrp="1" noChangeAspect="1"/>
          </p:cNvPicPr>
          <p:nvPr>
            <p:ph sz="half" idx="1"/>
          </p:nvPr>
        </p:nvPicPr>
        <p:blipFill>
          <a:blip r:embed="rId2" cstate="email">
            <a:extLst>
              <a:ext uri="{28A0092B-C50C-407E-A947-70E740481C1C}">
                <a14:useLocalDpi xmlns:a14="http://schemas.microsoft.com/office/drawing/2010/main" val="0"/>
              </a:ext>
            </a:extLst>
          </a:blip>
          <a:stretch>
            <a:fillRect/>
          </a:stretch>
        </p:blipFill>
        <p:spPr>
          <a:xfrm>
            <a:off x="228601" y="266700"/>
            <a:ext cx="8610600" cy="9029700"/>
          </a:xfrm>
        </p:spPr>
      </p:pic>
      <p:pic>
        <p:nvPicPr>
          <p:cNvPr id="8" name="Content Placeholder 7">
            <a:extLst>
              <a:ext uri="{FF2B5EF4-FFF2-40B4-BE49-F238E27FC236}">
                <a16:creationId xmlns:a16="http://schemas.microsoft.com/office/drawing/2014/main" id="{5B2C9F5E-1037-BB9F-8B2E-D61184FD26B7}"/>
              </a:ext>
            </a:extLst>
          </p:cNvPr>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9144000" y="266700"/>
            <a:ext cx="8915400" cy="9029700"/>
          </a:xfrm>
        </p:spPr>
      </p:pic>
    </p:spTree>
    <p:extLst>
      <p:ext uri="{BB962C8B-B14F-4D97-AF65-F5344CB8AC3E}">
        <p14:creationId xmlns:p14="http://schemas.microsoft.com/office/powerpoint/2010/main" val="2544176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2EC69BD9-9253-FD2F-7636-9FEDAAD60CF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9A972A5-E001-E9B9-FCAC-3AE2026FCD09}"/>
              </a:ext>
            </a:extLst>
          </p:cNvPr>
          <p:cNvGrpSpPr>
            <a:grpSpLocks noChangeAspect="1"/>
          </p:cNvGrpSpPr>
          <p:nvPr/>
        </p:nvGrpSpPr>
        <p:grpSpPr>
          <a:xfrm rot="7897044">
            <a:off x="-3404029" y="7096028"/>
            <a:ext cx="7673339" cy="10444950"/>
            <a:chOff x="0" y="0"/>
            <a:chExt cx="6350000" cy="8643620"/>
          </a:xfrm>
        </p:grpSpPr>
        <p:sp>
          <p:nvSpPr>
            <p:cNvPr id="3" name="Freeform 3">
              <a:extLst>
                <a:ext uri="{FF2B5EF4-FFF2-40B4-BE49-F238E27FC236}">
                  <a16:creationId xmlns:a16="http://schemas.microsoft.com/office/drawing/2014/main" id="{C84C82AA-DA0E-EAE7-3414-B93A3190D0AA}"/>
                </a:ext>
              </a:extLst>
            </p:cNvPr>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4" name="Freeform 4">
              <a:extLst>
                <a:ext uri="{FF2B5EF4-FFF2-40B4-BE49-F238E27FC236}">
                  <a16:creationId xmlns:a16="http://schemas.microsoft.com/office/drawing/2014/main" id="{A6C97C10-7186-9653-7F2A-3874515FA464}"/>
                </a:ext>
              </a:extLst>
            </p:cNvPr>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8" name="Freeform 8">
            <a:extLst>
              <a:ext uri="{FF2B5EF4-FFF2-40B4-BE49-F238E27FC236}">
                <a16:creationId xmlns:a16="http://schemas.microsoft.com/office/drawing/2014/main" id="{646C01F1-FD2E-E81E-8F45-E7FD99E80289}"/>
              </a:ext>
            </a:extLst>
          </p:cNvPr>
          <p:cNvSpPr/>
          <p:nvPr/>
        </p:nvSpPr>
        <p:spPr>
          <a:xfrm flipV="1">
            <a:off x="16622690" y="89647"/>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a:extLst>
              <a:ext uri="{FF2B5EF4-FFF2-40B4-BE49-F238E27FC236}">
                <a16:creationId xmlns:a16="http://schemas.microsoft.com/office/drawing/2014/main" id="{60F78E70-C0F0-303D-B284-96FF53B3A869}"/>
              </a:ext>
            </a:extLst>
          </p:cNvPr>
          <p:cNvSpPr/>
          <p:nvPr/>
        </p:nvSpPr>
        <p:spPr>
          <a:xfrm>
            <a:off x="16002000" y="9467827"/>
            <a:ext cx="993511" cy="898965"/>
          </a:xfrm>
          <a:custGeom>
            <a:avLst/>
            <a:gdLst/>
            <a:ahLst/>
            <a:cxnLst/>
            <a:rect l="l" t="t" r="r" b="b"/>
            <a:pathLst>
              <a:path w="917311" h="898965">
                <a:moveTo>
                  <a:pt x="0" y="0"/>
                </a:moveTo>
                <a:lnTo>
                  <a:pt x="917311" y="0"/>
                </a:lnTo>
                <a:lnTo>
                  <a:pt x="917311" y="898964"/>
                </a:lnTo>
                <a:lnTo>
                  <a:pt x="0" y="8989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a:extLst>
              <a:ext uri="{FF2B5EF4-FFF2-40B4-BE49-F238E27FC236}">
                <a16:creationId xmlns:a16="http://schemas.microsoft.com/office/drawing/2014/main" id="{1690E758-4919-CF29-8566-43CAB423A5E7}"/>
              </a:ext>
            </a:extLst>
          </p:cNvPr>
          <p:cNvSpPr/>
          <p:nvPr/>
        </p:nvSpPr>
        <p:spPr>
          <a:xfrm rot="2592102">
            <a:off x="-5492197" y="-4141705"/>
            <a:ext cx="7256212" cy="6863321"/>
          </a:xfrm>
          <a:custGeom>
            <a:avLst/>
            <a:gdLst/>
            <a:ahLst/>
            <a:cxnLst/>
            <a:rect l="l" t="t" r="r" b="b"/>
            <a:pathLst>
              <a:path w="7256212" h="6863321">
                <a:moveTo>
                  <a:pt x="0" y="0"/>
                </a:moveTo>
                <a:lnTo>
                  <a:pt x="7256212" y="0"/>
                </a:lnTo>
                <a:lnTo>
                  <a:pt x="7256212" y="6863321"/>
                </a:lnTo>
                <a:lnTo>
                  <a:pt x="0" y="68633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a:extLst>
              <a:ext uri="{FF2B5EF4-FFF2-40B4-BE49-F238E27FC236}">
                <a16:creationId xmlns:a16="http://schemas.microsoft.com/office/drawing/2014/main" id="{EBDF99B5-6D9E-886B-60B1-A44AEA0EA7F4}"/>
              </a:ext>
            </a:extLst>
          </p:cNvPr>
          <p:cNvSpPr/>
          <p:nvPr/>
        </p:nvSpPr>
        <p:spPr>
          <a:xfrm rot="1136038">
            <a:off x="16431323" y="8513538"/>
            <a:ext cx="2028859" cy="1908579"/>
          </a:xfrm>
          <a:custGeom>
            <a:avLst/>
            <a:gdLst/>
            <a:ahLst/>
            <a:cxnLst/>
            <a:rect l="l" t="t" r="r" b="b"/>
            <a:pathLst>
              <a:path w="2028859" h="1908579">
                <a:moveTo>
                  <a:pt x="0" y="0"/>
                </a:moveTo>
                <a:lnTo>
                  <a:pt x="2028859" y="0"/>
                </a:lnTo>
                <a:lnTo>
                  <a:pt x="2028859" y="1908579"/>
                </a:lnTo>
                <a:lnTo>
                  <a:pt x="0" y="1908579"/>
                </a:lnTo>
                <a:lnTo>
                  <a:pt x="0" y="0"/>
                </a:lnTo>
                <a:close/>
              </a:path>
            </a:pathLst>
          </a:custGeom>
          <a:blipFill>
            <a:blip r:embed="rId9"/>
            <a:stretch>
              <a:fillRect/>
            </a:stretch>
          </a:blipFill>
        </p:spPr>
      </p:sp>
      <p:sp>
        <p:nvSpPr>
          <p:cNvPr id="16" name="Freeform 16">
            <a:extLst>
              <a:ext uri="{FF2B5EF4-FFF2-40B4-BE49-F238E27FC236}">
                <a16:creationId xmlns:a16="http://schemas.microsoft.com/office/drawing/2014/main" id="{AADB126C-DC83-EC12-8D27-CC7BF41CD393}"/>
              </a:ext>
            </a:extLst>
          </p:cNvPr>
          <p:cNvSpPr/>
          <p:nvPr/>
        </p:nvSpPr>
        <p:spPr>
          <a:xfrm>
            <a:off x="267501" y="337766"/>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5">
            <a:extLst>
              <a:ext uri="{FF2B5EF4-FFF2-40B4-BE49-F238E27FC236}">
                <a16:creationId xmlns:a16="http://schemas.microsoft.com/office/drawing/2014/main" id="{FA8759CB-C5E0-6961-C24C-49741F0F77BF}"/>
              </a:ext>
            </a:extLst>
          </p:cNvPr>
          <p:cNvSpPr txBox="1"/>
          <p:nvPr/>
        </p:nvSpPr>
        <p:spPr>
          <a:xfrm>
            <a:off x="1905000" y="4020936"/>
            <a:ext cx="17068800" cy="738664"/>
          </a:xfrm>
          <a:prstGeom prst="rect">
            <a:avLst/>
          </a:prstGeom>
        </p:spPr>
        <p:txBody>
          <a:bodyPr wrap="square" lIns="0" tIns="0" rIns="0" bIns="0" rtlCol="0" anchor="t">
            <a:spAutoFit/>
          </a:bodyPr>
          <a:lstStyle/>
          <a:p>
            <a:r>
              <a:rPr lang="vi-VN" sz="4800" b="1" dirty="0">
                <a:solidFill>
                  <a:schemeClr val="tx2"/>
                </a:solidFill>
                <a:latin typeface="+mj-lt"/>
              </a:rPr>
              <a:t> Hoạt động quan sát</a:t>
            </a:r>
            <a:endParaRPr lang="en-US" sz="4800" dirty="0">
              <a:solidFill>
                <a:schemeClr val="tx2"/>
              </a:solidFill>
              <a:latin typeface="+mj-lt"/>
            </a:endParaRPr>
          </a:p>
        </p:txBody>
      </p:sp>
      <p:sp>
        <p:nvSpPr>
          <p:cNvPr id="9" name="Rectangle: Diagonal Corners Rounded 8">
            <a:extLst>
              <a:ext uri="{FF2B5EF4-FFF2-40B4-BE49-F238E27FC236}">
                <a16:creationId xmlns:a16="http://schemas.microsoft.com/office/drawing/2014/main" id="{6EFB9756-C254-74F9-0E37-F971206247DB}"/>
              </a:ext>
            </a:extLst>
          </p:cNvPr>
          <p:cNvSpPr/>
          <p:nvPr/>
        </p:nvSpPr>
        <p:spPr>
          <a:xfrm>
            <a:off x="1447800" y="787247"/>
            <a:ext cx="15174890" cy="2749235"/>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F57FB2B-4733-16EC-0FE0-72B720D62B6E}"/>
              </a:ext>
            </a:extLst>
          </p:cNvPr>
          <p:cNvSpPr txBox="1"/>
          <p:nvPr/>
        </p:nvSpPr>
        <p:spPr>
          <a:xfrm>
            <a:off x="1905000" y="1285532"/>
            <a:ext cx="14401799" cy="1754326"/>
          </a:xfrm>
          <a:prstGeom prst="rect">
            <a:avLst/>
          </a:prstGeom>
          <a:noFill/>
        </p:spPr>
        <p:txBody>
          <a:bodyPr wrap="square" rtlCol="0">
            <a:spAutoFit/>
          </a:bodyPr>
          <a:lstStyle/>
          <a:p>
            <a:r>
              <a:rPr lang="en-US" sz="5400" b="1" dirty="0" err="1">
                <a:solidFill>
                  <a:schemeClr val="tx2"/>
                </a:solidFill>
                <a:latin typeface="Times New Roman" panose="02020603050405020304" pitchFamily="18" charset="0"/>
                <a:cs typeface="Times New Roman" panose="02020603050405020304" pitchFamily="18" charset="0"/>
              </a:rPr>
              <a:t>Biện</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pháp</a:t>
            </a:r>
            <a:r>
              <a:rPr lang="en-US" sz="5400" b="1" dirty="0">
                <a:solidFill>
                  <a:schemeClr val="tx2"/>
                </a:solidFill>
                <a:latin typeface="Times New Roman" panose="02020603050405020304" pitchFamily="18" charset="0"/>
                <a:cs typeface="Times New Roman" panose="02020603050405020304" pitchFamily="18" charset="0"/>
              </a:rPr>
              <a:t> 3: </a:t>
            </a:r>
            <a:r>
              <a:rPr lang="en-US" sz="5400" b="1" dirty="0" err="1">
                <a:solidFill>
                  <a:schemeClr val="tx2"/>
                </a:solidFill>
                <a:latin typeface="Times New Roman" panose="02020603050405020304" pitchFamily="18" charset="0"/>
                <a:cs typeface="Times New Roman" panose="02020603050405020304" pitchFamily="18" charset="0"/>
              </a:rPr>
              <a:t>Đổi</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mới</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nội</a:t>
            </a:r>
            <a:r>
              <a:rPr lang="en-US" sz="5400" b="1" dirty="0">
                <a:solidFill>
                  <a:schemeClr val="tx2"/>
                </a:solidFill>
                <a:latin typeface="Times New Roman" panose="02020603050405020304" pitchFamily="18" charset="0"/>
                <a:cs typeface="Times New Roman" panose="02020603050405020304" pitchFamily="18" charset="0"/>
              </a:rPr>
              <a:t> dung, </a:t>
            </a:r>
            <a:r>
              <a:rPr lang="en-US" sz="5400" b="1" dirty="0" err="1">
                <a:solidFill>
                  <a:schemeClr val="tx2"/>
                </a:solidFill>
                <a:latin typeface="Times New Roman" panose="02020603050405020304" pitchFamily="18" charset="0"/>
                <a:cs typeface="Times New Roman" panose="02020603050405020304" pitchFamily="18" charset="0"/>
              </a:rPr>
              <a:t>hình</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thức</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cho</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trẻ</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hoạt</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động</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đa</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dạng</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phong</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phú</a:t>
            </a:r>
            <a:r>
              <a:rPr lang="en-US" sz="5400" b="1" dirty="0">
                <a:solidFill>
                  <a:schemeClr val="tx2"/>
                </a:solidFill>
                <a:latin typeface="Times New Roman" panose="02020603050405020304" pitchFamily="18" charset="0"/>
                <a:cs typeface="Times New Roman" panose="02020603050405020304" pitchFamily="18" charset="0"/>
              </a:rPr>
              <a:t>. </a:t>
            </a:r>
            <a:endParaRPr lang="en-US" sz="5400" dirty="0">
              <a:solidFill>
                <a:schemeClr val="tx2"/>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7E173DF-B084-BCF6-4061-ACE6A3B62A74}"/>
              </a:ext>
            </a:extLst>
          </p:cNvPr>
          <p:cNvPicPr>
            <a:picLocks noChangeAspect="1"/>
          </p:cNvPicPr>
          <p:nvPr/>
        </p:nvPicPr>
        <p:blipFill>
          <a:blip r:embed="rId10"/>
          <a:stretch>
            <a:fillRect/>
          </a:stretch>
        </p:blipFill>
        <p:spPr>
          <a:xfrm>
            <a:off x="1447800" y="4234082"/>
            <a:ext cx="426757" cy="347502"/>
          </a:xfrm>
          <a:prstGeom prst="rect">
            <a:avLst/>
          </a:prstGeom>
        </p:spPr>
      </p:pic>
    </p:spTree>
    <p:extLst>
      <p:ext uri="{BB962C8B-B14F-4D97-AF65-F5344CB8AC3E}">
        <p14:creationId xmlns:p14="http://schemas.microsoft.com/office/powerpoint/2010/main" val="2730683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9000" b="-6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70496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A2440F-D0D2-CEA3-F391-037CAB8F0812}"/>
              </a:ext>
            </a:extLst>
          </p:cNvPr>
          <p:cNvPicPr>
            <a:picLocks noChangeAspect="1"/>
          </p:cNvPicPr>
          <p:nvPr/>
        </p:nvPicPr>
        <p:blipFill>
          <a:blip r:embed="rId2"/>
          <a:stretch>
            <a:fillRect/>
          </a:stretch>
        </p:blipFill>
        <p:spPr>
          <a:xfrm>
            <a:off x="228600" y="266700"/>
            <a:ext cx="17830800" cy="9143999"/>
          </a:xfrm>
          <a:prstGeom prst="rect">
            <a:avLst/>
          </a:prstGeom>
        </p:spPr>
      </p:pic>
      <p:sp>
        <p:nvSpPr>
          <p:cNvPr id="4" name="TextBox 3">
            <a:extLst>
              <a:ext uri="{FF2B5EF4-FFF2-40B4-BE49-F238E27FC236}">
                <a16:creationId xmlns:a16="http://schemas.microsoft.com/office/drawing/2014/main" id="{63C54FCD-8A9C-BCC7-F05D-663A31E7476E}"/>
              </a:ext>
            </a:extLst>
          </p:cNvPr>
          <p:cNvSpPr txBox="1"/>
          <p:nvPr/>
        </p:nvSpPr>
        <p:spPr>
          <a:xfrm>
            <a:off x="5638800" y="9544734"/>
            <a:ext cx="9144000" cy="646331"/>
          </a:xfrm>
          <a:prstGeom prst="rect">
            <a:avLst/>
          </a:prstGeom>
          <a:noFill/>
        </p:spPr>
        <p:txBody>
          <a:bodyPr wrap="square">
            <a:spAutoFit/>
          </a:bodyPr>
          <a:lstStyle/>
          <a:p>
            <a:r>
              <a:rPr lang="pt-BR" sz="3600" b="1" i="1" dirty="0">
                <a:effectLst/>
                <a:latin typeface="Times New Roman" panose="02020603050405020304" pitchFamily="18" charset="0"/>
                <a:ea typeface="Times New Roman" panose="02020603050405020304" pitchFamily="18" charset="0"/>
              </a:rPr>
              <a:t>Hình ảnh: Trẻ đang quan sát cây ăn quả</a:t>
            </a:r>
            <a:endParaRPr lang="en-US" sz="3600" b="1" dirty="0"/>
          </a:p>
        </p:txBody>
      </p:sp>
    </p:spTree>
    <p:extLst>
      <p:ext uri="{BB962C8B-B14F-4D97-AF65-F5344CB8AC3E}">
        <p14:creationId xmlns:p14="http://schemas.microsoft.com/office/powerpoint/2010/main" val="2653378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992217831680">
            <a:hlinkClick r:id="" action="ppaction://media"/>
            <a:extLst>
              <a:ext uri="{FF2B5EF4-FFF2-40B4-BE49-F238E27FC236}">
                <a16:creationId xmlns:a16="http://schemas.microsoft.com/office/drawing/2014/main" id="{D4DFA3D4-EDFF-D11B-80A5-BC632EA240F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p:spPr>
      </p:pic>
    </p:spTree>
    <p:extLst>
      <p:ext uri="{BB962C8B-B14F-4D97-AF65-F5344CB8AC3E}">
        <p14:creationId xmlns:p14="http://schemas.microsoft.com/office/powerpoint/2010/main" val="282897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CA9E8FE0-4E04-5359-A228-60E45265C71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83DCA07-D016-BCAD-B3C4-1EB19F510038}"/>
              </a:ext>
            </a:extLst>
          </p:cNvPr>
          <p:cNvGrpSpPr>
            <a:grpSpLocks noChangeAspect="1"/>
          </p:cNvGrpSpPr>
          <p:nvPr/>
        </p:nvGrpSpPr>
        <p:grpSpPr>
          <a:xfrm rot="7897044">
            <a:off x="-2946829" y="6638829"/>
            <a:ext cx="7673339" cy="10444950"/>
            <a:chOff x="0" y="0"/>
            <a:chExt cx="6350000" cy="8643620"/>
          </a:xfrm>
        </p:grpSpPr>
        <p:sp>
          <p:nvSpPr>
            <p:cNvPr id="3" name="Freeform 3">
              <a:extLst>
                <a:ext uri="{FF2B5EF4-FFF2-40B4-BE49-F238E27FC236}">
                  <a16:creationId xmlns:a16="http://schemas.microsoft.com/office/drawing/2014/main" id="{649A745E-0515-D441-18FC-BBB1E1D1AF0A}"/>
                </a:ext>
              </a:extLst>
            </p:cNvPr>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4" name="Freeform 4">
              <a:extLst>
                <a:ext uri="{FF2B5EF4-FFF2-40B4-BE49-F238E27FC236}">
                  <a16:creationId xmlns:a16="http://schemas.microsoft.com/office/drawing/2014/main" id="{B2DE35A5-2D08-DBD4-B6D4-8C05DAECE0A5}"/>
                </a:ext>
              </a:extLst>
            </p:cNvPr>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8" name="Freeform 8">
            <a:extLst>
              <a:ext uri="{FF2B5EF4-FFF2-40B4-BE49-F238E27FC236}">
                <a16:creationId xmlns:a16="http://schemas.microsoft.com/office/drawing/2014/main" id="{F8CFDE4B-3DEF-40E8-FD21-FAF0F01D1744}"/>
              </a:ext>
            </a:extLst>
          </p:cNvPr>
          <p:cNvSpPr/>
          <p:nvPr/>
        </p:nvSpPr>
        <p:spPr>
          <a:xfrm flipV="1">
            <a:off x="16383000" y="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a:extLst>
              <a:ext uri="{FF2B5EF4-FFF2-40B4-BE49-F238E27FC236}">
                <a16:creationId xmlns:a16="http://schemas.microsoft.com/office/drawing/2014/main" id="{6567125F-6B39-AA35-1657-C7D6B8AEEDBF}"/>
              </a:ext>
            </a:extLst>
          </p:cNvPr>
          <p:cNvSpPr/>
          <p:nvPr/>
        </p:nvSpPr>
        <p:spPr>
          <a:xfrm>
            <a:off x="15349148" y="266700"/>
            <a:ext cx="993511" cy="898965"/>
          </a:xfrm>
          <a:custGeom>
            <a:avLst/>
            <a:gdLst/>
            <a:ahLst/>
            <a:cxnLst/>
            <a:rect l="l" t="t" r="r" b="b"/>
            <a:pathLst>
              <a:path w="917311" h="898965">
                <a:moveTo>
                  <a:pt x="0" y="0"/>
                </a:moveTo>
                <a:lnTo>
                  <a:pt x="917311" y="0"/>
                </a:lnTo>
                <a:lnTo>
                  <a:pt x="917311" y="898964"/>
                </a:lnTo>
                <a:lnTo>
                  <a:pt x="0" y="8989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a:extLst>
              <a:ext uri="{FF2B5EF4-FFF2-40B4-BE49-F238E27FC236}">
                <a16:creationId xmlns:a16="http://schemas.microsoft.com/office/drawing/2014/main" id="{B3D24394-796B-D80A-274B-F25E626E653F}"/>
              </a:ext>
            </a:extLst>
          </p:cNvPr>
          <p:cNvSpPr/>
          <p:nvPr/>
        </p:nvSpPr>
        <p:spPr>
          <a:xfrm rot="2592102">
            <a:off x="-5339796" y="-5019889"/>
            <a:ext cx="7256212" cy="6863321"/>
          </a:xfrm>
          <a:custGeom>
            <a:avLst/>
            <a:gdLst/>
            <a:ahLst/>
            <a:cxnLst/>
            <a:rect l="l" t="t" r="r" b="b"/>
            <a:pathLst>
              <a:path w="7256212" h="6863321">
                <a:moveTo>
                  <a:pt x="0" y="0"/>
                </a:moveTo>
                <a:lnTo>
                  <a:pt x="7256212" y="0"/>
                </a:lnTo>
                <a:lnTo>
                  <a:pt x="7256212" y="6863321"/>
                </a:lnTo>
                <a:lnTo>
                  <a:pt x="0" y="68633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a:extLst>
              <a:ext uri="{FF2B5EF4-FFF2-40B4-BE49-F238E27FC236}">
                <a16:creationId xmlns:a16="http://schemas.microsoft.com/office/drawing/2014/main" id="{1BBCC62A-4C8C-454F-A344-96F423725904}"/>
              </a:ext>
            </a:extLst>
          </p:cNvPr>
          <p:cNvSpPr/>
          <p:nvPr/>
        </p:nvSpPr>
        <p:spPr>
          <a:xfrm rot="1136038">
            <a:off x="16637759" y="7935627"/>
            <a:ext cx="2028859" cy="1908579"/>
          </a:xfrm>
          <a:custGeom>
            <a:avLst/>
            <a:gdLst/>
            <a:ahLst/>
            <a:cxnLst/>
            <a:rect l="l" t="t" r="r" b="b"/>
            <a:pathLst>
              <a:path w="2028859" h="1908579">
                <a:moveTo>
                  <a:pt x="0" y="0"/>
                </a:moveTo>
                <a:lnTo>
                  <a:pt x="2028859" y="0"/>
                </a:lnTo>
                <a:lnTo>
                  <a:pt x="2028859" y="1908579"/>
                </a:lnTo>
                <a:lnTo>
                  <a:pt x="0" y="1908579"/>
                </a:lnTo>
                <a:lnTo>
                  <a:pt x="0" y="0"/>
                </a:lnTo>
                <a:close/>
              </a:path>
            </a:pathLst>
          </a:custGeom>
          <a:blipFill>
            <a:blip r:embed="rId9"/>
            <a:stretch>
              <a:fillRect/>
            </a:stretch>
          </a:blipFill>
        </p:spPr>
      </p:sp>
      <p:sp>
        <p:nvSpPr>
          <p:cNvPr id="16" name="Freeform 16">
            <a:extLst>
              <a:ext uri="{FF2B5EF4-FFF2-40B4-BE49-F238E27FC236}">
                <a16:creationId xmlns:a16="http://schemas.microsoft.com/office/drawing/2014/main" id="{B634F135-FC05-46A7-804B-3285C79C34AB}"/>
              </a:ext>
            </a:extLst>
          </p:cNvPr>
          <p:cNvSpPr/>
          <p:nvPr/>
        </p:nvSpPr>
        <p:spPr>
          <a:xfrm>
            <a:off x="304800" y="573361"/>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TextBox 25">
            <a:extLst>
              <a:ext uri="{FF2B5EF4-FFF2-40B4-BE49-F238E27FC236}">
                <a16:creationId xmlns:a16="http://schemas.microsoft.com/office/drawing/2014/main" id="{EE791383-B6C3-3842-2BDB-74BC4194B7E7}"/>
              </a:ext>
            </a:extLst>
          </p:cNvPr>
          <p:cNvSpPr txBox="1"/>
          <p:nvPr/>
        </p:nvSpPr>
        <p:spPr>
          <a:xfrm>
            <a:off x="2415533" y="576724"/>
            <a:ext cx="15236655" cy="923330"/>
          </a:xfrm>
          <a:prstGeom prst="rect">
            <a:avLst/>
          </a:prstGeom>
        </p:spPr>
        <p:txBody>
          <a:bodyPr wrap="square" lIns="0" tIns="0" rIns="0" bIns="0" rtlCol="0" anchor="t">
            <a:spAutoFit/>
          </a:bodyPr>
          <a:lstStyle/>
          <a:p>
            <a:r>
              <a:rPr lang="vi-VN" sz="6000" dirty="0">
                <a:solidFill>
                  <a:schemeClr val="tx2"/>
                </a:solidFill>
                <a:latin typeface="Times New Roman" panose="02020603050405020304" pitchFamily="18" charset="0"/>
                <a:cs typeface="Times New Roman" panose="02020603050405020304" pitchFamily="18" charset="0"/>
              </a:rPr>
              <a:t> </a:t>
            </a:r>
            <a:r>
              <a:rPr lang="pt-BR" sz="6000" b="1" dirty="0">
                <a:solidFill>
                  <a:schemeClr val="tx2"/>
                </a:solidFill>
                <a:latin typeface="Times New Roman" panose="02020603050405020304" pitchFamily="18" charset="0"/>
                <a:cs typeface="Times New Roman" panose="02020603050405020304" pitchFamily="18" charset="0"/>
              </a:rPr>
              <a:t>Hoạt động trải nghiệm</a:t>
            </a:r>
            <a:endParaRPr lang="en-US" sz="6000" dirty="0">
              <a:solidFill>
                <a:schemeClr val="tx2"/>
              </a:solidFill>
              <a:latin typeface="Times New Roman" panose="02020603050405020304" pitchFamily="18" charset="0"/>
              <a:ea typeface="KG Primary Penmanship"/>
              <a:cs typeface="Times New Roman" panose="02020603050405020304" pitchFamily="18" charset="0"/>
              <a:sym typeface="KG Primary Penmanship"/>
            </a:endParaRPr>
          </a:p>
        </p:txBody>
      </p:sp>
      <p:pic>
        <p:nvPicPr>
          <p:cNvPr id="5" name="Picture 4">
            <a:extLst>
              <a:ext uri="{FF2B5EF4-FFF2-40B4-BE49-F238E27FC236}">
                <a16:creationId xmlns:a16="http://schemas.microsoft.com/office/drawing/2014/main" id="{7EA24E17-C774-2406-55F6-54A3E06FF1FD}"/>
              </a:ext>
            </a:extLst>
          </p:cNvPr>
          <p:cNvPicPr>
            <a:picLocks noChangeAspect="1"/>
          </p:cNvPicPr>
          <p:nvPr/>
        </p:nvPicPr>
        <p:blipFill>
          <a:blip r:embed="rId10"/>
          <a:stretch>
            <a:fillRect/>
          </a:stretch>
        </p:blipFill>
        <p:spPr>
          <a:xfrm>
            <a:off x="1741824" y="830608"/>
            <a:ext cx="510341" cy="415563"/>
          </a:xfrm>
          <a:prstGeom prst="rect">
            <a:avLst/>
          </a:prstGeom>
        </p:spPr>
      </p:pic>
      <p:sp>
        <p:nvSpPr>
          <p:cNvPr id="6" name="TextBox 5">
            <a:extLst>
              <a:ext uri="{FF2B5EF4-FFF2-40B4-BE49-F238E27FC236}">
                <a16:creationId xmlns:a16="http://schemas.microsoft.com/office/drawing/2014/main" id="{1D38488F-9C03-F9D8-8D80-F3FF7571D0AB}"/>
              </a:ext>
            </a:extLst>
          </p:cNvPr>
          <p:cNvSpPr txBox="1"/>
          <p:nvPr/>
        </p:nvSpPr>
        <p:spPr>
          <a:xfrm>
            <a:off x="1718866" y="1958193"/>
            <a:ext cx="14127037" cy="2031325"/>
          </a:xfrm>
          <a:prstGeom prst="rect">
            <a:avLst/>
          </a:prstGeom>
          <a:noFill/>
        </p:spPr>
        <p:txBody>
          <a:bodyPr wrap="square" rtlCol="0">
            <a:spAutoFit/>
          </a:bodyPr>
          <a:lstStyle/>
          <a:p>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Hoạt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động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khám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phá</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trải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nghiệm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đã</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tạo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trẻ</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sự</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hứng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thú</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trẻ</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tích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cực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chủ</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động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hơn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các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hoạt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động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hàng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ngày</a:t>
            </a:r>
            <a:r>
              <a:rPr lang="vi-VN" sz="3600" dirty="0">
                <a:solidFill>
                  <a:srgbClr val="000000"/>
                </a:solidFill>
                <a:effectLst/>
                <a:latin typeface="Times New Roman" panose="02020603050405020304" pitchFamily="18" charset="0"/>
                <a:ea typeface="Times New Roman" panose="02020603050405020304" pitchFamily="18" charset="0"/>
              </a:rPr>
              <a: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cung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cấp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các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kiến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thức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kĩ</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năng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từ</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thành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kinh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nghiệm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phục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vụ</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cuộc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sống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trẻ</a:t>
            </a:r>
            <a:r>
              <a:rPr lang="en-US" sz="3600" dirty="0">
                <a:solidFill>
                  <a:srgbClr val="000000"/>
                </a:solidFill>
                <a:effectLst/>
                <a:latin typeface="Times New Roman" panose="02020603050405020304" pitchFamily="18" charset="0"/>
                <a:ea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endParaRPr>
          </a:p>
          <a:p>
            <a:endParaRPr lang="en-US" dirty="0"/>
          </a:p>
        </p:txBody>
      </p:sp>
    </p:spTree>
    <p:extLst>
      <p:ext uri="{BB962C8B-B14F-4D97-AF65-F5344CB8AC3E}">
        <p14:creationId xmlns:p14="http://schemas.microsoft.com/office/powerpoint/2010/main" val="808270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031244-6CFE-9EFF-CE3C-3FF052348F3F}"/>
              </a:ext>
            </a:extLst>
          </p:cNvPr>
          <p:cNvSpPr txBox="1"/>
          <p:nvPr/>
        </p:nvSpPr>
        <p:spPr>
          <a:xfrm>
            <a:off x="4876800" y="9415733"/>
            <a:ext cx="10439400" cy="646331"/>
          </a:xfrm>
          <a:prstGeom prst="rect">
            <a:avLst/>
          </a:prstGeom>
          <a:noFill/>
        </p:spPr>
        <p:txBody>
          <a:bodyPr wrap="square">
            <a:spAutoFit/>
          </a:bodyPr>
          <a:lstStyle/>
          <a:p>
            <a:r>
              <a:rPr lang="vi-VN" sz="3600" b="1" i="1" dirty="0">
                <a:solidFill>
                  <a:srgbClr val="000000"/>
                </a:solidFill>
                <a:effectLst/>
                <a:latin typeface="Times New Roman" panose="02020603050405020304" pitchFamily="18" charset="0"/>
                <a:ea typeface="Times New Roman" panose="02020603050405020304" pitchFamily="18" charset="0"/>
              </a:rPr>
              <a:t>Hình ảnh</a:t>
            </a:r>
            <a:r>
              <a:rPr lang="en-US" sz="3600" b="1" i="1" dirty="0">
                <a:solidFill>
                  <a:srgbClr val="000000"/>
                </a:solidFill>
                <a:effectLst/>
                <a:latin typeface="Times New Roman" panose="02020603050405020304" pitchFamily="18" charset="0"/>
                <a:ea typeface="Times New Roman" panose="02020603050405020304" pitchFamily="18" charset="0"/>
              </a:rPr>
              <a:t>: T</a:t>
            </a:r>
            <a:r>
              <a:rPr lang="vi-VN" sz="3600" b="1" i="1" dirty="0">
                <a:solidFill>
                  <a:srgbClr val="000000"/>
                </a:solidFill>
                <a:effectLst/>
                <a:latin typeface="Times New Roman" panose="02020603050405020304" pitchFamily="18" charset="0"/>
                <a:ea typeface="Times New Roman" panose="02020603050405020304" pitchFamily="18" charset="0"/>
              </a:rPr>
              <a:t>rẻ </a:t>
            </a:r>
            <a:r>
              <a:rPr lang="en-US" sz="3600" b="1" i="1" dirty="0" err="1">
                <a:solidFill>
                  <a:srgbClr val="000000"/>
                </a:solidFill>
                <a:latin typeface="Times New Roman" panose="02020603050405020304" pitchFamily="18" charset="0"/>
                <a:ea typeface="Times New Roman" panose="02020603050405020304" pitchFamily="18" charset="0"/>
              </a:rPr>
              <a:t>trải</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nghiệm</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vui</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đón</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Tết</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Nguyên</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Đán</a:t>
            </a:r>
            <a:r>
              <a:rPr lang="en-US" sz="1800" b="1" i="1" dirty="0">
                <a:solidFill>
                  <a:srgbClr val="000000"/>
                </a:solidFill>
                <a:effectLst/>
                <a:latin typeface="Times New Roman" panose="02020603050405020304" pitchFamily="18" charset="0"/>
                <a:ea typeface="Times New Roman" panose="02020603050405020304" pitchFamily="18" charset="0"/>
              </a:rPr>
              <a:t>.</a:t>
            </a:r>
            <a:endParaRPr lang="en-US" b="1" dirty="0"/>
          </a:p>
        </p:txBody>
      </p:sp>
      <p:pic>
        <p:nvPicPr>
          <p:cNvPr id="3" name="Picture 2">
            <a:extLst>
              <a:ext uri="{FF2B5EF4-FFF2-40B4-BE49-F238E27FC236}">
                <a16:creationId xmlns:a16="http://schemas.microsoft.com/office/drawing/2014/main" id="{12C9B92B-D03C-29B6-AFB9-149DD1093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24936"/>
            <a:ext cx="17830800" cy="9190797"/>
          </a:xfrm>
          <a:prstGeom prst="rect">
            <a:avLst/>
          </a:prstGeom>
        </p:spPr>
      </p:pic>
    </p:spTree>
    <p:extLst>
      <p:ext uri="{BB962C8B-B14F-4D97-AF65-F5344CB8AC3E}">
        <p14:creationId xmlns:p14="http://schemas.microsoft.com/office/powerpoint/2010/main" val="3961390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08D8E-0D78-F5C7-7687-AD256C975330}"/>
              </a:ext>
            </a:extLst>
          </p:cNvPr>
          <p:cNvPicPr>
            <a:picLocks noChangeAspect="1"/>
          </p:cNvPicPr>
          <p:nvPr/>
        </p:nvPicPr>
        <p:blipFill>
          <a:blip r:embed="rId3"/>
          <a:stretch>
            <a:fillRect/>
          </a:stretch>
        </p:blipFill>
        <p:spPr>
          <a:xfrm>
            <a:off x="304800" y="253398"/>
            <a:ext cx="17678400" cy="8852502"/>
          </a:xfrm>
          <a:prstGeom prst="rect">
            <a:avLst/>
          </a:prstGeom>
        </p:spPr>
      </p:pic>
      <p:sp>
        <p:nvSpPr>
          <p:cNvPr id="5" name="TextBox 4">
            <a:extLst>
              <a:ext uri="{FF2B5EF4-FFF2-40B4-BE49-F238E27FC236}">
                <a16:creationId xmlns:a16="http://schemas.microsoft.com/office/drawing/2014/main" id="{99FF43EC-EED7-12A8-6447-EA22CD12D264}"/>
              </a:ext>
            </a:extLst>
          </p:cNvPr>
          <p:cNvSpPr txBox="1"/>
          <p:nvPr/>
        </p:nvSpPr>
        <p:spPr>
          <a:xfrm>
            <a:off x="3810000" y="9334500"/>
            <a:ext cx="10668000" cy="699102"/>
          </a:xfrm>
          <a:prstGeom prst="rect">
            <a:avLst/>
          </a:prstGeom>
          <a:noFill/>
        </p:spPr>
        <p:txBody>
          <a:bodyPr wrap="square">
            <a:spAutoFit/>
          </a:bodyPr>
          <a:lstStyle/>
          <a:p>
            <a:pPr marL="0" marR="0" indent="342900" algn="ctr">
              <a:lnSpc>
                <a:spcPct val="120000"/>
              </a:lnSpc>
              <a:spcBef>
                <a:spcPts val="300"/>
              </a:spcBef>
              <a:spcAft>
                <a:spcPts val="0"/>
              </a:spcAft>
            </a:pPr>
            <a:r>
              <a:rPr lang="en-US" sz="3600" b="1" i="1" dirty="0" err="1">
                <a:solidFill>
                  <a:srgbClr val="000000"/>
                </a:solidFill>
                <a:effectLst/>
                <a:latin typeface="Times New Roman" panose="02020603050405020304" pitchFamily="18" charset="0"/>
                <a:ea typeface="Times New Roman" panose="02020603050405020304" pitchFamily="18" charset="0"/>
              </a:rPr>
              <a:t>Hình</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ảnh</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Trẻ</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được</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trải</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nghiệm</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tham</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gia</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giao</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thông</a:t>
            </a:r>
            <a:endParaRPr lang="en-US" sz="36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6284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992237233803">
            <a:hlinkClick r:id="" action="ppaction://media"/>
            <a:extLst>
              <a:ext uri="{FF2B5EF4-FFF2-40B4-BE49-F238E27FC236}">
                <a16:creationId xmlns:a16="http://schemas.microsoft.com/office/drawing/2014/main" id="{27D6E913-A31C-2C87-E584-A131663C9E71}"/>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p:spPr>
      </p:pic>
    </p:spTree>
    <p:extLst>
      <p:ext uri="{BB962C8B-B14F-4D97-AF65-F5344CB8AC3E}">
        <p14:creationId xmlns:p14="http://schemas.microsoft.com/office/powerpoint/2010/main" val="155368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6E3BB"/>
        </a:solidFill>
        <a:effectLst/>
      </p:bgPr>
    </p:bg>
    <p:spTree>
      <p:nvGrpSpPr>
        <p:cNvPr id="1" name="">
          <a:extLst>
            <a:ext uri="{FF2B5EF4-FFF2-40B4-BE49-F238E27FC236}">
              <a16:creationId xmlns:a16="http://schemas.microsoft.com/office/drawing/2014/main" id="{81A039A4-B706-375F-DD18-723CCB0C077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BE37077-A3C8-D8D7-C240-5EE01E37E8FB}"/>
              </a:ext>
            </a:extLst>
          </p:cNvPr>
          <p:cNvGrpSpPr>
            <a:grpSpLocks noChangeAspect="1"/>
          </p:cNvGrpSpPr>
          <p:nvPr/>
        </p:nvGrpSpPr>
        <p:grpSpPr>
          <a:xfrm rot="7897044">
            <a:off x="-2946829" y="6638829"/>
            <a:ext cx="7673339" cy="10444950"/>
            <a:chOff x="0" y="0"/>
            <a:chExt cx="6350000" cy="8643620"/>
          </a:xfrm>
        </p:grpSpPr>
        <p:sp>
          <p:nvSpPr>
            <p:cNvPr id="3" name="Freeform 3">
              <a:extLst>
                <a:ext uri="{FF2B5EF4-FFF2-40B4-BE49-F238E27FC236}">
                  <a16:creationId xmlns:a16="http://schemas.microsoft.com/office/drawing/2014/main" id="{1B227809-D6F4-6627-BF44-32B013D0CC1E}"/>
                </a:ext>
              </a:extLst>
            </p:cNvPr>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4" name="Freeform 4">
              <a:extLst>
                <a:ext uri="{FF2B5EF4-FFF2-40B4-BE49-F238E27FC236}">
                  <a16:creationId xmlns:a16="http://schemas.microsoft.com/office/drawing/2014/main" id="{9CA41EB0-6F2E-3583-28FB-91B55D1855B9}"/>
                </a:ext>
              </a:extLst>
            </p:cNvPr>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8" name="Freeform 8">
            <a:extLst>
              <a:ext uri="{FF2B5EF4-FFF2-40B4-BE49-F238E27FC236}">
                <a16:creationId xmlns:a16="http://schemas.microsoft.com/office/drawing/2014/main" id="{8272D5DA-E0D5-7602-2F15-46D43E41A873}"/>
              </a:ext>
            </a:extLst>
          </p:cNvPr>
          <p:cNvSpPr/>
          <p:nvPr/>
        </p:nvSpPr>
        <p:spPr>
          <a:xfrm flipV="1">
            <a:off x="16383000" y="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a:extLst>
              <a:ext uri="{FF2B5EF4-FFF2-40B4-BE49-F238E27FC236}">
                <a16:creationId xmlns:a16="http://schemas.microsoft.com/office/drawing/2014/main" id="{6CCE89C0-846F-81F9-0BF4-558DB8E198E6}"/>
              </a:ext>
            </a:extLst>
          </p:cNvPr>
          <p:cNvSpPr/>
          <p:nvPr/>
        </p:nvSpPr>
        <p:spPr>
          <a:xfrm>
            <a:off x="15349148" y="266700"/>
            <a:ext cx="993511" cy="898965"/>
          </a:xfrm>
          <a:custGeom>
            <a:avLst/>
            <a:gdLst/>
            <a:ahLst/>
            <a:cxnLst/>
            <a:rect l="l" t="t" r="r" b="b"/>
            <a:pathLst>
              <a:path w="917311" h="898965">
                <a:moveTo>
                  <a:pt x="0" y="0"/>
                </a:moveTo>
                <a:lnTo>
                  <a:pt x="917311" y="0"/>
                </a:lnTo>
                <a:lnTo>
                  <a:pt x="917311" y="898964"/>
                </a:lnTo>
                <a:lnTo>
                  <a:pt x="0" y="8989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a:extLst>
              <a:ext uri="{FF2B5EF4-FFF2-40B4-BE49-F238E27FC236}">
                <a16:creationId xmlns:a16="http://schemas.microsoft.com/office/drawing/2014/main" id="{6B778029-9906-3B4E-8AD5-B301E1C30820}"/>
              </a:ext>
            </a:extLst>
          </p:cNvPr>
          <p:cNvSpPr/>
          <p:nvPr/>
        </p:nvSpPr>
        <p:spPr>
          <a:xfrm rot="2592102">
            <a:off x="-5339796" y="-5019889"/>
            <a:ext cx="7256212" cy="6863321"/>
          </a:xfrm>
          <a:custGeom>
            <a:avLst/>
            <a:gdLst/>
            <a:ahLst/>
            <a:cxnLst/>
            <a:rect l="l" t="t" r="r" b="b"/>
            <a:pathLst>
              <a:path w="7256212" h="6863321">
                <a:moveTo>
                  <a:pt x="0" y="0"/>
                </a:moveTo>
                <a:lnTo>
                  <a:pt x="7256212" y="0"/>
                </a:lnTo>
                <a:lnTo>
                  <a:pt x="7256212" y="6863321"/>
                </a:lnTo>
                <a:lnTo>
                  <a:pt x="0" y="68633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a:extLst>
              <a:ext uri="{FF2B5EF4-FFF2-40B4-BE49-F238E27FC236}">
                <a16:creationId xmlns:a16="http://schemas.microsoft.com/office/drawing/2014/main" id="{BFFE8937-3B57-2C79-732F-7E79448EB72B}"/>
              </a:ext>
            </a:extLst>
          </p:cNvPr>
          <p:cNvSpPr/>
          <p:nvPr/>
        </p:nvSpPr>
        <p:spPr>
          <a:xfrm rot="1136038">
            <a:off x="16637759" y="7935627"/>
            <a:ext cx="2028859" cy="1908579"/>
          </a:xfrm>
          <a:custGeom>
            <a:avLst/>
            <a:gdLst/>
            <a:ahLst/>
            <a:cxnLst/>
            <a:rect l="l" t="t" r="r" b="b"/>
            <a:pathLst>
              <a:path w="2028859" h="1908579">
                <a:moveTo>
                  <a:pt x="0" y="0"/>
                </a:moveTo>
                <a:lnTo>
                  <a:pt x="2028859" y="0"/>
                </a:lnTo>
                <a:lnTo>
                  <a:pt x="2028859" y="1908579"/>
                </a:lnTo>
                <a:lnTo>
                  <a:pt x="0" y="1908579"/>
                </a:lnTo>
                <a:lnTo>
                  <a:pt x="0" y="0"/>
                </a:lnTo>
                <a:close/>
              </a:path>
            </a:pathLst>
          </a:custGeom>
          <a:blipFill>
            <a:blip r:embed="rId9"/>
            <a:stretch>
              <a:fillRect/>
            </a:stretch>
          </a:blipFill>
        </p:spPr>
      </p:sp>
      <p:sp>
        <p:nvSpPr>
          <p:cNvPr id="16" name="Freeform 16">
            <a:extLst>
              <a:ext uri="{FF2B5EF4-FFF2-40B4-BE49-F238E27FC236}">
                <a16:creationId xmlns:a16="http://schemas.microsoft.com/office/drawing/2014/main" id="{917B19F9-247C-3D55-2579-485E91AF7331}"/>
              </a:ext>
            </a:extLst>
          </p:cNvPr>
          <p:cNvSpPr/>
          <p:nvPr/>
        </p:nvSpPr>
        <p:spPr>
          <a:xfrm>
            <a:off x="304800" y="573361"/>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TextBox 25">
            <a:extLst>
              <a:ext uri="{FF2B5EF4-FFF2-40B4-BE49-F238E27FC236}">
                <a16:creationId xmlns:a16="http://schemas.microsoft.com/office/drawing/2014/main" id="{E12EB8D4-B258-2159-FB02-D587551CD368}"/>
              </a:ext>
            </a:extLst>
          </p:cNvPr>
          <p:cNvSpPr txBox="1"/>
          <p:nvPr/>
        </p:nvSpPr>
        <p:spPr>
          <a:xfrm>
            <a:off x="2740858" y="852315"/>
            <a:ext cx="12115800" cy="923330"/>
          </a:xfrm>
          <a:prstGeom prst="rect">
            <a:avLst/>
          </a:prstGeom>
        </p:spPr>
        <p:txBody>
          <a:bodyPr wrap="square" lIns="0" tIns="0" rIns="0" bIns="0" rtlCol="0" anchor="t">
            <a:spAutoFit/>
          </a:bodyPr>
          <a:lstStyle/>
          <a:p>
            <a:r>
              <a:rPr lang="pt-BR" sz="6000" b="1" dirty="0">
                <a:solidFill>
                  <a:schemeClr val="tx2"/>
                </a:solidFill>
                <a:latin typeface="Times New Roman" panose="02020603050405020304" pitchFamily="18" charset="0"/>
                <a:cs typeface="Times New Roman" panose="02020603050405020304" pitchFamily="18" charset="0"/>
              </a:rPr>
              <a:t>Hoạt động thí nghiệm</a:t>
            </a:r>
            <a:endParaRPr lang="en-US" sz="6000" dirty="0">
              <a:solidFill>
                <a:schemeClr val="tx2"/>
              </a:solidFill>
              <a:latin typeface="Times New Roman" panose="02020603050405020304" pitchFamily="18" charset="0"/>
              <a:ea typeface="KG Primary Penmanship"/>
              <a:cs typeface="Times New Roman" panose="02020603050405020304" pitchFamily="18" charset="0"/>
              <a:sym typeface="KG Primary Penmanship"/>
            </a:endParaRPr>
          </a:p>
        </p:txBody>
      </p:sp>
      <p:pic>
        <p:nvPicPr>
          <p:cNvPr id="5" name="Picture 4">
            <a:extLst>
              <a:ext uri="{FF2B5EF4-FFF2-40B4-BE49-F238E27FC236}">
                <a16:creationId xmlns:a16="http://schemas.microsoft.com/office/drawing/2014/main" id="{94E4B4C7-678C-3ACE-FB0B-07B02AA92093}"/>
              </a:ext>
            </a:extLst>
          </p:cNvPr>
          <p:cNvPicPr>
            <a:picLocks noChangeAspect="1"/>
          </p:cNvPicPr>
          <p:nvPr/>
        </p:nvPicPr>
        <p:blipFill>
          <a:blip r:embed="rId10"/>
          <a:stretch>
            <a:fillRect/>
          </a:stretch>
        </p:blipFill>
        <p:spPr>
          <a:xfrm>
            <a:off x="1789986" y="1178446"/>
            <a:ext cx="518179" cy="421946"/>
          </a:xfrm>
          <a:prstGeom prst="rect">
            <a:avLst/>
          </a:prstGeom>
        </p:spPr>
      </p:pic>
      <p:sp>
        <p:nvSpPr>
          <p:cNvPr id="6" name="TextBox 5">
            <a:extLst>
              <a:ext uri="{FF2B5EF4-FFF2-40B4-BE49-F238E27FC236}">
                <a16:creationId xmlns:a16="http://schemas.microsoft.com/office/drawing/2014/main" id="{DA7832A8-559F-46DE-1BE8-216B00409C17}"/>
              </a:ext>
            </a:extLst>
          </p:cNvPr>
          <p:cNvSpPr txBox="1"/>
          <p:nvPr/>
        </p:nvSpPr>
        <p:spPr>
          <a:xfrm>
            <a:off x="1788648" y="1998753"/>
            <a:ext cx="14513858" cy="2585323"/>
          </a:xfrm>
          <a:prstGeom prst="rect">
            <a:avLst/>
          </a:prstGeom>
          <a:noFill/>
        </p:spPr>
        <p:txBody>
          <a:bodyPr wrap="square" rtlCol="0">
            <a:spAutoFit/>
          </a:bodyPr>
          <a:lstStyle/>
          <a:p>
            <a:r>
              <a:rPr lang="en-US" sz="3600" dirty="0">
                <a:effectLst/>
                <a:latin typeface="Times New Roman" panose="02020603050405020304" pitchFamily="18" charset="0"/>
                <a:ea typeface="Times New Roman" panose="02020603050405020304" pitchFamily="18" charset="0"/>
              </a:rPr>
              <a:t>	</a:t>
            </a:r>
            <a:r>
              <a:rPr lang="vi-VN" sz="3600" dirty="0">
                <a:effectLst/>
                <a:latin typeface="Times New Roman" panose="02020603050405020304" pitchFamily="18" charset="0"/>
                <a:ea typeface="Times New Roman" panose="02020603050405020304" pitchFamily="18" charset="0"/>
              </a:rPr>
              <a:t>Đây là một trong những nội dung mà thu hút được sự chú ý, hứng thú của trẻ nhất. Khi tổ chức cho trẻ làm các thí nghiệm, tôi luôn nắm rõ mục đích của thí nghiệm và chuẩn bị những đồ dùng để thực hiện thí nghiệm, giải thích cho trẻ hiểu về kết quả của thí nghiệm đó.</a:t>
            </a:r>
            <a:endParaRPr lang="en-US" sz="3600" dirty="0">
              <a:effectLst/>
              <a:latin typeface="Times New Roman" panose="02020603050405020304" pitchFamily="18" charset="0"/>
              <a:ea typeface="Calibri" panose="020F0502020204030204" pitchFamily="34" charset="0"/>
            </a:endParaRPr>
          </a:p>
          <a:p>
            <a:endParaRPr lang="en-US" dirty="0"/>
          </a:p>
        </p:txBody>
      </p:sp>
    </p:spTree>
    <p:extLst>
      <p:ext uri="{BB962C8B-B14F-4D97-AF65-F5344CB8AC3E}">
        <p14:creationId xmlns:p14="http://schemas.microsoft.com/office/powerpoint/2010/main" val="70390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F5D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2592102">
            <a:off x="-4755301" y="-2402960"/>
            <a:ext cx="7256212" cy="6863321"/>
          </a:xfrm>
          <a:custGeom>
            <a:avLst/>
            <a:gdLst/>
            <a:ahLst/>
            <a:cxnLst/>
            <a:rect l="l" t="t" r="r" b="b"/>
            <a:pathLst>
              <a:path w="7256212" h="6863321">
                <a:moveTo>
                  <a:pt x="0" y="0"/>
                </a:moveTo>
                <a:lnTo>
                  <a:pt x="7256212" y="0"/>
                </a:lnTo>
                <a:lnTo>
                  <a:pt x="7256212" y="6863320"/>
                </a:lnTo>
                <a:lnTo>
                  <a:pt x="0" y="686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a:grpSpLocks noChangeAspect="1"/>
          </p:cNvGrpSpPr>
          <p:nvPr/>
        </p:nvGrpSpPr>
        <p:grpSpPr>
          <a:xfrm rot="7897044">
            <a:off x="15053922" y="-6095184"/>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p:cNvSpPr/>
          <p:nvPr/>
        </p:nvSpPr>
        <p:spPr>
          <a:xfrm flipV="1">
            <a:off x="15283150" y="80832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1189488">
            <a:off x="419042" y="2135210"/>
            <a:ext cx="2388426" cy="2377739"/>
          </a:xfrm>
          <a:custGeom>
            <a:avLst/>
            <a:gdLst/>
            <a:ahLst/>
            <a:cxnLst/>
            <a:rect l="l" t="t" r="r" b="b"/>
            <a:pathLst>
              <a:path w="2388426" h="2377739">
                <a:moveTo>
                  <a:pt x="0" y="0"/>
                </a:moveTo>
                <a:lnTo>
                  <a:pt x="2388425" y="0"/>
                </a:lnTo>
                <a:lnTo>
                  <a:pt x="2388425" y="2377739"/>
                </a:lnTo>
                <a:lnTo>
                  <a:pt x="0" y="2377739"/>
                </a:lnTo>
                <a:lnTo>
                  <a:pt x="0" y="0"/>
                </a:lnTo>
                <a:close/>
              </a:path>
            </a:pathLst>
          </a:custGeom>
          <a:blipFill>
            <a:blip r:embed="rId7"/>
            <a:stretch>
              <a:fillRect/>
            </a:stretch>
          </a:blipFill>
        </p:spPr>
      </p:sp>
      <p:sp>
        <p:nvSpPr>
          <p:cNvPr id="12" name="Freeform 12"/>
          <p:cNvSpPr/>
          <p:nvPr/>
        </p:nvSpPr>
        <p:spPr>
          <a:xfrm rot="5571265">
            <a:off x="6669448" y="-651766"/>
            <a:ext cx="6933386" cy="11800663"/>
          </a:xfrm>
          <a:custGeom>
            <a:avLst/>
            <a:gdLst/>
            <a:ahLst/>
            <a:cxnLst/>
            <a:rect l="l" t="t" r="r" b="b"/>
            <a:pathLst>
              <a:path w="6933386" h="9802988">
                <a:moveTo>
                  <a:pt x="0" y="0"/>
                </a:moveTo>
                <a:lnTo>
                  <a:pt x="6933386" y="0"/>
                </a:lnTo>
                <a:lnTo>
                  <a:pt x="6933386" y="9802988"/>
                </a:lnTo>
                <a:lnTo>
                  <a:pt x="0" y="98029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5400000">
            <a:off x="7118819" y="-373705"/>
            <a:ext cx="6345390" cy="11286629"/>
          </a:xfrm>
          <a:custGeom>
            <a:avLst/>
            <a:gdLst/>
            <a:ahLst/>
            <a:cxnLst/>
            <a:rect l="l" t="t" r="r" b="b"/>
            <a:pathLst>
              <a:path w="6698780" h="9471282">
                <a:moveTo>
                  <a:pt x="0" y="0"/>
                </a:moveTo>
                <a:lnTo>
                  <a:pt x="6698780" y="0"/>
                </a:lnTo>
                <a:lnTo>
                  <a:pt x="6698780" y="9471282"/>
                </a:lnTo>
                <a:lnTo>
                  <a:pt x="0" y="94712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solidFill>
                <a:srgbClr val="0000FF"/>
              </a:solidFill>
              <a:latin typeface="Times New Roman" panose="02020603050405020304" pitchFamily="18" charset="0"/>
              <a:cs typeface="Times New Roman" panose="02020603050405020304" pitchFamily="18" charset="0"/>
            </a:endParaRPr>
          </a:p>
        </p:txBody>
      </p:sp>
      <p:sp>
        <p:nvSpPr>
          <p:cNvPr id="14" name="Freeform 14"/>
          <p:cNvSpPr/>
          <p:nvPr/>
        </p:nvSpPr>
        <p:spPr>
          <a:xfrm>
            <a:off x="1989281" y="104709"/>
            <a:ext cx="2450454" cy="2305181"/>
          </a:xfrm>
          <a:custGeom>
            <a:avLst/>
            <a:gdLst/>
            <a:ahLst/>
            <a:cxnLst/>
            <a:rect l="l" t="t" r="r" b="b"/>
            <a:pathLst>
              <a:path w="2450454" h="2305181">
                <a:moveTo>
                  <a:pt x="0" y="0"/>
                </a:moveTo>
                <a:lnTo>
                  <a:pt x="2450454" y="0"/>
                </a:lnTo>
                <a:lnTo>
                  <a:pt x="2450454" y="2305181"/>
                </a:lnTo>
                <a:lnTo>
                  <a:pt x="0" y="2305181"/>
                </a:lnTo>
                <a:lnTo>
                  <a:pt x="0" y="0"/>
                </a:lnTo>
                <a:close/>
              </a:path>
            </a:pathLst>
          </a:custGeom>
          <a:blipFill>
            <a:blip r:embed="rId12"/>
            <a:stretch>
              <a:fillRect/>
            </a:stretch>
          </a:blipFill>
        </p:spPr>
      </p:sp>
      <p:sp>
        <p:nvSpPr>
          <p:cNvPr id="15" name="Freeform 15"/>
          <p:cNvSpPr/>
          <p:nvPr/>
        </p:nvSpPr>
        <p:spPr>
          <a:xfrm>
            <a:off x="414434" y="5235495"/>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Freeform 16"/>
          <p:cNvSpPr/>
          <p:nvPr/>
        </p:nvSpPr>
        <p:spPr>
          <a:xfrm>
            <a:off x="411953" y="808320"/>
            <a:ext cx="1233494" cy="1208824"/>
          </a:xfrm>
          <a:custGeom>
            <a:avLst/>
            <a:gdLst/>
            <a:ahLst/>
            <a:cxnLst/>
            <a:rect l="l" t="t" r="r" b="b"/>
            <a:pathLst>
              <a:path w="1233494" h="1208824">
                <a:moveTo>
                  <a:pt x="0" y="0"/>
                </a:moveTo>
                <a:lnTo>
                  <a:pt x="1233494" y="0"/>
                </a:lnTo>
                <a:lnTo>
                  <a:pt x="1233494" y="1208823"/>
                </a:lnTo>
                <a:lnTo>
                  <a:pt x="0" y="120882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TextBox 17"/>
          <p:cNvSpPr txBox="1"/>
          <p:nvPr/>
        </p:nvSpPr>
        <p:spPr>
          <a:xfrm>
            <a:off x="4648199" y="3772122"/>
            <a:ext cx="11003141" cy="524182"/>
          </a:xfrm>
          <a:prstGeom prst="rect">
            <a:avLst/>
          </a:prstGeom>
        </p:spPr>
        <p:txBody>
          <a:bodyPr wrap="square" lIns="0" tIns="0" rIns="0" bIns="0" rtlCol="0" anchor="t">
            <a:spAutoFit/>
          </a:bodyPr>
          <a:lstStyle/>
          <a:p>
            <a:pPr algn="ctr">
              <a:lnSpc>
                <a:spcPts val="3150"/>
              </a:lnSpc>
            </a:pPr>
            <a:r>
              <a:rPr lang="en-US" sz="6000" b="1" dirty="0">
                <a:solidFill>
                  <a:srgbClr val="0000FF"/>
                </a:solidFill>
                <a:latin typeface="Times New Roman" panose="02020603050405020304" pitchFamily="18" charset="0"/>
                <a:ea typeface="KG Primary Penmanship"/>
                <a:cs typeface="Times New Roman" panose="02020603050405020304" pitchFamily="18" charset="0"/>
                <a:sym typeface="KG Primary Penmanship"/>
              </a:rPr>
              <a:t> </a:t>
            </a:r>
            <a:r>
              <a:rPr lang="en-US" sz="7200" b="1" dirty="0">
                <a:solidFill>
                  <a:srgbClr val="0000FF"/>
                </a:solidFill>
                <a:latin typeface="Times New Roman" panose="02020603050405020304" pitchFamily="18" charset="0"/>
                <a:ea typeface="KG Primary Penmanship"/>
                <a:cs typeface="Times New Roman" panose="02020603050405020304" pitchFamily="18" charset="0"/>
                <a:sym typeface="KG Primary Penmanship"/>
              </a:rPr>
              <a:t>LÍ DO CHỌN BIỆN PHÁP</a:t>
            </a:r>
          </a:p>
        </p:txBody>
      </p:sp>
      <p:sp>
        <p:nvSpPr>
          <p:cNvPr id="18" name="TextBox 18"/>
          <p:cNvSpPr txBox="1"/>
          <p:nvPr/>
        </p:nvSpPr>
        <p:spPr>
          <a:xfrm>
            <a:off x="5849848" y="1257300"/>
            <a:ext cx="6588304" cy="752475"/>
          </a:xfrm>
          <a:prstGeom prst="rect">
            <a:avLst/>
          </a:prstGeom>
        </p:spPr>
        <p:txBody>
          <a:bodyPr wrap="square" lIns="0" tIns="0" rIns="0" bIns="0" rtlCol="0" anchor="t">
            <a:spAutoFit/>
          </a:bodyPr>
          <a:lstStyle/>
          <a:p>
            <a:pPr algn="ctr">
              <a:lnSpc>
                <a:spcPts val="5400"/>
              </a:lnSpc>
            </a:pPr>
            <a:endParaRPr lang="en-US" sz="6000" dirty="0">
              <a:solidFill>
                <a:srgbClr val="2A441E"/>
              </a:solidFill>
              <a:latin typeface="KG Primary Penmanship"/>
              <a:ea typeface="KG Primary Penmanship"/>
              <a:cs typeface="KG Primary Penmanship"/>
              <a:sym typeface="KG Primary Penmanshi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1DC5A6-9AED-DD6A-9141-6F7AF1EBAE1D}"/>
              </a:ext>
            </a:extLst>
          </p:cNvPr>
          <p:cNvPicPr>
            <a:picLocks noChangeAspect="1"/>
          </p:cNvPicPr>
          <p:nvPr/>
        </p:nvPicPr>
        <p:blipFill>
          <a:blip r:embed="rId2"/>
          <a:stretch>
            <a:fillRect/>
          </a:stretch>
        </p:blipFill>
        <p:spPr>
          <a:xfrm>
            <a:off x="228600" y="190500"/>
            <a:ext cx="17907000" cy="9067800"/>
          </a:xfrm>
          <a:prstGeom prst="rect">
            <a:avLst/>
          </a:prstGeom>
        </p:spPr>
      </p:pic>
      <p:sp>
        <p:nvSpPr>
          <p:cNvPr id="4" name="TextBox 3">
            <a:extLst>
              <a:ext uri="{FF2B5EF4-FFF2-40B4-BE49-F238E27FC236}">
                <a16:creationId xmlns:a16="http://schemas.microsoft.com/office/drawing/2014/main" id="{11083020-B6FB-E994-0BC4-4B1FA8989159}"/>
              </a:ext>
            </a:extLst>
          </p:cNvPr>
          <p:cNvSpPr txBox="1"/>
          <p:nvPr/>
        </p:nvSpPr>
        <p:spPr>
          <a:xfrm>
            <a:off x="4800600" y="9258300"/>
            <a:ext cx="9448800" cy="699102"/>
          </a:xfrm>
          <a:prstGeom prst="rect">
            <a:avLst/>
          </a:prstGeom>
          <a:noFill/>
        </p:spPr>
        <p:txBody>
          <a:bodyPr wrap="square">
            <a:spAutoFit/>
          </a:bodyPr>
          <a:lstStyle/>
          <a:p>
            <a:pPr marL="0" marR="0" indent="342900" algn="ctr">
              <a:lnSpc>
                <a:spcPct val="120000"/>
              </a:lnSpc>
              <a:spcBef>
                <a:spcPts val="300"/>
              </a:spcBef>
              <a:spcAft>
                <a:spcPts val="0"/>
              </a:spcAft>
            </a:pPr>
            <a:r>
              <a:rPr lang="vi-VN" sz="3600" b="1" i="1" dirty="0">
                <a:effectLst/>
                <a:latin typeface="Times New Roman" panose="02020603050405020304" pitchFamily="18" charset="0"/>
                <a:ea typeface="Times New Roman" panose="02020603050405020304" pitchFamily="18" charset="0"/>
              </a:rPr>
              <a:t>Hình ảnh</a:t>
            </a:r>
            <a:r>
              <a:rPr lang="en-US" sz="3600" b="1" i="1" dirty="0">
                <a:effectLst/>
                <a:latin typeface="Times New Roman" panose="02020603050405020304" pitchFamily="18" charset="0"/>
                <a:ea typeface="Times New Roman" panose="02020603050405020304" pitchFamily="18" charset="0"/>
              </a:rPr>
              <a:t>: T</a:t>
            </a:r>
            <a:r>
              <a:rPr lang="vi-VN" sz="3600" b="1" i="1" dirty="0">
                <a:effectLst/>
                <a:latin typeface="Times New Roman" panose="02020603050405020304" pitchFamily="18" charset="0"/>
                <a:ea typeface="Times New Roman" panose="02020603050405020304" pitchFamily="18" charset="0"/>
              </a:rPr>
              <a:t>rẻ đang làm thí nghiệm chìm, nổi.</a:t>
            </a:r>
            <a:endParaRPr lang="en-US" sz="36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97511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BE5FD4FA-FA8A-BFC4-2025-89678811BE7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125778C-AD1D-F9DA-D3F6-D2B9BCA65F0C}"/>
              </a:ext>
            </a:extLst>
          </p:cNvPr>
          <p:cNvGrpSpPr>
            <a:grpSpLocks noChangeAspect="1"/>
          </p:cNvGrpSpPr>
          <p:nvPr/>
        </p:nvGrpSpPr>
        <p:grpSpPr>
          <a:xfrm rot="7897044">
            <a:off x="-2946829" y="6638829"/>
            <a:ext cx="7673339" cy="10444950"/>
            <a:chOff x="0" y="0"/>
            <a:chExt cx="6350000" cy="8643620"/>
          </a:xfrm>
        </p:grpSpPr>
        <p:sp>
          <p:nvSpPr>
            <p:cNvPr id="3" name="Freeform 3">
              <a:extLst>
                <a:ext uri="{FF2B5EF4-FFF2-40B4-BE49-F238E27FC236}">
                  <a16:creationId xmlns:a16="http://schemas.microsoft.com/office/drawing/2014/main" id="{BD50EC5F-F9D0-8D40-9094-EFDE1421BC2E}"/>
                </a:ext>
              </a:extLst>
            </p:cNvPr>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4" name="Freeform 4">
              <a:extLst>
                <a:ext uri="{FF2B5EF4-FFF2-40B4-BE49-F238E27FC236}">
                  <a16:creationId xmlns:a16="http://schemas.microsoft.com/office/drawing/2014/main" id="{2C26B744-369D-5EC8-F622-4446F6DD6FF6}"/>
                </a:ext>
              </a:extLst>
            </p:cNvPr>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8" name="Freeform 8">
            <a:extLst>
              <a:ext uri="{FF2B5EF4-FFF2-40B4-BE49-F238E27FC236}">
                <a16:creationId xmlns:a16="http://schemas.microsoft.com/office/drawing/2014/main" id="{B68A50BE-240A-4999-0189-2CD2C2D20079}"/>
              </a:ext>
            </a:extLst>
          </p:cNvPr>
          <p:cNvSpPr/>
          <p:nvPr/>
        </p:nvSpPr>
        <p:spPr>
          <a:xfrm flipV="1">
            <a:off x="16383000" y="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a:extLst>
              <a:ext uri="{FF2B5EF4-FFF2-40B4-BE49-F238E27FC236}">
                <a16:creationId xmlns:a16="http://schemas.microsoft.com/office/drawing/2014/main" id="{99C88BA0-B709-5256-3053-88BAD5DE9435}"/>
              </a:ext>
            </a:extLst>
          </p:cNvPr>
          <p:cNvSpPr/>
          <p:nvPr/>
        </p:nvSpPr>
        <p:spPr>
          <a:xfrm>
            <a:off x="15349148" y="266700"/>
            <a:ext cx="993511" cy="898965"/>
          </a:xfrm>
          <a:custGeom>
            <a:avLst/>
            <a:gdLst/>
            <a:ahLst/>
            <a:cxnLst/>
            <a:rect l="l" t="t" r="r" b="b"/>
            <a:pathLst>
              <a:path w="917311" h="898965">
                <a:moveTo>
                  <a:pt x="0" y="0"/>
                </a:moveTo>
                <a:lnTo>
                  <a:pt x="917311" y="0"/>
                </a:lnTo>
                <a:lnTo>
                  <a:pt x="917311" y="898964"/>
                </a:lnTo>
                <a:lnTo>
                  <a:pt x="0" y="8989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a:extLst>
              <a:ext uri="{FF2B5EF4-FFF2-40B4-BE49-F238E27FC236}">
                <a16:creationId xmlns:a16="http://schemas.microsoft.com/office/drawing/2014/main" id="{A57DA068-DEDF-1673-E6C4-96D4474E59FF}"/>
              </a:ext>
            </a:extLst>
          </p:cNvPr>
          <p:cNvSpPr/>
          <p:nvPr/>
        </p:nvSpPr>
        <p:spPr>
          <a:xfrm rot="2592102">
            <a:off x="-5339796" y="-5019889"/>
            <a:ext cx="7256212" cy="6863321"/>
          </a:xfrm>
          <a:custGeom>
            <a:avLst/>
            <a:gdLst/>
            <a:ahLst/>
            <a:cxnLst/>
            <a:rect l="l" t="t" r="r" b="b"/>
            <a:pathLst>
              <a:path w="7256212" h="6863321">
                <a:moveTo>
                  <a:pt x="0" y="0"/>
                </a:moveTo>
                <a:lnTo>
                  <a:pt x="7256212" y="0"/>
                </a:lnTo>
                <a:lnTo>
                  <a:pt x="7256212" y="6863321"/>
                </a:lnTo>
                <a:lnTo>
                  <a:pt x="0" y="68633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a:extLst>
              <a:ext uri="{FF2B5EF4-FFF2-40B4-BE49-F238E27FC236}">
                <a16:creationId xmlns:a16="http://schemas.microsoft.com/office/drawing/2014/main" id="{050435F0-883C-845E-C64C-5ADEC301C1B9}"/>
              </a:ext>
            </a:extLst>
          </p:cNvPr>
          <p:cNvSpPr/>
          <p:nvPr/>
        </p:nvSpPr>
        <p:spPr>
          <a:xfrm rot="1136038">
            <a:off x="16637759" y="7935627"/>
            <a:ext cx="2028859" cy="1908579"/>
          </a:xfrm>
          <a:custGeom>
            <a:avLst/>
            <a:gdLst/>
            <a:ahLst/>
            <a:cxnLst/>
            <a:rect l="l" t="t" r="r" b="b"/>
            <a:pathLst>
              <a:path w="2028859" h="1908579">
                <a:moveTo>
                  <a:pt x="0" y="0"/>
                </a:moveTo>
                <a:lnTo>
                  <a:pt x="2028859" y="0"/>
                </a:lnTo>
                <a:lnTo>
                  <a:pt x="2028859" y="1908579"/>
                </a:lnTo>
                <a:lnTo>
                  <a:pt x="0" y="1908579"/>
                </a:lnTo>
                <a:lnTo>
                  <a:pt x="0" y="0"/>
                </a:lnTo>
                <a:close/>
              </a:path>
            </a:pathLst>
          </a:custGeom>
          <a:blipFill>
            <a:blip r:embed="rId9"/>
            <a:stretch>
              <a:fillRect/>
            </a:stretch>
          </a:blipFill>
        </p:spPr>
      </p:sp>
      <p:sp>
        <p:nvSpPr>
          <p:cNvPr id="16" name="Freeform 16">
            <a:extLst>
              <a:ext uri="{FF2B5EF4-FFF2-40B4-BE49-F238E27FC236}">
                <a16:creationId xmlns:a16="http://schemas.microsoft.com/office/drawing/2014/main" id="{D9473251-180A-6F30-C888-2653781C19B6}"/>
              </a:ext>
            </a:extLst>
          </p:cNvPr>
          <p:cNvSpPr/>
          <p:nvPr/>
        </p:nvSpPr>
        <p:spPr>
          <a:xfrm>
            <a:off x="304800" y="573361"/>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TextBox 25">
            <a:extLst>
              <a:ext uri="{FF2B5EF4-FFF2-40B4-BE49-F238E27FC236}">
                <a16:creationId xmlns:a16="http://schemas.microsoft.com/office/drawing/2014/main" id="{94D35A14-8A10-8338-55BC-757B9686CFE2}"/>
              </a:ext>
            </a:extLst>
          </p:cNvPr>
          <p:cNvSpPr txBox="1"/>
          <p:nvPr/>
        </p:nvSpPr>
        <p:spPr>
          <a:xfrm>
            <a:off x="2740858" y="716182"/>
            <a:ext cx="12115800" cy="923330"/>
          </a:xfrm>
          <a:prstGeom prst="rect">
            <a:avLst/>
          </a:prstGeom>
        </p:spPr>
        <p:txBody>
          <a:bodyPr wrap="square" lIns="0" tIns="0" rIns="0" bIns="0" rtlCol="0" anchor="t">
            <a:spAutoFit/>
          </a:bodyPr>
          <a:lstStyle/>
          <a:p>
            <a:r>
              <a:rPr lang="vi-VN" sz="6000" dirty="0">
                <a:solidFill>
                  <a:schemeClr val="tx2"/>
                </a:solidFill>
                <a:latin typeface="Times New Roman" panose="02020603050405020304" pitchFamily="18" charset="0"/>
                <a:cs typeface="Times New Roman" panose="02020603050405020304" pitchFamily="18" charset="0"/>
              </a:rPr>
              <a:t> </a:t>
            </a:r>
            <a:r>
              <a:rPr lang="pt-BR" sz="6000" b="1" dirty="0">
                <a:solidFill>
                  <a:schemeClr val="tx2"/>
                </a:solidFill>
                <a:latin typeface="Times New Roman" panose="02020603050405020304" pitchFamily="18" charset="0"/>
                <a:cs typeface="Times New Roman" panose="02020603050405020304" pitchFamily="18" charset="0"/>
              </a:rPr>
              <a:t>Hoạt động lao động, chăm sóc.</a:t>
            </a:r>
            <a:endParaRPr lang="en-US" sz="6000" dirty="0">
              <a:solidFill>
                <a:schemeClr val="tx2"/>
              </a:solidFill>
              <a:latin typeface="Times New Roman" panose="02020603050405020304" pitchFamily="18" charset="0"/>
              <a:ea typeface="KG Primary Penmanship"/>
              <a:cs typeface="Times New Roman" panose="02020603050405020304" pitchFamily="18" charset="0"/>
              <a:sym typeface="KG Primary Penmanship"/>
            </a:endParaRPr>
          </a:p>
        </p:txBody>
      </p:sp>
      <p:pic>
        <p:nvPicPr>
          <p:cNvPr id="5" name="Picture 4">
            <a:extLst>
              <a:ext uri="{FF2B5EF4-FFF2-40B4-BE49-F238E27FC236}">
                <a16:creationId xmlns:a16="http://schemas.microsoft.com/office/drawing/2014/main" id="{92651BC7-768C-6046-1AF4-8E2BBF980059}"/>
              </a:ext>
            </a:extLst>
          </p:cNvPr>
          <p:cNvPicPr>
            <a:picLocks noChangeAspect="1"/>
          </p:cNvPicPr>
          <p:nvPr/>
        </p:nvPicPr>
        <p:blipFill>
          <a:blip r:embed="rId10"/>
          <a:stretch>
            <a:fillRect/>
          </a:stretch>
        </p:blipFill>
        <p:spPr>
          <a:xfrm>
            <a:off x="2014079" y="957195"/>
            <a:ext cx="512031" cy="416940"/>
          </a:xfrm>
          <a:prstGeom prst="rect">
            <a:avLst/>
          </a:prstGeom>
        </p:spPr>
      </p:pic>
      <p:sp>
        <p:nvSpPr>
          <p:cNvPr id="6" name="TextBox 5">
            <a:extLst>
              <a:ext uri="{FF2B5EF4-FFF2-40B4-BE49-F238E27FC236}">
                <a16:creationId xmlns:a16="http://schemas.microsoft.com/office/drawing/2014/main" id="{C096C794-27A3-540E-DE9E-C40A047FD542}"/>
              </a:ext>
            </a:extLst>
          </p:cNvPr>
          <p:cNvSpPr txBox="1"/>
          <p:nvPr/>
        </p:nvSpPr>
        <p:spPr>
          <a:xfrm>
            <a:off x="1996150" y="1999668"/>
            <a:ext cx="14082050" cy="1200329"/>
          </a:xfrm>
          <a:prstGeom prst="rect">
            <a:avLst/>
          </a:prstGeom>
          <a:noFill/>
        </p:spPr>
        <p:txBody>
          <a:bodyPr wrap="square" rtlCol="0">
            <a:spAutoFit/>
          </a:bodyPr>
          <a:lstStyle/>
          <a:p>
            <a:r>
              <a:rPr lang="en-US" sz="3600" dirty="0">
                <a:effectLst/>
                <a:latin typeface="Times New Roman" panose="02020603050405020304" pitchFamily="18" charset="0"/>
                <a:ea typeface="Times New Roman" panose="02020603050405020304" pitchFamily="18" charset="0"/>
              </a:rPr>
              <a:t>	</a:t>
            </a:r>
            <a:r>
              <a:rPr lang="vi-VN" sz="3600" dirty="0">
                <a:effectLst/>
                <a:latin typeface="Times New Roman" panose="02020603050405020304" pitchFamily="18" charset="0"/>
                <a:ea typeface="Times New Roman" panose="02020603050405020304" pitchFamily="18" charset="0"/>
              </a:rPr>
              <a:t>Tổ chức cho trẻ lao động là tạo cơ hội cho trẻ được thể hiện và rèn luyện phẩm chất của người lao động đó là sự chăm chỉ, cần cù, chịu khó. </a:t>
            </a:r>
            <a:endParaRPr lang="en-US" sz="3600" dirty="0"/>
          </a:p>
        </p:txBody>
      </p:sp>
    </p:spTree>
    <p:extLst>
      <p:ext uri="{BB962C8B-B14F-4D97-AF65-F5344CB8AC3E}">
        <p14:creationId xmlns:p14="http://schemas.microsoft.com/office/powerpoint/2010/main" val="390428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6ECF7C-5A93-462A-DD8E-3BE243B1E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13269"/>
            <a:ext cx="17983200" cy="9045031"/>
          </a:xfrm>
          <a:prstGeom prst="rect">
            <a:avLst/>
          </a:prstGeom>
        </p:spPr>
      </p:pic>
      <p:sp>
        <p:nvSpPr>
          <p:cNvPr id="5" name="TextBox 4">
            <a:extLst>
              <a:ext uri="{FF2B5EF4-FFF2-40B4-BE49-F238E27FC236}">
                <a16:creationId xmlns:a16="http://schemas.microsoft.com/office/drawing/2014/main" id="{C8F9C5BF-9271-F820-D79B-EE2E3ECA2E05}"/>
              </a:ext>
            </a:extLst>
          </p:cNvPr>
          <p:cNvSpPr txBox="1"/>
          <p:nvPr/>
        </p:nvSpPr>
        <p:spPr>
          <a:xfrm>
            <a:off x="5715000" y="9427400"/>
            <a:ext cx="9144000" cy="646331"/>
          </a:xfrm>
          <a:prstGeom prst="rect">
            <a:avLst/>
          </a:prstGeom>
          <a:noFill/>
        </p:spPr>
        <p:txBody>
          <a:bodyPr wrap="square">
            <a:spAutoFit/>
          </a:bodyPr>
          <a:lstStyle/>
          <a:p>
            <a:r>
              <a:rPr lang="en-US" sz="3600" b="1" i="1" dirty="0" err="1">
                <a:solidFill>
                  <a:srgbClr val="000000"/>
                </a:solidFill>
                <a:effectLst/>
                <a:latin typeface="Times New Roman" panose="02020603050405020304" pitchFamily="18" charset="0"/>
                <a:ea typeface="Times New Roman" panose="02020603050405020304" pitchFamily="18" charset="0"/>
              </a:rPr>
              <a:t>Hình</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ảnh</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Trẻ</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đang</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chăm</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sóc</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cho</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cây</a:t>
            </a:r>
            <a:r>
              <a:rPr lang="en-US" sz="3600" b="1" i="1" dirty="0">
                <a:solidFill>
                  <a:srgbClr val="000000"/>
                </a:solidFill>
                <a:effectLst/>
                <a:latin typeface="Times New Roman" panose="02020603050405020304" pitchFamily="18" charset="0"/>
                <a:ea typeface="Times New Roman" panose="02020603050405020304" pitchFamily="18" charset="0"/>
              </a:rPr>
              <a:t>.</a:t>
            </a:r>
            <a:endParaRPr lang="en-US" sz="3600" b="1" dirty="0"/>
          </a:p>
        </p:txBody>
      </p:sp>
    </p:spTree>
    <p:extLst>
      <p:ext uri="{BB962C8B-B14F-4D97-AF65-F5344CB8AC3E}">
        <p14:creationId xmlns:p14="http://schemas.microsoft.com/office/powerpoint/2010/main" val="9457820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953B62-5D0E-68AA-A493-C2763623E3E5}"/>
              </a:ext>
            </a:extLst>
          </p:cNvPr>
          <p:cNvSpPr txBox="1"/>
          <p:nvPr/>
        </p:nvSpPr>
        <p:spPr>
          <a:xfrm>
            <a:off x="4114798" y="9258300"/>
            <a:ext cx="10515601" cy="699102"/>
          </a:xfrm>
          <a:prstGeom prst="rect">
            <a:avLst/>
          </a:prstGeom>
          <a:noFill/>
        </p:spPr>
        <p:txBody>
          <a:bodyPr wrap="square">
            <a:spAutoFit/>
          </a:bodyPr>
          <a:lstStyle/>
          <a:p>
            <a:pPr marL="0" marR="0" algn="ctr">
              <a:lnSpc>
                <a:spcPct val="120000"/>
              </a:lnSpc>
              <a:spcBef>
                <a:spcPts val="300"/>
              </a:spcBef>
              <a:spcAft>
                <a:spcPts val="0"/>
              </a:spcAft>
            </a:pPr>
            <a:r>
              <a:rPr lang="en-US" sz="3600" b="1" i="1" dirty="0" err="1">
                <a:solidFill>
                  <a:srgbClr val="000000"/>
                </a:solidFill>
                <a:effectLst/>
                <a:latin typeface="Times New Roman" panose="02020603050405020304" pitchFamily="18" charset="0"/>
                <a:ea typeface="Times New Roman" panose="02020603050405020304" pitchFamily="18" charset="0"/>
              </a:rPr>
              <a:t>Hình</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ảnh</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Trẻ</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đang</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lao</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động</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nhặt</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rác</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bỏ</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vào</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thùng</a:t>
            </a:r>
            <a:r>
              <a:rPr lang="en-US" sz="1800" b="1" i="1" dirty="0">
                <a:solidFill>
                  <a:srgbClr val="000000"/>
                </a:solidFill>
                <a:effectLst/>
                <a:latin typeface="Times New Roman" panose="02020603050405020304" pitchFamily="18" charset="0"/>
                <a:ea typeface="Times New Roman" panose="02020603050405020304" pitchFamily="18" charset="0"/>
              </a:rPr>
              <a:t>.</a:t>
            </a:r>
            <a:endParaRPr lang="en-US" sz="1100" b="1" dirty="0">
              <a:effectLst/>
              <a:latin typeface="Times New Roman" panose="02020603050405020304" pitchFamily="18" charset="0"/>
              <a:ea typeface="Calibri" panose="020F0502020204030204" pitchFamily="34" charset="0"/>
            </a:endParaRPr>
          </a:p>
        </p:txBody>
      </p:sp>
      <p:pic>
        <p:nvPicPr>
          <p:cNvPr id="4098" name="Picture 2">
            <a:extLst>
              <a:ext uri="{FF2B5EF4-FFF2-40B4-BE49-F238E27FC236}">
                <a16:creationId xmlns:a16="http://schemas.microsoft.com/office/drawing/2014/main" id="{384F09B9-50FD-4E44-97D9-3E7671849D7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 y="190500"/>
            <a:ext cx="17830800" cy="906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1474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5F314B93-3C7C-2B6E-FE3F-5E798C0BF49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DC8A2C2-258E-F762-ECF4-EAA0A4B4D78B}"/>
              </a:ext>
            </a:extLst>
          </p:cNvPr>
          <p:cNvGrpSpPr>
            <a:grpSpLocks noChangeAspect="1"/>
          </p:cNvGrpSpPr>
          <p:nvPr/>
        </p:nvGrpSpPr>
        <p:grpSpPr>
          <a:xfrm rot="7897044">
            <a:off x="-3110513" y="7977639"/>
            <a:ext cx="7673339" cy="10444950"/>
            <a:chOff x="0" y="0"/>
            <a:chExt cx="6350000" cy="8643620"/>
          </a:xfrm>
        </p:grpSpPr>
        <p:sp>
          <p:nvSpPr>
            <p:cNvPr id="3" name="Freeform 3">
              <a:extLst>
                <a:ext uri="{FF2B5EF4-FFF2-40B4-BE49-F238E27FC236}">
                  <a16:creationId xmlns:a16="http://schemas.microsoft.com/office/drawing/2014/main" id="{443E5AA4-4847-399F-38E0-BFB59C84C98C}"/>
                </a:ext>
              </a:extLst>
            </p:cNvPr>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4" name="Freeform 4">
              <a:extLst>
                <a:ext uri="{FF2B5EF4-FFF2-40B4-BE49-F238E27FC236}">
                  <a16:creationId xmlns:a16="http://schemas.microsoft.com/office/drawing/2014/main" id="{51300E84-F595-5674-F6B4-E257DB919889}"/>
                </a:ext>
              </a:extLst>
            </p:cNvPr>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10" name="Freeform 10">
            <a:extLst>
              <a:ext uri="{FF2B5EF4-FFF2-40B4-BE49-F238E27FC236}">
                <a16:creationId xmlns:a16="http://schemas.microsoft.com/office/drawing/2014/main" id="{3A294643-2439-01C6-17D1-A1E78CB1FE2F}"/>
              </a:ext>
            </a:extLst>
          </p:cNvPr>
          <p:cNvSpPr/>
          <p:nvPr/>
        </p:nvSpPr>
        <p:spPr>
          <a:xfrm>
            <a:off x="15536603" y="9490444"/>
            <a:ext cx="993511" cy="898965"/>
          </a:xfrm>
          <a:custGeom>
            <a:avLst/>
            <a:gdLst/>
            <a:ahLst/>
            <a:cxnLst/>
            <a:rect l="l" t="t" r="r" b="b"/>
            <a:pathLst>
              <a:path w="917311" h="898965">
                <a:moveTo>
                  <a:pt x="0" y="0"/>
                </a:moveTo>
                <a:lnTo>
                  <a:pt x="917311" y="0"/>
                </a:lnTo>
                <a:lnTo>
                  <a:pt x="917311" y="898964"/>
                </a:lnTo>
                <a:lnTo>
                  <a:pt x="0" y="8989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a:extLst>
              <a:ext uri="{FF2B5EF4-FFF2-40B4-BE49-F238E27FC236}">
                <a16:creationId xmlns:a16="http://schemas.microsoft.com/office/drawing/2014/main" id="{D9854457-3BBE-6B78-B3BA-B6F4FF3EFA66}"/>
              </a:ext>
            </a:extLst>
          </p:cNvPr>
          <p:cNvSpPr/>
          <p:nvPr/>
        </p:nvSpPr>
        <p:spPr>
          <a:xfrm rot="2592102">
            <a:off x="-5339796" y="-5019889"/>
            <a:ext cx="7256212" cy="6863321"/>
          </a:xfrm>
          <a:custGeom>
            <a:avLst/>
            <a:gdLst/>
            <a:ahLst/>
            <a:cxnLst/>
            <a:rect l="l" t="t" r="r" b="b"/>
            <a:pathLst>
              <a:path w="7256212" h="6863321">
                <a:moveTo>
                  <a:pt x="0" y="0"/>
                </a:moveTo>
                <a:lnTo>
                  <a:pt x="7256212" y="0"/>
                </a:lnTo>
                <a:lnTo>
                  <a:pt x="7256212" y="6863321"/>
                </a:lnTo>
                <a:lnTo>
                  <a:pt x="0" y="68633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a:extLst>
              <a:ext uri="{FF2B5EF4-FFF2-40B4-BE49-F238E27FC236}">
                <a16:creationId xmlns:a16="http://schemas.microsoft.com/office/drawing/2014/main" id="{1004C792-984E-1965-B50F-DDCAD94B24EA}"/>
              </a:ext>
            </a:extLst>
          </p:cNvPr>
          <p:cNvSpPr/>
          <p:nvPr/>
        </p:nvSpPr>
        <p:spPr>
          <a:xfrm rot="1136038">
            <a:off x="16511570" y="8536154"/>
            <a:ext cx="2028859" cy="1908579"/>
          </a:xfrm>
          <a:custGeom>
            <a:avLst/>
            <a:gdLst/>
            <a:ahLst/>
            <a:cxnLst/>
            <a:rect l="l" t="t" r="r" b="b"/>
            <a:pathLst>
              <a:path w="2028859" h="1908579">
                <a:moveTo>
                  <a:pt x="0" y="0"/>
                </a:moveTo>
                <a:lnTo>
                  <a:pt x="2028859" y="0"/>
                </a:lnTo>
                <a:lnTo>
                  <a:pt x="2028859" y="1908579"/>
                </a:lnTo>
                <a:lnTo>
                  <a:pt x="0" y="1908579"/>
                </a:lnTo>
                <a:lnTo>
                  <a:pt x="0" y="0"/>
                </a:lnTo>
                <a:close/>
              </a:path>
            </a:pathLst>
          </a:custGeom>
          <a:blipFill>
            <a:blip r:embed="rId7"/>
            <a:stretch>
              <a:fillRect/>
            </a:stretch>
          </a:blipFill>
        </p:spPr>
      </p:sp>
      <p:sp>
        <p:nvSpPr>
          <p:cNvPr id="16" name="Freeform 16">
            <a:extLst>
              <a:ext uri="{FF2B5EF4-FFF2-40B4-BE49-F238E27FC236}">
                <a16:creationId xmlns:a16="http://schemas.microsoft.com/office/drawing/2014/main" id="{A3B4E893-E208-C392-7413-EF253A8C1BD6}"/>
              </a:ext>
            </a:extLst>
          </p:cNvPr>
          <p:cNvSpPr/>
          <p:nvPr/>
        </p:nvSpPr>
        <p:spPr>
          <a:xfrm>
            <a:off x="267501" y="337766"/>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TextBox 25">
            <a:extLst>
              <a:ext uri="{FF2B5EF4-FFF2-40B4-BE49-F238E27FC236}">
                <a16:creationId xmlns:a16="http://schemas.microsoft.com/office/drawing/2014/main" id="{656EFBBA-F569-16CE-FD8F-0F7E8683E1EC}"/>
              </a:ext>
            </a:extLst>
          </p:cNvPr>
          <p:cNvSpPr txBox="1"/>
          <p:nvPr/>
        </p:nvSpPr>
        <p:spPr>
          <a:xfrm>
            <a:off x="-2971800" y="4342689"/>
            <a:ext cx="14706600" cy="2135200"/>
          </a:xfrm>
          <a:prstGeom prst="rect">
            <a:avLst/>
          </a:prstGeom>
        </p:spPr>
        <p:txBody>
          <a:bodyPr wrap="square" lIns="0" tIns="0" rIns="0" bIns="0" rtlCol="0" anchor="t">
            <a:spAutoFit/>
          </a:bodyPr>
          <a:lstStyle/>
          <a:p>
            <a:pPr algn="ctr">
              <a:lnSpc>
                <a:spcPts val="5400"/>
              </a:lnSpc>
            </a:pP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Trò</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chơi</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vận</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động</a:t>
            </a:r>
            <a:r>
              <a:rPr lang="en-US" sz="5400" b="1" dirty="0">
                <a:solidFill>
                  <a:schemeClr val="tx2"/>
                </a:solidFill>
                <a:latin typeface="Times New Roman" panose="02020603050405020304" pitchFamily="18" charset="0"/>
                <a:cs typeface="Times New Roman" panose="02020603050405020304" pitchFamily="18" charset="0"/>
              </a:rPr>
              <a:t>.</a:t>
            </a:r>
            <a:endParaRPr lang="en-US" sz="5400" dirty="0">
              <a:solidFill>
                <a:schemeClr val="tx2"/>
              </a:solidFill>
              <a:latin typeface="Times New Roman" panose="02020603050405020304" pitchFamily="18" charset="0"/>
              <a:cs typeface="Times New Roman" panose="02020603050405020304" pitchFamily="18" charset="0"/>
            </a:endParaRPr>
          </a:p>
          <a:p>
            <a:pPr algn="ctr">
              <a:lnSpc>
                <a:spcPts val="5400"/>
              </a:lnSpc>
            </a:pPr>
            <a:endParaRPr lang="en-US" sz="5400" dirty="0">
              <a:solidFill>
                <a:schemeClr val="tx2"/>
              </a:solidFill>
              <a:latin typeface="Times New Roman" panose="02020603050405020304" pitchFamily="18" charset="0"/>
              <a:cs typeface="Times New Roman" panose="02020603050405020304" pitchFamily="18" charset="0"/>
            </a:endParaRPr>
          </a:p>
          <a:p>
            <a:pPr algn="ctr">
              <a:lnSpc>
                <a:spcPts val="5400"/>
              </a:lnSpc>
            </a:pPr>
            <a:endParaRPr lang="en-US" sz="4800" dirty="0">
              <a:latin typeface="KG Primary Penmanship"/>
              <a:ea typeface="KG Primary Penmanship"/>
              <a:cs typeface="KG Primary Penmanship"/>
              <a:sym typeface="KG Primary Penmanship"/>
            </a:endParaRPr>
          </a:p>
        </p:txBody>
      </p:sp>
      <p:pic>
        <p:nvPicPr>
          <p:cNvPr id="5" name="Picture 4">
            <a:extLst>
              <a:ext uri="{FF2B5EF4-FFF2-40B4-BE49-F238E27FC236}">
                <a16:creationId xmlns:a16="http://schemas.microsoft.com/office/drawing/2014/main" id="{87E7E4A7-BF34-6472-4145-7E09370BE58D}"/>
              </a:ext>
            </a:extLst>
          </p:cNvPr>
          <p:cNvPicPr>
            <a:picLocks noChangeAspect="1"/>
          </p:cNvPicPr>
          <p:nvPr/>
        </p:nvPicPr>
        <p:blipFill>
          <a:blip r:embed="rId8"/>
          <a:stretch>
            <a:fillRect/>
          </a:stretch>
        </p:blipFill>
        <p:spPr>
          <a:xfrm>
            <a:off x="1385381" y="4464582"/>
            <a:ext cx="533400" cy="434340"/>
          </a:xfrm>
          <a:prstGeom prst="rect">
            <a:avLst/>
          </a:prstGeom>
        </p:spPr>
      </p:pic>
      <p:sp>
        <p:nvSpPr>
          <p:cNvPr id="6" name="TextBox 5">
            <a:extLst>
              <a:ext uri="{FF2B5EF4-FFF2-40B4-BE49-F238E27FC236}">
                <a16:creationId xmlns:a16="http://schemas.microsoft.com/office/drawing/2014/main" id="{9DD95842-614C-EC25-6C6A-B8BA1C20395E}"/>
              </a:ext>
            </a:extLst>
          </p:cNvPr>
          <p:cNvSpPr txBox="1"/>
          <p:nvPr/>
        </p:nvSpPr>
        <p:spPr>
          <a:xfrm>
            <a:off x="1385381" y="5268026"/>
            <a:ext cx="15365506" cy="2308324"/>
          </a:xfrm>
          <a:prstGeom prst="rect">
            <a:avLst/>
          </a:prstGeom>
          <a:noFill/>
        </p:spPr>
        <p:txBody>
          <a:bodyPr wrap="square" rtlCol="0">
            <a:spAutoFit/>
          </a:bodyPr>
          <a:lstStyle/>
          <a:p>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Trò</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chơi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vận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động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là</a:t>
            </a:r>
            <a:r>
              <a:rPr lang="en-US" sz="3600" dirty="0">
                <a:effectLst/>
                <a:latin typeface="Times New Roman" panose="02020603050405020304" pitchFamily="18" charset="0"/>
                <a:ea typeface="Times New Roman" panose="02020603050405020304" pitchFamily="18" charset="0"/>
              </a:rPr>
              <a:t> </a:t>
            </a:r>
            <a:r>
              <a:rPr lang="vi-VN" sz="3600" dirty="0">
                <a:effectLst/>
                <a:latin typeface="Times New Roman" panose="02020603050405020304" pitchFamily="18" charset="0"/>
                <a:ea typeface="Times New Roman" panose="02020603050405020304" pitchFamily="18" charset="0"/>
              </a:rPr>
              <a:t>để trẻ được </a:t>
            </a:r>
            <a:r>
              <a:rPr lang="en-US" sz="3600" dirty="0" err="1">
                <a:effectLst/>
                <a:latin typeface="Times New Roman" panose="02020603050405020304" pitchFamily="18" charset="0"/>
                <a:ea typeface="Times New Roman" panose="02020603050405020304" pitchFamily="18" charset="0"/>
              </a:rPr>
              <a:t>rèn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luyện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củng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cố</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các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vận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động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cơ</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bản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như</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chạy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nhảy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ném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các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tố</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chất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vận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động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nhanh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mạnh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bền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bỉ</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khéo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léo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Như</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vậy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tổ</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chức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trẻ</a:t>
            </a:r>
            <a:r>
              <a:rPr lang="en-US" sz="3600" dirty="0">
                <a:effectLst/>
                <a:latin typeface="Times New Roman" panose="02020603050405020304" pitchFamily="18" charset="0"/>
                <a:ea typeface="Times New Roman" panose="02020603050405020304" pitchFamily="18" charset="0"/>
              </a:rPr>
              <a:t> ở </a:t>
            </a:r>
            <a:r>
              <a:rPr lang="en-US" sz="3600" dirty="0" err="1">
                <a:effectLst/>
                <a:latin typeface="Times New Roman" panose="02020603050405020304" pitchFamily="18" charset="0"/>
                <a:ea typeface="Times New Roman" panose="02020603050405020304" pitchFamily="18" charset="0"/>
              </a:rPr>
              <a:t>phần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chơi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này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tôi</a:t>
            </a:r>
            <a:r>
              <a:rPr lang="vi-VN" sz="3600" dirty="0">
                <a:effectLst/>
                <a:latin typeface="Times New Roman" panose="02020603050405020304" pitchFamily="18" charset="0"/>
                <a:ea typeface="Times New Roman" panose="02020603050405020304" pitchFamily="18" charset="0"/>
              </a:rPr>
              <a:t> luôn tìm ra các </a:t>
            </a:r>
            <a:r>
              <a:rPr lang="en-US" sz="3600" dirty="0" err="1">
                <a:effectLst/>
                <a:latin typeface="Times New Roman" panose="02020603050405020304" pitchFamily="18" charset="0"/>
                <a:ea typeface="Times New Roman" panose="02020603050405020304" pitchFamily="18" charset="0"/>
              </a:rPr>
              <a:t>hình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thức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tổ</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chức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sáng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tạo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mới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lạ</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lôi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cuốn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trẻ</a:t>
            </a:r>
            <a:r>
              <a:rPr lang="en-US" sz="3600" dirty="0">
                <a:effectLst/>
                <a:latin typeface="Times New Roman" panose="02020603050405020304" pitchFamily="18" charset="0"/>
                <a:ea typeface="Times New Roman" panose="02020603050405020304" pitchFamily="18" charset="0"/>
              </a:rPr>
              <a:t>.</a:t>
            </a:r>
            <a:endParaRPr lang="en-US" sz="3600" dirty="0"/>
          </a:p>
        </p:txBody>
      </p:sp>
      <p:sp>
        <p:nvSpPr>
          <p:cNvPr id="8" name="Rectangle: Diagonal Corners Rounded 7">
            <a:extLst>
              <a:ext uri="{FF2B5EF4-FFF2-40B4-BE49-F238E27FC236}">
                <a16:creationId xmlns:a16="http://schemas.microsoft.com/office/drawing/2014/main" id="{EF9BF410-671F-B881-88B3-8C0F8C525CA9}"/>
              </a:ext>
            </a:extLst>
          </p:cNvPr>
          <p:cNvSpPr/>
          <p:nvPr/>
        </p:nvSpPr>
        <p:spPr>
          <a:xfrm>
            <a:off x="1385381" y="723899"/>
            <a:ext cx="16216819" cy="2849311"/>
          </a:xfrm>
          <a:prstGeom prst="round2Diag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E732694-8953-BC84-59E9-18F69FA275D6}"/>
              </a:ext>
            </a:extLst>
          </p:cNvPr>
          <p:cNvSpPr txBox="1"/>
          <p:nvPr/>
        </p:nvSpPr>
        <p:spPr>
          <a:xfrm>
            <a:off x="1604524" y="1057862"/>
            <a:ext cx="15835818" cy="2123658"/>
          </a:xfrm>
          <a:prstGeom prst="rect">
            <a:avLst/>
          </a:prstGeom>
          <a:noFill/>
        </p:spPr>
        <p:txBody>
          <a:bodyPr wrap="square" rtlCol="0">
            <a:spAutoFit/>
          </a:bodyPr>
          <a:lstStyle/>
          <a:p>
            <a:r>
              <a:rPr lang="en-US" sz="6600" b="1" spc="-50" dirty="0" err="1">
                <a:solidFill>
                  <a:schemeClr val="tx2"/>
                </a:solidFill>
                <a:latin typeface="Times New Roman" panose="02020603050405020304" pitchFamily="18" charset="0"/>
                <a:ea typeface="Calibri" panose="020F0502020204030204" pitchFamily="34" charset="0"/>
              </a:rPr>
              <a:t>Biện</a:t>
            </a:r>
            <a:r>
              <a:rPr lang="en-US" sz="6600" b="1" spc="-50" dirty="0">
                <a:solidFill>
                  <a:schemeClr val="tx2"/>
                </a:solidFill>
                <a:latin typeface="Times New Roman" panose="02020603050405020304" pitchFamily="18" charset="0"/>
                <a:ea typeface="Calibri" panose="020F0502020204030204" pitchFamily="34" charset="0"/>
              </a:rPr>
              <a:t> </a:t>
            </a:r>
            <a:r>
              <a:rPr lang="en-US" sz="6600" b="1" spc="-50" dirty="0" err="1">
                <a:solidFill>
                  <a:schemeClr val="tx2"/>
                </a:solidFill>
                <a:latin typeface="Times New Roman" panose="02020603050405020304" pitchFamily="18" charset="0"/>
                <a:ea typeface="Calibri" panose="020F0502020204030204" pitchFamily="34" charset="0"/>
              </a:rPr>
              <a:t>pháp</a:t>
            </a:r>
            <a:r>
              <a:rPr lang="en-US" sz="6600" b="1" spc="-50" dirty="0">
                <a:solidFill>
                  <a:schemeClr val="tx2"/>
                </a:solidFill>
                <a:latin typeface="Times New Roman" panose="02020603050405020304" pitchFamily="18" charset="0"/>
                <a:ea typeface="Calibri" panose="020F0502020204030204" pitchFamily="34" charset="0"/>
              </a:rPr>
              <a:t> 4</a:t>
            </a:r>
            <a:r>
              <a:rPr lang="vi-VN" sz="6600" b="1" spc="-50" dirty="0">
                <a:solidFill>
                  <a:schemeClr val="tx2"/>
                </a:solidFill>
                <a:latin typeface="Times New Roman" panose="02020603050405020304" pitchFamily="18" charset="0"/>
                <a:ea typeface="Calibri" panose="020F0502020204030204" pitchFamily="34" charset="0"/>
              </a:rPr>
              <a:t>. </a:t>
            </a:r>
            <a:r>
              <a:rPr lang="en-US" sz="6600" b="1" dirty="0" err="1">
                <a:solidFill>
                  <a:schemeClr val="tx2"/>
                </a:solidFill>
                <a:latin typeface="Times New Roman" panose="02020603050405020304" pitchFamily="18" charset="0"/>
                <a:cs typeface="Times New Roman" panose="02020603050405020304" pitchFamily="18" charset="0"/>
              </a:rPr>
              <a:t>Sử</a:t>
            </a:r>
            <a:r>
              <a:rPr lang="en-US" sz="6600" b="1" dirty="0">
                <a:solidFill>
                  <a:schemeClr val="tx2"/>
                </a:solidFill>
                <a:latin typeface="Times New Roman" panose="02020603050405020304" pitchFamily="18" charset="0"/>
                <a:cs typeface="Times New Roman" panose="02020603050405020304" pitchFamily="18" charset="0"/>
              </a:rPr>
              <a:t> </a:t>
            </a:r>
            <a:r>
              <a:rPr lang="en-US" sz="6600" b="1" dirty="0" err="1">
                <a:solidFill>
                  <a:schemeClr val="tx2"/>
                </a:solidFill>
                <a:latin typeface="Times New Roman" panose="02020603050405020304" pitchFamily="18" charset="0"/>
                <a:cs typeface="Times New Roman" panose="02020603050405020304" pitchFamily="18" charset="0"/>
              </a:rPr>
              <a:t>dụng</a:t>
            </a:r>
            <a:r>
              <a:rPr lang="en-US" sz="6600" b="1" dirty="0">
                <a:solidFill>
                  <a:schemeClr val="tx2"/>
                </a:solidFill>
                <a:latin typeface="Times New Roman" panose="02020603050405020304" pitchFamily="18" charset="0"/>
                <a:cs typeface="Times New Roman" panose="02020603050405020304" pitchFamily="18" charset="0"/>
              </a:rPr>
              <a:t> </a:t>
            </a:r>
            <a:r>
              <a:rPr lang="en-US" sz="6600" b="1" dirty="0" err="1">
                <a:solidFill>
                  <a:schemeClr val="tx2"/>
                </a:solidFill>
                <a:latin typeface="Times New Roman" panose="02020603050405020304" pitchFamily="18" charset="0"/>
                <a:cs typeface="Times New Roman" panose="02020603050405020304" pitchFamily="18" charset="0"/>
              </a:rPr>
              <a:t>linh</a:t>
            </a:r>
            <a:r>
              <a:rPr lang="en-US" sz="6600" b="1" dirty="0">
                <a:solidFill>
                  <a:schemeClr val="tx2"/>
                </a:solidFill>
                <a:latin typeface="Times New Roman" panose="02020603050405020304" pitchFamily="18" charset="0"/>
                <a:cs typeface="Times New Roman" panose="02020603050405020304" pitchFamily="18" charset="0"/>
              </a:rPr>
              <a:t> </a:t>
            </a:r>
            <a:r>
              <a:rPr lang="en-US" sz="6600" b="1" dirty="0" err="1">
                <a:solidFill>
                  <a:schemeClr val="tx2"/>
                </a:solidFill>
                <a:latin typeface="Times New Roman" panose="02020603050405020304" pitchFamily="18" charset="0"/>
                <a:cs typeface="Times New Roman" panose="02020603050405020304" pitchFamily="18" charset="0"/>
              </a:rPr>
              <a:t>hoạt</a:t>
            </a:r>
            <a:r>
              <a:rPr lang="en-US" sz="6600" b="1" dirty="0">
                <a:solidFill>
                  <a:schemeClr val="tx2"/>
                </a:solidFill>
                <a:latin typeface="Times New Roman" panose="02020603050405020304" pitchFamily="18" charset="0"/>
                <a:cs typeface="Times New Roman" panose="02020603050405020304" pitchFamily="18" charset="0"/>
              </a:rPr>
              <a:t> </a:t>
            </a:r>
            <a:r>
              <a:rPr lang="en-US" sz="6600" b="1" dirty="0" err="1">
                <a:solidFill>
                  <a:schemeClr val="tx2"/>
                </a:solidFill>
                <a:latin typeface="Times New Roman" panose="02020603050405020304" pitchFamily="18" charset="0"/>
                <a:cs typeface="Times New Roman" panose="02020603050405020304" pitchFamily="18" charset="0"/>
              </a:rPr>
              <a:t>các</a:t>
            </a:r>
            <a:r>
              <a:rPr lang="en-US" sz="6600" b="1" dirty="0">
                <a:solidFill>
                  <a:schemeClr val="tx2"/>
                </a:solidFill>
                <a:latin typeface="Times New Roman" panose="02020603050405020304" pitchFamily="18" charset="0"/>
                <a:cs typeface="Times New Roman" panose="02020603050405020304" pitchFamily="18" charset="0"/>
              </a:rPr>
              <a:t> </a:t>
            </a:r>
            <a:r>
              <a:rPr lang="en-US" sz="6600" b="1" dirty="0" err="1">
                <a:solidFill>
                  <a:schemeClr val="tx2"/>
                </a:solidFill>
                <a:latin typeface="Times New Roman" panose="02020603050405020304" pitchFamily="18" charset="0"/>
                <a:cs typeface="Times New Roman" panose="02020603050405020304" pitchFamily="18" charset="0"/>
              </a:rPr>
              <a:t>trò</a:t>
            </a:r>
            <a:r>
              <a:rPr lang="en-US" sz="6600" b="1" dirty="0">
                <a:solidFill>
                  <a:schemeClr val="tx2"/>
                </a:solidFill>
                <a:latin typeface="Times New Roman" panose="02020603050405020304" pitchFamily="18" charset="0"/>
                <a:cs typeface="Times New Roman" panose="02020603050405020304" pitchFamily="18" charset="0"/>
              </a:rPr>
              <a:t> </a:t>
            </a:r>
            <a:r>
              <a:rPr lang="en-US" sz="6600" b="1" dirty="0" err="1">
                <a:solidFill>
                  <a:schemeClr val="tx2"/>
                </a:solidFill>
                <a:latin typeface="Times New Roman" panose="02020603050405020304" pitchFamily="18" charset="0"/>
                <a:cs typeface="Times New Roman" panose="02020603050405020304" pitchFamily="18" charset="0"/>
              </a:rPr>
              <a:t>chơi</a:t>
            </a:r>
            <a:r>
              <a:rPr lang="en-US" sz="6600" b="1" dirty="0">
                <a:solidFill>
                  <a:schemeClr val="tx2"/>
                </a:solidFill>
                <a:latin typeface="Times New Roman" panose="02020603050405020304" pitchFamily="18" charset="0"/>
                <a:cs typeface="Times New Roman" panose="02020603050405020304" pitchFamily="18" charset="0"/>
              </a:rPr>
              <a:t>   </a:t>
            </a:r>
            <a:r>
              <a:rPr lang="en-US" sz="6600" b="1" dirty="0" err="1">
                <a:solidFill>
                  <a:schemeClr val="tx2"/>
                </a:solidFill>
                <a:latin typeface="Times New Roman" panose="02020603050405020304" pitchFamily="18" charset="0"/>
                <a:cs typeface="Times New Roman" panose="02020603050405020304" pitchFamily="18" charset="0"/>
              </a:rPr>
              <a:t>trong</a:t>
            </a:r>
            <a:r>
              <a:rPr lang="en-US" sz="6600" b="1" dirty="0">
                <a:solidFill>
                  <a:schemeClr val="tx2"/>
                </a:solidFill>
                <a:latin typeface="Times New Roman" panose="02020603050405020304" pitchFamily="18" charset="0"/>
                <a:cs typeface="Times New Roman" panose="02020603050405020304" pitchFamily="18" charset="0"/>
              </a:rPr>
              <a:t> </a:t>
            </a:r>
            <a:r>
              <a:rPr lang="en-US" sz="6600" b="1" dirty="0" err="1">
                <a:solidFill>
                  <a:schemeClr val="tx2"/>
                </a:solidFill>
                <a:latin typeface="Times New Roman" panose="02020603050405020304" pitchFamily="18" charset="0"/>
                <a:cs typeface="Times New Roman" panose="02020603050405020304" pitchFamily="18" charset="0"/>
              </a:rPr>
              <a:t>tổ</a:t>
            </a:r>
            <a:r>
              <a:rPr lang="en-US" sz="6600" b="1" dirty="0">
                <a:solidFill>
                  <a:schemeClr val="tx2"/>
                </a:solidFill>
                <a:latin typeface="Times New Roman" panose="02020603050405020304" pitchFamily="18" charset="0"/>
                <a:cs typeface="Times New Roman" panose="02020603050405020304" pitchFamily="18" charset="0"/>
              </a:rPr>
              <a:t> </a:t>
            </a:r>
            <a:r>
              <a:rPr lang="en-US" sz="6600" b="1" dirty="0" err="1">
                <a:solidFill>
                  <a:schemeClr val="tx2"/>
                </a:solidFill>
                <a:latin typeface="Times New Roman" panose="02020603050405020304" pitchFamily="18" charset="0"/>
                <a:cs typeface="Times New Roman" panose="02020603050405020304" pitchFamily="18" charset="0"/>
              </a:rPr>
              <a:t>chức</a:t>
            </a:r>
            <a:r>
              <a:rPr lang="en-US" sz="6600" b="1" dirty="0">
                <a:solidFill>
                  <a:schemeClr val="tx2"/>
                </a:solidFill>
                <a:latin typeface="Times New Roman" panose="02020603050405020304" pitchFamily="18" charset="0"/>
                <a:cs typeface="Times New Roman" panose="02020603050405020304" pitchFamily="18" charset="0"/>
              </a:rPr>
              <a:t> </a:t>
            </a:r>
            <a:r>
              <a:rPr lang="en-US" sz="6600" b="1" dirty="0" err="1">
                <a:solidFill>
                  <a:schemeClr val="tx2"/>
                </a:solidFill>
                <a:latin typeface="Times New Roman" panose="02020603050405020304" pitchFamily="18" charset="0"/>
                <a:cs typeface="Times New Roman" panose="02020603050405020304" pitchFamily="18" charset="0"/>
              </a:rPr>
              <a:t>chơi</a:t>
            </a:r>
            <a:r>
              <a:rPr lang="en-US" sz="6600" b="1" dirty="0">
                <a:solidFill>
                  <a:schemeClr val="tx2"/>
                </a:solidFill>
                <a:latin typeface="Times New Roman" panose="02020603050405020304" pitchFamily="18" charset="0"/>
                <a:cs typeface="Times New Roman" panose="02020603050405020304" pitchFamily="18" charset="0"/>
              </a:rPr>
              <a:t> </a:t>
            </a:r>
            <a:r>
              <a:rPr lang="en-US" sz="6600" b="1" dirty="0" err="1">
                <a:solidFill>
                  <a:schemeClr val="tx2"/>
                </a:solidFill>
                <a:latin typeface="Times New Roman" panose="02020603050405020304" pitchFamily="18" charset="0"/>
                <a:cs typeface="Times New Roman" panose="02020603050405020304" pitchFamily="18" charset="0"/>
              </a:rPr>
              <a:t>ngoài</a:t>
            </a:r>
            <a:r>
              <a:rPr lang="en-US" sz="6600" b="1" dirty="0">
                <a:solidFill>
                  <a:schemeClr val="tx2"/>
                </a:solidFill>
                <a:latin typeface="Times New Roman" panose="02020603050405020304" pitchFamily="18" charset="0"/>
                <a:cs typeface="Times New Roman" panose="02020603050405020304" pitchFamily="18" charset="0"/>
              </a:rPr>
              <a:t> </a:t>
            </a:r>
            <a:r>
              <a:rPr lang="en-US" sz="6600" b="1" dirty="0" err="1">
                <a:solidFill>
                  <a:schemeClr val="tx2"/>
                </a:solidFill>
                <a:latin typeface="Times New Roman" panose="02020603050405020304" pitchFamily="18" charset="0"/>
                <a:cs typeface="Times New Roman" panose="02020603050405020304" pitchFamily="18" charset="0"/>
              </a:rPr>
              <a:t>trời</a:t>
            </a:r>
            <a:r>
              <a:rPr lang="en-US" sz="6600" b="1" dirty="0">
                <a:solidFill>
                  <a:schemeClr val="tx2"/>
                </a:solidFill>
                <a:latin typeface="Times New Roman" panose="02020603050405020304" pitchFamily="18" charset="0"/>
                <a:cs typeface="Times New Roman" panose="02020603050405020304" pitchFamily="18" charset="0"/>
              </a:rPr>
              <a:t> </a:t>
            </a:r>
            <a:r>
              <a:rPr lang="en-US" sz="6600" b="1" dirty="0" err="1">
                <a:solidFill>
                  <a:schemeClr val="tx2"/>
                </a:solidFill>
                <a:latin typeface="Times New Roman" panose="02020603050405020304" pitchFamily="18" charset="0"/>
                <a:cs typeface="Times New Roman" panose="02020603050405020304" pitchFamily="18" charset="0"/>
              </a:rPr>
              <a:t>cho</a:t>
            </a:r>
            <a:r>
              <a:rPr lang="en-US" sz="6600" b="1" dirty="0">
                <a:solidFill>
                  <a:schemeClr val="tx2"/>
                </a:solidFill>
                <a:latin typeface="Times New Roman" panose="02020603050405020304" pitchFamily="18" charset="0"/>
                <a:cs typeface="Times New Roman" panose="02020603050405020304" pitchFamily="18" charset="0"/>
              </a:rPr>
              <a:t> </a:t>
            </a:r>
            <a:r>
              <a:rPr lang="en-US" sz="6600" b="1" dirty="0" err="1">
                <a:solidFill>
                  <a:schemeClr val="tx2"/>
                </a:solidFill>
                <a:latin typeface="Times New Roman" panose="02020603050405020304" pitchFamily="18" charset="0"/>
                <a:cs typeface="Times New Roman" panose="02020603050405020304" pitchFamily="18" charset="0"/>
              </a:rPr>
              <a:t>trẻ</a:t>
            </a:r>
            <a:r>
              <a:rPr lang="vi-VN" sz="1800" b="1" spc="-50" dirty="0">
                <a:solidFill>
                  <a:schemeClr val="tx2"/>
                </a:solidFill>
                <a:latin typeface="Times New Roman" panose="02020603050405020304" pitchFamily="18" charset="0"/>
                <a:ea typeface="Calibri" panose="020F0502020204030204" pitchFamily="34" charset="0"/>
              </a:rPr>
              <a:t>.</a:t>
            </a:r>
            <a:endParaRPr lang="en-US" sz="1800" dirty="0">
              <a:solidFill>
                <a:schemeClr val="tx2"/>
              </a:solidFill>
              <a:latin typeface="KG Primary Penmanship"/>
              <a:ea typeface="KG Primary Penmanship"/>
              <a:cs typeface="KG Primary Penmanship"/>
              <a:sym typeface="KG Primary Penmanship"/>
            </a:endParaRPr>
          </a:p>
        </p:txBody>
      </p:sp>
    </p:spTree>
    <p:extLst>
      <p:ext uri="{BB962C8B-B14F-4D97-AF65-F5344CB8AC3E}">
        <p14:creationId xmlns:p14="http://schemas.microsoft.com/office/powerpoint/2010/main" val="1205319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5BA64F-39DF-F33F-C046-AAF088AD42AC}"/>
              </a:ext>
            </a:extLst>
          </p:cNvPr>
          <p:cNvPicPr>
            <a:picLocks noChangeAspect="1"/>
          </p:cNvPicPr>
          <p:nvPr/>
        </p:nvPicPr>
        <p:blipFill>
          <a:blip r:embed="rId2"/>
          <a:stretch>
            <a:fillRect/>
          </a:stretch>
        </p:blipFill>
        <p:spPr>
          <a:xfrm>
            <a:off x="228600" y="229969"/>
            <a:ext cx="17907000" cy="9180731"/>
          </a:xfrm>
          <a:prstGeom prst="rect">
            <a:avLst/>
          </a:prstGeom>
        </p:spPr>
      </p:pic>
      <p:sp>
        <p:nvSpPr>
          <p:cNvPr id="4" name="TextBox 3">
            <a:extLst>
              <a:ext uri="{FF2B5EF4-FFF2-40B4-BE49-F238E27FC236}">
                <a16:creationId xmlns:a16="http://schemas.microsoft.com/office/drawing/2014/main" id="{5D52B8C3-F710-816A-C703-FCED094A42C1}"/>
              </a:ext>
            </a:extLst>
          </p:cNvPr>
          <p:cNvSpPr txBox="1"/>
          <p:nvPr/>
        </p:nvSpPr>
        <p:spPr>
          <a:xfrm>
            <a:off x="4495800" y="9410700"/>
            <a:ext cx="10287000" cy="646331"/>
          </a:xfrm>
          <a:prstGeom prst="rect">
            <a:avLst/>
          </a:prstGeom>
          <a:noFill/>
        </p:spPr>
        <p:txBody>
          <a:bodyPr wrap="square">
            <a:spAutoFit/>
          </a:bodyPr>
          <a:lstStyle/>
          <a:p>
            <a:r>
              <a:rPr lang="en-US" sz="3600" b="1" i="1" dirty="0" err="1">
                <a:solidFill>
                  <a:srgbClr val="000000"/>
                </a:solidFill>
                <a:effectLst/>
                <a:latin typeface="Times New Roman" panose="02020603050405020304" pitchFamily="18" charset="0"/>
                <a:ea typeface="Times New Roman" panose="02020603050405020304" pitchFamily="18" charset="0"/>
              </a:rPr>
              <a:t>Hình</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ảnh</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Trẻ</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đang</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chơi</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trò</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chơi</a:t>
            </a:r>
            <a:r>
              <a:rPr lang="en-US" sz="3600" b="1" i="1" dirty="0">
                <a:solidFill>
                  <a:srgbClr val="000000"/>
                </a:solidFill>
                <a:latin typeface="Times New Roman" panose="02020603050405020304" pitchFamily="18" charset="0"/>
                <a:ea typeface="Times New Roman" panose="02020603050405020304" pitchFamily="18" charset="0"/>
              </a:rPr>
              <a:t> “ </a:t>
            </a:r>
            <a:r>
              <a:rPr lang="en-US" sz="3600" b="1" i="1" dirty="0" err="1">
                <a:solidFill>
                  <a:srgbClr val="000000"/>
                </a:solidFill>
                <a:latin typeface="Times New Roman" panose="02020603050405020304" pitchFamily="18" charset="0"/>
                <a:ea typeface="Times New Roman" panose="02020603050405020304" pitchFamily="18" charset="0"/>
              </a:rPr>
              <a:t>Chuyền</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bóng</a:t>
            </a:r>
            <a:r>
              <a:rPr lang="en-US" sz="3600" b="1" i="1" dirty="0">
                <a:solidFill>
                  <a:srgbClr val="000000"/>
                </a:solidFill>
                <a:latin typeface="Times New Roman" panose="02020603050405020304" pitchFamily="18" charset="0"/>
                <a:ea typeface="Times New Roman" panose="02020603050405020304" pitchFamily="18" charset="0"/>
              </a:rPr>
              <a:t>”</a:t>
            </a:r>
            <a:endParaRPr lang="en-US" sz="3600" b="1" dirty="0"/>
          </a:p>
        </p:txBody>
      </p:sp>
    </p:spTree>
    <p:extLst>
      <p:ext uri="{BB962C8B-B14F-4D97-AF65-F5344CB8AC3E}">
        <p14:creationId xmlns:p14="http://schemas.microsoft.com/office/powerpoint/2010/main" val="3516930540"/>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E884AD9-6D06-45CB-FA91-E7645F74B43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 y="190501"/>
            <a:ext cx="179832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5A58FE8-5293-0839-170D-29BB279DEE5A}"/>
              </a:ext>
            </a:extLst>
          </p:cNvPr>
          <p:cNvSpPr txBox="1"/>
          <p:nvPr/>
        </p:nvSpPr>
        <p:spPr>
          <a:xfrm>
            <a:off x="4800600" y="9334500"/>
            <a:ext cx="10210800" cy="645113"/>
          </a:xfrm>
          <a:prstGeom prst="rect">
            <a:avLst/>
          </a:prstGeom>
          <a:noFill/>
        </p:spPr>
        <p:txBody>
          <a:bodyPr wrap="square">
            <a:spAutoFit/>
          </a:bodyPr>
          <a:lstStyle/>
          <a:p>
            <a:pPr marL="0" marR="0" algn="ctr">
              <a:lnSpc>
                <a:spcPct val="107000"/>
              </a:lnSpc>
              <a:spcBef>
                <a:spcPts val="300"/>
              </a:spcBef>
              <a:spcAft>
                <a:spcPts val="300"/>
              </a:spcAft>
            </a:pPr>
            <a:r>
              <a:rPr lang="en-US" sz="3600" b="1" i="1" dirty="0" err="1">
                <a:solidFill>
                  <a:srgbClr val="000000"/>
                </a:solidFill>
                <a:effectLst/>
                <a:latin typeface="Times New Roman" panose="02020603050405020304" pitchFamily="18" charset="0"/>
                <a:ea typeface="Times New Roman" panose="02020603050405020304" pitchFamily="18" charset="0"/>
              </a:rPr>
              <a:t>Hình</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ảnh</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Trẻ</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đang</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chơi</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trò</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chơi</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Mèo</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đuổi</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chuột</a:t>
            </a:r>
            <a:r>
              <a:rPr lang="en-US" sz="3600" b="1" i="1" dirty="0">
                <a:solidFill>
                  <a:srgbClr val="000000"/>
                </a:solidFill>
                <a:effectLst/>
                <a:latin typeface="Times New Roman" panose="02020603050405020304" pitchFamily="18" charset="0"/>
                <a:ea typeface="Times New Roman" panose="02020603050405020304" pitchFamily="18" charset="0"/>
              </a:rPr>
              <a:t>”</a:t>
            </a:r>
            <a:endParaRPr lang="en-US" sz="36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687010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EF3EB-D531-9121-53A6-84B1D4AAA51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64D1E12-A831-7AE7-FFDB-23F7518FEED7}"/>
              </a:ext>
            </a:extLst>
          </p:cNvPr>
          <p:cNvGrpSpPr>
            <a:grpSpLocks noChangeAspect="1"/>
          </p:cNvGrpSpPr>
          <p:nvPr/>
        </p:nvGrpSpPr>
        <p:grpSpPr>
          <a:xfrm rot="7897044">
            <a:off x="-2946829" y="6638829"/>
            <a:ext cx="7673339" cy="10444950"/>
            <a:chOff x="0" y="0"/>
            <a:chExt cx="6350000" cy="8643620"/>
          </a:xfrm>
        </p:grpSpPr>
        <p:sp>
          <p:nvSpPr>
            <p:cNvPr id="3" name="Freeform 3">
              <a:extLst>
                <a:ext uri="{FF2B5EF4-FFF2-40B4-BE49-F238E27FC236}">
                  <a16:creationId xmlns:a16="http://schemas.microsoft.com/office/drawing/2014/main" id="{53071DA3-5247-4067-D77C-89DD81DDB1ED}"/>
                </a:ext>
              </a:extLst>
            </p:cNvPr>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4" name="Freeform 4">
              <a:extLst>
                <a:ext uri="{FF2B5EF4-FFF2-40B4-BE49-F238E27FC236}">
                  <a16:creationId xmlns:a16="http://schemas.microsoft.com/office/drawing/2014/main" id="{2DF3772E-9B94-7393-29EB-F8464BE5D089}"/>
                </a:ext>
              </a:extLst>
            </p:cNvPr>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8" name="Freeform 8">
            <a:extLst>
              <a:ext uri="{FF2B5EF4-FFF2-40B4-BE49-F238E27FC236}">
                <a16:creationId xmlns:a16="http://schemas.microsoft.com/office/drawing/2014/main" id="{BC37A26B-41C4-4815-90D1-759BC4839265}"/>
              </a:ext>
            </a:extLst>
          </p:cNvPr>
          <p:cNvSpPr/>
          <p:nvPr/>
        </p:nvSpPr>
        <p:spPr>
          <a:xfrm flipV="1">
            <a:off x="16383000" y="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a:extLst>
              <a:ext uri="{FF2B5EF4-FFF2-40B4-BE49-F238E27FC236}">
                <a16:creationId xmlns:a16="http://schemas.microsoft.com/office/drawing/2014/main" id="{945D332B-F1C2-E773-E045-54314DAB0A69}"/>
              </a:ext>
            </a:extLst>
          </p:cNvPr>
          <p:cNvSpPr/>
          <p:nvPr/>
        </p:nvSpPr>
        <p:spPr>
          <a:xfrm>
            <a:off x="15349148" y="266700"/>
            <a:ext cx="993511" cy="898965"/>
          </a:xfrm>
          <a:custGeom>
            <a:avLst/>
            <a:gdLst/>
            <a:ahLst/>
            <a:cxnLst/>
            <a:rect l="l" t="t" r="r" b="b"/>
            <a:pathLst>
              <a:path w="917311" h="898965">
                <a:moveTo>
                  <a:pt x="0" y="0"/>
                </a:moveTo>
                <a:lnTo>
                  <a:pt x="917311" y="0"/>
                </a:lnTo>
                <a:lnTo>
                  <a:pt x="917311" y="898964"/>
                </a:lnTo>
                <a:lnTo>
                  <a:pt x="0" y="8989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a:extLst>
              <a:ext uri="{FF2B5EF4-FFF2-40B4-BE49-F238E27FC236}">
                <a16:creationId xmlns:a16="http://schemas.microsoft.com/office/drawing/2014/main" id="{4573CC99-CE9C-2113-55ED-889C52F93AAA}"/>
              </a:ext>
            </a:extLst>
          </p:cNvPr>
          <p:cNvSpPr/>
          <p:nvPr/>
        </p:nvSpPr>
        <p:spPr>
          <a:xfrm rot="2592102">
            <a:off x="-5339796" y="-5019889"/>
            <a:ext cx="7256212" cy="6863321"/>
          </a:xfrm>
          <a:custGeom>
            <a:avLst/>
            <a:gdLst/>
            <a:ahLst/>
            <a:cxnLst/>
            <a:rect l="l" t="t" r="r" b="b"/>
            <a:pathLst>
              <a:path w="7256212" h="6863321">
                <a:moveTo>
                  <a:pt x="0" y="0"/>
                </a:moveTo>
                <a:lnTo>
                  <a:pt x="7256212" y="0"/>
                </a:lnTo>
                <a:lnTo>
                  <a:pt x="7256212" y="6863321"/>
                </a:lnTo>
                <a:lnTo>
                  <a:pt x="0" y="68633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a:extLst>
              <a:ext uri="{FF2B5EF4-FFF2-40B4-BE49-F238E27FC236}">
                <a16:creationId xmlns:a16="http://schemas.microsoft.com/office/drawing/2014/main" id="{6136F9B9-678F-0EA4-3E1A-39DCDA6A04B8}"/>
              </a:ext>
            </a:extLst>
          </p:cNvPr>
          <p:cNvSpPr/>
          <p:nvPr/>
        </p:nvSpPr>
        <p:spPr>
          <a:xfrm rot="1136038">
            <a:off x="16637759" y="7935627"/>
            <a:ext cx="2028859" cy="1908579"/>
          </a:xfrm>
          <a:custGeom>
            <a:avLst/>
            <a:gdLst/>
            <a:ahLst/>
            <a:cxnLst/>
            <a:rect l="l" t="t" r="r" b="b"/>
            <a:pathLst>
              <a:path w="2028859" h="1908579">
                <a:moveTo>
                  <a:pt x="0" y="0"/>
                </a:moveTo>
                <a:lnTo>
                  <a:pt x="2028859" y="0"/>
                </a:lnTo>
                <a:lnTo>
                  <a:pt x="2028859" y="1908579"/>
                </a:lnTo>
                <a:lnTo>
                  <a:pt x="0" y="1908579"/>
                </a:lnTo>
                <a:lnTo>
                  <a:pt x="0" y="0"/>
                </a:lnTo>
                <a:close/>
              </a:path>
            </a:pathLst>
          </a:custGeom>
          <a:blipFill>
            <a:blip r:embed="rId9"/>
            <a:stretch>
              <a:fillRect/>
            </a:stretch>
          </a:blipFill>
        </p:spPr>
      </p:sp>
      <p:sp>
        <p:nvSpPr>
          <p:cNvPr id="16" name="Freeform 16">
            <a:extLst>
              <a:ext uri="{FF2B5EF4-FFF2-40B4-BE49-F238E27FC236}">
                <a16:creationId xmlns:a16="http://schemas.microsoft.com/office/drawing/2014/main" id="{EAB74905-4B29-5395-5B3D-429DD1F423BB}"/>
              </a:ext>
            </a:extLst>
          </p:cNvPr>
          <p:cNvSpPr/>
          <p:nvPr/>
        </p:nvSpPr>
        <p:spPr>
          <a:xfrm>
            <a:off x="304800" y="573361"/>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TextBox 25">
            <a:extLst>
              <a:ext uri="{FF2B5EF4-FFF2-40B4-BE49-F238E27FC236}">
                <a16:creationId xmlns:a16="http://schemas.microsoft.com/office/drawing/2014/main" id="{8279566E-E9BE-D109-4995-D36AA6A8E177}"/>
              </a:ext>
            </a:extLst>
          </p:cNvPr>
          <p:cNvSpPr txBox="1"/>
          <p:nvPr/>
        </p:nvSpPr>
        <p:spPr>
          <a:xfrm>
            <a:off x="2355804" y="759892"/>
            <a:ext cx="12115800" cy="923330"/>
          </a:xfrm>
          <a:prstGeom prst="rect">
            <a:avLst/>
          </a:prstGeom>
        </p:spPr>
        <p:txBody>
          <a:bodyPr wrap="square" lIns="0" tIns="0" rIns="0" bIns="0" rtlCol="0" anchor="t">
            <a:spAutoFit/>
          </a:bodyPr>
          <a:lstStyle/>
          <a:p>
            <a:r>
              <a:rPr lang="en-US" sz="6000" b="1" dirty="0">
                <a:solidFill>
                  <a:schemeClr val="tx2"/>
                </a:solidFill>
                <a:latin typeface="Times New Roman" panose="02020603050405020304" pitchFamily="18" charset="0"/>
                <a:cs typeface="Times New Roman" panose="02020603050405020304" pitchFamily="18" charset="0"/>
                <a:sym typeface="KG Primary Penmanship"/>
              </a:rPr>
              <a:t> </a:t>
            </a:r>
            <a:r>
              <a:rPr lang="en-US" sz="6000" b="1" dirty="0" err="1">
                <a:solidFill>
                  <a:schemeClr val="tx2"/>
                </a:solidFill>
                <a:latin typeface="Times New Roman" panose="02020603050405020304" pitchFamily="18" charset="0"/>
                <a:cs typeface="Times New Roman" panose="02020603050405020304" pitchFamily="18" charset="0"/>
                <a:sym typeface="KG Primary Penmanship"/>
              </a:rPr>
              <a:t>Chơi</a:t>
            </a:r>
            <a:r>
              <a:rPr lang="en-US" sz="6000" b="1" dirty="0">
                <a:solidFill>
                  <a:schemeClr val="tx2"/>
                </a:solidFill>
                <a:latin typeface="Times New Roman" panose="02020603050405020304" pitchFamily="18" charset="0"/>
                <a:cs typeface="Times New Roman" panose="02020603050405020304" pitchFamily="18" charset="0"/>
                <a:sym typeface="KG Primary Penmanship"/>
              </a:rPr>
              <a:t> </a:t>
            </a:r>
            <a:r>
              <a:rPr lang="en-US" sz="6000" b="1" dirty="0" err="1">
                <a:solidFill>
                  <a:schemeClr val="tx2"/>
                </a:solidFill>
                <a:latin typeface="Times New Roman" panose="02020603050405020304" pitchFamily="18" charset="0"/>
                <a:cs typeface="Times New Roman" panose="02020603050405020304" pitchFamily="18" charset="0"/>
                <a:sym typeface="KG Primary Penmanship"/>
              </a:rPr>
              <a:t>tự</a:t>
            </a:r>
            <a:r>
              <a:rPr lang="en-US" sz="6000" b="1" dirty="0">
                <a:solidFill>
                  <a:schemeClr val="tx2"/>
                </a:solidFill>
                <a:latin typeface="Times New Roman" panose="02020603050405020304" pitchFamily="18" charset="0"/>
                <a:cs typeface="Times New Roman" panose="02020603050405020304" pitchFamily="18" charset="0"/>
                <a:sym typeface="KG Primary Penmanship"/>
              </a:rPr>
              <a:t> </a:t>
            </a:r>
            <a:r>
              <a:rPr lang="en-US" sz="6000" b="1" dirty="0" err="1">
                <a:solidFill>
                  <a:schemeClr val="tx2"/>
                </a:solidFill>
                <a:latin typeface="Times New Roman" panose="02020603050405020304" pitchFamily="18" charset="0"/>
                <a:cs typeface="Times New Roman" panose="02020603050405020304" pitchFamily="18" charset="0"/>
                <a:sym typeface="KG Primary Penmanship"/>
              </a:rPr>
              <a:t>chọn</a:t>
            </a:r>
            <a:endParaRPr lang="en-US" sz="6000" dirty="0">
              <a:solidFill>
                <a:schemeClr val="tx2"/>
              </a:solidFill>
              <a:latin typeface="Times New Roman" panose="02020603050405020304" pitchFamily="18" charset="0"/>
              <a:ea typeface="KG Primary Penmanship"/>
              <a:cs typeface="Times New Roman" panose="02020603050405020304" pitchFamily="18" charset="0"/>
              <a:sym typeface="KG Primary Penmanship"/>
            </a:endParaRPr>
          </a:p>
        </p:txBody>
      </p:sp>
      <p:pic>
        <p:nvPicPr>
          <p:cNvPr id="5" name="Picture 4">
            <a:extLst>
              <a:ext uri="{FF2B5EF4-FFF2-40B4-BE49-F238E27FC236}">
                <a16:creationId xmlns:a16="http://schemas.microsoft.com/office/drawing/2014/main" id="{415FA8BC-662B-242B-EEBD-E5147798A29A}"/>
              </a:ext>
            </a:extLst>
          </p:cNvPr>
          <p:cNvPicPr>
            <a:picLocks noChangeAspect="1"/>
          </p:cNvPicPr>
          <p:nvPr/>
        </p:nvPicPr>
        <p:blipFill>
          <a:blip r:embed="rId10"/>
          <a:stretch>
            <a:fillRect/>
          </a:stretch>
        </p:blipFill>
        <p:spPr>
          <a:xfrm>
            <a:off x="1831821" y="1024646"/>
            <a:ext cx="483642" cy="393823"/>
          </a:xfrm>
          <a:prstGeom prst="rect">
            <a:avLst/>
          </a:prstGeom>
        </p:spPr>
      </p:pic>
      <p:sp>
        <p:nvSpPr>
          <p:cNvPr id="7" name="TextBox 6">
            <a:extLst>
              <a:ext uri="{FF2B5EF4-FFF2-40B4-BE49-F238E27FC236}">
                <a16:creationId xmlns:a16="http://schemas.microsoft.com/office/drawing/2014/main" id="{B9BE2B2E-7145-251F-7F4D-A9F7D066E6F6}"/>
              </a:ext>
            </a:extLst>
          </p:cNvPr>
          <p:cNvSpPr txBox="1"/>
          <p:nvPr/>
        </p:nvSpPr>
        <p:spPr>
          <a:xfrm>
            <a:off x="1677855" y="1953500"/>
            <a:ext cx="14932289" cy="1200329"/>
          </a:xfrm>
          <a:prstGeom prst="rect">
            <a:avLst/>
          </a:prstGeom>
          <a:noFill/>
        </p:spPr>
        <p:txBody>
          <a:bodyPr wrap="square" rtlCol="0">
            <a:spAutoFit/>
          </a:bodyPr>
          <a:lstStyle/>
          <a:p>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Đây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hoạt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động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trẻ</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tự</a:t>
            </a:r>
            <a:r>
              <a:rPr lang="en-US" sz="3600" dirty="0">
                <a:effectLst/>
                <a:latin typeface="Times New Roman" panose="02020603050405020304" pitchFamily="18" charset="0"/>
                <a:ea typeface="Times New Roman" panose="02020603050405020304" pitchFamily="18" charset="0"/>
              </a:rPr>
              <a:t> do </a:t>
            </a:r>
            <a:r>
              <a:rPr lang="en-US" sz="3600" dirty="0" err="1">
                <a:effectLst/>
                <a:latin typeface="Times New Roman" panose="02020603050405020304" pitchFamily="18" charset="0"/>
                <a:ea typeface="Times New Roman" panose="02020603050405020304" pitchFamily="18" charset="0"/>
              </a:rPr>
              <a:t>vui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chơi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với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đồ</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chơi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trò</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chơi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trẻ</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yêu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thích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thỏa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mãn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cầu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cá</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nhân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trẻ</a:t>
            </a:r>
            <a:r>
              <a:rPr lang="en-US" sz="3600" dirty="0">
                <a:effectLst/>
                <a:latin typeface="Times New Roman" panose="02020603050405020304" pitchFamily="18" charset="0"/>
                <a:ea typeface="Times New Roman" panose="02020603050405020304" pitchFamily="18" charset="0"/>
              </a:rPr>
              <a:t>. </a:t>
            </a:r>
            <a:endParaRPr lang="en-US" sz="3600" dirty="0"/>
          </a:p>
        </p:txBody>
      </p:sp>
    </p:spTree>
    <p:extLst>
      <p:ext uri="{BB962C8B-B14F-4D97-AF65-F5344CB8AC3E}">
        <p14:creationId xmlns:p14="http://schemas.microsoft.com/office/powerpoint/2010/main" val="424169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6E3B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4484AC-352F-E682-D169-D55FC527A005}"/>
              </a:ext>
            </a:extLst>
          </p:cNvPr>
          <p:cNvPicPr>
            <a:picLocks noChangeAspect="1"/>
          </p:cNvPicPr>
          <p:nvPr/>
        </p:nvPicPr>
        <p:blipFill>
          <a:blip r:embed="rId2"/>
          <a:stretch>
            <a:fillRect/>
          </a:stretch>
        </p:blipFill>
        <p:spPr>
          <a:xfrm>
            <a:off x="228600" y="229969"/>
            <a:ext cx="17830800" cy="9180731"/>
          </a:xfrm>
          <a:prstGeom prst="rect">
            <a:avLst/>
          </a:prstGeom>
        </p:spPr>
      </p:pic>
      <p:sp>
        <p:nvSpPr>
          <p:cNvPr id="4" name="TextBox 3">
            <a:extLst>
              <a:ext uri="{FF2B5EF4-FFF2-40B4-BE49-F238E27FC236}">
                <a16:creationId xmlns:a16="http://schemas.microsoft.com/office/drawing/2014/main" id="{669C62A9-96AC-667B-EBAB-AD7C7956912C}"/>
              </a:ext>
            </a:extLst>
          </p:cNvPr>
          <p:cNvSpPr txBox="1"/>
          <p:nvPr/>
        </p:nvSpPr>
        <p:spPr>
          <a:xfrm>
            <a:off x="5562600" y="9410700"/>
            <a:ext cx="9144000" cy="646331"/>
          </a:xfrm>
          <a:prstGeom prst="rect">
            <a:avLst/>
          </a:prstGeom>
          <a:noFill/>
        </p:spPr>
        <p:txBody>
          <a:bodyPr wrap="square">
            <a:spAutoFit/>
          </a:bodyPr>
          <a:lstStyle/>
          <a:p>
            <a:r>
              <a:rPr lang="vi-VN" sz="3600" b="1" i="1" dirty="0">
                <a:solidFill>
                  <a:srgbClr val="000000"/>
                </a:solidFill>
                <a:effectLst/>
                <a:latin typeface="Times New Roman" panose="02020603050405020304" pitchFamily="18" charset="0"/>
                <a:ea typeface="Times New Roman" panose="02020603050405020304" pitchFamily="18" charset="0"/>
              </a:rPr>
              <a:t>Hình ảnh</a:t>
            </a:r>
            <a:r>
              <a:rPr lang="en-US" sz="3600" b="1" i="1" dirty="0">
                <a:solidFill>
                  <a:srgbClr val="000000"/>
                </a:solidFill>
                <a:effectLst/>
                <a:latin typeface="Times New Roman" panose="02020603050405020304" pitchFamily="18" charset="0"/>
                <a:ea typeface="Times New Roman" panose="02020603050405020304" pitchFamily="18" charset="0"/>
              </a:rPr>
              <a:t>: T</a:t>
            </a:r>
            <a:r>
              <a:rPr lang="vi-VN" sz="3600" b="1" i="1" dirty="0">
                <a:solidFill>
                  <a:srgbClr val="000000"/>
                </a:solidFill>
                <a:effectLst/>
                <a:latin typeface="Times New Roman" panose="02020603050405020304" pitchFamily="18" charset="0"/>
                <a:ea typeface="Times New Roman" panose="02020603050405020304" pitchFamily="18" charset="0"/>
              </a:rPr>
              <a:t>rẻ đang chơi đồ chơi ngoài trời</a:t>
            </a:r>
            <a:r>
              <a:rPr lang="vi-VN" sz="1800" i="1" dirty="0">
                <a:solidFill>
                  <a:srgbClr val="000000"/>
                </a:solidFill>
                <a:effectLst/>
                <a:latin typeface="Times New Roman" panose="02020603050405020304" pitchFamily="18" charset="0"/>
                <a:ea typeface="Times New Roman" panose="02020603050405020304" pitchFamily="18" charset="0"/>
              </a:rPr>
              <a:t>.</a:t>
            </a:r>
            <a:endParaRPr lang="en-US" dirty="0"/>
          </a:p>
        </p:txBody>
      </p:sp>
    </p:spTree>
    <p:extLst>
      <p:ext uri="{BB962C8B-B14F-4D97-AF65-F5344CB8AC3E}">
        <p14:creationId xmlns:p14="http://schemas.microsoft.com/office/powerpoint/2010/main" val="1882996979"/>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AB75B96E-9451-29C7-0D14-10502F85D4D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0E51474-EA58-BE40-86A8-B29935968812}"/>
              </a:ext>
            </a:extLst>
          </p:cNvPr>
          <p:cNvSpPr txBox="1"/>
          <p:nvPr/>
        </p:nvSpPr>
        <p:spPr>
          <a:xfrm>
            <a:off x="5562600" y="9410700"/>
            <a:ext cx="9144000" cy="646331"/>
          </a:xfrm>
          <a:prstGeom prst="rect">
            <a:avLst/>
          </a:prstGeom>
          <a:noFill/>
        </p:spPr>
        <p:txBody>
          <a:bodyPr wrap="square">
            <a:spAutoFit/>
          </a:bodyPr>
          <a:lstStyle/>
          <a:p>
            <a:r>
              <a:rPr lang="vi-VN" sz="3600" b="1" i="1" dirty="0">
                <a:solidFill>
                  <a:srgbClr val="000000"/>
                </a:solidFill>
                <a:effectLst/>
                <a:latin typeface="Times New Roman" panose="02020603050405020304" pitchFamily="18" charset="0"/>
                <a:ea typeface="Times New Roman" panose="02020603050405020304" pitchFamily="18" charset="0"/>
              </a:rPr>
              <a:t>Hình ảnh</a:t>
            </a:r>
            <a:r>
              <a:rPr lang="en-US" sz="3600" b="1" i="1" dirty="0">
                <a:solidFill>
                  <a:srgbClr val="000000"/>
                </a:solidFill>
                <a:effectLst/>
                <a:latin typeface="Times New Roman" panose="02020603050405020304" pitchFamily="18" charset="0"/>
                <a:ea typeface="Times New Roman" panose="02020603050405020304" pitchFamily="18" charset="0"/>
              </a:rPr>
              <a:t>: T</a:t>
            </a:r>
            <a:r>
              <a:rPr lang="vi-VN" sz="3600" b="1" i="1" dirty="0">
                <a:solidFill>
                  <a:srgbClr val="000000"/>
                </a:solidFill>
                <a:effectLst/>
                <a:latin typeface="Times New Roman" panose="02020603050405020304" pitchFamily="18" charset="0"/>
                <a:ea typeface="Times New Roman" panose="02020603050405020304" pitchFamily="18" charset="0"/>
              </a:rPr>
              <a:t>rẻ đang chơi đồ chơi ngoài trời</a:t>
            </a:r>
            <a:r>
              <a:rPr lang="vi-VN" sz="1800" i="1" dirty="0">
                <a:solidFill>
                  <a:srgbClr val="000000"/>
                </a:solidFill>
                <a:effectLst/>
                <a:latin typeface="Times New Roman" panose="02020603050405020304" pitchFamily="18" charset="0"/>
                <a:ea typeface="Times New Roman" panose="02020603050405020304" pitchFamily="18" charset="0"/>
              </a:rPr>
              <a:t>.</a:t>
            </a:r>
            <a:endParaRPr lang="en-US" dirty="0"/>
          </a:p>
        </p:txBody>
      </p:sp>
      <p:pic>
        <p:nvPicPr>
          <p:cNvPr id="5" name="Picture 4">
            <a:extLst>
              <a:ext uri="{FF2B5EF4-FFF2-40B4-BE49-F238E27FC236}">
                <a16:creationId xmlns:a16="http://schemas.microsoft.com/office/drawing/2014/main" id="{0C66C65B-F602-740B-47B9-D805EAB38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9969"/>
            <a:ext cx="17983200" cy="9180731"/>
          </a:xfrm>
          <a:prstGeom prst="rect">
            <a:avLst/>
          </a:prstGeom>
        </p:spPr>
      </p:pic>
    </p:spTree>
    <p:extLst>
      <p:ext uri="{BB962C8B-B14F-4D97-AF65-F5344CB8AC3E}">
        <p14:creationId xmlns:p14="http://schemas.microsoft.com/office/powerpoint/2010/main" val="1894345031"/>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151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7C1C9213-4E79-4BA9-DC29-3C702124E5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DC7DA47-3DAD-8DFC-203A-10CC85040D41}"/>
              </a:ext>
            </a:extLst>
          </p:cNvPr>
          <p:cNvSpPr txBox="1"/>
          <p:nvPr/>
        </p:nvSpPr>
        <p:spPr>
          <a:xfrm>
            <a:off x="5562600" y="9410700"/>
            <a:ext cx="9144000" cy="646331"/>
          </a:xfrm>
          <a:prstGeom prst="rect">
            <a:avLst/>
          </a:prstGeom>
          <a:noFill/>
        </p:spPr>
        <p:txBody>
          <a:bodyPr wrap="square">
            <a:spAutoFit/>
          </a:bodyPr>
          <a:lstStyle/>
          <a:p>
            <a:r>
              <a:rPr lang="vi-VN" sz="3600" b="1" i="1" dirty="0">
                <a:solidFill>
                  <a:srgbClr val="000000"/>
                </a:solidFill>
                <a:effectLst/>
                <a:latin typeface="Times New Roman" panose="02020603050405020304" pitchFamily="18" charset="0"/>
                <a:ea typeface="Times New Roman" panose="02020603050405020304" pitchFamily="18" charset="0"/>
              </a:rPr>
              <a:t>Hình ảnh</a:t>
            </a:r>
            <a:r>
              <a:rPr lang="en-US" sz="3600" b="1" i="1" dirty="0">
                <a:solidFill>
                  <a:srgbClr val="000000"/>
                </a:solidFill>
                <a:effectLst/>
                <a:latin typeface="Times New Roman" panose="02020603050405020304" pitchFamily="18" charset="0"/>
                <a:ea typeface="Times New Roman" panose="02020603050405020304" pitchFamily="18" charset="0"/>
              </a:rPr>
              <a:t>: T</a:t>
            </a:r>
            <a:r>
              <a:rPr lang="vi-VN" sz="3600" b="1" i="1" dirty="0">
                <a:solidFill>
                  <a:srgbClr val="000000"/>
                </a:solidFill>
                <a:effectLst/>
                <a:latin typeface="Times New Roman" panose="02020603050405020304" pitchFamily="18" charset="0"/>
                <a:ea typeface="Times New Roman" panose="02020603050405020304" pitchFamily="18" charset="0"/>
              </a:rPr>
              <a:t>rẻ đang chơi đồ chơi ngoài trời</a:t>
            </a:r>
            <a:r>
              <a:rPr lang="vi-VN" sz="1800" i="1" dirty="0">
                <a:solidFill>
                  <a:srgbClr val="000000"/>
                </a:solidFill>
                <a:effectLst/>
                <a:latin typeface="Times New Roman" panose="02020603050405020304" pitchFamily="18" charset="0"/>
                <a:ea typeface="Times New Roman" panose="02020603050405020304" pitchFamily="18" charset="0"/>
              </a:rPr>
              <a:t>.</a:t>
            </a:r>
            <a:endParaRPr lang="en-US" dirty="0"/>
          </a:p>
        </p:txBody>
      </p:sp>
      <p:pic>
        <p:nvPicPr>
          <p:cNvPr id="5" name="Picture 4">
            <a:extLst>
              <a:ext uri="{FF2B5EF4-FFF2-40B4-BE49-F238E27FC236}">
                <a16:creationId xmlns:a16="http://schemas.microsoft.com/office/drawing/2014/main" id="{82B9C8AE-1A9F-EAD0-EF04-39782D7DF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29969"/>
            <a:ext cx="17907000" cy="9180731"/>
          </a:xfrm>
          <a:prstGeom prst="rect">
            <a:avLst/>
          </a:prstGeom>
        </p:spPr>
      </p:pic>
    </p:spTree>
    <p:extLst>
      <p:ext uri="{BB962C8B-B14F-4D97-AF65-F5344CB8AC3E}">
        <p14:creationId xmlns:p14="http://schemas.microsoft.com/office/powerpoint/2010/main" val="1751014829"/>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20C0F-169E-0FF7-5714-56E0A1E57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06169"/>
            <a:ext cx="17678400" cy="9033363"/>
          </a:xfrm>
          <a:prstGeom prst="rect">
            <a:avLst/>
          </a:prstGeom>
        </p:spPr>
      </p:pic>
      <p:sp>
        <p:nvSpPr>
          <p:cNvPr id="5" name="TextBox 4">
            <a:extLst>
              <a:ext uri="{FF2B5EF4-FFF2-40B4-BE49-F238E27FC236}">
                <a16:creationId xmlns:a16="http://schemas.microsoft.com/office/drawing/2014/main" id="{05631FAE-93D6-3051-3276-D395EE66105C}"/>
              </a:ext>
            </a:extLst>
          </p:cNvPr>
          <p:cNvSpPr txBox="1"/>
          <p:nvPr/>
        </p:nvSpPr>
        <p:spPr>
          <a:xfrm>
            <a:off x="5181600" y="9334500"/>
            <a:ext cx="9144000" cy="646331"/>
          </a:xfrm>
          <a:prstGeom prst="rect">
            <a:avLst/>
          </a:prstGeom>
          <a:noFill/>
        </p:spPr>
        <p:txBody>
          <a:bodyPr wrap="square">
            <a:spAutoFit/>
          </a:bodyPr>
          <a:lstStyle/>
          <a:p>
            <a:r>
              <a:rPr lang="vi-VN" sz="3600" b="1" i="1" dirty="0">
                <a:solidFill>
                  <a:srgbClr val="000000"/>
                </a:solidFill>
                <a:effectLst/>
                <a:latin typeface="Times New Roman" panose="02020603050405020304" pitchFamily="18" charset="0"/>
                <a:ea typeface="Times New Roman" panose="02020603050405020304" pitchFamily="18" charset="0"/>
              </a:rPr>
              <a:t>Hình ảnh</a:t>
            </a:r>
            <a:r>
              <a:rPr lang="en-US" sz="3600" b="1" i="1" dirty="0">
                <a:solidFill>
                  <a:srgbClr val="000000"/>
                </a:solidFill>
                <a:effectLst/>
                <a:latin typeface="Times New Roman" panose="02020603050405020304" pitchFamily="18" charset="0"/>
                <a:ea typeface="Times New Roman" panose="02020603050405020304" pitchFamily="18" charset="0"/>
              </a:rPr>
              <a:t>: T</a:t>
            </a:r>
            <a:r>
              <a:rPr lang="vi-VN" sz="3600" b="1" i="1" dirty="0">
                <a:solidFill>
                  <a:srgbClr val="000000"/>
                </a:solidFill>
                <a:effectLst/>
                <a:latin typeface="Times New Roman" panose="02020603050405020304" pitchFamily="18" charset="0"/>
                <a:ea typeface="Times New Roman" panose="02020603050405020304" pitchFamily="18" charset="0"/>
              </a:rPr>
              <a:t>rẻ đang chơi</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với</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phấn</a:t>
            </a:r>
            <a:r>
              <a:rPr lang="en-US" sz="3600" b="1" i="1" dirty="0">
                <a:solidFill>
                  <a:srgbClr val="000000"/>
                </a:solidFill>
                <a:effectLst/>
                <a:latin typeface="Times New Roman" panose="02020603050405020304" pitchFamily="18" charset="0"/>
                <a:ea typeface="Times New Roman" panose="02020603050405020304" pitchFamily="18" charset="0"/>
              </a:rPr>
              <a:t>.</a:t>
            </a:r>
            <a:r>
              <a:rPr lang="vi-VN" sz="3600" b="1" i="1" dirty="0">
                <a:solidFill>
                  <a:srgbClr val="000000"/>
                </a:solidFill>
                <a:effectLst/>
                <a:latin typeface="Times New Roman" panose="02020603050405020304" pitchFamily="18" charset="0"/>
                <a:ea typeface="Times New Roman" panose="02020603050405020304" pitchFamily="18" charset="0"/>
              </a:rPr>
              <a:t> </a:t>
            </a:r>
            <a:endParaRPr lang="en-US" sz="3600" dirty="0"/>
          </a:p>
        </p:txBody>
      </p:sp>
    </p:spTree>
    <p:extLst>
      <p:ext uri="{BB962C8B-B14F-4D97-AF65-F5344CB8AC3E}">
        <p14:creationId xmlns:p14="http://schemas.microsoft.com/office/powerpoint/2010/main" val="23676281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45334-24C1-C301-D340-5642C7B07DC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47A3FEB-C8F0-684B-1D2C-103AAE5FCBCA}"/>
              </a:ext>
            </a:extLst>
          </p:cNvPr>
          <p:cNvSpPr txBox="1"/>
          <p:nvPr/>
        </p:nvSpPr>
        <p:spPr>
          <a:xfrm>
            <a:off x="5562600" y="9410700"/>
            <a:ext cx="9144000" cy="646331"/>
          </a:xfrm>
          <a:prstGeom prst="rect">
            <a:avLst/>
          </a:prstGeom>
          <a:noFill/>
        </p:spPr>
        <p:txBody>
          <a:bodyPr wrap="square">
            <a:spAutoFit/>
          </a:bodyPr>
          <a:lstStyle/>
          <a:p>
            <a:r>
              <a:rPr lang="vi-VN" sz="3600" b="1" i="1" dirty="0">
                <a:solidFill>
                  <a:srgbClr val="000000"/>
                </a:solidFill>
                <a:effectLst/>
                <a:latin typeface="Times New Roman" panose="02020603050405020304" pitchFamily="18" charset="0"/>
                <a:ea typeface="Times New Roman" panose="02020603050405020304" pitchFamily="18" charset="0"/>
              </a:rPr>
              <a:t>Hình ảnh</a:t>
            </a:r>
            <a:r>
              <a:rPr lang="en-US" sz="3600" b="1" i="1" dirty="0">
                <a:solidFill>
                  <a:srgbClr val="000000"/>
                </a:solidFill>
                <a:effectLst/>
                <a:latin typeface="Times New Roman" panose="02020603050405020304" pitchFamily="18" charset="0"/>
                <a:ea typeface="Times New Roman" panose="02020603050405020304" pitchFamily="18" charset="0"/>
              </a:rPr>
              <a:t>: T</a:t>
            </a:r>
            <a:r>
              <a:rPr lang="vi-VN" sz="3600" b="1" i="1" dirty="0">
                <a:solidFill>
                  <a:srgbClr val="000000"/>
                </a:solidFill>
                <a:effectLst/>
                <a:latin typeface="Times New Roman" panose="02020603050405020304" pitchFamily="18" charset="0"/>
                <a:ea typeface="Times New Roman" panose="02020603050405020304" pitchFamily="18" charset="0"/>
              </a:rPr>
              <a:t>rẻ đang chơi </a:t>
            </a:r>
            <a:r>
              <a:rPr lang="en-US" sz="3600" b="1" i="1" dirty="0" err="1">
                <a:solidFill>
                  <a:srgbClr val="000000"/>
                </a:solidFill>
                <a:effectLst/>
                <a:latin typeface="Times New Roman" panose="02020603050405020304" pitchFamily="18" charset="0"/>
                <a:ea typeface="Times New Roman" panose="02020603050405020304" pitchFamily="18" charset="0"/>
              </a:rPr>
              <a:t>với</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v</a:t>
            </a:r>
            <a:r>
              <a:rPr lang="en-US" sz="3600" b="1" i="1" dirty="0" err="1">
                <a:solidFill>
                  <a:srgbClr val="000000"/>
                </a:solidFill>
                <a:latin typeface="Times New Roman" panose="02020603050405020304" pitchFamily="18" charset="0"/>
                <a:ea typeface="Times New Roman" panose="02020603050405020304" pitchFamily="18" charset="0"/>
              </a:rPr>
              <a:t>òng</a:t>
            </a:r>
            <a:r>
              <a:rPr lang="en-US" sz="3600" b="1" i="1" dirty="0">
                <a:solidFill>
                  <a:srgbClr val="000000"/>
                </a:solidFill>
                <a:latin typeface="Times New Roman" panose="02020603050405020304" pitchFamily="18" charset="0"/>
                <a:ea typeface="Times New Roman" panose="02020603050405020304" pitchFamily="18" charset="0"/>
              </a:rPr>
              <a:t>.</a:t>
            </a:r>
            <a:r>
              <a:rPr lang="vi-VN" sz="1800" b="1" i="1" dirty="0">
                <a:solidFill>
                  <a:srgbClr val="000000"/>
                </a:solidFill>
                <a:effectLst/>
                <a:latin typeface="Times New Roman" panose="02020603050405020304" pitchFamily="18" charset="0"/>
                <a:ea typeface="Times New Roman" panose="02020603050405020304" pitchFamily="18" charset="0"/>
              </a:rPr>
              <a:t>.</a:t>
            </a:r>
            <a:endParaRPr lang="en-US" b="1" i="1" dirty="0"/>
          </a:p>
        </p:txBody>
      </p:sp>
      <p:pic>
        <p:nvPicPr>
          <p:cNvPr id="5" name="Picture 4">
            <a:extLst>
              <a:ext uri="{FF2B5EF4-FFF2-40B4-BE49-F238E27FC236}">
                <a16:creationId xmlns:a16="http://schemas.microsoft.com/office/drawing/2014/main" id="{F6F738EA-2981-7B53-1969-55E72167D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268857"/>
            <a:ext cx="17754600" cy="9144000"/>
          </a:xfrm>
          <a:prstGeom prst="rect">
            <a:avLst/>
          </a:prstGeom>
        </p:spPr>
      </p:pic>
    </p:spTree>
    <p:extLst>
      <p:ext uri="{BB962C8B-B14F-4D97-AF65-F5344CB8AC3E}">
        <p14:creationId xmlns:p14="http://schemas.microsoft.com/office/powerpoint/2010/main" val="2032689510"/>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EEF3A-6AD8-922C-966C-656579FE039D}"/>
            </a:ext>
          </a:extLst>
        </p:cNvPr>
        <p:cNvGrpSpPr/>
        <p:nvPr/>
      </p:nvGrpSpPr>
      <p:grpSpPr>
        <a:xfrm>
          <a:off x="0" y="0"/>
          <a:ext cx="0" cy="0"/>
          <a:chOff x="0" y="0"/>
          <a:chExt cx="0" cy="0"/>
        </a:xfrm>
      </p:grpSpPr>
      <p:grpSp>
        <p:nvGrpSpPr>
          <p:cNvPr id="7" name="Group 3">
            <a:extLst>
              <a:ext uri="{FF2B5EF4-FFF2-40B4-BE49-F238E27FC236}">
                <a16:creationId xmlns:a16="http://schemas.microsoft.com/office/drawing/2014/main" id="{9DE839D7-92EE-E3C6-0681-C4FA4E9BEB36}"/>
              </a:ext>
            </a:extLst>
          </p:cNvPr>
          <p:cNvGrpSpPr>
            <a:grpSpLocks noChangeAspect="1"/>
          </p:cNvGrpSpPr>
          <p:nvPr/>
        </p:nvGrpSpPr>
        <p:grpSpPr>
          <a:xfrm rot="5400000">
            <a:off x="4302734" y="-3507767"/>
            <a:ext cx="9682533" cy="17373602"/>
            <a:chOff x="0" y="0"/>
            <a:chExt cx="6350000" cy="8643620"/>
          </a:xfrm>
        </p:grpSpPr>
        <p:sp>
          <p:nvSpPr>
            <p:cNvPr id="8" name="Freeform 4">
              <a:extLst>
                <a:ext uri="{FF2B5EF4-FFF2-40B4-BE49-F238E27FC236}">
                  <a16:creationId xmlns:a16="http://schemas.microsoft.com/office/drawing/2014/main" id="{192DF2B7-48C0-825C-3846-215DE1879BAD}"/>
                </a:ext>
              </a:extLst>
            </p:cNvPr>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9" name="Freeform 5">
              <a:extLst>
                <a:ext uri="{FF2B5EF4-FFF2-40B4-BE49-F238E27FC236}">
                  <a16:creationId xmlns:a16="http://schemas.microsoft.com/office/drawing/2014/main" id="{275D5F02-AA0C-6484-C1A0-8E9FDCA99825}"/>
                </a:ext>
              </a:extLst>
            </p:cNvPr>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grpSp>
        <p:nvGrpSpPr>
          <p:cNvPr id="12" name="Group 6">
            <a:extLst>
              <a:ext uri="{FF2B5EF4-FFF2-40B4-BE49-F238E27FC236}">
                <a16:creationId xmlns:a16="http://schemas.microsoft.com/office/drawing/2014/main" id="{A3ED5DA2-05F5-E9AC-8E7A-9EA410346345}"/>
              </a:ext>
            </a:extLst>
          </p:cNvPr>
          <p:cNvGrpSpPr/>
          <p:nvPr/>
        </p:nvGrpSpPr>
        <p:grpSpPr>
          <a:xfrm>
            <a:off x="1133991" y="1139305"/>
            <a:ext cx="16178862" cy="8305800"/>
            <a:chOff x="0" y="0"/>
            <a:chExt cx="1790894" cy="1237344"/>
          </a:xfrm>
        </p:grpSpPr>
        <p:sp>
          <p:nvSpPr>
            <p:cNvPr id="13" name="Freeform 7">
              <a:extLst>
                <a:ext uri="{FF2B5EF4-FFF2-40B4-BE49-F238E27FC236}">
                  <a16:creationId xmlns:a16="http://schemas.microsoft.com/office/drawing/2014/main" id="{BBBD58BB-057E-913B-93DB-FB49C4DB321D}"/>
                </a:ext>
              </a:extLst>
            </p:cNvPr>
            <p:cNvSpPr/>
            <p:nvPr/>
          </p:nvSpPr>
          <p:spPr>
            <a:xfrm>
              <a:off x="0" y="0"/>
              <a:ext cx="1790894" cy="1237344"/>
            </a:xfrm>
            <a:custGeom>
              <a:avLst/>
              <a:gdLst/>
              <a:ahLst/>
              <a:cxnLst/>
              <a:rect l="l" t="t" r="r" b="b"/>
              <a:pathLst>
                <a:path w="1790894" h="1237344">
                  <a:moveTo>
                    <a:pt x="49250" y="0"/>
                  </a:moveTo>
                  <a:lnTo>
                    <a:pt x="1741644" y="0"/>
                  </a:lnTo>
                  <a:cubicBezTo>
                    <a:pt x="1754706" y="0"/>
                    <a:pt x="1767233" y="5189"/>
                    <a:pt x="1776469" y="14425"/>
                  </a:cubicBezTo>
                  <a:cubicBezTo>
                    <a:pt x="1785705" y="23661"/>
                    <a:pt x="1790894" y="36188"/>
                    <a:pt x="1790894" y="49250"/>
                  </a:cubicBezTo>
                  <a:lnTo>
                    <a:pt x="1790894" y="1188094"/>
                  </a:lnTo>
                  <a:cubicBezTo>
                    <a:pt x="1790894" y="1215294"/>
                    <a:pt x="1768844" y="1237344"/>
                    <a:pt x="1741644" y="1237344"/>
                  </a:cubicBezTo>
                  <a:lnTo>
                    <a:pt x="49250" y="1237344"/>
                  </a:lnTo>
                  <a:cubicBezTo>
                    <a:pt x="36188" y="1237344"/>
                    <a:pt x="23661" y="1232155"/>
                    <a:pt x="14425" y="1222919"/>
                  </a:cubicBezTo>
                  <a:cubicBezTo>
                    <a:pt x="5189" y="1213683"/>
                    <a:pt x="0" y="1201156"/>
                    <a:pt x="0" y="1188094"/>
                  </a:cubicBezTo>
                  <a:lnTo>
                    <a:pt x="0" y="49250"/>
                  </a:lnTo>
                  <a:cubicBezTo>
                    <a:pt x="0" y="36188"/>
                    <a:pt x="5189" y="23661"/>
                    <a:pt x="14425" y="14425"/>
                  </a:cubicBezTo>
                  <a:cubicBezTo>
                    <a:pt x="23661" y="5189"/>
                    <a:pt x="36188" y="0"/>
                    <a:pt x="49250" y="0"/>
                  </a:cubicBezTo>
                  <a:close/>
                </a:path>
              </a:pathLst>
            </a:custGeom>
            <a:solidFill>
              <a:srgbClr val="FFF1DF"/>
            </a:solidFill>
            <a:ln w="66675" cap="rnd">
              <a:solidFill>
                <a:srgbClr val="F9B3A9"/>
              </a:solidFill>
              <a:prstDash val="dash"/>
              <a:round/>
            </a:ln>
          </p:spPr>
          <p:txBody>
            <a:bodyPr/>
            <a:lstStyle/>
            <a:p>
              <a:endParaRPr lang="en-US" dirty="0"/>
            </a:p>
          </p:txBody>
        </p:sp>
        <p:sp>
          <p:nvSpPr>
            <p:cNvPr id="15" name="TextBox 8">
              <a:extLst>
                <a:ext uri="{FF2B5EF4-FFF2-40B4-BE49-F238E27FC236}">
                  <a16:creationId xmlns:a16="http://schemas.microsoft.com/office/drawing/2014/main" id="{4021B796-A990-473C-0167-9A960F7BEC6B}"/>
                </a:ext>
              </a:extLst>
            </p:cNvPr>
            <p:cNvSpPr txBox="1"/>
            <p:nvPr/>
          </p:nvSpPr>
          <p:spPr>
            <a:xfrm>
              <a:off x="0" y="-47625"/>
              <a:ext cx="1790894" cy="1284969"/>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7">
            <a:extLst>
              <a:ext uri="{FF2B5EF4-FFF2-40B4-BE49-F238E27FC236}">
                <a16:creationId xmlns:a16="http://schemas.microsoft.com/office/drawing/2014/main" id="{1355C011-D427-3541-9217-3F0BD37B93BF}"/>
              </a:ext>
            </a:extLst>
          </p:cNvPr>
          <p:cNvSpPr txBox="1"/>
          <p:nvPr/>
        </p:nvSpPr>
        <p:spPr>
          <a:xfrm>
            <a:off x="2907787" y="1133557"/>
            <a:ext cx="12631270" cy="1200329"/>
          </a:xfrm>
          <a:prstGeom prst="rect">
            <a:avLst/>
          </a:prstGeom>
          <a:noFill/>
        </p:spPr>
        <p:txBody>
          <a:bodyPr wrap="square">
            <a:spAutoFit/>
          </a:bodyPr>
          <a:lstStyle/>
          <a:p>
            <a:r>
              <a:rPr lang="nl-NL" sz="7200" b="1" dirty="0">
                <a:solidFill>
                  <a:schemeClr val="tx2"/>
                </a:solidFill>
                <a:latin typeface="Times New Roman" panose="02020603050405020304" pitchFamily="18" charset="0"/>
                <a:cs typeface="Times New Roman" panose="02020603050405020304" pitchFamily="18" charset="0"/>
              </a:rPr>
              <a:t>HIỆU QUẢ CỦA BIỆN PHÁP</a:t>
            </a:r>
            <a:endParaRPr lang="en-US" sz="72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D2D39DC-46FD-46DE-85CC-E5577739F36D}"/>
              </a:ext>
            </a:extLst>
          </p:cNvPr>
          <p:cNvSpPr txBox="1"/>
          <p:nvPr/>
        </p:nvSpPr>
        <p:spPr>
          <a:xfrm>
            <a:off x="1133991" y="2640096"/>
            <a:ext cx="14706600" cy="2135200"/>
          </a:xfrm>
          <a:prstGeom prst="rect">
            <a:avLst/>
          </a:prstGeom>
        </p:spPr>
        <p:txBody>
          <a:bodyPr wrap="square" lIns="0" tIns="0" rIns="0" bIns="0" rtlCol="0" anchor="t">
            <a:spAutoFit/>
          </a:bodyPr>
          <a:lstStyle/>
          <a:p>
            <a:pPr algn="ctr">
              <a:lnSpc>
                <a:spcPts val="5400"/>
              </a:lnSpc>
            </a:pPr>
            <a:r>
              <a:rPr lang="en-US" sz="6600" b="1" spc="-5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1.</a:t>
            </a:r>
            <a:r>
              <a:rPr lang="vi-VN" sz="6600" b="1" spc="-5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6600" b="1" dirty="0" err="1">
                <a:solidFill>
                  <a:schemeClr val="tx2"/>
                </a:solidFill>
                <a:latin typeface="Times New Roman" panose="02020603050405020304" pitchFamily="18" charset="0"/>
                <a:cs typeface="Times New Roman" panose="02020603050405020304" pitchFamily="18" charset="0"/>
              </a:rPr>
              <a:t>Đối</a:t>
            </a:r>
            <a:r>
              <a:rPr lang="en-US" sz="6600" b="1" dirty="0">
                <a:solidFill>
                  <a:schemeClr val="tx2"/>
                </a:solidFill>
                <a:latin typeface="Times New Roman" panose="02020603050405020304" pitchFamily="18" charset="0"/>
                <a:cs typeface="Times New Roman" panose="02020603050405020304" pitchFamily="18" charset="0"/>
              </a:rPr>
              <a:t> </a:t>
            </a:r>
            <a:r>
              <a:rPr lang="en-US" sz="6600" b="1" dirty="0" err="1">
                <a:solidFill>
                  <a:schemeClr val="tx2"/>
                </a:solidFill>
                <a:latin typeface="Times New Roman" panose="02020603050405020304" pitchFamily="18" charset="0"/>
                <a:cs typeface="Times New Roman" panose="02020603050405020304" pitchFamily="18" charset="0"/>
              </a:rPr>
              <a:t>với</a:t>
            </a:r>
            <a:r>
              <a:rPr lang="en-US" sz="6600" b="1" dirty="0">
                <a:solidFill>
                  <a:schemeClr val="tx2"/>
                </a:solidFill>
                <a:latin typeface="Times New Roman" panose="02020603050405020304" pitchFamily="18" charset="0"/>
                <a:cs typeface="Times New Roman" panose="02020603050405020304" pitchFamily="18" charset="0"/>
              </a:rPr>
              <a:t> </a:t>
            </a:r>
            <a:r>
              <a:rPr lang="en-US" sz="6600" b="1" dirty="0" err="1">
                <a:solidFill>
                  <a:schemeClr val="tx2"/>
                </a:solidFill>
                <a:latin typeface="Times New Roman" panose="02020603050405020304" pitchFamily="18" charset="0"/>
                <a:cs typeface="Times New Roman" panose="02020603050405020304" pitchFamily="18" charset="0"/>
              </a:rPr>
              <a:t>trẻ</a:t>
            </a:r>
            <a:endParaRPr lang="en-US" sz="6600" dirty="0">
              <a:solidFill>
                <a:schemeClr val="tx2"/>
              </a:solidFill>
              <a:latin typeface="Times New Roman" panose="02020603050405020304" pitchFamily="18" charset="0"/>
              <a:cs typeface="Times New Roman" panose="02020603050405020304" pitchFamily="18" charset="0"/>
            </a:endParaRPr>
          </a:p>
          <a:p>
            <a:pPr algn="ctr">
              <a:lnSpc>
                <a:spcPts val="5400"/>
              </a:lnSpc>
            </a:pPr>
            <a:endParaRPr lang="en-US" sz="5400" dirty="0">
              <a:solidFill>
                <a:schemeClr val="tx2"/>
              </a:solidFill>
              <a:latin typeface="Times New Roman" panose="02020603050405020304" pitchFamily="18" charset="0"/>
              <a:cs typeface="Times New Roman" panose="02020603050405020304" pitchFamily="18" charset="0"/>
            </a:endParaRPr>
          </a:p>
          <a:p>
            <a:pPr algn="ctr">
              <a:lnSpc>
                <a:spcPts val="5400"/>
              </a:lnSpc>
            </a:pPr>
            <a:endParaRPr lang="en-US" sz="4800" dirty="0">
              <a:latin typeface="KG Primary Penmanship"/>
              <a:ea typeface="KG Primary Penmanship"/>
              <a:cs typeface="KG Primary Penmanship"/>
              <a:sym typeface="KG Primary Penmanship"/>
            </a:endParaRPr>
          </a:p>
        </p:txBody>
      </p:sp>
      <p:pic>
        <p:nvPicPr>
          <p:cNvPr id="3" name="Picture 2">
            <a:extLst>
              <a:ext uri="{FF2B5EF4-FFF2-40B4-BE49-F238E27FC236}">
                <a16:creationId xmlns:a16="http://schemas.microsoft.com/office/drawing/2014/main" id="{E41062B2-BFE9-3981-67C3-45EEEC3D08EA}"/>
              </a:ext>
            </a:extLst>
          </p:cNvPr>
          <p:cNvPicPr>
            <a:picLocks noChangeAspect="1"/>
          </p:cNvPicPr>
          <p:nvPr/>
        </p:nvPicPr>
        <p:blipFill>
          <a:blip r:embed="rId3"/>
          <a:stretch>
            <a:fillRect/>
          </a:stretch>
        </p:blipFill>
        <p:spPr>
          <a:xfrm>
            <a:off x="5581646" y="3633742"/>
            <a:ext cx="3468838" cy="5513953"/>
          </a:xfrm>
          <a:prstGeom prst="rect">
            <a:avLst/>
          </a:prstGeom>
        </p:spPr>
      </p:pic>
      <p:sp>
        <p:nvSpPr>
          <p:cNvPr id="11" name="TextBox 10">
            <a:extLst>
              <a:ext uri="{FF2B5EF4-FFF2-40B4-BE49-F238E27FC236}">
                <a16:creationId xmlns:a16="http://schemas.microsoft.com/office/drawing/2014/main" id="{3826F0BA-DB71-BE6C-C00E-F96BAB299A8D}"/>
              </a:ext>
            </a:extLst>
          </p:cNvPr>
          <p:cNvSpPr txBox="1"/>
          <p:nvPr/>
        </p:nvSpPr>
        <p:spPr>
          <a:xfrm>
            <a:off x="5917496" y="3928759"/>
            <a:ext cx="2797138" cy="4031873"/>
          </a:xfrm>
          <a:prstGeom prst="rect">
            <a:avLst/>
          </a:prstGeom>
          <a:noFill/>
        </p:spPr>
        <p:txBody>
          <a:bodyPr wrap="square">
            <a:spAutoFit/>
          </a:bodyPr>
          <a:lstStyle/>
          <a:p>
            <a:pPr marL="0" marR="0" algn="just">
              <a:spcBef>
                <a:spcPts val="300"/>
              </a:spcBef>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Trẻ biết thể hiện và giao lưu tình cảm giữa bạn bè và mọi người xung quanh, có thái độ tự giác khi tham gia chơi.</a:t>
            </a:r>
            <a:endParaRPr lang="en-US" sz="3200" dirty="0">
              <a:effectLst/>
              <a:latin typeface="Times New Roman" panose="02020603050405020304" pitchFamily="18" charset="0"/>
              <a:ea typeface="Calibri" panose="020F0502020204030204" pitchFamily="34" charset="0"/>
            </a:endParaRPr>
          </a:p>
        </p:txBody>
      </p:sp>
      <p:pic>
        <p:nvPicPr>
          <p:cNvPr id="14" name="Picture 13">
            <a:extLst>
              <a:ext uri="{FF2B5EF4-FFF2-40B4-BE49-F238E27FC236}">
                <a16:creationId xmlns:a16="http://schemas.microsoft.com/office/drawing/2014/main" id="{44DD9E0A-E977-BD17-4F10-C46F0133B7DF}"/>
              </a:ext>
            </a:extLst>
          </p:cNvPr>
          <p:cNvPicPr>
            <a:picLocks noChangeAspect="1"/>
          </p:cNvPicPr>
          <p:nvPr/>
        </p:nvPicPr>
        <p:blipFill>
          <a:blip r:embed="rId4"/>
          <a:stretch>
            <a:fillRect/>
          </a:stretch>
        </p:blipFill>
        <p:spPr>
          <a:xfrm>
            <a:off x="1589821" y="3591415"/>
            <a:ext cx="3468925" cy="5556280"/>
          </a:xfrm>
          <a:prstGeom prst="rect">
            <a:avLst/>
          </a:prstGeom>
        </p:spPr>
      </p:pic>
      <p:sp>
        <p:nvSpPr>
          <p:cNvPr id="20" name="TextBox 19">
            <a:extLst>
              <a:ext uri="{FF2B5EF4-FFF2-40B4-BE49-F238E27FC236}">
                <a16:creationId xmlns:a16="http://schemas.microsoft.com/office/drawing/2014/main" id="{9D58A1F1-36D8-5CEC-79B7-56D2674BA2BD}"/>
              </a:ext>
            </a:extLst>
          </p:cNvPr>
          <p:cNvSpPr txBox="1"/>
          <p:nvPr/>
        </p:nvSpPr>
        <p:spPr>
          <a:xfrm>
            <a:off x="1945612" y="3928759"/>
            <a:ext cx="2827882" cy="4524315"/>
          </a:xfrm>
          <a:prstGeom prst="rect">
            <a:avLst/>
          </a:prstGeom>
          <a:noFill/>
        </p:spPr>
        <p:txBody>
          <a:bodyPr wrap="square">
            <a:spAutoFit/>
          </a:bodyPr>
          <a:lstStyle/>
          <a:p>
            <a:pPr marL="0" marR="0" indent="457200" algn="just">
              <a:spcBef>
                <a:spcPts val="300"/>
              </a:spcBef>
              <a:spcAft>
                <a:spcPts val="0"/>
              </a:spcAft>
            </a:pPr>
            <a:r>
              <a:rPr lang="vi-VN" sz="3200" kern="100" spc="20" dirty="0">
                <a:solidFill>
                  <a:srgbClr val="000000"/>
                </a:solidFill>
                <a:effectLst/>
                <a:latin typeface="Times New Roman" panose="02020603050405020304" pitchFamily="18" charset="0"/>
                <a:ea typeface="Times New Roman" panose="02020603050405020304" pitchFamily="18" charset="0"/>
              </a:rPr>
              <a:t>Trẻ mạnh dạn, tự tin trong giao tiếp, sử dụng đồ dùng, đồ chơi khéo léo, tạo ra nhiều sản phẩm và có sự sáng tạo</a:t>
            </a:r>
            <a:r>
              <a:rPr lang="vi-VN" sz="1800" kern="100" spc="20" dirty="0">
                <a:solidFill>
                  <a:srgbClr val="000000"/>
                </a:solidFill>
                <a:effectLst/>
                <a:latin typeface="Times New Roman" panose="02020603050405020304" pitchFamily="18" charset="0"/>
                <a:ea typeface="Times New Roman" panose="02020603050405020304" pitchFamily="18" charset="0"/>
              </a:rPr>
              <a:t>.</a:t>
            </a:r>
            <a:endParaRPr lang="en-US" sz="1100" kern="100" spc="20" dirty="0">
              <a:effectLst/>
              <a:latin typeface="Times New Roman" panose="02020603050405020304" pitchFamily="18" charset="0"/>
              <a:ea typeface="Calibri" panose="020F0502020204030204" pitchFamily="34" charset="0"/>
            </a:endParaRPr>
          </a:p>
        </p:txBody>
      </p:sp>
      <p:pic>
        <p:nvPicPr>
          <p:cNvPr id="21" name="Picture 20">
            <a:extLst>
              <a:ext uri="{FF2B5EF4-FFF2-40B4-BE49-F238E27FC236}">
                <a16:creationId xmlns:a16="http://schemas.microsoft.com/office/drawing/2014/main" id="{166AED06-319E-9955-2A0C-524DC8DA819F}"/>
              </a:ext>
            </a:extLst>
          </p:cNvPr>
          <p:cNvPicPr>
            <a:picLocks noChangeAspect="1"/>
          </p:cNvPicPr>
          <p:nvPr/>
        </p:nvPicPr>
        <p:blipFill>
          <a:blip r:embed="rId3"/>
          <a:stretch>
            <a:fillRect/>
          </a:stretch>
        </p:blipFill>
        <p:spPr>
          <a:xfrm>
            <a:off x="9513520" y="3656756"/>
            <a:ext cx="3468838" cy="5490939"/>
          </a:xfrm>
          <a:prstGeom prst="rect">
            <a:avLst/>
          </a:prstGeom>
        </p:spPr>
      </p:pic>
      <p:pic>
        <p:nvPicPr>
          <p:cNvPr id="22" name="Picture 21">
            <a:extLst>
              <a:ext uri="{FF2B5EF4-FFF2-40B4-BE49-F238E27FC236}">
                <a16:creationId xmlns:a16="http://schemas.microsoft.com/office/drawing/2014/main" id="{AC9C2F73-9F25-4320-F3C6-063A7B468E06}"/>
              </a:ext>
            </a:extLst>
          </p:cNvPr>
          <p:cNvPicPr>
            <a:picLocks noChangeAspect="1"/>
          </p:cNvPicPr>
          <p:nvPr/>
        </p:nvPicPr>
        <p:blipFill>
          <a:blip r:embed="rId3"/>
          <a:stretch>
            <a:fillRect/>
          </a:stretch>
        </p:blipFill>
        <p:spPr>
          <a:xfrm>
            <a:off x="13249062" y="3673281"/>
            <a:ext cx="3468838" cy="5474414"/>
          </a:xfrm>
          <a:prstGeom prst="rect">
            <a:avLst/>
          </a:prstGeom>
        </p:spPr>
      </p:pic>
      <p:sp>
        <p:nvSpPr>
          <p:cNvPr id="24" name="TextBox 23">
            <a:extLst>
              <a:ext uri="{FF2B5EF4-FFF2-40B4-BE49-F238E27FC236}">
                <a16:creationId xmlns:a16="http://schemas.microsoft.com/office/drawing/2014/main" id="{354F488B-1CA9-058D-E157-FD148E426EF3}"/>
              </a:ext>
            </a:extLst>
          </p:cNvPr>
          <p:cNvSpPr txBox="1"/>
          <p:nvPr/>
        </p:nvSpPr>
        <p:spPr>
          <a:xfrm>
            <a:off x="9755423" y="3962966"/>
            <a:ext cx="2819400" cy="3539430"/>
          </a:xfrm>
          <a:prstGeom prst="rect">
            <a:avLst/>
          </a:prstGeom>
          <a:noFill/>
        </p:spPr>
        <p:txBody>
          <a:bodyPr wrap="square">
            <a:spAutoFit/>
          </a:bodyPr>
          <a:lstStyle/>
          <a:p>
            <a:pPr marL="0" marR="0" indent="457200" algn="just">
              <a:spcBef>
                <a:spcPts val="300"/>
              </a:spcBef>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Trẻ thể hiện sự thân thiện với môi trường xung quanh, yêu thích thiên nhiên, cây cối, con vật</a:t>
            </a:r>
            <a:r>
              <a:rPr lang="vi-VN" sz="1800" dirty="0">
                <a:solidFill>
                  <a:srgbClr val="000000"/>
                </a:solidFill>
                <a:effectLst/>
                <a:latin typeface="Times New Roman" panose="02020603050405020304" pitchFamily="18" charset="0"/>
                <a:ea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endParaRPr>
          </a:p>
        </p:txBody>
      </p:sp>
      <p:sp>
        <p:nvSpPr>
          <p:cNvPr id="26" name="TextBox 25">
            <a:extLst>
              <a:ext uri="{FF2B5EF4-FFF2-40B4-BE49-F238E27FC236}">
                <a16:creationId xmlns:a16="http://schemas.microsoft.com/office/drawing/2014/main" id="{B165A21D-022E-4345-075B-97FA4167BADD}"/>
              </a:ext>
            </a:extLst>
          </p:cNvPr>
          <p:cNvSpPr txBox="1"/>
          <p:nvPr/>
        </p:nvSpPr>
        <p:spPr>
          <a:xfrm>
            <a:off x="13639800" y="3962966"/>
            <a:ext cx="2886110" cy="3539430"/>
          </a:xfrm>
          <a:prstGeom prst="rect">
            <a:avLst/>
          </a:prstGeom>
          <a:noFill/>
        </p:spPr>
        <p:txBody>
          <a:bodyPr wrap="square">
            <a:spAutoFit/>
          </a:bodyPr>
          <a:lstStyle/>
          <a:p>
            <a:pPr marL="0" marR="0" algn="just">
              <a:spcBef>
                <a:spcPts val="300"/>
              </a:spcBef>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Trẻ luôn hào hứng, tích cực tham gia hoạt động ngoài trời, kỹ năng giao tiếp của trẻ ngày càng tiến bộ. </a:t>
            </a:r>
            <a:endParaRPr lang="en-US" sz="3200" dirty="0">
              <a:effectLst/>
              <a:latin typeface="Times New Roman" panose="02020603050405020304" pitchFamily="18" charset="0"/>
              <a:ea typeface="Calibri" panose="020F0502020204030204" pitchFamily="34" charset="0"/>
            </a:endParaRPr>
          </a:p>
        </p:txBody>
      </p:sp>
      <p:pic>
        <p:nvPicPr>
          <p:cNvPr id="2" name="Picture 1">
            <a:extLst>
              <a:ext uri="{FF2B5EF4-FFF2-40B4-BE49-F238E27FC236}">
                <a16:creationId xmlns:a16="http://schemas.microsoft.com/office/drawing/2014/main" id="{9F263CB9-F486-C553-EE53-C82323119925}"/>
              </a:ext>
            </a:extLst>
          </p:cNvPr>
          <p:cNvPicPr>
            <a:picLocks noChangeAspect="1"/>
          </p:cNvPicPr>
          <p:nvPr/>
        </p:nvPicPr>
        <p:blipFill>
          <a:blip r:embed="rId5"/>
          <a:stretch>
            <a:fillRect/>
          </a:stretch>
        </p:blipFill>
        <p:spPr>
          <a:xfrm>
            <a:off x="16722995" y="8647400"/>
            <a:ext cx="1713124" cy="1639966"/>
          </a:xfrm>
          <a:prstGeom prst="rect">
            <a:avLst/>
          </a:prstGeom>
        </p:spPr>
      </p:pic>
      <p:pic>
        <p:nvPicPr>
          <p:cNvPr id="4" name="Picture 3">
            <a:extLst>
              <a:ext uri="{FF2B5EF4-FFF2-40B4-BE49-F238E27FC236}">
                <a16:creationId xmlns:a16="http://schemas.microsoft.com/office/drawing/2014/main" id="{E77CC6B5-70ED-F7F4-D584-FA4E87ECF594}"/>
              </a:ext>
            </a:extLst>
          </p:cNvPr>
          <p:cNvPicPr>
            <a:picLocks noChangeAspect="1"/>
          </p:cNvPicPr>
          <p:nvPr/>
        </p:nvPicPr>
        <p:blipFill>
          <a:blip r:embed="rId5"/>
          <a:stretch>
            <a:fillRect/>
          </a:stretch>
        </p:blipFill>
        <p:spPr>
          <a:xfrm>
            <a:off x="232488" y="-47553"/>
            <a:ext cx="1713124" cy="1639966"/>
          </a:xfrm>
          <a:prstGeom prst="rect">
            <a:avLst/>
          </a:prstGeom>
        </p:spPr>
      </p:pic>
    </p:spTree>
    <p:extLst>
      <p:ext uri="{BB962C8B-B14F-4D97-AF65-F5344CB8AC3E}">
        <p14:creationId xmlns:p14="http://schemas.microsoft.com/office/powerpoint/2010/main" val="1663001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 calcmode="lin" valueType="num">
                                      <p:cBhvr>
                                        <p:cTn id="16" dur="1000" fill="hold"/>
                                        <p:tgtEl>
                                          <p:spTgt spid="19"/>
                                        </p:tgtEl>
                                        <p:attrNameLst>
                                          <p:attrName>style.rotation</p:attrName>
                                        </p:attrNameLst>
                                      </p:cBhvr>
                                      <p:tavLst>
                                        <p:tav tm="0">
                                          <p:val>
                                            <p:fltVal val="90"/>
                                          </p:val>
                                        </p:tav>
                                        <p:tav tm="100000">
                                          <p:val>
                                            <p:fltVal val="0"/>
                                          </p:val>
                                        </p:tav>
                                      </p:tavLst>
                                    </p:anim>
                                    <p:animEffect transition="in" filter="fade">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randombar(horizontal)">
                                      <p:cBhvr>
                                        <p:cTn id="46" dur="500"/>
                                        <p:tgtEl>
                                          <p:spTgt spid="26"/>
                                        </p:tgtEl>
                                      </p:cBhvr>
                                    </p:animEffect>
                                  </p:childTnLst>
                                </p:cTn>
                              </p:par>
                              <p:par>
                                <p:cTn id="47" presetID="14" presetClass="entr" presetSubtype="1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randombar(horizontal)">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1" grpId="0"/>
      <p:bldP spid="20" grpId="0"/>
      <p:bldP spid="24"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F1DD7-C32A-C86E-51E9-A65D0C02DB42}"/>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E96CDECE-71C2-EF36-089C-E4336FD19B05}"/>
              </a:ext>
            </a:extLst>
          </p:cNvPr>
          <p:cNvSpPr/>
          <p:nvPr/>
        </p:nvSpPr>
        <p:spPr>
          <a:xfrm rot="2102414">
            <a:off x="-2139207" y="-3654348"/>
            <a:ext cx="5811487" cy="5496821"/>
          </a:xfrm>
          <a:custGeom>
            <a:avLst/>
            <a:gdLst/>
            <a:ahLst/>
            <a:cxnLst/>
            <a:rect l="l" t="t" r="r" b="b"/>
            <a:pathLst>
              <a:path w="5811487" h="5496821">
                <a:moveTo>
                  <a:pt x="0" y="0"/>
                </a:moveTo>
                <a:lnTo>
                  <a:pt x="5811487" y="0"/>
                </a:lnTo>
                <a:lnTo>
                  <a:pt x="5811487" y="5496820"/>
                </a:lnTo>
                <a:lnTo>
                  <a:pt x="0" y="5496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a:extLst>
              <a:ext uri="{FF2B5EF4-FFF2-40B4-BE49-F238E27FC236}">
                <a16:creationId xmlns:a16="http://schemas.microsoft.com/office/drawing/2014/main" id="{DC621E56-6167-4E81-BE18-CBD541B40C1A}"/>
              </a:ext>
            </a:extLst>
          </p:cNvPr>
          <p:cNvSpPr/>
          <p:nvPr/>
        </p:nvSpPr>
        <p:spPr>
          <a:xfrm rot="5400000">
            <a:off x="8800094" y="-5284202"/>
            <a:ext cx="1712007" cy="12890249"/>
          </a:xfrm>
          <a:custGeom>
            <a:avLst/>
            <a:gdLst/>
            <a:ahLst/>
            <a:cxnLst/>
            <a:rect l="l" t="t" r="r" b="b"/>
            <a:pathLst>
              <a:path w="5467413" h="7730276">
                <a:moveTo>
                  <a:pt x="0" y="0"/>
                </a:moveTo>
                <a:lnTo>
                  <a:pt x="5467414" y="0"/>
                </a:lnTo>
                <a:lnTo>
                  <a:pt x="5467414" y="7730276"/>
                </a:lnTo>
                <a:lnTo>
                  <a:pt x="0" y="77302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a:extLst>
              <a:ext uri="{FF2B5EF4-FFF2-40B4-BE49-F238E27FC236}">
                <a16:creationId xmlns:a16="http://schemas.microsoft.com/office/drawing/2014/main" id="{9D177E26-5F0E-1D5D-1816-1ABDCF6BEDDF}"/>
              </a:ext>
            </a:extLst>
          </p:cNvPr>
          <p:cNvSpPr/>
          <p:nvPr/>
        </p:nvSpPr>
        <p:spPr>
          <a:xfrm>
            <a:off x="11502" y="9388035"/>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AAC78DF3-FF97-8019-DE9E-C1A1BA2F7B12}"/>
              </a:ext>
            </a:extLst>
          </p:cNvPr>
          <p:cNvSpPr/>
          <p:nvPr/>
        </p:nvSpPr>
        <p:spPr>
          <a:xfrm>
            <a:off x="17164820" y="136391"/>
            <a:ext cx="1123180" cy="1100716"/>
          </a:xfrm>
          <a:custGeom>
            <a:avLst/>
            <a:gdLst/>
            <a:ahLst/>
            <a:cxnLst/>
            <a:rect l="l" t="t" r="r" b="b"/>
            <a:pathLst>
              <a:path w="1123180" h="1100716">
                <a:moveTo>
                  <a:pt x="0" y="0"/>
                </a:moveTo>
                <a:lnTo>
                  <a:pt x="1123180" y="0"/>
                </a:lnTo>
                <a:lnTo>
                  <a:pt x="1123180" y="1100716"/>
                </a:lnTo>
                <a:lnTo>
                  <a:pt x="0" y="11007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a:extLst>
              <a:ext uri="{FF2B5EF4-FFF2-40B4-BE49-F238E27FC236}">
                <a16:creationId xmlns:a16="http://schemas.microsoft.com/office/drawing/2014/main" id="{1079D053-EAB6-6F9D-FFC4-0426B73D46BF}"/>
              </a:ext>
            </a:extLst>
          </p:cNvPr>
          <p:cNvSpPr/>
          <p:nvPr/>
        </p:nvSpPr>
        <p:spPr>
          <a:xfrm>
            <a:off x="-30340" y="-401167"/>
            <a:ext cx="1593754" cy="1562090"/>
          </a:xfrm>
          <a:custGeom>
            <a:avLst/>
            <a:gdLst/>
            <a:ahLst/>
            <a:cxnLst/>
            <a:rect l="l" t="t" r="r" b="b"/>
            <a:pathLst>
              <a:path w="1593754" h="1562090">
                <a:moveTo>
                  <a:pt x="0" y="0"/>
                </a:moveTo>
                <a:lnTo>
                  <a:pt x="1593754" y="0"/>
                </a:lnTo>
                <a:lnTo>
                  <a:pt x="1593754" y="1562091"/>
                </a:lnTo>
                <a:lnTo>
                  <a:pt x="0" y="1562091"/>
                </a:lnTo>
                <a:lnTo>
                  <a:pt x="0" y="0"/>
                </a:lnTo>
                <a:close/>
              </a:path>
            </a:pathLst>
          </a:custGeom>
          <a:blipFill>
            <a:blip r:embed="rId8"/>
            <a:stretch>
              <a:fillRect/>
            </a:stretch>
          </a:blipFill>
        </p:spPr>
      </p:sp>
      <p:sp>
        <p:nvSpPr>
          <p:cNvPr id="18" name="TextBox 18">
            <a:extLst>
              <a:ext uri="{FF2B5EF4-FFF2-40B4-BE49-F238E27FC236}">
                <a16:creationId xmlns:a16="http://schemas.microsoft.com/office/drawing/2014/main" id="{83C13F6F-35C3-6903-723C-DEF3D923FEFE}"/>
              </a:ext>
            </a:extLst>
          </p:cNvPr>
          <p:cNvSpPr txBox="1"/>
          <p:nvPr/>
        </p:nvSpPr>
        <p:spPr>
          <a:xfrm>
            <a:off x="3311920" y="438574"/>
            <a:ext cx="12789302" cy="1712007"/>
          </a:xfrm>
          <a:prstGeom prst="rect">
            <a:avLst/>
          </a:prstGeom>
        </p:spPr>
        <p:txBody>
          <a:bodyPr wrap="square" lIns="0" tIns="0" rIns="0" bIns="0" rtlCol="0" anchor="t">
            <a:spAutoFit/>
          </a:bodyPr>
          <a:lstStyle/>
          <a:p>
            <a:pPr marL="0" marR="0" indent="457200" algn="ctr">
              <a:lnSpc>
                <a:spcPct val="125000"/>
              </a:lnSpc>
              <a:spcBef>
                <a:spcPts val="0"/>
              </a:spcBef>
              <a:spcAft>
                <a:spcPts val="0"/>
              </a:spcAft>
            </a:pPr>
            <a:r>
              <a:rPr lang="en-US" sz="6000" b="1" dirty="0">
                <a:solidFill>
                  <a:schemeClr val="accent6">
                    <a:lumMod val="75000"/>
                  </a:schemeClr>
                </a:solidFill>
                <a:latin typeface="Times New Roman" panose="02020603050405020304" pitchFamily="18" charset="0"/>
                <a:ea typeface="Calibri" panose="020F0502020204030204" pitchFamily="34" charset="0"/>
              </a:rPr>
              <a:t>BẢNG KHẢO SÁT </a:t>
            </a:r>
            <a:r>
              <a:rPr lang="vi-VN" sz="6000" b="1" dirty="0">
                <a:solidFill>
                  <a:schemeClr val="accent6">
                    <a:lumMod val="75000"/>
                  </a:schemeClr>
                </a:solidFill>
                <a:latin typeface="Times New Roman" panose="02020603050405020304" pitchFamily="18" charset="0"/>
                <a:ea typeface="Calibri" panose="020F0502020204030204" pitchFamily="34" charset="0"/>
              </a:rPr>
              <a:t>THÁNG 5/2024</a:t>
            </a:r>
            <a:endParaRPr lang="en-US" sz="6000" b="1" dirty="0">
              <a:solidFill>
                <a:schemeClr val="accent6">
                  <a:lumMod val="75000"/>
                </a:schemeClr>
              </a:solidFill>
              <a:latin typeface="Times New Roman" panose="02020603050405020304" pitchFamily="18" charset="0"/>
              <a:ea typeface="Calibri" panose="020F0502020204030204" pitchFamily="34" charset="0"/>
            </a:endParaRPr>
          </a:p>
          <a:p>
            <a:pPr marL="0" marR="0" indent="457200" algn="ctr">
              <a:lnSpc>
                <a:spcPct val="125000"/>
              </a:lnSpc>
              <a:spcBef>
                <a:spcPts val="0"/>
              </a:spcBef>
              <a:spcAft>
                <a:spcPts val="0"/>
              </a:spcAft>
            </a:pPr>
            <a:endParaRPr lang="en-US" sz="3200" dirty="0">
              <a:solidFill>
                <a:srgbClr val="000000"/>
              </a:solidFill>
              <a:effectLst/>
              <a:latin typeface="Times New Roman" panose="02020603050405020304" pitchFamily="18" charset="0"/>
              <a:ea typeface="Calibri" panose="020F0502020204030204" pitchFamily="34" charset="0"/>
            </a:endParaRPr>
          </a:p>
        </p:txBody>
      </p:sp>
      <p:graphicFrame>
        <p:nvGraphicFramePr>
          <p:cNvPr id="2" name="Table 1">
            <a:extLst>
              <a:ext uri="{FF2B5EF4-FFF2-40B4-BE49-F238E27FC236}">
                <a16:creationId xmlns:a16="http://schemas.microsoft.com/office/drawing/2014/main" id="{C6E24DF2-FCF0-AFD5-8C93-768C7535B2C9}"/>
              </a:ext>
            </a:extLst>
          </p:cNvPr>
          <p:cNvGraphicFramePr>
            <a:graphicFrameLocks noGrp="1"/>
          </p:cNvGraphicFramePr>
          <p:nvPr>
            <p:extLst>
              <p:ext uri="{D42A27DB-BD31-4B8C-83A1-F6EECF244321}">
                <p14:modId xmlns:p14="http://schemas.microsoft.com/office/powerpoint/2010/main" val="1898896940"/>
              </p:ext>
            </p:extLst>
          </p:nvPr>
        </p:nvGraphicFramePr>
        <p:xfrm>
          <a:off x="1371600" y="2306521"/>
          <a:ext cx="15793220" cy="7124706"/>
        </p:xfrm>
        <a:graphic>
          <a:graphicData uri="http://schemas.openxmlformats.org/drawingml/2006/table">
            <a:tbl>
              <a:tblPr firstRow="1" firstCol="1" lastRow="1" lastCol="1" bandRow="1" bandCol="1">
                <a:tableStyleId>{5C22544A-7EE6-4342-B048-85BDC9FD1C3A}</a:tableStyleId>
              </a:tblPr>
              <a:tblGrid>
                <a:gridCol w="7103090">
                  <a:extLst>
                    <a:ext uri="{9D8B030D-6E8A-4147-A177-3AD203B41FA5}">
                      <a16:colId xmlns:a16="http://schemas.microsoft.com/office/drawing/2014/main" val="3959895912"/>
                    </a:ext>
                  </a:extLst>
                </a:gridCol>
                <a:gridCol w="1733983">
                  <a:extLst>
                    <a:ext uri="{9D8B030D-6E8A-4147-A177-3AD203B41FA5}">
                      <a16:colId xmlns:a16="http://schemas.microsoft.com/office/drawing/2014/main" val="937953138"/>
                    </a:ext>
                  </a:extLst>
                </a:gridCol>
                <a:gridCol w="1455159">
                  <a:extLst>
                    <a:ext uri="{9D8B030D-6E8A-4147-A177-3AD203B41FA5}">
                      <a16:colId xmlns:a16="http://schemas.microsoft.com/office/drawing/2014/main" val="2511065283"/>
                    </a:ext>
                  </a:extLst>
                </a:gridCol>
                <a:gridCol w="1833201">
                  <a:extLst>
                    <a:ext uri="{9D8B030D-6E8A-4147-A177-3AD203B41FA5}">
                      <a16:colId xmlns:a16="http://schemas.microsoft.com/office/drawing/2014/main" val="522499984"/>
                    </a:ext>
                  </a:extLst>
                </a:gridCol>
                <a:gridCol w="1897131">
                  <a:extLst>
                    <a:ext uri="{9D8B030D-6E8A-4147-A177-3AD203B41FA5}">
                      <a16:colId xmlns:a16="http://schemas.microsoft.com/office/drawing/2014/main" val="368023710"/>
                    </a:ext>
                  </a:extLst>
                </a:gridCol>
                <a:gridCol w="1770656">
                  <a:extLst>
                    <a:ext uri="{9D8B030D-6E8A-4147-A177-3AD203B41FA5}">
                      <a16:colId xmlns:a16="http://schemas.microsoft.com/office/drawing/2014/main" val="775411059"/>
                    </a:ext>
                  </a:extLst>
                </a:gridCol>
              </a:tblGrid>
              <a:tr h="1006618">
                <a:tc rowSpan="2">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 </a:t>
                      </a:r>
                    </a:p>
                    <a:p>
                      <a:pPr marL="0" marR="0" algn="ctr">
                        <a:lnSpc>
                          <a:spcPct val="120000"/>
                        </a:lnSpc>
                        <a:spcBef>
                          <a:spcPts val="300"/>
                        </a:spcBef>
                        <a:spcAft>
                          <a:spcPts val="0"/>
                        </a:spcAft>
                      </a:pPr>
                      <a:r>
                        <a:rPr lang="en-US" sz="3600" b="0" dirty="0" err="1">
                          <a:solidFill>
                            <a:schemeClr val="tx1"/>
                          </a:solidFill>
                          <a:effectLst/>
                          <a:latin typeface="Times New Roman" panose="02020603050405020304" pitchFamily="18" charset="0"/>
                          <a:cs typeface="Times New Roman" panose="02020603050405020304" pitchFamily="18" charset="0"/>
                        </a:rPr>
                        <a:t>Nội</a:t>
                      </a:r>
                      <a:r>
                        <a:rPr lang="en-US" sz="3600" b="0" dirty="0">
                          <a:solidFill>
                            <a:schemeClr val="tx1"/>
                          </a:solidFill>
                          <a:effectLst/>
                          <a:latin typeface="Times New Roman" panose="02020603050405020304" pitchFamily="18" charset="0"/>
                          <a:cs typeface="Times New Roman" panose="02020603050405020304" pitchFamily="18" charset="0"/>
                        </a:rPr>
                        <a:t> dung </a:t>
                      </a:r>
                      <a:r>
                        <a:rPr lang="en-US" sz="3600" b="0" dirty="0" err="1">
                          <a:solidFill>
                            <a:schemeClr val="tx1"/>
                          </a:solidFill>
                          <a:effectLst/>
                          <a:latin typeface="Times New Roman" panose="02020603050405020304" pitchFamily="18" charset="0"/>
                          <a:cs typeface="Times New Roman" panose="02020603050405020304" pitchFamily="18" charset="0"/>
                        </a:rPr>
                        <a:t>khảo</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sát</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rowSpan="2">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 </a:t>
                      </a:r>
                    </a:p>
                    <a:p>
                      <a:pPr marL="0" marR="0" algn="ctr">
                        <a:lnSpc>
                          <a:spcPct val="120000"/>
                        </a:lnSpc>
                        <a:spcBef>
                          <a:spcPts val="300"/>
                        </a:spcBef>
                        <a:spcAft>
                          <a:spcPts val="0"/>
                        </a:spcAft>
                      </a:pPr>
                      <a:r>
                        <a:rPr lang="en-US" sz="3600" b="0" dirty="0" err="1">
                          <a:solidFill>
                            <a:schemeClr val="tx1"/>
                          </a:solidFill>
                          <a:effectLst/>
                          <a:latin typeface="Times New Roman" panose="02020603050405020304" pitchFamily="18" charset="0"/>
                          <a:cs typeface="Times New Roman" panose="02020603050405020304" pitchFamily="18" charset="0"/>
                        </a:rPr>
                        <a:t>Số</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trẻ</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gridSpan="2">
                  <a:txBody>
                    <a:bodyPr/>
                    <a:lstStyle/>
                    <a:p>
                      <a:pPr marL="0" marR="0" algn="ctr">
                        <a:lnSpc>
                          <a:spcPct val="120000"/>
                        </a:lnSpc>
                        <a:spcBef>
                          <a:spcPts val="300"/>
                        </a:spcBef>
                        <a:spcAft>
                          <a:spcPts val="0"/>
                        </a:spcAft>
                      </a:pPr>
                      <a:r>
                        <a:rPr lang="en-US" sz="3600" b="0" dirty="0" err="1">
                          <a:solidFill>
                            <a:schemeClr val="tx1"/>
                          </a:solidFill>
                          <a:effectLst/>
                          <a:latin typeface="Times New Roman" panose="02020603050405020304" pitchFamily="18" charset="0"/>
                          <a:cs typeface="Times New Roman" panose="02020603050405020304" pitchFamily="18" charset="0"/>
                        </a:rPr>
                        <a:t>Đạt</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20000"/>
                        </a:lnSpc>
                        <a:spcBef>
                          <a:spcPts val="300"/>
                        </a:spcBef>
                        <a:spcAft>
                          <a:spcPts val="0"/>
                        </a:spcAft>
                      </a:pPr>
                      <a:r>
                        <a:rPr lang="en-US" sz="3600" b="0" dirty="0" err="1">
                          <a:solidFill>
                            <a:schemeClr val="tx1"/>
                          </a:solidFill>
                          <a:effectLst/>
                          <a:latin typeface="Times New Roman" panose="02020603050405020304" pitchFamily="18" charset="0"/>
                          <a:cs typeface="Times New Roman" panose="02020603050405020304" pitchFamily="18" charset="0"/>
                        </a:rPr>
                        <a:t>Chưa</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đạt</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extLst>
                  <a:ext uri="{0D108BD9-81ED-4DB2-BD59-A6C34878D82A}">
                    <a16:rowId xmlns:a16="http://schemas.microsoft.com/office/drawing/2014/main" val="518920860"/>
                  </a:ext>
                </a:extLst>
              </a:tr>
              <a:tr h="685839">
                <a:tc vMerge="1">
                  <a:txBody>
                    <a:bodyPr/>
                    <a:lstStyle/>
                    <a:p>
                      <a:endParaRPr lang="en-US"/>
                    </a:p>
                  </a:txBody>
                  <a:tcPr/>
                </a:tc>
                <a:tc vMerge="1">
                  <a:txBody>
                    <a:bodyPr/>
                    <a:lstStyle/>
                    <a:p>
                      <a:endParaRPr lang="en-US"/>
                    </a:p>
                  </a:txBody>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SL</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SL</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algn="ctr">
                        <a:lnSpc>
                          <a:spcPct val="150000"/>
                        </a:lnSpc>
                        <a:spcBef>
                          <a:spcPts val="30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879591074"/>
                  </a:ext>
                </a:extLst>
              </a:tr>
              <a:tr h="1192327">
                <a:tc>
                  <a:txBody>
                    <a:bodyPr/>
                    <a:lstStyle/>
                    <a:p>
                      <a:pPr marL="0" marR="0">
                        <a:lnSpc>
                          <a:spcPct val="120000"/>
                        </a:lnSpc>
                        <a:spcBef>
                          <a:spcPts val="300"/>
                        </a:spcBef>
                        <a:spcAft>
                          <a:spcPts val="0"/>
                        </a:spcAft>
                      </a:pPr>
                      <a:r>
                        <a:rPr lang="en-US" sz="3600" b="0" dirty="0" err="1">
                          <a:solidFill>
                            <a:schemeClr val="tx1"/>
                          </a:solidFill>
                          <a:effectLst/>
                          <a:latin typeface="Times New Roman" panose="02020603050405020304" pitchFamily="18" charset="0"/>
                          <a:cs typeface="Times New Roman" panose="02020603050405020304" pitchFamily="18" charset="0"/>
                        </a:rPr>
                        <a:t>Trẻ</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hứng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thú</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tham</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gia</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hoạt</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động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quan</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sát</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33</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5600926"/>
                  </a:ext>
                </a:extLst>
              </a:tr>
              <a:tr h="1378158">
                <a:tc>
                  <a:txBody>
                    <a:bodyPr/>
                    <a:lstStyle/>
                    <a:p>
                      <a:pPr marL="0" marR="0">
                        <a:lnSpc>
                          <a:spcPct val="120000"/>
                        </a:lnSpc>
                        <a:spcBef>
                          <a:spcPts val="300"/>
                        </a:spcBef>
                        <a:spcAft>
                          <a:spcPts val="0"/>
                        </a:spcAft>
                      </a:pPr>
                      <a:r>
                        <a:rPr lang="en-US" sz="3600" b="0" dirty="0" err="1">
                          <a:solidFill>
                            <a:schemeClr val="tx1"/>
                          </a:solidFill>
                          <a:effectLst/>
                          <a:latin typeface="Times New Roman" panose="02020603050405020304" pitchFamily="18" charset="0"/>
                          <a:cs typeface="Times New Roman" panose="02020603050405020304" pitchFamily="18" charset="0"/>
                        </a:rPr>
                        <a:t>Trẻ</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tích</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cực</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trong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hoạt</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động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thí</a:t>
                      </a:r>
                      <a:r>
                        <a:rPr lang="vi-VN" sz="3600" b="0" dirty="0">
                          <a:solidFill>
                            <a:schemeClr val="tx1"/>
                          </a:solidFill>
                          <a:effectLst/>
                          <a:latin typeface="Times New Roman" panose="02020603050405020304" pitchFamily="18" charset="0"/>
                          <a:cs typeface="Times New Roman" panose="02020603050405020304" pitchFamily="18" charset="0"/>
                        </a:rPr>
                        <a:t> nghiệm, </a:t>
                      </a:r>
                      <a:r>
                        <a:rPr lang="en-US" sz="3600" b="0" dirty="0" err="1">
                          <a:solidFill>
                            <a:schemeClr val="tx1"/>
                          </a:solidFill>
                          <a:effectLst/>
                          <a:latin typeface="Times New Roman" panose="02020603050405020304" pitchFamily="18" charset="0"/>
                          <a:cs typeface="Times New Roman" panose="02020603050405020304" pitchFamily="18" charset="0"/>
                        </a:rPr>
                        <a:t>trải</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nghiệm</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96,9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673824"/>
                  </a:ext>
                </a:extLst>
              </a:tr>
              <a:tr h="1378158">
                <a:tc>
                  <a:txBody>
                    <a:bodyPr/>
                    <a:lstStyle/>
                    <a:p>
                      <a:pPr marL="0" marR="0" algn="just">
                        <a:lnSpc>
                          <a:spcPct val="120000"/>
                        </a:lnSpc>
                        <a:spcBef>
                          <a:spcPts val="300"/>
                        </a:spcBef>
                        <a:spcAft>
                          <a:spcPts val="0"/>
                        </a:spcAft>
                      </a:pPr>
                      <a:r>
                        <a:rPr lang="en-US" sz="3600" b="0" dirty="0" err="1">
                          <a:solidFill>
                            <a:schemeClr val="tx1"/>
                          </a:solidFill>
                          <a:effectLst/>
                          <a:latin typeface="Times New Roman" panose="02020603050405020304" pitchFamily="18" charset="0"/>
                          <a:cs typeface="Times New Roman" panose="02020603050405020304" pitchFamily="18" charset="0"/>
                        </a:rPr>
                        <a:t>Trẻ</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chủ</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động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tham</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gia</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vào</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hoạt</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động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lao</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động</a:t>
                      </a:r>
                      <a:r>
                        <a:rPr lang="vi-VN" sz="3600" b="0" dirty="0">
                          <a:solidFill>
                            <a:schemeClr val="tx1"/>
                          </a:solidFill>
                          <a:effectLst/>
                          <a:latin typeface="Times New Roman" panose="02020603050405020304" pitchFamily="18" charset="0"/>
                          <a:cs typeface="Times New Roman" panose="02020603050405020304" pitchFamily="18" charset="0"/>
                        </a:rPr>
                        <a:t>, chăm sóc</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4594418"/>
                  </a:ext>
                </a:extLst>
              </a:tr>
              <a:tr h="1378158">
                <a:tc>
                  <a:txBody>
                    <a:bodyPr/>
                    <a:lstStyle/>
                    <a:p>
                      <a:pPr marL="0" marR="0" algn="just">
                        <a:lnSpc>
                          <a:spcPct val="120000"/>
                        </a:lnSpc>
                        <a:spcBef>
                          <a:spcPts val="300"/>
                        </a:spcBef>
                        <a:spcAft>
                          <a:spcPts val="0"/>
                        </a:spcAft>
                      </a:pPr>
                      <a:r>
                        <a:rPr lang="en-US" sz="3600" b="0" spc="-20" dirty="0" err="1">
                          <a:solidFill>
                            <a:schemeClr val="tx1"/>
                          </a:solidFill>
                          <a:effectLst/>
                          <a:latin typeface="Times New Roman" panose="02020603050405020304" pitchFamily="18" charset="0"/>
                          <a:cs typeface="Times New Roman" panose="02020603050405020304" pitchFamily="18" charset="0"/>
                        </a:rPr>
                        <a:t>Trẻ</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tích</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cực</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tham</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gia</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vào</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trò</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chơi</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vận</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động</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chơi</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tự</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chọn</a:t>
                      </a:r>
                      <a:r>
                        <a:rPr lang="en-US" sz="3600" b="0" spc="-20" dirty="0">
                          <a:solidFill>
                            <a:schemeClr val="tx1"/>
                          </a:solidFill>
                          <a:effectLst/>
                          <a:latin typeface="Times New Roman" panose="02020603050405020304" pitchFamily="18" charset="0"/>
                          <a:cs typeface="Times New Roman" panose="02020603050405020304" pitchFamily="18" charset="0"/>
                        </a:rPr>
                        <a:t>.</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8315933"/>
                  </a:ext>
                </a:extLst>
              </a:tr>
            </a:tbl>
          </a:graphicData>
        </a:graphic>
      </p:graphicFrame>
    </p:spTree>
    <p:extLst>
      <p:ext uri="{BB962C8B-B14F-4D97-AF65-F5344CB8AC3E}">
        <p14:creationId xmlns:p14="http://schemas.microsoft.com/office/powerpoint/2010/main" val="4223018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BB54C-A69B-0FA2-8A17-7482C76AA854}"/>
              </a:ext>
            </a:extLst>
          </p:cNvPr>
          <p:cNvPicPr>
            <a:picLocks noChangeAspect="1"/>
          </p:cNvPicPr>
          <p:nvPr/>
        </p:nvPicPr>
        <p:blipFill>
          <a:blip r:embed="rId2"/>
          <a:stretch>
            <a:fillRect/>
          </a:stretch>
        </p:blipFill>
        <p:spPr>
          <a:xfrm>
            <a:off x="685800" y="419100"/>
            <a:ext cx="17297400" cy="9448800"/>
          </a:xfrm>
          <a:prstGeom prst="rect">
            <a:avLst/>
          </a:prstGeom>
        </p:spPr>
      </p:pic>
    </p:spTree>
    <p:extLst>
      <p:ext uri="{BB962C8B-B14F-4D97-AF65-F5344CB8AC3E}">
        <p14:creationId xmlns:p14="http://schemas.microsoft.com/office/powerpoint/2010/main" val="597608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3465" y="0"/>
            <a:ext cx="9144001"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3" name="Freeform 3"/>
          <p:cNvSpPr/>
          <p:nvPr/>
        </p:nvSpPr>
        <p:spPr>
          <a:xfrm>
            <a:off x="9144000" y="0"/>
            <a:ext cx="9144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a:off x="3715403" y="328528"/>
            <a:ext cx="10644842" cy="2806367"/>
          </a:xfrm>
          <a:custGeom>
            <a:avLst/>
            <a:gdLst/>
            <a:ahLst/>
            <a:cxnLst/>
            <a:rect l="l" t="t" r="r" b="b"/>
            <a:pathLst>
              <a:path w="10644842" h="2806367">
                <a:moveTo>
                  <a:pt x="0" y="0"/>
                </a:moveTo>
                <a:lnTo>
                  <a:pt x="10644842" y="0"/>
                </a:lnTo>
                <a:lnTo>
                  <a:pt x="10644842" y="2806367"/>
                </a:lnTo>
                <a:lnTo>
                  <a:pt x="0" y="2806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3678147" y="615859"/>
            <a:ext cx="10644842" cy="2317841"/>
          </a:xfrm>
          <a:custGeom>
            <a:avLst/>
            <a:gdLst/>
            <a:ahLst/>
            <a:cxnLst/>
            <a:rect l="l" t="t" r="r" b="b"/>
            <a:pathLst>
              <a:path w="10644842" h="2806367">
                <a:moveTo>
                  <a:pt x="0" y="0"/>
                </a:moveTo>
                <a:lnTo>
                  <a:pt x="10644842" y="0"/>
                </a:lnTo>
                <a:lnTo>
                  <a:pt x="10644842" y="2806367"/>
                </a:lnTo>
                <a:lnTo>
                  <a:pt x="0" y="28063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latin typeface="Times New Roman" panose="02020603050405020304" pitchFamily="18" charset="0"/>
              <a:cs typeface="Times New Roman" panose="02020603050405020304" pitchFamily="18" charset="0"/>
            </a:endParaRPr>
          </a:p>
        </p:txBody>
      </p:sp>
      <p:sp>
        <p:nvSpPr>
          <p:cNvPr id="6" name="Freeform 6"/>
          <p:cNvSpPr/>
          <p:nvPr/>
        </p:nvSpPr>
        <p:spPr>
          <a:xfrm>
            <a:off x="152023" y="3631576"/>
            <a:ext cx="9224175" cy="2888950"/>
          </a:xfrm>
          <a:custGeom>
            <a:avLst/>
            <a:gdLst/>
            <a:ahLst/>
            <a:cxnLst/>
            <a:rect l="l" t="t" r="r" b="b"/>
            <a:pathLst>
              <a:path w="7315200" h="1356637">
                <a:moveTo>
                  <a:pt x="0" y="0"/>
                </a:moveTo>
                <a:lnTo>
                  <a:pt x="7315200" y="0"/>
                </a:lnTo>
                <a:lnTo>
                  <a:pt x="7315200" y="1356637"/>
                </a:lnTo>
                <a:lnTo>
                  <a:pt x="0" y="13566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latin typeface="Times New Roman" panose="02020603050405020304" pitchFamily="18" charset="0"/>
              <a:cs typeface="Times New Roman" panose="02020603050405020304" pitchFamily="18" charset="0"/>
            </a:endParaRPr>
          </a:p>
        </p:txBody>
      </p:sp>
      <p:sp>
        <p:nvSpPr>
          <p:cNvPr id="7" name="Freeform 7"/>
          <p:cNvSpPr/>
          <p:nvPr/>
        </p:nvSpPr>
        <p:spPr>
          <a:xfrm>
            <a:off x="152024" y="6972300"/>
            <a:ext cx="9224174" cy="2986172"/>
          </a:xfrm>
          <a:custGeom>
            <a:avLst/>
            <a:gdLst/>
            <a:ahLst/>
            <a:cxnLst/>
            <a:rect l="l" t="t" r="r" b="b"/>
            <a:pathLst>
              <a:path w="7315200" h="1356637">
                <a:moveTo>
                  <a:pt x="0" y="0"/>
                </a:moveTo>
                <a:lnTo>
                  <a:pt x="7315200" y="0"/>
                </a:lnTo>
                <a:lnTo>
                  <a:pt x="7315200" y="1356637"/>
                </a:lnTo>
                <a:lnTo>
                  <a:pt x="0" y="13566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9680246" y="3612969"/>
            <a:ext cx="8455354" cy="2848909"/>
          </a:xfrm>
          <a:custGeom>
            <a:avLst/>
            <a:gdLst/>
            <a:ahLst/>
            <a:cxnLst/>
            <a:rect l="l" t="t" r="r" b="b"/>
            <a:pathLst>
              <a:path w="7315200" h="1356637">
                <a:moveTo>
                  <a:pt x="0" y="0"/>
                </a:moveTo>
                <a:lnTo>
                  <a:pt x="7315200" y="0"/>
                </a:lnTo>
                <a:lnTo>
                  <a:pt x="7315200" y="1356637"/>
                </a:lnTo>
                <a:lnTo>
                  <a:pt x="0" y="13566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9680247" y="7008962"/>
            <a:ext cx="8455354" cy="2949510"/>
          </a:xfrm>
          <a:custGeom>
            <a:avLst/>
            <a:gdLst/>
            <a:ahLst/>
            <a:cxnLst/>
            <a:rect l="l" t="t" r="r" b="b"/>
            <a:pathLst>
              <a:path w="7315200" h="1356637">
                <a:moveTo>
                  <a:pt x="0" y="0"/>
                </a:moveTo>
                <a:lnTo>
                  <a:pt x="7315200" y="0"/>
                </a:lnTo>
                <a:lnTo>
                  <a:pt x="7315200" y="1356637"/>
                </a:lnTo>
                <a:lnTo>
                  <a:pt x="0" y="13566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11559452" y="7478336"/>
            <a:ext cx="6195148" cy="1661993"/>
          </a:xfrm>
          <a:prstGeom prst="rect">
            <a:avLst/>
          </a:prstGeom>
        </p:spPr>
        <p:txBody>
          <a:bodyPr wrap="square" lIns="0" tIns="0" rIns="0" bIns="0" rtlCol="0" anchor="t">
            <a:spAutoFit/>
          </a:bodyPr>
          <a:lstStyle/>
          <a:p>
            <a:r>
              <a:rPr lang="vi-VN" sz="3600" dirty="0">
                <a:effectLst/>
                <a:latin typeface="Times New Roman" panose="02020603050405020304" pitchFamily="18" charset="0"/>
                <a:ea typeface="Times New Roman" panose="02020603050405020304" pitchFamily="18" charset="0"/>
              </a:rPr>
              <a:t>Đáp ứng được nhu cầu vui chơi của trẻ và sự đổi mới của chương trình giáo dục mầm non</a:t>
            </a:r>
            <a:endParaRPr lang="en-US" sz="3600" dirty="0">
              <a:solidFill>
                <a:srgbClr val="8C213E"/>
              </a:solidFill>
              <a:latin typeface="Dekko"/>
              <a:ea typeface="Dekko"/>
              <a:cs typeface="Dekko"/>
              <a:sym typeface="Dekko"/>
            </a:endParaRPr>
          </a:p>
        </p:txBody>
      </p:sp>
      <p:sp>
        <p:nvSpPr>
          <p:cNvPr id="11" name="Freeform 11"/>
          <p:cNvSpPr/>
          <p:nvPr/>
        </p:nvSpPr>
        <p:spPr>
          <a:xfrm rot="-5813165">
            <a:off x="17713580" y="8701453"/>
            <a:ext cx="1148839" cy="1926407"/>
          </a:xfrm>
          <a:custGeom>
            <a:avLst/>
            <a:gdLst/>
            <a:ahLst/>
            <a:cxnLst/>
            <a:rect l="l" t="t" r="r" b="b"/>
            <a:pathLst>
              <a:path w="1148839" h="1926407">
                <a:moveTo>
                  <a:pt x="0" y="0"/>
                </a:moveTo>
                <a:lnTo>
                  <a:pt x="1148839" y="0"/>
                </a:lnTo>
                <a:lnTo>
                  <a:pt x="1148839" y="1926407"/>
                </a:lnTo>
                <a:lnTo>
                  <a:pt x="0" y="19264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2861644" y="1263064"/>
            <a:ext cx="1707518" cy="1636113"/>
          </a:xfrm>
          <a:custGeom>
            <a:avLst/>
            <a:gdLst/>
            <a:ahLst/>
            <a:cxnLst/>
            <a:rect l="l" t="t" r="r" b="b"/>
            <a:pathLst>
              <a:path w="1707518" h="1636113">
                <a:moveTo>
                  <a:pt x="0" y="0"/>
                </a:moveTo>
                <a:lnTo>
                  <a:pt x="1707518" y="0"/>
                </a:lnTo>
                <a:lnTo>
                  <a:pt x="1707518" y="1636113"/>
                </a:lnTo>
                <a:lnTo>
                  <a:pt x="0" y="16361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14600305" y="1028700"/>
            <a:ext cx="2628483" cy="2184031"/>
          </a:xfrm>
          <a:custGeom>
            <a:avLst/>
            <a:gdLst/>
            <a:ahLst/>
            <a:cxnLst/>
            <a:rect l="l" t="t" r="r" b="b"/>
            <a:pathLst>
              <a:path w="2628483" h="2184031">
                <a:moveTo>
                  <a:pt x="0" y="0"/>
                </a:moveTo>
                <a:lnTo>
                  <a:pt x="2628483" y="0"/>
                </a:lnTo>
                <a:lnTo>
                  <a:pt x="2628483" y="2184031"/>
                </a:lnTo>
                <a:lnTo>
                  <a:pt x="0" y="21840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TextBox 14"/>
          <p:cNvSpPr txBox="1"/>
          <p:nvPr/>
        </p:nvSpPr>
        <p:spPr>
          <a:xfrm>
            <a:off x="4232699" y="648044"/>
            <a:ext cx="9535737" cy="1544910"/>
          </a:xfrm>
          <a:prstGeom prst="rect">
            <a:avLst/>
          </a:prstGeom>
        </p:spPr>
        <p:txBody>
          <a:bodyPr lIns="0" tIns="0" rIns="0" bIns="0" rtlCol="0" anchor="t">
            <a:spAutoFit/>
          </a:bodyPr>
          <a:lstStyle/>
          <a:p>
            <a:pPr algn="ctr">
              <a:lnSpc>
                <a:spcPts val="14000"/>
              </a:lnSpc>
            </a:pPr>
            <a:r>
              <a:rPr lang="en-US" sz="6600" b="1" dirty="0">
                <a:latin typeface="Times New Roman" panose="02020603050405020304" pitchFamily="18" charset="0"/>
                <a:ea typeface="Blueberry"/>
                <a:cs typeface="Times New Roman" panose="02020603050405020304" pitchFamily="18" charset="0"/>
                <a:sym typeface="Blueberry"/>
              </a:rPr>
              <a:t>2. </a:t>
            </a:r>
            <a:r>
              <a:rPr lang="en-US" sz="6600" b="1" dirty="0" err="1">
                <a:latin typeface="Times New Roman" panose="02020603050405020304" pitchFamily="18" charset="0"/>
                <a:ea typeface="Blueberry"/>
                <a:cs typeface="Times New Roman" panose="02020603050405020304" pitchFamily="18" charset="0"/>
                <a:sym typeface="Blueberry"/>
              </a:rPr>
              <a:t>Đối</a:t>
            </a:r>
            <a:r>
              <a:rPr lang="en-US" sz="6600" b="1" dirty="0">
                <a:latin typeface="Times New Roman" panose="02020603050405020304" pitchFamily="18" charset="0"/>
                <a:ea typeface="Blueberry"/>
                <a:cs typeface="Times New Roman" panose="02020603050405020304" pitchFamily="18" charset="0"/>
                <a:sym typeface="Blueberry"/>
              </a:rPr>
              <a:t> </a:t>
            </a:r>
            <a:r>
              <a:rPr lang="en-US" sz="6600" b="1" dirty="0" err="1">
                <a:latin typeface="Times New Roman" panose="02020603050405020304" pitchFamily="18" charset="0"/>
                <a:ea typeface="Blueberry"/>
                <a:cs typeface="Times New Roman" panose="02020603050405020304" pitchFamily="18" charset="0"/>
                <a:sym typeface="Blueberry"/>
              </a:rPr>
              <a:t>với</a:t>
            </a:r>
            <a:r>
              <a:rPr lang="en-US" sz="6600" b="1" dirty="0">
                <a:latin typeface="Times New Roman" panose="02020603050405020304" pitchFamily="18" charset="0"/>
                <a:ea typeface="Blueberry"/>
                <a:cs typeface="Times New Roman" panose="02020603050405020304" pitchFamily="18" charset="0"/>
                <a:sym typeface="Blueberry"/>
              </a:rPr>
              <a:t> </a:t>
            </a:r>
            <a:r>
              <a:rPr lang="en-US" sz="6600" b="1" dirty="0" err="1">
                <a:latin typeface="Times New Roman" panose="02020603050405020304" pitchFamily="18" charset="0"/>
                <a:ea typeface="Blueberry"/>
                <a:cs typeface="Times New Roman" panose="02020603050405020304" pitchFamily="18" charset="0"/>
                <a:sym typeface="Blueberry"/>
              </a:rPr>
              <a:t>bản</a:t>
            </a:r>
            <a:r>
              <a:rPr lang="en-US" sz="6600" b="1" dirty="0">
                <a:latin typeface="Times New Roman" panose="02020603050405020304" pitchFamily="18" charset="0"/>
                <a:ea typeface="Blueberry"/>
                <a:cs typeface="Times New Roman" panose="02020603050405020304" pitchFamily="18" charset="0"/>
                <a:sym typeface="Blueberry"/>
              </a:rPr>
              <a:t> </a:t>
            </a:r>
            <a:r>
              <a:rPr lang="en-US" sz="6600" b="1" dirty="0" err="1">
                <a:latin typeface="Times New Roman" panose="02020603050405020304" pitchFamily="18" charset="0"/>
                <a:ea typeface="Blueberry"/>
                <a:cs typeface="Times New Roman" panose="02020603050405020304" pitchFamily="18" charset="0"/>
                <a:sym typeface="Blueberry"/>
              </a:rPr>
              <a:t>thân</a:t>
            </a:r>
            <a:endParaRPr lang="en-US" sz="6600" b="1" dirty="0">
              <a:latin typeface="Times New Roman" panose="02020603050405020304" pitchFamily="18" charset="0"/>
              <a:ea typeface="Blueberry"/>
              <a:cs typeface="Times New Roman" panose="02020603050405020304" pitchFamily="18" charset="0"/>
              <a:sym typeface="Blueberry"/>
            </a:endParaRPr>
          </a:p>
        </p:txBody>
      </p:sp>
      <p:sp>
        <p:nvSpPr>
          <p:cNvPr id="15" name="TextBox 15"/>
          <p:cNvSpPr txBox="1"/>
          <p:nvPr/>
        </p:nvSpPr>
        <p:spPr>
          <a:xfrm>
            <a:off x="2188276" y="4124392"/>
            <a:ext cx="6862260" cy="1661993"/>
          </a:xfrm>
          <a:prstGeom prst="rect">
            <a:avLst/>
          </a:prstGeom>
        </p:spPr>
        <p:txBody>
          <a:bodyPr wrap="square" lIns="0" tIns="0" rIns="0" bIns="0" rtlCol="0" anchor="t">
            <a:spAutoFit/>
          </a:bodyPr>
          <a:lstStyle/>
          <a:p>
            <a:r>
              <a:rPr lang="vi-VN" sz="3600" dirty="0">
                <a:effectLst/>
                <a:latin typeface="Times New Roman" panose="02020603050405020304" pitchFamily="18" charset="0"/>
                <a:ea typeface="Times New Roman" panose="02020603050405020304" pitchFamily="18" charset="0"/>
              </a:rPr>
              <a:t> Bản thân tôi đã lựa chọn được các nội dung phù hợp để tổ chức cho trẻ chơi ngoài trời</a:t>
            </a:r>
            <a:r>
              <a:rPr lang="en-US" sz="3600" dirty="0">
                <a:effectLst/>
                <a:latin typeface="Times New Roman" panose="02020603050405020304" pitchFamily="18" charset="0"/>
                <a:ea typeface="Times New Roman" panose="02020603050405020304" pitchFamily="18" charset="0"/>
              </a:rPr>
              <a:t> </a:t>
            </a:r>
            <a:r>
              <a:rPr lang="vi-VN" sz="3600" dirty="0">
                <a:effectLst/>
                <a:latin typeface="Times New Roman" panose="02020603050405020304" pitchFamily="18" charset="0"/>
                <a:ea typeface="Times New Roman" panose="02020603050405020304" pitchFamily="18" charset="0"/>
              </a:rPr>
              <a:t>hợp lý, cuốn hút trẻ.</a:t>
            </a:r>
            <a:r>
              <a:rPr lang="vi-VN" sz="3600" dirty="0">
                <a:solidFill>
                  <a:srgbClr val="FF00FF"/>
                </a:solidFill>
                <a:effectLst/>
                <a:latin typeface="Times New Roman" panose="02020603050405020304" pitchFamily="18" charset="0"/>
                <a:ea typeface="Times New Roman" panose="02020603050405020304" pitchFamily="18" charset="0"/>
              </a:rPr>
              <a:t> </a:t>
            </a:r>
            <a:endParaRPr lang="en-US" sz="3600" dirty="0">
              <a:solidFill>
                <a:srgbClr val="8C213E"/>
              </a:solidFill>
              <a:latin typeface="Times New Roman" panose="02020603050405020304" pitchFamily="18" charset="0"/>
              <a:ea typeface="Dekko"/>
              <a:cs typeface="Times New Roman" panose="02020603050405020304" pitchFamily="18" charset="0"/>
              <a:sym typeface="Dekko"/>
            </a:endParaRPr>
          </a:p>
        </p:txBody>
      </p:sp>
      <p:sp>
        <p:nvSpPr>
          <p:cNvPr id="17" name="TextBox 17"/>
          <p:cNvSpPr txBox="1"/>
          <p:nvPr/>
        </p:nvSpPr>
        <p:spPr>
          <a:xfrm>
            <a:off x="11412451" y="3640644"/>
            <a:ext cx="6604903" cy="2492990"/>
          </a:xfrm>
          <a:prstGeom prst="rect">
            <a:avLst/>
          </a:prstGeom>
        </p:spPr>
        <p:txBody>
          <a:bodyPr wrap="square" lIns="0" tIns="0" rIns="0" bIns="0" rtlCol="0" anchor="t">
            <a:spAutoFit/>
          </a:bodyPr>
          <a:lstStyle/>
          <a:p>
            <a:r>
              <a:rPr lang="en-US" sz="5400" dirty="0">
                <a:latin typeface="Times New Roman" panose="02020603050405020304" pitchFamily="18" charset="0"/>
                <a:ea typeface="Times New Roman" panose="02020603050405020304" pitchFamily="18" charset="0"/>
              </a:rPr>
              <a:t> </a:t>
            </a:r>
            <a:r>
              <a:rPr lang="vi-VN" sz="3600" dirty="0">
                <a:effectLst/>
                <a:latin typeface="Times New Roman" panose="02020603050405020304" pitchFamily="18" charset="0"/>
                <a:ea typeface="Times New Roman" panose="02020603050405020304" pitchFamily="18" charset="0"/>
              </a:rPr>
              <a:t>Bản thân luôn thấy nhẹ nhàng hơn khi tổ chức cho trẻ chơi ngoài trời, nắm bắt được nhu cầu mong muốn của trẻ, tôn trọng ý kiến của trẻ. </a:t>
            </a:r>
            <a:endParaRPr lang="en-US" sz="3600" dirty="0">
              <a:solidFill>
                <a:srgbClr val="8C213E"/>
              </a:solidFill>
              <a:latin typeface="Dekko"/>
              <a:ea typeface="Dekko"/>
              <a:cs typeface="Dekko"/>
              <a:sym typeface="Dekko"/>
            </a:endParaRPr>
          </a:p>
        </p:txBody>
      </p:sp>
      <p:sp>
        <p:nvSpPr>
          <p:cNvPr id="19" name="TextBox 18">
            <a:extLst>
              <a:ext uri="{FF2B5EF4-FFF2-40B4-BE49-F238E27FC236}">
                <a16:creationId xmlns:a16="http://schemas.microsoft.com/office/drawing/2014/main" id="{2BACB455-3860-EFB6-7E12-ADE211D07976}"/>
              </a:ext>
            </a:extLst>
          </p:cNvPr>
          <p:cNvSpPr txBox="1"/>
          <p:nvPr/>
        </p:nvSpPr>
        <p:spPr>
          <a:xfrm>
            <a:off x="1905942" y="6972300"/>
            <a:ext cx="7164950" cy="2862322"/>
          </a:xfrm>
          <a:prstGeom prst="rect">
            <a:avLst/>
          </a:prstGeom>
          <a:noFill/>
        </p:spPr>
        <p:txBody>
          <a:bodyPr wrap="square" rtlCol="0">
            <a:spAutoFit/>
          </a:bodyPr>
          <a:lstStyle/>
          <a:p>
            <a:pPr marL="377826" lvl="1"/>
            <a:r>
              <a:rPr lang="en-US" sz="3600" dirty="0">
                <a:solidFill>
                  <a:srgbClr val="000000"/>
                </a:solidFill>
                <a:latin typeface="Times New Roman" panose="02020603050405020304" pitchFamily="18" charset="0"/>
                <a:ea typeface="Times New Roman" panose="02020603050405020304" pitchFamily="18" charset="0"/>
              </a:rPr>
              <a:t>N</a:t>
            </a:r>
            <a:r>
              <a:rPr lang="vi-VN" sz="3600" dirty="0">
                <a:solidFill>
                  <a:srgbClr val="000000"/>
                </a:solidFill>
                <a:effectLst/>
                <a:latin typeface="Times New Roman" panose="02020603050405020304" pitchFamily="18" charset="0"/>
                <a:ea typeface="Times New Roman" panose="02020603050405020304" pitchFamily="18" charset="0"/>
              </a:rPr>
              <a:t>ăng động, sáng tạo trong việc tạo môi trường cho trẻ hoạt động, biết cách khai thác và sử dụng các nguyên vật liệu, đồ dùng, đồ chơi một cách hợp lý có hiệu quả.</a:t>
            </a:r>
            <a:endParaRPr lang="en-US" sz="3600" dirty="0">
              <a:effectLst/>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0-#ppt_w/2"/>
                                          </p:val>
                                        </p:tav>
                                        <p:tav tm="100000">
                                          <p:val>
                                            <p:strVal val="#ppt_x"/>
                                          </p:val>
                                        </p:tav>
                                      </p:tavLst>
                                    </p:anim>
                                    <p:anim calcmode="lin" valueType="num">
                                      <p:cBhvr additive="base">
                                        <p:cTn id="35" dur="500" fill="hold"/>
                                        <p:tgtEl>
                                          <p:spTgt spid="19"/>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0-#ppt_w/2"/>
                                          </p:val>
                                        </p:tav>
                                        <p:tav tm="100000">
                                          <p:val>
                                            <p:strVal val="#ppt_x"/>
                                          </p:val>
                                        </p:tav>
                                      </p:tavLst>
                                    </p:anim>
                                    <p:anim calcmode="lin" valueType="num">
                                      <p:cBhvr additive="base">
                                        <p:cTn id="3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1+#ppt_w/2"/>
                                          </p:val>
                                        </p:tav>
                                        <p:tav tm="100000">
                                          <p:val>
                                            <p:strVal val="#ppt_x"/>
                                          </p:val>
                                        </p:tav>
                                      </p:tavLst>
                                    </p:anim>
                                    <p:anim calcmode="lin" valueType="num">
                                      <p:cBhvr additive="base">
                                        <p:cTn id="45" dur="500" fill="hold"/>
                                        <p:tgtEl>
                                          <p:spTgt spid="17"/>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1+#ppt_w/2"/>
                                          </p:val>
                                        </p:tav>
                                        <p:tav tm="100000">
                                          <p:val>
                                            <p:strVal val="#ppt_x"/>
                                          </p:val>
                                        </p:tav>
                                      </p:tavLst>
                                    </p:anim>
                                    <p:anim calcmode="lin" valueType="num">
                                      <p:cBhvr additive="base">
                                        <p:cTn id="4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1+#ppt_w/2"/>
                                          </p:val>
                                        </p:tav>
                                        <p:tav tm="100000">
                                          <p:val>
                                            <p:strVal val="#ppt_x"/>
                                          </p:val>
                                        </p:tav>
                                      </p:tavLst>
                                    </p:anim>
                                    <p:anim calcmode="lin" valueType="num">
                                      <p:cBhvr additive="base">
                                        <p:cTn id="55" dur="500" fill="hold"/>
                                        <p:tgtEl>
                                          <p:spTgt spid="10"/>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1+#ppt_w/2"/>
                                          </p:val>
                                        </p:tav>
                                        <p:tav tm="100000">
                                          <p:val>
                                            <p:strVal val="#ppt_x"/>
                                          </p:val>
                                        </p:tav>
                                      </p:tavLst>
                                    </p:anim>
                                    <p:anim calcmode="lin" valueType="num">
                                      <p:cBhvr additive="base">
                                        <p:cTn id="5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4" grpId="0"/>
      <p:bldP spid="15" grpId="0"/>
      <p:bldP spid="17"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3" name="Freeform 3"/>
          <p:cNvSpPr/>
          <p:nvPr/>
        </p:nvSpPr>
        <p:spPr>
          <a:xfrm>
            <a:off x="9144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grpSp>
        <p:nvGrpSpPr>
          <p:cNvPr id="4" name="Group 4"/>
          <p:cNvGrpSpPr/>
          <p:nvPr/>
        </p:nvGrpSpPr>
        <p:grpSpPr>
          <a:xfrm>
            <a:off x="940376" y="4182731"/>
            <a:ext cx="7579985" cy="4324404"/>
            <a:chOff x="0" y="0"/>
            <a:chExt cx="1724884" cy="984052"/>
          </a:xfrm>
        </p:grpSpPr>
        <p:sp>
          <p:nvSpPr>
            <p:cNvPr id="5" name="Freeform 5"/>
            <p:cNvSpPr/>
            <p:nvPr/>
          </p:nvSpPr>
          <p:spPr>
            <a:xfrm>
              <a:off x="0" y="0"/>
              <a:ext cx="1724884" cy="984051"/>
            </a:xfrm>
            <a:custGeom>
              <a:avLst/>
              <a:gdLst/>
              <a:ahLst/>
              <a:cxnLst/>
              <a:rect l="l" t="t" r="r" b="b"/>
              <a:pathLst>
                <a:path w="1724884" h="984051">
                  <a:moveTo>
                    <a:pt x="1564864" y="0"/>
                  </a:moveTo>
                  <a:lnTo>
                    <a:pt x="160020" y="0"/>
                  </a:lnTo>
                  <a:lnTo>
                    <a:pt x="0" y="160020"/>
                  </a:lnTo>
                  <a:lnTo>
                    <a:pt x="0" y="824031"/>
                  </a:lnTo>
                  <a:lnTo>
                    <a:pt x="160020" y="984051"/>
                  </a:lnTo>
                  <a:lnTo>
                    <a:pt x="1564864" y="984051"/>
                  </a:lnTo>
                  <a:lnTo>
                    <a:pt x="1724884" y="824031"/>
                  </a:lnTo>
                  <a:lnTo>
                    <a:pt x="1724884" y="160020"/>
                  </a:lnTo>
                  <a:lnTo>
                    <a:pt x="1564864" y="0"/>
                  </a:lnTo>
                  <a:close/>
                </a:path>
              </a:pathLst>
            </a:custGeom>
            <a:solidFill>
              <a:srgbClr val="FFFFFF"/>
            </a:solidFill>
            <a:ln w="38100" cap="sq">
              <a:solidFill>
                <a:srgbClr val="8C213E"/>
              </a:solidFill>
              <a:prstDash val="dash"/>
              <a:miter/>
            </a:ln>
          </p:spPr>
        </p:sp>
        <p:sp>
          <p:nvSpPr>
            <p:cNvPr id="6" name="TextBox 6"/>
            <p:cNvSpPr txBox="1"/>
            <p:nvPr/>
          </p:nvSpPr>
          <p:spPr>
            <a:xfrm>
              <a:off x="63500" y="25400"/>
              <a:ext cx="1597884" cy="895152"/>
            </a:xfrm>
            <a:prstGeom prst="rect">
              <a:avLst/>
            </a:prstGeom>
          </p:spPr>
          <p:txBody>
            <a:bodyPr lIns="50800" tIns="50800" rIns="50800" bIns="50800" rtlCol="0" anchor="ctr"/>
            <a:lstStyle/>
            <a:p>
              <a:pPr algn="ctr">
                <a:lnSpc>
                  <a:spcPts val="2659"/>
                </a:lnSpc>
                <a:spcBef>
                  <a:spcPct val="0"/>
                </a:spcBef>
              </a:pPr>
              <a:endParaRPr>
                <a:latin typeface="+mj-lt"/>
              </a:endParaRPr>
            </a:p>
          </p:txBody>
        </p:sp>
      </p:grpSp>
      <p:grpSp>
        <p:nvGrpSpPr>
          <p:cNvPr id="7" name="Group 7"/>
          <p:cNvGrpSpPr/>
          <p:nvPr/>
        </p:nvGrpSpPr>
        <p:grpSpPr>
          <a:xfrm>
            <a:off x="9300833" y="4197749"/>
            <a:ext cx="7579985" cy="4324404"/>
            <a:chOff x="0" y="0"/>
            <a:chExt cx="1724884" cy="984052"/>
          </a:xfrm>
        </p:grpSpPr>
        <p:sp>
          <p:nvSpPr>
            <p:cNvPr id="8" name="Freeform 8"/>
            <p:cNvSpPr/>
            <p:nvPr/>
          </p:nvSpPr>
          <p:spPr>
            <a:xfrm>
              <a:off x="0" y="0"/>
              <a:ext cx="1724884" cy="984051"/>
            </a:xfrm>
            <a:custGeom>
              <a:avLst/>
              <a:gdLst/>
              <a:ahLst/>
              <a:cxnLst/>
              <a:rect l="l" t="t" r="r" b="b"/>
              <a:pathLst>
                <a:path w="1724884" h="984051">
                  <a:moveTo>
                    <a:pt x="1564864" y="0"/>
                  </a:moveTo>
                  <a:lnTo>
                    <a:pt x="160020" y="0"/>
                  </a:lnTo>
                  <a:lnTo>
                    <a:pt x="0" y="160020"/>
                  </a:lnTo>
                  <a:lnTo>
                    <a:pt x="0" y="824031"/>
                  </a:lnTo>
                  <a:lnTo>
                    <a:pt x="160020" y="984051"/>
                  </a:lnTo>
                  <a:lnTo>
                    <a:pt x="1564864" y="984051"/>
                  </a:lnTo>
                  <a:lnTo>
                    <a:pt x="1724884" y="824031"/>
                  </a:lnTo>
                  <a:lnTo>
                    <a:pt x="1724884" y="160020"/>
                  </a:lnTo>
                  <a:lnTo>
                    <a:pt x="1564864" y="0"/>
                  </a:lnTo>
                  <a:close/>
                </a:path>
              </a:pathLst>
            </a:custGeom>
            <a:solidFill>
              <a:srgbClr val="FFFFFF"/>
            </a:solidFill>
            <a:ln w="38100" cap="sq">
              <a:solidFill>
                <a:srgbClr val="8C213E"/>
              </a:solidFill>
              <a:prstDash val="dash"/>
              <a:miter/>
            </a:ln>
          </p:spPr>
        </p:sp>
        <p:sp>
          <p:nvSpPr>
            <p:cNvPr id="9" name="TextBox 9"/>
            <p:cNvSpPr txBox="1"/>
            <p:nvPr/>
          </p:nvSpPr>
          <p:spPr>
            <a:xfrm>
              <a:off x="63500" y="25400"/>
              <a:ext cx="1597884" cy="895152"/>
            </a:xfrm>
            <a:prstGeom prst="rect">
              <a:avLst/>
            </a:prstGeom>
          </p:spPr>
          <p:txBody>
            <a:bodyPr lIns="50800" tIns="50800" rIns="50800" bIns="50800" rtlCol="0" anchor="ctr"/>
            <a:lstStyle/>
            <a:p>
              <a:pPr algn="ctr">
                <a:lnSpc>
                  <a:spcPts val="2659"/>
                </a:lnSpc>
                <a:spcBef>
                  <a:spcPct val="0"/>
                </a:spcBef>
              </a:pPr>
              <a:endParaRPr>
                <a:latin typeface="+mj-lt"/>
              </a:endParaRPr>
            </a:p>
          </p:txBody>
        </p:sp>
      </p:grpSp>
      <p:sp>
        <p:nvSpPr>
          <p:cNvPr id="10" name="Freeform 10"/>
          <p:cNvSpPr/>
          <p:nvPr/>
        </p:nvSpPr>
        <p:spPr>
          <a:xfrm>
            <a:off x="4705693" y="589314"/>
            <a:ext cx="9435944" cy="2487658"/>
          </a:xfrm>
          <a:custGeom>
            <a:avLst/>
            <a:gdLst/>
            <a:ahLst/>
            <a:cxnLst/>
            <a:rect l="l" t="t" r="r" b="b"/>
            <a:pathLst>
              <a:path w="9435944" h="2487658">
                <a:moveTo>
                  <a:pt x="0" y="0"/>
                </a:moveTo>
                <a:lnTo>
                  <a:pt x="9435943" y="0"/>
                </a:lnTo>
                <a:lnTo>
                  <a:pt x="9435943" y="2487658"/>
                </a:lnTo>
                <a:lnTo>
                  <a:pt x="0" y="24876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4582861" y="769855"/>
            <a:ext cx="9435944" cy="2290464"/>
          </a:xfrm>
          <a:custGeom>
            <a:avLst/>
            <a:gdLst/>
            <a:ahLst/>
            <a:cxnLst/>
            <a:rect l="l" t="t" r="r" b="b"/>
            <a:pathLst>
              <a:path w="9435944" h="2487658">
                <a:moveTo>
                  <a:pt x="0" y="0"/>
                </a:moveTo>
                <a:lnTo>
                  <a:pt x="9435943" y="0"/>
                </a:lnTo>
                <a:lnTo>
                  <a:pt x="9435943" y="2487658"/>
                </a:lnTo>
                <a:lnTo>
                  <a:pt x="0" y="24876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p:cNvSpPr txBox="1"/>
          <p:nvPr/>
        </p:nvSpPr>
        <p:spPr>
          <a:xfrm>
            <a:off x="9885170" y="4678931"/>
            <a:ext cx="6411309" cy="3440109"/>
          </a:xfrm>
          <a:prstGeom prst="rect">
            <a:avLst/>
          </a:prstGeom>
        </p:spPr>
        <p:txBody>
          <a:bodyPr wrap="square" lIns="0" tIns="0" rIns="0" bIns="0" rtlCol="0" anchor="t">
            <a:spAutoFit/>
          </a:bodyPr>
          <a:lstStyle/>
          <a:p>
            <a:pPr>
              <a:lnSpc>
                <a:spcPts val="4480"/>
              </a:lnSpc>
            </a:pPr>
            <a:r>
              <a:rPr lang="en-US" sz="32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Cha </a:t>
            </a: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đóng góp nhiều nguyên vật liệu, phế liệu để làm đồ dùng đồ chơi phục vụ cho các hoạt động vui chơi ngoài trời cho trẻ.</a:t>
            </a:r>
            <a:endParaRPr lang="en-US" sz="3600" dirty="0">
              <a:latin typeface="Times New Roman" panose="02020603050405020304" pitchFamily="18" charset="0"/>
              <a:cs typeface="Times New Roman" panose="02020603050405020304" pitchFamily="18" charset="0"/>
            </a:endParaRPr>
          </a:p>
          <a:p>
            <a:pPr algn="ctr">
              <a:lnSpc>
                <a:spcPts val="4480"/>
              </a:lnSpc>
            </a:pPr>
            <a:r>
              <a:rPr lang="en-US" sz="3600" dirty="0">
                <a:solidFill>
                  <a:srgbClr val="8C213E"/>
                </a:solidFill>
                <a:latin typeface="Times New Roman" panose="02020603050405020304" pitchFamily="18" charset="0"/>
                <a:ea typeface="Dekko"/>
                <a:cs typeface="Times New Roman" panose="02020603050405020304" pitchFamily="18" charset="0"/>
                <a:sym typeface="Dekko"/>
              </a:rPr>
              <a:t>.</a:t>
            </a:r>
          </a:p>
        </p:txBody>
      </p:sp>
      <p:sp>
        <p:nvSpPr>
          <p:cNvPr id="13" name="Freeform 13"/>
          <p:cNvSpPr/>
          <p:nvPr/>
        </p:nvSpPr>
        <p:spPr>
          <a:xfrm rot="-5813165">
            <a:off x="15659755" y="7722420"/>
            <a:ext cx="1148839" cy="1926407"/>
          </a:xfrm>
          <a:custGeom>
            <a:avLst/>
            <a:gdLst/>
            <a:ahLst/>
            <a:cxnLst/>
            <a:rect l="l" t="t" r="r" b="b"/>
            <a:pathLst>
              <a:path w="1148839" h="1926407">
                <a:moveTo>
                  <a:pt x="0" y="0"/>
                </a:moveTo>
                <a:lnTo>
                  <a:pt x="1148839" y="0"/>
                </a:lnTo>
                <a:lnTo>
                  <a:pt x="1148839" y="1926407"/>
                </a:lnTo>
                <a:lnTo>
                  <a:pt x="0" y="19264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3916026" y="1668927"/>
            <a:ext cx="1794146" cy="1614732"/>
          </a:xfrm>
          <a:custGeom>
            <a:avLst/>
            <a:gdLst/>
            <a:ahLst/>
            <a:cxnLst/>
            <a:rect l="l" t="t" r="r" b="b"/>
            <a:pathLst>
              <a:path w="1794146" h="1614732">
                <a:moveTo>
                  <a:pt x="0" y="0"/>
                </a:moveTo>
                <a:lnTo>
                  <a:pt x="1794146" y="0"/>
                </a:lnTo>
                <a:lnTo>
                  <a:pt x="1794146" y="1614732"/>
                </a:lnTo>
                <a:lnTo>
                  <a:pt x="0" y="16147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449508" y="7659034"/>
            <a:ext cx="2473447" cy="2307052"/>
          </a:xfrm>
          <a:custGeom>
            <a:avLst/>
            <a:gdLst/>
            <a:ahLst/>
            <a:cxnLst/>
            <a:rect l="l" t="t" r="r" b="b"/>
            <a:pathLst>
              <a:path w="2473447" h="2307052">
                <a:moveTo>
                  <a:pt x="0" y="0"/>
                </a:moveTo>
                <a:lnTo>
                  <a:pt x="2473447" y="0"/>
                </a:lnTo>
                <a:lnTo>
                  <a:pt x="2473447" y="2307052"/>
                </a:lnTo>
                <a:lnTo>
                  <a:pt x="0" y="23070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TextBox 17"/>
          <p:cNvSpPr txBox="1"/>
          <p:nvPr/>
        </p:nvSpPr>
        <p:spPr>
          <a:xfrm>
            <a:off x="1207924" y="4558653"/>
            <a:ext cx="6867439" cy="3877985"/>
          </a:xfrm>
          <a:prstGeom prst="rect">
            <a:avLst/>
          </a:prstGeom>
        </p:spPr>
        <p:txBody>
          <a:bodyPr wrap="square" lIns="0" tIns="0" rIns="0" bIns="0" rtlCol="0" anchor="t">
            <a:spAutoFit/>
          </a:bodyPr>
          <a:lstStyle/>
          <a:p>
            <a:pPr marL="377826" lvl="1"/>
            <a:r>
              <a:rPr lang="en-US" sz="32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Cha </a:t>
            </a: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hiểu được tầm quan trọng của việc cho trẻ tham gia hoạt động vui chơi đặc biệt là hoạt động vui chơi ngoài trời</a:t>
            </a:r>
            <a:r>
              <a:rPr lang="en-US" sz="3600" dirty="0">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luôn thân thiện, quan tâm ngày càng nhiều đến nhà trường, cô giáo và con em mình.</a:t>
            </a:r>
            <a:endParaRPr lang="en-US" sz="3600" dirty="0">
              <a:latin typeface="Times New Roman" panose="02020603050405020304" pitchFamily="18" charset="0"/>
              <a:cs typeface="Times New Roman" panose="02020603050405020304" pitchFamily="18" charset="0"/>
            </a:endParaRPr>
          </a:p>
        </p:txBody>
      </p:sp>
      <p:sp>
        <p:nvSpPr>
          <p:cNvPr id="18" name="Freeform 18"/>
          <p:cNvSpPr/>
          <p:nvPr/>
        </p:nvSpPr>
        <p:spPr>
          <a:xfrm>
            <a:off x="14518195" y="2626844"/>
            <a:ext cx="2473447" cy="2307052"/>
          </a:xfrm>
          <a:custGeom>
            <a:avLst/>
            <a:gdLst/>
            <a:ahLst/>
            <a:cxnLst/>
            <a:rect l="l" t="t" r="r" b="b"/>
            <a:pathLst>
              <a:path w="2473447" h="2307052">
                <a:moveTo>
                  <a:pt x="0" y="0"/>
                </a:moveTo>
                <a:lnTo>
                  <a:pt x="2473447" y="0"/>
                </a:lnTo>
                <a:lnTo>
                  <a:pt x="2473447" y="2307052"/>
                </a:lnTo>
                <a:lnTo>
                  <a:pt x="0" y="23070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8">
            <a:extLst>
              <a:ext uri="{FF2B5EF4-FFF2-40B4-BE49-F238E27FC236}">
                <a16:creationId xmlns:a16="http://schemas.microsoft.com/office/drawing/2014/main" id="{748BCE1B-282C-389D-BC55-FC6F4C379D1E}"/>
              </a:ext>
            </a:extLst>
          </p:cNvPr>
          <p:cNvSpPr txBox="1"/>
          <p:nvPr/>
        </p:nvSpPr>
        <p:spPr>
          <a:xfrm>
            <a:off x="5782314" y="1225871"/>
            <a:ext cx="7799993" cy="1107996"/>
          </a:xfrm>
          <a:prstGeom prst="rect">
            <a:avLst/>
          </a:prstGeom>
          <a:noFill/>
        </p:spPr>
        <p:txBody>
          <a:bodyPr wrap="square" rtlCol="0">
            <a:spAutoFit/>
          </a:bodyPr>
          <a:lstStyle/>
          <a:p>
            <a:r>
              <a:rPr lang="en-US" sz="6600" b="1" dirty="0">
                <a:latin typeface="Times New Roman" panose="02020603050405020304" pitchFamily="18" charset="0"/>
                <a:cs typeface="Times New Roman" panose="02020603050405020304" pitchFamily="18" charset="0"/>
              </a:rPr>
              <a:t>3. </a:t>
            </a:r>
            <a:r>
              <a:rPr lang="en-US" sz="6600" b="1" dirty="0" err="1">
                <a:latin typeface="Times New Roman" panose="02020603050405020304" pitchFamily="18" charset="0"/>
                <a:cs typeface="Times New Roman" panose="02020603050405020304" pitchFamily="18" charset="0"/>
              </a:rPr>
              <a:t>Đối</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với</a:t>
            </a:r>
            <a:r>
              <a:rPr lang="en-US" sz="6600" b="1" dirty="0">
                <a:latin typeface="Times New Roman" panose="02020603050405020304" pitchFamily="18" charset="0"/>
                <a:cs typeface="Times New Roman" panose="02020603050405020304" pitchFamily="18" charset="0"/>
              </a:rPr>
              <a:t> cha </a:t>
            </a:r>
            <a:r>
              <a:rPr lang="en-US" sz="6600" b="1" dirty="0" err="1">
                <a:latin typeface="Times New Roman" panose="02020603050405020304" pitchFamily="18" charset="0"/>
                <a:cs typeface="Times New Roman" panose="02020603050405020304" pitchFamily="18" charset="0"/>
              </a:rPr>
              <a:t>mẹ</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trẻ</a:t>
            </a:r>
            <a:endParaRPr lang="en-US" sz="66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strVal val="#ppt_h"/>
                                          </p:val>
                                        </p:tav>
                                        <p:tav tm="100000">
                                          <p:val>
                                            <p:strVal val="#ppt_h"/>
                                          </p:val>
                                        </p:tav>
                                      </p:tavLst>
                                    </p:anim>
                                  </p:childTnLst>
                                </p:cTn>
                              </p:par>
                              <p:par>
                                <p:cTn id="37" presetID="17" presetClass="entr" presetSubtype="1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8513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3" name="Freeform 3"/>
          <p:cNvSpPr/>
          <p:nvPr/>
        </p:nvSpPr>
        <p:spPr>
          <a:xfrm>
            <a:off x="-685800" y="86815"/>
            <a:ext cx="201168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txBody>
          <a:bodyPr/>
          <a:lstStyle/>
          <a:p>
            <a:endParaRPr lang="en-US" dirty="0">
              <a:latin typeface="Times New Roman" panose="02020603050405020304" pitchFamily="18" charset="0"/>
              <a:cs typeface="Times New Roman" panose="02020603050405020304" pitchFamily="18" charset="0"/>
            </a:endParaRPr>
          </a:p>
        </p:txBody>
      </p:sp>
      <p:sp>
        <p:nvSpPr>
          <p:cNvPr id="6" name="Freeform 6"/>
          <p:cNvSpPr/>
          <p:nvPr/>
        </p:nvSpPr>
        <p:spPr>
          <a:xfrm>
            <a:off x="4413245" y="294527"/>
            <a:ext cx="9435944" cy="2130401"/>
          </a:xfrm>
          <a:custGeom>
            <a:avLst/>
            <a:gdLst/>
            <a:ahLst/>
            <a:cxnLst/>
            <a:rect l="l" t="t" r="r" b="b"/>
            <a:pathLst>
              <a:path w="9435944" h="2487658">
                <a:moveTo>
                  <a:pt x="0" y="0"/>
                </a:moveTo>
                <a:lnTo>
                  <a:pt x="9435943" y="0"/>
                </a:lnTo>
                <a:lnTo>
                  <a:pt x="9435943" y="2487658"/>
                </a:lnTo>
                <a:lnTo>
                  <a:pt x="0" y="24876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4438811" y="446927"/>
            <a:ext cx="9435944" cy="1781645"/>
          </a:xfrm>
          <a:custGeom>
            <a:avLst/>
            <a:gdLst/>
            <a:ahLst/>
            <a:cxnLst/>
            <a:rect l="l" t="t" r="r" b="b"/>
            <a:pathLst>
              <a:path w="9435944" h="2487658">
                <a:moveTo>
                  <a:pt x="0" y="0"/>
                </a:moveTo>
                <a:lnTo>
                  <a:pt x="9435943" y="0"/>
                </a:lnTo>
                <a:lnTo>
                  <a:pt x="9435943" y="2487658"/>
                </a:lnTo>
                <a:lnTo>
                  <a:pt x="0" y="24876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5813165">
            <a:off x="16201575" y="8013616"/>
            <a:ext cx="1148839" cy="1926407"/>
          </a:xfrm>
          <a:custGeom>
            <a:avLst/>
            <a:gdLst/>
            <a:ahLst/>
            <a:cxnLst/>
            <a:rect l="l" t="t" r="r" b="b"/>
            <a:pathLst>
              <a:path w="1148839" h="1926407">
                <a:moveTo>
                  <a:pt x="0" y="0"/>
                </a:moveTo>
                <a:lnTo>
                  <a:pt x="1148839" y="0"/>
                </a:lnTo>
                <a:lnTo>
                  <a:pt x="1148839" y="1926407"/>
                </a:lnTo>
                <a:lnTo>
                  <a:pt x="0" y="19264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1142132">
            <a:off x="17167072" y="4636585"/>
            <a:ext cx="1928823" cy="897779"/>
          </a:xfrm>
          <a:custGeom>
            <a:avLst/>
            <a:gdLst/>
            <a:ahLst/>
            <a:cxnLst/>
            <a:rect l="l" t="t" r="r" b="b"/>
            <a:pathLst>
              <a:path w="1928823" h="897779">
                <a:moveTo>
                  <a:pt x="0" y="0"/>
                </a:moveTo>
                <a:lnTo>
                  <a:pt x="1928822" y="0"/>
                </a:lnTo>
                <a:lnTo>
                  <a:pt x="1928822" y="897779"/>
                </a:lnTo>
                <a:lnTo>
                  <a:pt x="0" y="8977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TextBox 13"/>
          <p:cNvSpPr txBox="1"/>
          <p:nvPr/>
        </p:nvSpPr>
        <p:spPr>
          <a:xfrm>
            <a:off x="3301931" y="227974"/>
            <a:ext cx="11556687" cy="1586973"/>
          </a:xfrm>
          <a:prstGeom prst="rect">
            <a:avLst/>
          </a:prstGeom>
        </p:spPr>
        <p:txBody>
          <a:bodyPr lIns="0" tIns="0" rIns="0" bIns="0" rtlCol="0" anchor="t">
            <a:spAutoFit/>
          </a:bodyPr>
          <a:lstStyle/>
          <a:p>
            <a:pPr algn="ctr">
              <a:lnSpc>
                <a:spcPts val="14000"/>
              </a:lnSpc>
            </a:pPr>
            <a:r>
              <a:rPr lang="en-US" sz="8000" b="1" dirty="0">
                <a:latin typeface="Times New Roman" panose="02020603050405020304" pitchFamily="18" charset="0"/>
                <a:ea typeface="Blueberry"/>
                <a:cs typeface="Times New Roman" panose="02020603050405020304" pitchFamily="18" charset="0"/>
                <a:sym typeface="Blueberry"/>
              </a:rPr>
              <a:t>KẾT LUẬN</a:t>
            </a:r>
          </a:p>
        </p:txBody>
      </p:sp>
      <p:sp>
        <p:nvSpPr>
          <p:cNvPr id="14" name="Freeform 14"/>
          <p:cNvSpPr/>
          <p:nvPr/>
        </p:nvSpPr>
        <p:spPr>
          <a:xfrm rot="-1142132">
            <a:off x="3845157" y="1138971"/>
            <a:ext cx="1928823" cy="897779"/>
          </a:xfrm>
          <a:custGeom>
            <a:avLst/>
            <a:gdLst/>
            <a:ahLst/>
            <a:cxnLst/>
            <a:rect l="l" t="t" r="r" b="b"/>
            <a:pathLst>
              <a:path w="1928823" h="897779">
                <a:moveTo>
                  <a:pt x="0" y="0"/>
                </a:moveTo>
                <a:lnTo>
                  <a:pt x="1928823" y="0"/>
                </a:lnTo>
                <a:lnTo>
                  <a:pt x="1928823" y="897779"/>
                </a:lnTo>
                <a:lnTo>
                  <a:pt x="0" y="8977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333756" y="8291059"/>
            <a:ext cx="1527558" cy="1463678"/>
          </a:xfrm>
          <a:custGeom>
            <a:avLst/>
            <a:gdLst/>
            <a:ahLst/>
            <a:cxnLst/>
            <a:rect l="l" t="t" r="r" b="b"/>
            <a:pathLst>
              <a:path w="1527558" h="1463678">
                <a:moveTo>
                  <a:pt x="0" y="0"/>
                </a:moveTo>
                <a:lnTo>
                  <a:pt x="1527558" y="0"/>
                </a:lnTo>
                <a:lnTo>
                  <a:pt x="1527558" y="1463678"/>
                </a:lnTo>
                <a:lnTo>
                  <a:pt x="0" y="14636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16"/>
          <p:cNvSpPr/>
          <p:nvPr/>
        </p:nvSpPr>
        <p:spPr>
          <a:xfrm>
            <a:off x="14287500" y="499802"/>
            <a:ext cx="2056025" cy="1708370"/>
          </a:xfrm>
          <a:custGeom>
            <a:avLst/>
            <a:gdLst/>
            <a:ahLst/>
            <a:cxnLst/>
            <a:rect l="l" t="t" r="r" b="b"/>
            <a:pathLst>
              <a:path w="2056025" h="1708370">
                <a:moveTo>
                  <a:pt x="0" y="0"/>
                </a:moveTo>
                <a:lnTo>
                  <a:pt x="2056025" y="0"/>
                </a:lnTo>
                <a:lnTo>
                  <a:pt x="2056025" y="1708370"/>
                </a:lnTo>
                <a:lnTo>
                  <a:pt x="0" y="17083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 name="Rectangle: Rounded Corners 3">
            <a:extLst>
              <a:ext uri="{FF2B5EF4-FFF2-40B4-BE49-F238E27FC236}">
                <a16:creationId xmlns:a16="http://schemas.microsoft.com/office/drawing/2014/main" id="{5E0CCC54-88B6-FBA7-DEFF-7CBECD43B630}"/>
              </a:ext>
            </a:extLst>
          </p:cNvPr>
          <p:cNvSpPr/>
          <p:nvPr/>
        </p:nvSpPr>
        <p:spPr>
          <a:xfrm>
            <a:off x="1193803" y="3045924"/>
            <a:ext cx="16027398" cy="58432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TextBox 7">
            <a:extLst>
              <a:ext uri="{FF2B5EF4-FFF2-40B4-BE49-F238E27FC236}">
                <a16:creationId xmlns:a16="http://schemas.microsoft.com/office/drawing/2014/main" id="{A2AAC97E-76EE-B11A-8102-AE323973DE44}"/>
              </a:ext>
            </a:extLst>
          </p:cNvPr>
          <p:cNvSpPr txBox="1"/>
          <p:nvPr/>
        </p:nvSpPr>
        <p:spPr>
          <a:xfrm>
            <a:off x="2003922" y="3655905"/>
            <a:ext cx="15069480" cy="4524315"/>
          </a:xfrm>
          <a:prstGeom prst="rect">
            <a:avLst/>
          </a:prstGeom>
          <a:noFill/>
        </p:spPr>
        <p:txBody>
          <a:bodyPr wrap="square" rtlCol="0">
            <a:spAutoFit/>
          </a:bodyPr>
          <a:lstStyle/>
          <a:p>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Hoạt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động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ngoài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trời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một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hoạt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động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không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thiếu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chế</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độ</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sinh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hoạt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một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ngày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trẻ</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mầm</a:t>
            </a:r>
            <a:r>
              <a:rPr lang="en-US" sz="3600" dirty="0">
                <a:effectLst/>
                <a:latin typeface="Times New Roman" panose="02020603050405020304" pitchFamily="18" charset="0"/>
                <a:ea typeface="Times New Roman" panose="02020603050405020304" pitchFamily="18" charset="0"/>
              </a:rPr>
              <a:t> non. Sau </a:t>
            </a:r>
            <a:r>
              <a:rPr lang="en-US" sz="3600" dirty="0" err="1">
                <a:effectLst/>
                <a:latin typeface="Times New Roman" panose="02020603050405020304" pitchFamily="18" charset="0"/>
                <a:ea typeface="Times New Roman" panose="02020603050405020304" pitchFamily="18" charset="0"/>
              </a:rPr>
              <a:t>khi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thực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hiện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biện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pháp</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tôi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thấy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khả</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năng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chú</a:t>
            </a:r>
            <a:r>
              <a:rPr lang="en-US" sz="3600" dirty="0">
                <a:effectLst/>
                <a:latin typeface="Times New Roman" panose="02020603050405020304" pitchFamily="18" charset="0"/>
                <a:ea typeface="Times New Roman" panose="02020603050405020304" pitchFamily="18" charset="0"/>
              </a:rPr>
              <a:t> ý, </a:t>
            </a:r>
            <a:r>
              <a:rPr lang="en-US" sz="3600" dirty="0" err="1">
                <a:effectLst/>
                <a:latin typeface="Times New Roman" panose="02020603050405020304" pitchFamily="18" charset="0"/>
                <a:ea typeface="Times New Roman" panose="02020603050405020304" pitchFamily="18" charset="0"/>
              </a:rPr>
              <a:t>hứng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thú</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trẻ</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tham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hoạt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động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đã</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thay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đổi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rõ</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rệt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Trẻ</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hiện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tốt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những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hiểu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biết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mình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về</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thế</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giới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xung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quanh</a:t>
            </a:r>
            <a:r>
              <a:rPr lang="en-US" sz="3600" dirty="0">
                <a:effectLst/>
                <a:latin typeface="Times New Roman" panose="02020603050405020304" pitchFamily="18" charset="0"/>
                <a:ea typeface="Times New Roman" panose="02020603050405020304" pitchFamily="18" charset="0"/>
              </a:rPr>
              <a:t> qua </a:t>
            </a:r>
            <a:r>
              <a:rPr lang="en-US" sz="3600" dirty="0" err="1">
                <a:effectLst/>
                <a:latin typeface="Times New Roman" panose="02020603050405020304" pitchFamily="18" charset="0"/>
                <a:ea typeface="Times New Roman" panose="02020603050405020304" pitchFamily="18" charset="0"/>
              </a:rPr>
              <a:t>việc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quan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sát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trải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nghiệm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thí</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nghiệm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trí</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tưởng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tượng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sáng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tạo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trẻ</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ngày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càng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phong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phú</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ản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linh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600" dirty="0"/>
          </a:p>
        </p:txBody>
      </p:sp>
      <p:sp>
        <p:nvSpPr>
          <p:cNvPr id="9" name="Freeform 6">
            <a:extLst>
              <a:ext uri="{FF2B5EF4-FFF2-40B4-BE49-F238E27FC236}">
                <a16:creationId xmlns:a16="http://schemas.microsoft.com/office/drawing/2014/main" id="{8BA16DB1-A116-D91C-F3E2-26CC0C3019BF}"/>
              </a:ext>
            </a:extLst>
          </p:cNvPr>
          <p:cNvSpPr/>
          <p:nvPr/>
        </p:nvSpPr>
        <p:spPr>
          <a:xfrm>
            <a:off x="4477274" y="318551"/>
            <a:ext cx="9435944" cy="2130401"/>
          </a:xfrm>
          <a:custGeom>
            <a:avLst/>
            <a:gdLst/>
            <a:ahLst/>
            <a:cxnLst/>
            <a:rect l="l" t="t" r="r" b="b"/>
            <a:pathLst>
              <a:path w="9435944" h="2487658">
                <a:moveTo>
                  <a:pt x="0" y="0"/>
                </a:moveTo>
                <a:lnTo>
                  <a:pt x="9435943" y="0"/>
                </a:lnTo>
                <a:lnTo>
                  <a:pt x="9435943" y="2487658"/>
                </a:lnTo>
                <a:lnTo>
                  <a:pt x="0" y="24876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7">
            <a:extLst>
              <a:ext uri="{FF2B5EF4-FFF2-40B4-BE49-F238E27FC236}">
                <a16:creationId xmlns:a16="http://schemas.microsoft.com/office/drawing/2014/main" id="{2E5C4C55-7AC1-00E6-4D71-9A40A1DC1B9F}"/>
              </a:ext>
            </a:extLst>
          </p:cNvPr>
          <p:cNvSpPr/>
          <p:nvPr/>
        </p:nvSpPr>
        <p:spPr>
          <a:xfrm>
            <a:off x="4502840" y="470951"/>
            <a:ext cx="9435944" cy="1781645"/>
          </a:xfrm>
          <a:custGeom>
            <a:avLst/>
            <a:gdLst/>
            <a:ahLst/>
            <a:cxnLst/>
            <a:rect l="l" t="t" r="r" b="b"/>
            <a:pathLst>
              <a:path w="9435944" h="2487658">
                <a:moveTo>
                  <a:pt x="0" y="0"/>
                </a:moveTo>
                <a:lnTo>
                  <a:pt x="9435943" y="0"/>
                </a:lnTo>
                <a:lnTo>
                  <a:pt x="9435943" y="2487658"/>
                </a:lnTo>
                <a:lnTo>
                  <a:pt x="0" y="24876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TextBox 13">
            <a:extLst>
              <a:ext uri="{FF2B5EF4-FFF2-40B4-BE49-F238E27FC236}">
                <a16:creationId xmlns:a16="http://schemas.microsoft.com/office/drawing/2014/main" id="{C5A43FF7-4451-906F-1C99-CE7333C90054}"/>
              </a:ext>
            </a:extLst>
          </p:cNvPr>
          <p:cNvSpPr txBox="1"/>
          <p:nvPr/>
        </p:nvSpPr>
        <p:spPr>
          <a:xfrm>
            <a:off x="3365960" y="251998"/>
            <a:ext cx="11556687" cy="1586973"/>
          </a:xfrm>
          <a:prstGeom prst="rect">
            <a:avLst/>
          </a:prstGeom>
        </p:spPr>
        <p:txBody>
          <a:bodyPr lIns="0" tIns="0" rIns="0" bIns="0" rtlCol="0" anchor="t">
            <a:spAutoFit/>
          </a:bodyPr>
          <a:lstStyle/>
          <a:p>
            <a:pPr algn="ctr">
              <a:lnSpc>
                <a:spcPts val="14000"/>
              </a:lnSpc>
            </a:pPr>
            <a:r>
              <a:rPr lang="en-US" sz="8000" b="1" dirty="0">
                <a:latin typeface="Times New Roman" panose="02020603050405020304" pitchFamily="18" charset="0"/>
                <a:ea typeface="Blueberry"/>
                <a:cs typeface="Times New Roman" panose="02020603050405020304" pitchFamily="18" charset="0"/>
                <a:sym typeface="Blueberry"/>
              </a:rPr>
              <a:t>KẾT LUẬN</a:t>
            </a:r>
          </a:p>
        </p:txBody>
      </p:sp>
      <p:sp>
        <p:nvSpPr>
          <p:cNvPr id="19" name="Rectangle: Rounded Corners 18">
            <a:extLst>
              <a:ext uri="{FF2B5EF4-FFF2-40B4-BE49-F238E27FC236}">
                <a16:creationId xmlns:a16="http://schemas.microsoft.com/office/drawing/2014/main" id="{0F753033-DB66-D62E-8C14-2A47559E2895}"/>
              </a:ext>
            </a:extLst>
          </p:cNvPr>
          <p:cNvSpPr/>
          <p:nvPr/>
        </p:nvSpPr>
        <p:spPr>
          <a:xfrm>
            <a:off x="1257832" y="3069948"/>
            <a:ext cx="16027398" cy="58432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75540824-2CE6-A64B-A29C-47FC12CEAD1E}"/>
              </a:ext>
            </a:extLst>
          </p:cNvPr>
          <p:cNvSpPr txBox="1"/>
          <p:nvPr/>
        </p:nvSpPr>
        <p:spPr>
          <a:xfrm>
            <a:off x="2067951" y="3679929"/>
            <a:ext cx="15069480" cy="4524315"/>
          </a:xfrm>
          <a:prstGeom prst="rect">
            <a:avLst/>
          </a:prstGeom>
          <a:noFill/>
        </p:spPr>
        <p:txBody>
          <a:bodyPr wrap="square" rtlCol="0">
            <a:spAutoFit/>
          </a:bodyPr>
          <a:lstStyle/>
          <a:p>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Hoạt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động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ngoài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trời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một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hoạt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động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không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thiếu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chế</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độ</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sinh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hoạt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một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ngày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trẻ</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mầm</a:t>
            </a:r>
            <a:r>
              <a:rPr lang="en-US" sz="3600" dirty="0">
                <a:effectLst/>
                <a:latin typeface="Times New Roman" panose="02020603050405020304" pitchFamily="18" charset="0"/>
                <a:ea typeface="Times New Roman" panose="02020603050405020304" pitchFamily="18" charset="0"/>
              </a:rPr>
              <a:t> non. Sau </a:t>
            </a:r>
            <a:r>
              <a:rPr lang="en-US" sz="3600" dirty="0" err="1">
                <a:effectLst/>
                <a:latin typeface="Times New Roman" panose="02020603050405020304" pitchFamily="18" charset="0"/>
                <a:ea typeface="Times New Roman" panose="02020603050405020304" pitchFamily="18" charset="0"/>
              </a:rPr>
              <a:t>khi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thực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hiện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biện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pháp</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tôi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thấy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khả</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năng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chú</a:t>
            </a:r>
            <a:r>
              <a:rPr lang="en-US" sz="3600" dirty="0">
                <a:effectLst/>
                <a:latin typeface="Times New Roman" panose="02020603050405020304" pitchFamily="18" charset="0"/>
                <a:ea typeface="Times New Roman" panose="02020603050405020304" pitchFamily="18" charset="0"/>
              </a:rPr>
              <a:t> ý, </a:t>
            </a:r>
            <a:r>
              <a:rPr lang="en-US" sz="3600" dirty="0" err="1">
                <a:effectLst/>
                <a:latin typeface="Times New Roman" panose="02020603050405020304" pitchFamily="18" charset="0"/>
                <a:ea typeface="Times New Roman" panose="02020603050405020304" pitchFamily="18" charset="0"/>
              </a:rPr>
              <a:t>hứng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thú</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trẻ</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tham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hoạt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động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đã</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thay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đổi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rõ</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rệt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Trẻ</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hiện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tốt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những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hiểu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biết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mình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về</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thế</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giới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xung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quanh</a:t>
            </a:r>
            <a:r>
              <a:rPr lang="en-US" sz="3600" dirty="0">
                <a:effectLst/>
                <a:latin typeface="Times New Roman" panose="02020603050405020304" pitchFamily="18" charset="0"/>
                <a:ea typeface="Times New Roman" panose="02020603050405020304" pitchFamily="18" charset="0"/>
              </a:rPr>
              <a:t> qua </a:t>
            </a:r>
            <a:r>
              <a:rPr lang="en-US" sz="3600" dirty="0" err="1">
                <a:effectLst/>
                <a:latin typeface="Times New Roman" panose="02020603050405020304" pitchFamily="18" charset="0"/>
                <a:ea typeface="Times New Roman" panose="02020603050405020304" pitchFamily="18" charset="0"/>
              </a:rPr>
              <a:t>việc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quan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sát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trải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nghiệm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thí</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nghiệm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trí</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tưởng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tượng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sáng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tạo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trẻ</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ngày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càng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phong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phú</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ản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linh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6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sp>
        <p:nvSpPr>
          <p:cNvPr id="2" name="Freeform 2"/>
          <p:cNvSpPr/>
          <p:nvPr/>
        </p:nvSpPr>
        <p:spPr>
          <a:xfrm rot="2592102">
            <a:off x="-3829330" y="7665411"/>
            <a:ext cx="8576084" cy="8111727"/>
          </a:xfrm>
          <a:custGeom>
            <a:avLst/>
            <a:gdLst/>
            <a:ahLst/>
            <a:cxnLst/>
            <a:rect l="l" t="t" r="r" b="b"/>
            <a:pathLst>
              <a:path w="8576084" h="8111727">
                <a:moveTo>
                  <a:pt x="0" y="0"/>
                </a:moveTo>
                <a:lnTo>
                  <a:pt x="8576084" y="0"/>
                </a:lnTo>
                <a:lnTo>
                  <a:pt x="8576084" y="8111727"/>
                </a:lnTo>
                <a:lnTo>
                  <a:pt x="0" y="8111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a:grpSpLocks noChangeAspect="1"/>
          </p:cNvGrpSpPr>
          <p:nvPr/>
        </p:nvGrpSpPr>
        <p:grpSpPr>
          <a:xfrm rot="5400000">
            <a:off x="5505890" y="-2707018"/>
            <a:ext cx="8131664" cy="15594042"/>
            <a:chOff x="0" y="0"/>
            <a:chExt cx="6350000" cy="8643620"/>
          </a:xfrm>
        </p:grpSpPr>
        <p:sp>
          <p:nvSpPr>
            <p:cNvPr id="4" name="Freeform 4"/>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5" name="Freeform 5"/>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5"/>
              <a:stretch>
                <a:fillRect l="-19505" r="-19505"/>
              </a:stretch>
            </a:blipFill>
          </p:spPr>
        </p:sp>
      </p:grpSp>
      <p:grpSp>
        <p:nvGrpSpPr>
          <p:cNvPr id="6" name="Group 6"/>
          <p:cNvGrpSpPr/>
          <p:nvPr/>
        </p:nvGrpSpPr>
        <p:grpSpPr>
          <a:xfrm>
            <a:off x="2719740" y="2640418"/>
            <a:ext cx="13411200" cy="5539022"/>
            <a:chOff x="0" y="0"/>
            <a:chExt cx="1790894" cy="1237344"/>
          </a:xfrm>
        </p:grpSpPr>
        <p:sp>
          <p:nvSpPr>
            <p:cNvPr id="7" name="Freeform 7"/>
            <p:cNvSpPr/>
            <p:nvPr/>
          </p:nvSpPr>
          <p:spPr>
            <a:xfrm>
              <a:off x="0" y="0"/>
              <a:ext cx="1790894" cy="1237344"/>
            </a:xfrm>
            <a:custGeom>
              <a:avLst/>
              <a:gdLst/>
              <a:ahLst/>
              <a:cxnLst/>
              <a:rect l="l" t="t" r="r" b="b"/>
              <a:pathLst>
                <a:path w="1790894" h="1237344">
                  <a:moveTo>
                    <a:pt x="49250" y="0"/>
                  </a:moveTo>
                  <a:lnTo>
                    <a:pt x="1741644" y="0"/>
                  </a:lnTo>
                  <a:cubicBezTo>
                    <a:pt x="1754706" y="0"/>
                    <a:pt x="1767233" y="5189"/>
                    <a:pt x="1776469" y="14425"/>
                  </a:cubicBezTo>
                  <a:cubicBezTo>
                    <a:pt x="1785705" y="23661"/>
                    <a:pt x="1790894" y="36188"/>
                    <a:pt x="1790894" y="49250"/>
                  </a:cubicBezTo>
                  <a:lnTo>
                    <a:pt x="1790894" y="1188094"/>
                  </a:lnTo>
                  <a:cubicBezTo>
                    <a:pt x="1790894" y="1215294"/>
                    <a:pt x="1768844" y="1237344"/>
                    <a:pt x="1741644" y="1237344"/>
                  </a:cubicBezTo>
                  <a:lnTo>
                    <a:pt x="49250" y="1237344"/>
                  </a:lnTo>
                  <a:cubicBezTo>
                    <a:pt x="36188" y="1237344"/>
                    <a:pt x="23661" y="1232155"/>
                    <a:pt x="14425" y="1222919"/>
                  </a:cubicBezTo>
                  <a:cubicBezTo>
                    <a:pt x="5189" y="1213683"/>
                    <a:pt x="0" y="1201156"/>
                    <a:pt x="0" y="1188094"/>
                  </a:cubicBezTo>
                  <a:lnTo>
                    <a:pt x="0" y="49250"/>
                  </a:lnTo>
                  <a:cubicBezTo>
                    <a:pt x="0" y="36188"/>
                    <a:pt x="5189" y="23661"/>
                    <a:pt x="14425" y="14425"/>
                  </a:cubicBezTo>
                  <a:cubicBezTo>
                    <a:pt x="23661" y="5189"/>
                    <a:pt x="36188" y="0"/>
                    <a:pt x="49250" y="0"/>
                  </a:cubicBezTo>
                  <a:close/>
                </a:path>
              </a:pathLst>
            </a:custGeom>
            <a:solidFill>
              <a:srgbClr val="FFF1DF"/>
            </a:solidFill>
            <a:ln w="66675" cap="rnd">
              <a:solidFill>
                <a:srgbClr val="F9B3A9"/>
              </a:solidFill>
              <a:prstDash val="dash"/>
              <a:round/>
            </a:ln>
          </p:spPr>
        </p:sp>
        <p:sp>
          <p:nvSpPr>
            <p:cNvPr id="8" name="TextBox 8"/>
            <p:cNvSpPr txBox="1"/>
            <p:nvPr/>
          </p:nvSpPr>
          <p:spPr>
            <a:xfrm>
              <a:off x="0" y="-47625"/>
              <a:ext cx="1790894" cy="1284969"/>
            </a:xfrm>
            <a:prstGeom prst="rect">
              <a:avLst/>
            </a:prstGeom>
          </p:spPr>
          <p:txBody>
            <a:bodyPr lIns="50800" tIns="50800" rIns="50800" bIns="50800" rtlCol="0" anchor="ctr"/>
            <a:lstStyle/>
            <a:p>
              <a:pPr algn="ctr">
                <a:lnSpc>
                  <a:spcPts val="2659"/>
                </a:lnSpc>
                <a:spcBef>
                  <a:spcPct val="0"/>
                </a:spcBef>
              </a:pPr>
              <a:endParaRPr>
                <a:latin typeface="+mj-lt"/>
              </a:endParaRPr>
            </a:p>
          </p:txBody>
        </p:sp>
      </p:grpSp>
      <p:sp>
        <p:nvSpPr>
          <p:cNvPr id="10" name="Freeform 10"/>
          <p:cNvSpPr/>
          <p:nvPr/>
        </p:nvSpPr>
        <p:spPr>
          <a:xfrm>
            <a:off x="323594" y="8530888"/>
            <a:ext cx="1485117" cy="1455415"/>
          </a:xfrm>
          <a:custGeom>
            <a:avLst/>
            <a:gdLst/>
            <a:ahLst/>
            <a:cxnLst/>
            <a:rect l="l" t="t" r="r" b="b"/>
            <a:pathLst>
              <a:path w="1485117" h="1455415">
                <a:moveTo>
                  <a:pt x="0" y="0"/>
                </a:moveTo>
                <a:lnTo>
                  <a:pt x="1485117" y="0"/>
                </a:lnTo>
                <a:lnTo>
                  <a:pt x="1485117" y="1455415"/>
                </a:lnTo>
                <a:lnTo>
                  <a:pt x="0" y="14554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2245551" y="9385465"/>
            <a:ext cx="1226200" cy="1201676"/>
          </a:xfrm>
          <a:custGeom>
            <a:avLst/>
            <a:gdLst/>
            <a:ahLst/>
            <a:cxnLst/>
            <a:rect l="l" t="t" r="r" b="b"/>
            <a:pathLst>
              <a:path w="1226200" h="1201676">
                <a:moveTo>
                  <a:pt x="0" y="0"/>
                </a:moveTo>
                <a:lnTo>
                  <a:pt x="1226200" y="0"/>
                </a:lnTo>
                <a:lnTo>
                  <a:pt x="1226200" y="1201676"/>
                </a:lnTo>
                <a:lnTo>
                  <a:pt x="0" y="12016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53346" y="188237"/>
            <a:ext cx="1764330" cy="1680925"/>
          </a:xfrm>
          <a:custGeom>
            <a:avLst/>
            <a:gdLst/>
            <a:ahLst/>
            <a:cxnLst/>
            <a:rect l="l" t="t" r="r" b="b"/>
            <a:pathLst>
              <a:path w="1764330" h="1680925">
                <a:moveTo>
                  <a:pt x="0" y="0"/>
                </a:moveTo>
                <a:lnTo>
                  <a:pt x="1764331" y="0"/>
                </a:lnTo>
                <a:lnTo>
                  <a:pt x="1764331" y="1680926"/>
                </a:lnTo>
                <a:lnTo>
                  <a:pt x="0" y="16809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17368743" y="219169"/>
            <a:ext cx="847962" cy="831002"/>
          </a:xfrm>
          <a:custGeom>
            <a:avLst/>
            <a:gdLst/>
            <a:ahLst/>
            <a:cxnLst/>
            <a:rect l="l" t="t" r="r" b="b"/>
            <a:pathLst>
              <a:path w="847962" h="831002">
                <a:moveTo>
                  <a:pt x="0" y="0"/>
                </a:moveTo>
                <a:lnTo>
                  <a:pt x="847961" y="0"/>
                </a:lnTo>
                <a:lnTo>
                  <a:pt x="847961" y="831002"/>
                </a:lnTo>
                <a:lnTo>
                  <a:pt x="0" y="8310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6"/>
          <p:cNvSpPr txBox="1"/>
          <p:nvPr/>
        </p:nvSpPr>
        <p:spPr>
          <a:xfrm>
            <a:off x="2793437" y="4167711"/>
            <a:ext cx="13263806" cy="3088987"/>
          </a:xfrm>
          <a:prstGeom prst="rect">
            <a:avLst/>
          </a:prstGeom>
        </p:spPr>
        <p:txBody>
          <a:bodyPr wrap="square" lIns="0" tIns="0" rIns="0" bIns="0" rtlCol="0" anchor="t">
            <a:spAutoFit/>
          </a:bodyPr>
          <a:lstStyle/>
          <a:p>
            <a:pPr algn="ctr">
              <a:lnSpc>
                <a:spcPts val="12816"/>
              </a:lnSpc>
            </a:pPr>
            <a:r>
              <a:rPr lang="en-US" sz="6600" b="1" dirty="0">
                <a:solidFill>
                  <a:schemeClr val="accent1">
                    <a:lumMod val="75000"/>
                  </a:schemeClr>
                </a:solidFill>
                <a:latin typeface="Algerian" panose="04020705040A02060702" pitchFamily="82" charset="0"/>
                <a:ea typeface="KG Primary Penmanship"/>
                <a:cs typeface="Times New Roman" panose="02020603050405020304" pitchFamily="18" charset="0"/>
                <a:sym typeface="KG Primary Penmanship"/>
              </a:rPr>
              <a:t>TÔI XIN CHÂN THÀNH CẢM ƠN!</a:t>
            </a:r>
          </a:p>
          <a:p>
            <a:pPr algn="ctr">
              <a:lnSpc>
                <a:spcPts val="12816"/>
              </a:lnSpc>
            </a:pPr>
            <a:endParaRPr lang="en-US" sz="7200" b="1" dirty="0">
              <a:solidFill>
                <a:schemeClr val="accent4">
                  <a:lumMod val="75000"/>
                </a:schemeClr>
              </a:solidFill>
              <a:latin typeface="Times New Roman" panose="02020603050405020304" pitchFamily="18" charset="0"/>
              <a:ea typeface="KG Primary Penmanship"/>
              <a:cs typeface="Times New Roman" panose="02020603050405020304" pitchFamily="18" charset="0"/>
              <a:sym typeface="KG Primary Penmanship"/>
            </a:endParaRPr>
          </a:p>
        </p:txBody>
      </p:sp>
      <p:sp>
        <p:nvSpPr>
          <p:cNvPr id="17" name="Freeform 17"/>
          <p:cNvSpPr/>
          <p:nvPr/>
        </p:nvSpPr>
        <p:spPr>
          <a:xfrm rot="1148200">
            <a:off x="14310732" y="8143219"/>
            <a:ext cx="2546687" cy="2019310"/>
          </a:xfrm>
          <a:custGeom>
            <a:avLst/>
            <a:gdLst/>
            <a:ahLst/>
            <a:cxnLst/>
            <a:rect l="l" t="t" r="r" b="b"/>
            <a:pathLst>
              <a:path w="2546687" h="2019310">
                <a:moveTo>
                  <a:pt x="0" y="0"/>
                </a:moveTo>
                <a:lnTo>
                  <a:pt x="2546687" y="0"/>
                </a:lnTo>
                <a:lnTo>
                  <a:pt x="2546687" y="2019310"/>
                </a:lnTo>
                <a:lnTo>
                  <a:pt x="0" y="2019310"/>
                </a:lnTo>
                <a:lnTo>
                  <a:pt x="0" y="0"/>
                </a:lnTo>
                <a:close/>
              </a:path>
            </a:pathLst>
          </a:custGeom>
          <a:blipFill>
            <a:blip r:embed="rId10"/>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368374"/>
      </p:ext>
    </p:extLst>
  </p:cSld>
  <p:clrMapOvr>
    <a:masterClrMapping/>
  </p:clrMapOvr>
  <p:transition spd="slow">
    <p:wheel spokes="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5D761C-366C-E378-C88C-040C06E67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463340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grpSp>
        <p:nvGrpSpPr>
          <p:cNvPr id="14" name="Group 13"/>
          <p:cNvGrpSpPr>
            <a:grpSpLocks/>
          </p:cNvGrpSpPr>
          <p:nvPr/>
        </p:nvGrpSpPr>
        <p:grpSpPr bwMode="auto">
          <a:xfrm>
            <a:off x="270683" y="3392157"/>
            <a:ext cx="3262476" cy="6620647"/>
            <a:chOff x="4320" y="1152"/>
            <a:chExt cx="414" cy="444"/>
          </a:xfrm>
          <a:solidFill>
            <a:schemeClr val="accent4">
              <a:lumMod val="20000"/>
              <a:lumOff val="80000"/>
            </a:schemeClr>
          </a:solidFill>
          <a:scene3d>
            <a:camera prst="orthographicFront">
              <a:rot lat="0" lon="0" rev="0"/>
            </a:camera>
            <a:lightRig rig="balanced" dir="t">
              <a:rot lat="0" lon="0" rev="8700000"/>
            </a:lightRig>
          </a:scene3d>
        </p:grpSpPr>
        <p:sp>
          <p:nvSpPr>
            <p:cNvPr id="15" name="AutoShape 7"/>
            <p:cNvSpPr>
              <a:spLocks noChangeArrowheads="1"/>
            </p:cNvSpPr>
            <p:nvPr/>
          </p:nvSpPr>
          <p:spPr bwMode="gray">
            <a:xfrm>
              <a:off x="4320" y="1152"/>
              <a:ext cx="414" cy="444"/>
            </a:xfrm>
            <a:prstGeom prst="roundRect">
              <a:avLst>
                <a:gd name="adj" fmla="val 11921"/>
              </a:avLst>
            </a:prstGeom>
            <a:grpFill/>
            <a:ln w="25400">
              <a:noFill/>
              <a:round/>
              <a:headEnd/>
              <a:tailEnd/>
            </a:ln>
            <a:effectLst>
              <a:outerShdw blurRad="44450" dist="27940" dir="5400000" algn="ctr">
                <a:srgbClr val="000000">
                  <a:alpha val="32000"/>
                </a:srgbClr>
              </a:outerShdw>
            </a:effectLst>
            <a:sp3d>
              <a:bevelT w="190500" h="38100"/>
            </a:sp3d>
          </p:spPr>
          <p:txBody>
            <a:bodyPr wrap="none" anchor="ctr"/>
            <a:lstStyle/>
            <a:p>
              <a:pPr eaLnBrk="0" fontAlgn="base" hangingPunct="0">
                <a:spcBef>
                  <a:spcPct val="0"/>
                </a:spcBef>
                <a:spcAft>
                  <a:spcPct val="0"/>
                </a:spcAft>
                <a:buClrTx/>
                <a:buFontTx/>
                <a:buNone/>
                <a:defRPr/>
              </a:pPr>
              <a:endParaRPr lang="en-US" sz="3600">
                <a:latin typeface="Times New Roman" panose="02020603050405020304" pitchFamily="18" charset="0"/>
                <a:cs typeface="Times New Roman" panose="02020603050405020304" pitchFamily="18" charset="0"/>
              </a:endParaRPr>
            </a:p>
          </p:txBody>
        </p:sp>
        <p:sp>
          <p:nvSpPr>
            <p:cNvPr id="16" name="Freeform 15"/>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headEnd/>
              <a:tailEnd/>
            </a:ln>
            <a:effectLst>
              <a:outerShdw blurRad="44450" dist="27940" dir="5400000" algn="ctr">
                <a:srgbClr val="000000">
                  <a:alpha val="32000"/>
                </a:srgbClr>
              </a:outerShdw>
            </a:effectLst>
            <a:sp3d>
              <a:bevelT w="190500" h="38100"/>
            </a:sp3d>
          </p:spPr>
          <p:txBody>
            <a:bodyPr/>
            <a:lstStyle/>
            <a:p>
              <a:pPr eaLnBrk="0" fontAlgn="base" hangingPunct="0">
                <a:spcBef>
                  <a:spcPct val="0"/>
                </a:spcBef>
                <a:spcAft>
                  <a:spcPct val="0"/>
                </a:spcAft>
                <a:buClrTx/>
                <a:buFontTx/>
                <a:buNone/>
                <a:defRPr/>
              </a:pPr>
              <a:endParaRPr lang="en-US" sz="3600">
                <a:latin typeface="Times New Roman" panose="02020603050405020304" pitchFamily="18" charset="0"/>
                <a:cs typeface="Times New Roman" panose="02020603050405020304" pitchFamily="18" charset="0"/>
              </a:endParaRPr>
            </a:p>
          </p:txBody>
        </p:sp>
      </p:grpSp>
      <p:grpSp>
        <p:nvGrpSpPr>
          <p:cNvPr id="18" name="Group 17"/>
          <p:cNvGrpSpPr>
            <a:grpSpLocks/>
          </p:cNvGrpSpPr>
          <p:nvPr/>
        </p:nvGrpSpPr>
        <p:grpSpPr bwMode="auto">
          <a:xfrm>
            <a:off x="3719012" y="3336990"/>
            <a:ext cx="3367300" cy="6675814"/>
            <a:chOff x="4320" y="1152"/>
            <a:chExt cx="414" cy="453"/>
          </a:xfrm>
          <a:solidFill>
            <a:schemeClr val="accent5">
              <a:lumMod val="20000"/>
              <a:lumOff val="80000"/>
            </a:schemeClr>
          </a:solidFill>
          <a:scene3d>
            <a:camera prst="orthographicFront">
              <a:rot lat="0" lon="0" rev="0"/>
            </a:camera>
            <a:lightRig rig="balanced" dir="t">
              <a:rot lat="0" lon="0" rev="8700000"/>
            </a:lightRig>
          </a:scene3d>
        </p:grpSpPr>
        <p:sp>
          <p:nvSpPr>
            <p:cNvPr id="19" name="AutoShape 11"/>
            <p:cNvSpPr>
              <a:spLocks noChangeArrowheads="1"/>
            </p:cNvSpPr>
            <p:nvPr/>
          </p:nvSpPr>
          <p:spPr bwMode="gray">
            <a:xfrm>
              <a:off x="4320" y="1152"/>
              <a:ext cx="414" cy="453"/>
            </a:xfrm>
            <a:prstGeom prst="roundRect">
              <a:avLst>
                <a:gd name="adj" fmla="val 11921"/>
              </a:avLst>
            </a:prstGeom>
            <a:grpFill/>
            <a:ln w="25400">
              <a:noFill/>
              <a:round/>
              <a:headEnd/>
              <a:tailEnd/>
            </a:ln>
            <a:effectLst>
              <a:outerShdw blurRad="44450" dist="27940" dir="5400000" algn="ctr">
                <a:srgbClr val="000000">
                  <a:alpha val="32000"/>
                </a:srgbClr>
              </a:outerShdw>
            </a:effectLst>
            <a:sp3d>
              <a:bevelT w="190500" h="38100"/>
            </a:sp3d>
          </p:spPr>
          <p:txBody>
            <a:bodyPr wrap="none" anchor="ctr"/>
            <a:lstStyle/>
            <a:p>
              <a:pPr eaLnBrk="0" fontAlgn="base" hangingPunct="0">
                <a:spcBef>
                  <a:spcPct val="0"/>
                </a:spcBef>
                <a:spcAft>
                  <a:spcPct val="0"/>
                </a:spcAft>
                <a:buClrTx/>
                <a:buFontTx/>
                <a:buNone/>
                <a:defRPr/>
              </a:pPr>
              <a:endParaRPr lang="en-US" sz="3600">
                <a:latin typeface="Times New Roman" panose="02020603050405020304" pitchFamily="18" charset="0"/>
                <a:cs typeface="Times New Roman" panose="02020603050405020304" pitchFamily="18" charset="0"/>
              </a:endParaRPr>
            </a:p>
          </p:txBody>
        </p:sp>
        <p:sp>
          <p:nvSpPr>
            <p:cNvPr id="20" name="Freeform 19"/>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headEnd/>
              <a:tailEnd/>
            </a:ln>
            <a:effectLst>
              <a:outerShdw blurRad="44450" dist="27940" dir="5400000" algn="ctr">
                <a:srgbClr val="000000">
                  <a:alpha val="32000"/>
                </a:srgbClr>
              </a:outerShdw>
            </a:effectLst>
            <a:sp3d>
              <a:bevelT w="190500" h="38100"/>
            </a:sp3d>
          </p:spPr>
          <p:txBody>
            <a:bodyPr/>
            <a:lstStyle/>
            <a:p>
              <a:pPr eaLnBrk="0" fontAlgn="base" hangingPunct="0">
                <a:spcBef>
                  <a:spcPct val="0"/>
                </a:spcBef>
                <a:spcAft>
                  <a:spcPct val="0"/>
                </a:spcAft>
                <a:buClrTx/>
                <a:buFontTx/>
                <a:buNone/>
                <a:defRPr/>
              </a:pPr>
              <a:endParaRPr lang="en-US" sz="3600">
                <a:latin typeface="Times New Roman" panose="02020603050405020304" pitchFamily="18" charset="0"/>
                <a:cs typeface="Times New Roman" panose="02020603050405020304" pitchFamily="18" charset="0"/>
              </a:endParaRPr>
            </a:p>
          </p:txBody>
        </p:sp>
      </p:grpSp>
      <p:grpSp>
        <p:nvGrpSpPr>
          <p:cNvPr id="31" name="Group 30"/>
          <p:cNvGrpSpPr>
            <a:grpSpLocks/>
          </p:cNvGrpSpPr>
          <p:nvPr/>
        </p:nvGrpSpPr>
        <p:grpSpPr bwMode="auto">
          <a:xfrm>
            <a:off x="14467347" y="3250254"/>
            <a:ext cx="3423945" cy="6762551"/>
            <a:chOff x="4320" y="1152"/>
            <a:chExt cx="414" cy="459"/>
          </a:xfrm>
          <a:solidFill>
            <a:schemeClr val="accent5">
              <a:lumMod val="20000"/>
              <a:lumOff val="80000"/>
            </a:schemeClr>
          </a:solidFill>
          <a:scene3d>
            <a:camera prst="orthographicFront">
              <a:rot lat="0" lon="0" rev="0"/>
            </a:camera>
            <a:lightRig rig="balanced" dir="t">
              <a:rot lat="0" lon="0" rev="8700000"/>
            </a:lightRig>
          </a:scene3d>
        </p:grpSpPr>
        <p:sp>
          <p:nvSpPr>
            <p:cNvPr id="32" name="AutoShape 14"/>
            <p:cNvSpPr>
              <a:spLocks noChangeArrowheads="1"/>
            </p:cNvSpPr>
            <p:nvPr/>
          </p:nvSpPr>
          <p:spPr bwMode="gray">
            <a:xfrm>
              <a:off x="4320" y="1152"/>
              <a:ext cx="414" cy="459"/>
            </a:xfrm>
            <a:prstGeom prst="roundRect">
              <a:avLst>
                <a:gd name="adj" fmla="val 11921"/>
              </a:avLst>
            </a:prstGeom>
            <a:grpFill/>
            <a:ln w="25400">
              <a:noFill/>
              <a:round/>
              <a:headEnd/>
              <a:tailEnd/>
            </a:ln>
            <a:effectLst>
              <a:outerShdw blurRad="44450" dist="27940" dir="5400000" algn="ctr">
                <a:srgbClr val="000000">
                  <a:alpha val="32000"/>
                </a:srgbClr>
              </a:outerShdw>
            </a:effectLst>
            <a:sp3d>
              <a:bevelT w="190500" h="38100"/>
            </a:sp3d>
          </p:spPr>
          <p:txBody>
            <a:bodyPr wrap="none" anchor="ctr"/>
            <a:lstStyle/>
            <a:p>
              <a:pPr eaLnBrk="0" fontAlgn="base" hangingPunct="0">
                <a:spcBef>
                  <a:spcPct val="0"/>
                </a:spcBef>
                <a:spcAft>
                  <a:spcPct val="0"/>
                </a:spcAft>
                <a:buClrTx/>
                <a:buFontTx/>
                <a:buNone/>
                <a:defRPr/>
              </a:pPr>
              <a:endParaRPr lang="en-US" sz="3600">
                <a:latin typeface="Times New Roman" panose="02020603050405020304" pitchFamily="18" charset="0"/>
                <a:cs typeface="Times New Roman" panose="02020603050405020304" pitchFamily="18" charset="0"/>
              </a:endParaRPr>
            </a:p>
          </p:txBody>
        </p:sp>
        <p:sp>
          <p:nvSpPr>
            <p:cNvPr id="33" name="Freeform 32"/>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headEnd/>
              <a:tailEnd/>
            </a:ln>
            <a:effectLst>
              <a:outerShdw blurRad="44450" dist="27940" dir="5400000" algn="ctr">
                <a:srgbClr val="000000">
                  <a:alpha val="32000"/>
                </a:srgbClr>
              </a:outerShdw>
            </a:effectLst>
            <a:sp3d>
              <a:bevelT w="190500" h="38100"/>
            </a:sp3d>
          </p:spPr>
          <p:txBody>
            <a:bodyPr/>
            <a:lstStyle/>
            <a:p>
              <a:pPr eaLnBrk="0" fontAlgn="base" hangingPunct="0">
                <a:spcBef>
                  <a:spcPct val="0"/>
                </a:spcBef>
                <a:spcAft>
                  <a:spcPct val="0"/>
                </a:spcAft>
                <a:buClrTx/>
                <a:buFontTx/>
                <a:buNone/>
                <a:defRPr/>
              </a:pPr>
              <a:endParaRPr lang="en-US" sz="3600">
                <a:latin typeface="Times New Roman" panose="02020603050405020304" pitchFamily="18" charset="0"/>
                <a:cs typeface="Times New Roman" panose="02020603050405020304" pitchFamily="18" charset="0"/>
              </a:endParaRPr>
            </a:p>
          </p:txBody>
        </p:sp>
      </p:grpSp>
      <p:sp>
        <p:nvSpPr>
          <p:cNvPr id="37" name="Freeform 36"/>
          <p:cNvSpPr>
            <a:spLocks/>
          </p:cNvSpPr>
          <p:nvPr/>
        </p:nvSpPr>
        <p:spPr bwMode="gray">
          <a:xfrm rot="2841278">
            <a:off x="3173450" y="838413"/>
            <a:ext cx="528207" cy="2984831"/>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82748" tIns="91374" rIns="182748" bIns="91374" anchor="ctr"/>
          <a:lstStyle/>
          <a:p>
            <a:pPr eaLnBrk="0" fontAlgn="base" hangingPunct="0">
              <a:spcBef>
                <a:spcPct val="0"/>
              </a:spcBef>
              <a:spcAft>
                <a:spcPct val="0"/>
              </a:spcAft>
              <a:buClrTx/>
              <a:buFontTx/>
              <a:buNone/>
            </a:pPr>
            <a:endParaRPr lang="en-US" sz="3600">
              <a:latin typeface="Arial" pitchFamily="34" charset="0"/>
              <a:cs typeface="Arial" pitchFamily="34" charset="0"/>
            </a:endParaRPr>
          </a:p>
        </p:txBody>
      </p:sp>
      <p:sp>
        <p:nvSpPr>
          <p:cNvPr id="38" name="Freeform 37"/>
          <p:cNvSpPr>
            <a:spLocks/>
          </p:cNvSpPr>
          <p:nvPr/>
        </p:nvSpPr>
        <p:spPr bwMode="gray">
          <a:xfrm>
            <a:off x="8666268" y="1756855"/>
            <a:ext cx="663574" cy="1538288"/>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82748" tIns="91374" rIns="182748" bIns="91374" anchor="ctr"/>
          <a:lstStyle/>
          <a:p>
            <a:pPr eaLnBrk="0" fontAlgn="base" hangingPunct="0">
              <a:spcBef>
                <a:spcPct val="0"/>
              </a:spcBef>
              <a:spcAft>
                <a:spcPct val="0"/>
              </a:spcAft>
              <a:buClrTx/>
              <a:buFontTx/>
              <a:buNone/>
            </a:pPr>
            <a:endParaRPr lang="en-US" sz="3600">
              <a:latin typeface="Arial" pitchFamily="34" charset="0"/>
              <a:cs typeface="Arial" pitchFamily="34" charset="0"/>
            </a:endParaRPr>
          </a:p>
        </p:txBody>
      </p:sp>
      <p:sp>
        <p:nvSpPr>
          <p:cNvPr id="42" name="Freeform 41"/>
          <p:cNvSpPr>
            <a:spLocks/>
          </p:cNvSpPr>
          <p:nvPr/>
        </p:nvSpPr>
        <p:spPr bwMode="gray">
          <a:xfrm rot="18607227" flipH="1">
            <a:off x="13844672" y="-19799"/>
            <a:ext cx="606152" cy="3966754"/>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82748" tIns="91374" rIns="182748" bIns="91374" anchor="ctr"/>
          <a:lstStyle/>
          <a:p>
            <a:pPr eaLnBrk="0" fontAlgn="base" hangingPunct="0">
              <a:spcBef>
                <a:spcPct val="0"/>
              </a:spcBef>
              <a:spcAft>
                <a:spcPct val="0"/>
              </a:spcAft>
              <a:buClrTx/>
              <a:buFontTx/>
              <a:buNone/>
            </a:pPr>
            <a:endParaRPr lang="en-US" sz="3600">
              <a:latin typeface="Arial" pitchFamily="34" charset="0"/>
              <a:cs typeface="Arial" pitchFamily="34" charset="0"/>
            </a:endParaRPr>
          </a:p>
        </p:txBody>
      </p:sp>
      <p:pic>
        <p:nvPicPr>
          <p:cNvPr id="43" name="Picture 42"/>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891265" y="204752"/>
            <a:ext cx="12558210" cy="1701403"/>
          </a:xfrm>
          <a:prstGeom prst="roundRect">
            <a:avLst>
              <a:gd name="adj" fmla="val 8594"/>
            </a:avLst>
          </a:prstGeom>
          <a:solidFill>
            <a:schemeClr val="accent4">
              <a:lumMod val="20000"/>
              <a:lumOff val="80000"/>
            </a:schemeClr>
          </a:solidFill>
          <a:ln>
            <a:noFill/>
          </a:ln>
          <a:effectLst>
            <a:reflection blurRad="12700" stA="38000" endPos="28000" dist="5000" dir="5400000" sy="-100000" algn="bl" rotWithShape="0"/>
          </a:effectLst>
        </p:spPr>
      </p:pic>
      <p:sp>
        <p:nvSpPr>
          <p:cNvPr id="41" name="Rectangle 40"/>
          <p:cNvSpPr>
            <a:spLocks noChangeArrowheads="1"/>
          </p:cNvSpPr>
          <p:nvPr/>
        </p:nvSpPr>
        <p:spPr bwMode="gray">
          <a:xfrm>
            <a:off x="3124200" y="571500"/>
            <a:ext cx="11586827" cy="1046307"/>
          </a:xfrm>
          <a:prstGeom prst="rect">
            <a:avLst/>
          </a:prstGeom>
          <a:noFill/>
          <a:ln>
            <a:noFill/>
          </a:ln>
          <a:effectLst>
            <a:outerShdw dist="17961" dir="2700000" algn="ctr" rotWithShape="0">
              <a:srgbClr val="C0C0C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82748" tIns="91374" rIns="182748" bIns="91374">
            <a:spAutoFit/>
          </a:bodyPr>
          <a:lstStyle/>
          <a:p>
            <a:pPr algn="ctr" eaLnBrk="0" fontAlgn="base" hangingPunct="0">
              <a:spcBef>
                <a:spcPct val="0"/>
              </a:spcBef>
              <a:spcAft>
                <a:spcPct val="0"/>
              </a:spcAft>
              <a:buClrTx/>
              <a:buFontTx/>
              <a:buNone/>
            </a:pPr>
            <a:r>
              <a:rPr lang="en-US" sz="5600" b="1" dirty="0">
                <a:solidFill>
                  <a:srgbClr val="FFFFFF"/>
                </a:solidFill>
                <a:latin typeface="Times New Roman" pitchFamily="18" charset="0"/>
                <a:cs typeface="Times New Roman" pitchFamily="18" charset="0"/>
              </a:rPr>
              <a:t> THUẬN LỢI</a:t>
            </a:r>
          </a:p>
        </p:txBody>
      </p:sp>
      <p:sp>
        <p:nvSpPr>
          <p:cNvPr id="44" name="TextBox 43"/>
          <p:cNvSpPr txBox="1">
            <a:spLocks noChangeArrowheads="1"/>
          </p:cNvSpPr>
          <p:nvPr/>
        </p:nvSpPr>
        <p:spPr bwMode="auto">
          <a:xfrm>
            <a:off x="531065" y="3702239"/>
            <a:ext cx="2933250" cy="406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748" tIns="91374" rIns="182748" bIns="91374">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3600" dirty="0">
                <a:latin typeface="Times New Roman" panose="02020603050405020304" pitchFamily="18" charset="0"/>
                <a:cs typeface="Times New Roman" panose="02020603050405020304" pitchFamily="18" charset="0"/>
              </a:rPr>
              <a:t>Ban l</a:t>
            </a:r>
            <a:r>
              <a:rPr lang="vi-VN" sz="3600" dirty="0">
                <a:latin typeface="Times New Roman" panose="02020603050405020304" pitchFamily="18" charset="0"/>
                <a:cs typeface="Times New Roman" panose="02020603050405020304" pitchFamily="18" charset="0"/>
              </a:rPr>
              <a:t>ãnh đạo nhà trường luôn tạo điều kiện bồi dưỡng về mặt chuyên môn nghiệp vụ</a:t>
            </a:r>
            <a:r>
              <a:rPr lang="en-US" sz="3600" dirty="0">
                <a:latin typeface="Times New Roman" panose="02020603050405020304" pitchFamily="18" charset="0"/>
                <a:cs typeface="Times New Roman" panose="02020603050405020304" pitchFamily="18" charset="0"/>
              </a:rPr>
              <a:t> .</a:t>
            </a:r>
          </a:p>
        </p:txBody>
      </p:sp>
      <p:sp>
        <p:nvSpPr>
          <p:cNvPr id="19475" name="TextBox 45"/>
          <p:cNvSpPr txBox="1">
            <a:spLocks noChangeArrowheads="1"/>
          </p:cNvSpPr>
          <p:nvPr/>
        </p:nvSpPr>
        <p:spPr bwMode="auto">
          <a:xfrm>
            <a:off x="14530884" y="3222218"/>
            <a:ext cx="3423946" cy="523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748" tIns="91374" rIns="182748" bIns="91374">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0" fontAlgn="base" hangingPunct="0">
              <a:spcBef>
                <a:spcPct val="0"/>
              </a:spcBef>
              <a:spcAft>
                <a:spcPct val="0"/>
              </a:spcAft>
              <a:buClrTx/>
              <a:buFontTx/>
              <a:buNone/>
            </a:pPr>
            <a:endParaRPr lang="pt-BR" sz="4000" dirty="0">
              <a:solidFill>
                <a:srgbClr val="FFFFFF"/>
              </a:solidFill>
              <a:latin typeface="Times New Roman" pitchFamily="18" charset="0"/>
              <a:cs typeface="Times New Roman" pitchFamily="18" charset="0"/>
            </a:endParaRPr>
          </a:p>
          <a:p>
            <a:pPr algn="ctr" eaLnBrk="0" fontAlgn="base" hangingPunct="0">
              <a:spcBef>
                <a:spcPct val="0"/>
              </a:spcBef>
              <a:spcAft>
                <a:spcPct val="0"/>
              </a:spcAft>
              <a:buClrTx/>
              <a:buFontTx/>
              <a:buNone/>
            </a:pPr>
            <a:r>
              <a:rPr lang="vi-VN" sz="3600" dirty="0">
                <a:effectLst/>
                <a:latin typeface="Times New Roman" panose="02020603050405020304" pitchFamily="18" charset="0"/>
                <a:ea typeface="Times New Roman" panose="02020603050405020304" pitchFamily="18" charset="0"/>
              </a:rPr>
              <a:t>Cha mẹ trẻ quan tâm và ủng hộ nhiều nguyên vật liệu thủ công làm đồ dùng, đồ chơi cho các hoạt động. </a:t>
            </a:r>
            <a:endParaRPr lang="pt-BR" sz="3600" dirty="0">
              <a:latin typeface="Times New Roman" pitchFamily="18" charset="0"/>
              <a:cs typeface="Times New Roman" pitchFamily="18" charset="0"/>
            </a:endParaRPr>
          </a:p>
        </p:txBody>
      </p:sp>
      <p:grpSp>
        <p:nvGrpSpPr>
          <p:cNvPr id="2" name="Group 1">
            <a:extLst>
              <a:ext uri="{FF2B5EF4-FFF2-40B4-BE49-F238E27FC236}">
                <a16:creationId xmlns:a16="http://schemas.microsoft.com/office/drawing/2014/main" id="{C6163F95-3B6F-2AE4-60FC-94AEA532DA19}"/>
              </a:ext>
            </a:extLst>
          </p:cNvPr>
          <p:cNvGrpSpPr>
            <a:grpSpLocks/>
          </p:cNvGrpSpPr>
          <p:nvPr/>
        </p:nvGrpSpPr>
        <p:grpSpPr bwMode="auto">
          <a:xfrm>
            <a:off x="7251638" y="3292817"/>
            <a:ext cx="3423945" cy="6719987"/>
            <a:chOff x="4320" y="1152"/>
            <a:chExt cx="414" cy="402"/>
          </a:xfrm>
          <a:solidFill>
            <a:schemeClr val="accent6">
              <a:lumMod val="40000"/>
              <a:lumOff val="60000"/>
            </a:schemeClr>
          </a:solidFill>
          <a:scene3d>
            <a:camera prst="orthographicFront">
              <a:rot lat="0" lon="0" rev="0"/>
            </a:camera>
            <a:lightRig rig="balanced" dir="t">
              <a:rot lat="0" lon="0" rev="8700000"/>
            </a:lightRig>
          </a:scene3d>
        </p:grpSpPr>
        <p:sp>
          <p:nvSpPr>
            <p:cNvPr id="3" name="AutoShape 14">
              <a:extLst>
                <a:ext uri="{FF2B5EF4-FFF2-40B4-BE49-F238E27FC236}">
                  <a16:creationId xmlns:a16="http://schemas.microsoft.com/office/drawing/2014/main" id="{5F1B3823-FFF9-0704-E211-AE3DF5E22AAB}"/>
                </a:ext>
              </a:extLst>
            </p:cNvPr>
            <p:cNvSpPr>
              <a:spLocks noChangeArrowheads="1"/>
            </p:cNvSpPr>
            <p:nvPr/>
          </p:nvSpPr>
          <p:spPr bwMode="gray">
            <a:xfrm>
              <a:off x="4320" y="1152"/>
              <a:ext cx="414" cy="402"/>
            </a:xfrm>
            <a:prstGeom prst="roundRect">
              <a:avLst>
                <a:gd name="adj" fmla="val 11921"/>
              </a:avLst>
            </a:prstGeom>
            <a:grpFill/>
            <a:ln w="25400">
              <a:noFill/>
              <a:round/>
              <a:headEnd/>
              <a:tailEnd/>
            </a:ln>
            <a:effectLst>
              <a:outerShdw blurRad="44450" dist="27940" dir="5400000" algn="ctr">
                <a:srgbClr val="000000">
                  <a:alpha val="32000"/>
                </a:srgbClr>
              </a:outerShdw>
            </a:effectLst>
            <a:sp3d>
              <a:bevelT w="190500" h="38100"/>
            </a:sp3d>
          </p:spPr>
          <p:txBody>
            <a:bodyPr wrap="none" anchor="ctr"/>
            <a:lstStyle/>
            <a:p>
              <a:pPr eaLnBrk="0" fontAlgn="base" hangingPunct="0">
                <a:spcBef>
                  <a:spcPct val="0"/>
                </a:spcBef>
                <a:spcAft>
                  <a:spcPct val="0"/>
                </a:spcAft>
                <a:buClrTx/>
                <a:buFontTx/>
                <a:buNone/>
                <a:defRPr/>
              </a:pPr>
              <a:endParaRPr lang="en-US" sz="3600">
                <a:latin typeface="Times New Roman" panose="02020603050405020304" pitchFamily="18" charset="0"/>
                <a:cs typeface="Times New Roman" panose="02020603050405020304" pitchFamily="18" charset="0"/>
              </a:endParaRPr>
            </a:p>
          </p:txBody>
        </p:sp>
        <p:sp>
          <p:nvSpPr>
            <p:cNvPr id="4" name="Freeform 32">
              <a:extLst>
                <a:ext uri="{FF2B5EF4-FFF2-40B4-BE49-F238E27FC236}">
                  <a16:creationId xmlns:a16="http://schemas.microsoft.com/office/drawing/2014/main" id="{3D53DA8D-E92E-275D-088E-FF9C5A00E1AC}"/>
                </a:ext>
              </a:extLst>
            </p:cNvPr>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headEnd/>
              <a:tailEnd/>
            </a:ln>
            <a:effectLst>
              <a:outerShdw blurRad="44450" dist="27940" dir="5400000" algn="ctr">
                <a:srgbClr val="000000">
                  <a:alpha val="32000"/>
                </a:srgbClr>
              </a:outerShdw>
            </a:effectLst>
            <a:sp3d>
              <a:bevelT w="190500" h="38100"/>
            </a:sp3d>
          </p:spPr>
          <p:txBody>
            <a:bodyPr/>
            <a:lstStyle/>
            <a:p>
              <a:pPr eaLnBrk="0" fontAlgn="base" hangingPunct="0">
                <a:spcBef>
                  <a:spcPct val="0"/>
                </a:spcBef>
                <a:spcAft>
                  <a:spcPct val="0"/>
                </a:spcAft>
                <a:buClrTx/>
                <a:buFontTx/>
                <a:buNone/>
                <a:defRPr/>
              </a:pPr>
              <a:endParaRPr lang="en-US" sz="3600">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0899A288-C6CB-90F0-BD63-1A0429F83730}"/>
              </a:ext>
            </a:extLst>
          </p:cNvPr>
          <p:cNvGrpSpPr>
            <a:grpSpLocks/>
          </p:cNvGrpSpPr>
          <p:nvPr/>
        </p:nvGrpSpPr>
        <p:grpSpPr bwMode="auto">
          <a:xfrm>
            <a:off x="10840909" y="3330526"/>
            <a:ext cx="3423945" cy="6682279"/>
            <a:chOff x="4320" y="1152"/>
            <a:chExt cx="414" cy="456"/>
          </a:xfrm>
          <a:solidFill>
            <a:schemeClr val="tx2">
              <a:lumMod val="20000"/>
              <a:lumOff val="80000"/>
            </a:schemeClr>
          </a:solidFill>
          <a:scene3d>
            <a:camera prst="orthographicFront">
              <a:rot lat="0" lon="0" rev="0"/>
            </a:camera>
            <a:lightRig rig="balanced" dir="t">
              <a:rot lat="0" lon="0" rev="8700000"/>
            </a:lightRig>
          </a:scene3d>
        </p:grpSpPr>
        <p:sp>
          <p:nvSpPr>
            <p:cNvPr id="6" name="AutoShape 14">
              <a:extLst>
                <a:ext uri="{FF2B5EF4-FFF2-40B4-BE49-F238E27FC236}">
                  <a16:creationId xmlns:a16="http://schemas.microsoft.com/office/drawing/2014/main" id="{013F12C6-EB2E-391A-D09A-F8BFDA82E86E}"/>
                </a:ext>
              </a:extLst>
            </p:cNvPr>
            <p:cNvSpPr>
              <a:spLocks noChangeArrowheads="1"/>
            </p:cNvSpPr>
            <p:nvPr/>
          </p:nvSpPr>
          <p:spPr bwMode="gray">
            <a:xfrm>
              <a:off x="4320" y="1152"/>
              <a:ext cx="414" cy="456"/>
            </a:xfrm>
            <a:prstGeom prst="roundRect">
              <a:avLst>
                <a:gd name="adj" fmla="val 11921"/>
              </a:avLst>
            </a:prstGeom>
            <a:grpFill/>
            <a:ln w="25400">
              <a:noFill/>
              <a:round/>
              <a:headEnd/>
              <a:tailEnd/>
            </a:ln>
            <a:effectLst>
              <a:outerShdw blurRad="44450" dist="27940" dir="5400000" algn="ctr">
                <a:srgbClr val="000000">
                  <a:alpha val="32000"/>
                </a:srgbClr>
              </a:outerShdw>
            </a:effectLst>
            <a:sp3d>
              <a:bevelT w="190500" h="38100"/>
            </a:sp3d>
          </p:spPr>
          <p:txBody>
            <a:bodyPr wrap="none" anchor="ctr"/>
            <a:lstStyle/>
            <a:p>
              <a:pPr eaLnBrk="0" fontAlgn="base" hangingPunct="0">
                <a:spcBef>
                  <a:spcPct val="0"/>
                </a:spcBef>
                <a:spcAft>
                  <a:spcPct val="0"/>
                </a:spcAft>
                <a:buClrTx/>
                <a:buFontTx/>
                <a:buNone/>
                <a:defRPr/>
              </a:pPr>
              <a:endParaRPr lang="en-US" sz="3600">
                <a:latin typeface="Times New Roman" panose="02020603050405020304" pitchFamily="18" charset="0"/>
                <a:cs typeface="Times New Roman" panose="02020603050405020304" pitchFamily="18" charset="0"/>
              </a:endParaRPr>
            </a:p>
          </p:txBody>
        </p:sp>
        <p:sp>
          <p:nvSpPr>
            <p:cNvPr id="7" name="Freeform 32">
              <a:extLst>
                <a:ext uri="{FF2B5EF4-FFF2-40B4-BE49-F238E27FC236}">
                  <a16:creationId xmlns:a16="http://schemas.microsoft.com/office/drawing/2014/main" id="{AA23BFC7-8E9E-0379-A94B-E214DC1C6347}"/>
                </a:ext>
              </a:extLst>
            </p:cNvPr>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headEnd/>
              <a:tailEnd/>
            </a:ln>
            <a:effectLst>
              <a:outerShdw blurRad="44450" dist="27940" dir="5400000" algn="ctr">
                <a:srgbClr val="000000">
                  <a:alpha val="32000"/>
                </a:srgbClr>
              </a:outerShdw>
            </a:effectLst>
            <a:sp3d>
              <a:bevelT w="190500" h="38100"/>
            </a:sp3d>
          </p:spPr>
          <p:txBody>
            <a:bodyPr/>
            <a:lstStyle/>
            <a:p>
              <a:pPr eaLnBrk="0" fontAlgn="base" hangingPunct="0">
                <a:spcBef>
                  <a:spcPct val="0"/>
                </a:spcBef>
                <a:spcAft>
                  <a:spcPct val="0"/>
                </a:spcAft>
                <a:buClrTx/>
                <a:buFontTx/>
                <a:buNone/>
                <a:defRPr/>
              </a:pPr>
              <a:endParaRPr lang="en-US" sz="3600">
                <a:latin typeface="Times New Roman" panose="02020603050405020304" pitchFamily="18" charset="0"/>
                <a:cs typeface="Times New Roman" panose="02020603050405020304" pitchFamily="18" charset="0"/>
              </a:endParaRPr>
            </a:p>
          </p:txBody>
        </p:sp>
      </p:grpSp>
      <p:sp>
        <p:nvSpPr>
          <p:cNvPr id="10" name="Freeform 37">
            <a:extLst>
              <a:ext uri="{FF2B5EF4-FFF2-40B4-BE49-F238E27FC236}">
                <a16:creationId xmlns:a16="http://schemas.microsoft.com/office/drawing/2014/main" id="{C813AAD3-4B3C-12DC-4E11-EBBAADA508F5}"/>
              </a:ext>
            </a:extLst>
          </p:cNvPr>
          <p:cNvSpPr>
            <a:spLocks/>
          </p:cNvSpPr>
          <p:nvPr/>
        </p:nvSpPr>
        <p:spPr bwMode="gray">
          <a:xfrm>
            <a:off x="5280168" y="1734894"/>
            <a:ext cx="663574" cy="1538288"/>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82748" tIns="91374" rIns="182748" bIns="91374" anchor="ctr"/>
          <a:lstStyle/>
          <a:p>
            <a:pPr eaLnBrk="0" fontAlgn="base" hangingPunct="0">
              <a:spcBef>
                <a:spcPct val="0"/>
              </a:spcBef>
              <a:spcAft>
                <a:spcPct val="0"/>
              </a:spcAft>
              <a:buClrTx/>
              <a:buFontTx/>
              <a:buNone/>
            </a:pPr>
            <a:endParaRPr lang="en-US" sz="3600">
              <a:latin typeface="Arial" pitchFamily="34" charset="0"/>
              <a:cs typeface="Arial" pitchFamily="34" charset="0"/>
            </a:endParaRPr>
          </a:p>
        </p:txBody>
      </p:sp>
      <p:sp>
        <p:nvSpPr>
          <p:cNvPr id="12" name="TextBox 11">
            <a:extLst>
              <a:ext uri="{FF2B5EF4-FFF2-40B4-BE49-F238E27FC236}">
                <a16:creationId xmlns:a16="http://schemas.microsoft.com/office/drawing/2014/main" id="{8F3E9FCB-BB80-7598-9785-3FD772BBD42E}"/>
              </a:ext>
            </a:extLst>
          </p:cNvPr>
          <p:cNvSpPr txBox="1"/>
          <p:nvPr/>
        </p:nvSpPr>
        <p:spPr>
          <a:xfrm>
            <a:off x="7483303" y="3727443"/>
            <a:ext cx="3072770" cy="4524315"/>
          </a:xfrm>
          <a:prstGeom prst="rect">
            <a:avLst/>
          </a:prstGeom>
          <a:noFill/>
        </p:spPr>
        <p:txBody>
          <a:bodyPr wrap="square">
            <a:spAutoFit/>
          </a:bodyPr>
          <a:lstStyle/>
          <a:p>
            <a:pPr marL="0" marR="0" indent="457200">
              <a:spcBef>
                <a:spcPts val="300"/>
              </a:spcBef>
              <a:spcAft>
                <a:spcPts val="0"/>
              </a:spcAft>
            </a:pPr>
            <a:r>
              <a:rPr lang="vi-VN" sz="3600" dirty="0">
                <a:effectLst/>
                <a:latin typeface="Times New Roman" panose="02020603050405020304" pitchFamily="18" charset="0"/>
                <a:ea typeface="Calibri" panose="020F0502020204030204" pitchFamily="34" charset="0"/>
              </a:rPr>
              <a:t>Bản thân tôi </a:t>
            </a:r>
            <a:r>
              <a:rPr lang="en-US" sz="3600" dirty="0">
                <a:effectLst/>
                <a:latin typeface="Times New Roman" panose="02020603050405020304" pitchFamily="18" charset="0"/>
                <a:ea typeface="Calibri" panose="020F0502020204030204" pitchFamily="34" charset="0"/>
              </a:rPr>
              <a:t> </a:t>
            </a:r>
            <a:r>
              <a:rPr lang="vi-VN" sz="3600" dirty="0">
                <a:effectLst/>
                <a:latin typeface="Times New Roman" panose="02020603050405020304" pitchFamily="18" charset="0"/>
                <a:ea typeface="Calibri" panose="020F0502020204030204" pitchFamily="34" charset="0"/>
              </a:rPr>
              <a:t>có trình độ chuyên môn vững vàng, có lòng yêu nghề, mến trẻ, nhiệt tình trong giảng dạy.</a:t>
            </a:r>
            <a:endParaRPr lang="en-US" sz="3600" dirty="0">
              <a:effectLst/>
              <a:latin typeface="Times New Roman" panose="02020603050405020304" pitchFamily="18" charset="0"/>
              <a:ea typeface="Calibri" panose="020F0502020204030204" pitchFamily="34" charset="0"/>
            </a:endParaRPr>
          </a:p>
        </p:txBody>
      </p:sp>
      <p:sp>
        <p:nvSpPr>
          <p:cNvPr id="17" name="TextBox 16">
            <a:extLst>
              <a:ext uri="{FF2B5EF4-FFF2-40B4-BE49-F238E27FC236}">
                <a16:creationId xmlns:a16="http://schemas.microsoft.com/office/drawing/2014/main" id="{995B8107-45E3-6ECB-4E26-59E9347328EE}"/>
              </a:ext>
            </a:extLst>
          </p:cNvPr>
          <p:cNvSpPr txBox="1"/>
          <p:nvPr/>
        </p:nvSpPr>
        <p:spPr>
          <a:xfrm>
            <a:off x="10920366" y="3778541"/>
            <a:ext cx="3367300" cy="5632311"/>
          </a:xfrm>
          <a:prstGeom prst="rect">
            <a:avLst/>
          </a:prstGeom>
          <a:noFill/>
        </p:spPr>
        <p:txBody>
          <a:bodyPr wrap="square">
            <a:spAutoFit/>
          </a:bodyPr>
          <a:lstStyle/>
          <a:p>
            <a:pPr marL="0" marR="0" indent="457200" algn="just">
              <a:spcBef>
                <a:spcPts val="300"/>
              </a:spcBef>
              <a:spcAft>
                <a:spcPts val="0"/>
              </a:spcAft>
            </a:pPr>
            <a:r>
              <a:rPr lang="vi-VN" sz="3600" spc="-40" dirty="0">
                <a:effectLst/>
                <a:latin typeface="Times New Roman" panose="02020603050405020304" pitchFamily="18" charset="0"/>
                <a:ea typeface="Calibri" panose="020F0502020204030204" pitchFamily="34" charset="0"/>
              </a:rPr>
              <a:t>Lớp A5 được phân công phụ trách có 33 cháu trong đó 100% các cháu đã học qua lớp 4 - 5 tuổi nên các cháu nhanh nhẹn và đạt được các mục tiêu cuối độ tuổi.</a:t>
            </a:r>
            <a:endParaRPr lang="en-US" sz="3600" dirty="0">
              <a:effectLst/>
              <a:latin typeface="Times New Roman" panose="02020603050405020304" pitchFamily="18" charset="0"/>
              <a:ea typeface="Calibri" panose="020F0502020204030204" pitchFamily="34" charset="0"/>
            </a:endParaRPr>
          </a:p>
        </p:txBody>
      </p:sp>
      <p:sp>
        <p:nvSpPr>
          <p:cNvPr id="11" name="TextBox 46">
            <a:extLst>
              <a:ext uri="{FF2B5EF4-FFF2-40B4-BE49-F238E27FC236}">
                <a16:creationId xmlns:a16="http://schemas.microsoft.com/office/drawing/2014/main" id="{1343F7C3-734D-BE73-B2D1-0AE2673670D7}"/>
              </a:ext>
            </a:extLst>
          </p:cNvPr>
          <p:cNvSpPr txBox="1">
            <a:spLocks noChangeArrowheads="1"/>
          </p:cNvSpPr>
          <p:nvPr/>
        </p:nvSpPr>
        <p:spPr bwMode="auto">
          <a:xfrm>
            <a:off x="3757116" y="3651628"/>
            <a:ext cx="3544225" cy="5355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748" tIns="91374" rIns="182748" bIns="91374">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0" fontAlgn="base" hangingPunct="0">
              <a:spcBef>
                <a:spcPct val="0"/>
              </a:spcBef>
              <a:spcAft>
                <a:spcPct val="0"/>
              </a:spcAft>
            </a:pPr>
            <a:r>
              <a:rPr lang="vi-VN" sz="3600" dirty="0">
                <a:latin typeface="Times New Roman" panose="02020603050405020304" pitchFamily="18" charset="0"/>
                <a:ea typeface="Times New Roman" panose="02020603050405020304" pitchFamily="18" charset="0"/>
              </a:rPr>
              <a:t>Nhà trường đã trang bị, bổ sung nhiều đồ dùng, đồ chơi ngoài trời phong phú, đa dạng phù hợp với trẻ mầm non</a:t>
            </a:r>
            <a:r>
              <a:rPr lang="vi-VN" sz="4000" dirty="0">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Calibri" panose="020F0502020204030204" pitchFamily="34" charset="0"/>
            </a:endParaRPr>
          </a:p>
          <a:p>
            <a:pPr algn="ctr" eaLnBrk="0" fontAlgn="base" hangingPunct="0">
              <a:spcBef>
                <a:spcPct val="0"/>
              </a:spcBef>
              <a:spcAft>
                <a:spcPct val="0"/>
              </a:spcAft>
              <a:buClrTx/>
              <a:buFontTx/>
              <a:buNone/>
            </a:pPr>
            <a:endParaRPr lang="pt-BR" sz="4000" dirty="0">
              <a:solidFill>
                <a:srgbClr val="FFFFFF"/>
              </a:solidFill>
              <a:latin typeface="Times New Roman" pitchFamily="18" charset="0"/>
              <a:cs typeface="Times New Roman" pitchFamily="18" charset="0"/>
            </a:endParaRPr>
          </a:p>
          <a:p>
            <a:pPr algn="ctr" eaLnBrk="0" fontAlgn="base" hangingPunct="0">
              <a:spcBef>
                <a:spcPct val="0"/>
              </a:spcBef>
              <a:spcAft>
                <a:spcPct val="0"/>
              </a:spcAft>
              <a:buClrTx/>
              <a:buFontTx/>
              <a:buNone/>
            </a:pPr>
            <a:endParaRPr lang="en-US" sz="4000" b="1" dirty="0">
              <a:solidFill>
                <a:srgbClr val="FFFFFF"/>
              </a:solidFill>
              <a:latin typeface="Times New Roman" pitchFamily="18" charset="0"/>
              <a:cs typeface="Times New Roman" pitchFamily="18" charset="0"/>
            </a:endParaRPr>
          </a:p>
        </p:txBody>
      </p:sp>
      <p:sp>
        <p:nvSpPr>
          <p:cNvPr id="21" name="Freeform 37">
            <a:extLst>
              <a:ext uri="{FF2B5EF4-FFF2-40B4-BE49-F238E27FC236}">
                <a16:creationId xmlns:a16="http://schemas.microsoft.com/office/drawing/2014/main" id="{834990E8-701C-2351-2D50-EC726C9D9A6F}"/>
              </a:ext>
            </a:extLst>
          </p:cNvPr>
          <p:cNvSpPr>
            <a:spLocks/>
          </p:cNvSpPr>
          <p:nvPr/>
        </p:nvSpPr>
        <p:spPr bwMode="gray">
          <a:xfrm>
            <a:off x="12186586" y="1782332"/>
            <a:ext cx="663574" cy="1538288"/>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82748" tIns="91374" rIns="182748" bIns="91374" anchor="ctr"/>
          <a:lstStyle/>
          <a:p>
            <a:pPr eaLnBrk="0" fontAlgn="base" hangingPunct="0">
              <a:spcBef>
                <a:spcPct val="0"/>
              </a:spcBef>
              <a:spcAft>
                <a:spcPct val="0"/>
              </a:spcAft>
              <a:buClrTx/>
              <a:buFontTx/>
              <a:buNone/>
            </a:pPr>
            <a:endParaRPr lang="en-US" sz="3600" dirty="0">
              <a:latin typeface="Arial" pitchFamily="34" charset="0"/>
              <a:cs typeface="Arial" pitchFamily="34" charset="0"/>
            </a:endParaRPr>
          </a:p>
        </p:txBody>
      </p:sp>
    </p:spTree>
    <p:extLst>
      <p:ext uri="{BB962C8B-B14F-4D97-AF65-F5344CB8AC3E}">
        <p14:creationId xmlns:p14="http://schemas.microsoft.com/office/powerpoint/2010/main" val="39684492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barn(inVertical)">
                                      <p:cBhvr>
                                        <p:cTn id="16" dur="500"/>
                                        <p:tgtEl>
                                          <p:spTgt spid="44"/>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par>
                                <p:cTn id="45" presetID="16" presetClass="entr" presetSubtype="21"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circle(in)">
                                      <p:cBhvr>
                                        <p:cTn id="52" dur="2000"/>
                                        <p:tgtEl>
                                          <p:spTgt spid="21"/>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circle(in)">
                                      <p:cBhvr>
                                        <p:cTn id="55" dur="2000"/>
                                        <p:tgtEl>
                                          <p:spTgt spid="17"/>
                                        </p:tgtEl>
                                      </p:cBhvr>
                                    </p:animEffect>
                                  </p:childTnLst>
                                </p:cTn>
                              </p:par>
                              <p:par>
                                <p:cTn id="56" presetID="6" presetClass="entr" presetSubtype="16" fill="hold"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circle(in)">
                                      <p:cBhvr>
                                        <p:cTn id="58" dur="20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randombar(horizontal)">
                                      <p:cBhvr>
                                        <p:cTn id="63" dur="500"/>
                                        <p:tgtEl>
                                          <p:spTgt spid="42"/>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19475"/>
                                        </p:tgtEl>
                                        <p:attrNameLst>
                                          <p:attrName>style.visibility</p:attrName>
                                        </p:attrNameLst>
                                      </p:cBhvr>
                                      <p:to>
                                        <p:strVal val="visible"/>
                                      </p:to>
                                    </p:set>
                                    <p:animEffect transition="in" filter="randombar(horizontal)">
                                      <p:cBhvr>
                                        <p:cTn id="66" dur="500"/>
                                        <p:tgtEl>
                                          <p:spTgt spid="19475"/>
                                        </p:tgtEl>
                                      </p:cBhvr>
                                    </p:animEffect>
                                  </p:childTnLst>
                                </p:cTn>
                              </p:par>
                              <p:par>
                                <p:cTn id="67" presetID="14" presetClass="entr" presetSubtype="1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randombar(horizontal)">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2" grpId="0" animBg="1"/>
      <p:bldP spid="41" grpId="0"/>
      <p:bldP spid="44" grpId="0"/>
      <p:bldP spid="19475" grpId="0"/>
      <p:bldP spid="10" grpId="0" animBg="1"/>
      <p:bldP spid="12" grpId="0"/>
      <p:bldP spid="17" grpId="0"/>
      <p:bldP spid="11" grpId="0"/>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5400000">
            <a:off x="6291233" y="9931621"/>
            <a:ext cx="5961179" cy="5638408"/>
          </a:xfrm>
          <a:custGeom>
            <a:avLst/>
            <a:gdLst/>
            <a:ahLst/>
            <a:cxnLst/>
            <a:rect l="l" t="t" r="r" b="b"/>
            <a:pathLst>
              <a:path w="5961179" h="5638408">
                <a:moveTo>
                  <a:pt x="0" y="0"/>
                </a:moveTo>
                <a:lnTo>
                  <a:pt x="5961179" y="0"/>
                </a:lnTo>
                <a:lnTo>
                  <a:pt x="5961179" y="5638408"/>
                </a:lnTo>
                <a:lnTo>
                  <a:pt x="0" y="5638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5571265">
            <a:off x="-151934" y="3602394"/>
            <a:ext cx="6647802" cy="5091376"/>
          </a:xfrm>
          <a:custGeom>
            <a:avLst/>
            <a:gdLst/>
            <a:ahLst/>
            <a:cxnLst/>
            <a:rect l="l" t="t" r="r" b="b"/>
            <a:pathLst>
              <a:path w="3600991" h="5091376">
                <a:moveTo>
                  <a:pt x="0" y="0"/>
                </a:moveTo>
                <a:lnTo>
                  <a:pt x="3600991" y="0"/>
                </a:lnTo>
                <a:lnTo>
                  <a:pt x="3600991" y="5091376"/>
                </a:lnTo>
                <a:lnTo>
                  <a:pt x="0" y="50913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5400000">
            <a:off x="129074" y="4055848"/>
            <a:ext cx="6140516" cy="4919098"/>
          </a:xfrm>
          <a:custGeom>
            <a:avLst/>
            <a:gdLst/>
            <a:ahLst/>
            <a:cxnLst/>
            <a:rect l="l" t="t" r="r" b="b"/>
            <a:pathLst>
              <a:path w="3479144" h="4919098">
                <a:moveTo>
                  <a:pt x="0" y="0"/>
                </a:moveTo>
                <a:lnTo>
                  <a:pt x="3479144" y="0"/>
                </a:lnTo>
                <a:lnTo>
                  <a:pt x="3479144" y="4919097"/>
                </a:lnTo>
                <a:lnTo>
                  <a:pt x="0" y="49190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latin typeface="Times New Roman" panose="02020603050405020304" pitchFamily="18" charset="0"/>
              <a:cs typeface="Times New Roman" panose="02020603050405020304" pitchFamily="18" charset="0"/>
            </a:endParaRPr>
          </a:p>
        </p:txBody>
      </p:sp>
      <p:sp>
        <p:nvSpPr>
          <p:cNvPr id="8" name="Freeform 8"/>
          <p:cNvSpPr/>
          <p:nvPr/>
        </p:nvSpPr>
        <p:spPr>
          <a:xfrm rot="5571265">
            <a:off x="5882018" y="3533280"/>
            <a:ext cx="6779610" cy="5091376"/>
          </a:xfrm>
          <a:custGeom>
            <a:avLst/>
            <a:gdLst/>
            <a:ahLst/>
            <a:cxnLst/>
            <a:rect l="l" t="t" r="r" b="b"/>
            <a:pathLst>
              <a:path w="3600991" h="5091376">
                <a:moveTo>
                  <a:pt x="0" y="0"/>
                </a:moveTo>
                <a:lnTo>
                  <a:pt x="3600991" y="0"/>
                </a:lnTo>
                <a:lnTo>
                  <a:pt x="3600991" y="5091376"/>
                </a:lnTo>
                <a:lnTo>
                  <a:pt x="0" y="50913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5400000">
            <a:off x="6147418" y="3722560"/>
            <a:ext cx="6193853" cy="4704334"/>
          </a:xfrm>
          <a:custGeom>
            <a:avLst/>
            <a:gdLst/>
            <a:ahLst/>
            <a:cxnLst/>
            <a:rect l="l" t="t" r="r" b="b"/>
            <a:pathLst>
              <a:path w="3479144" h="4919098">
                <a:moveTo>
                  <a:pt x="0" y="0"/>
                </a:moveTo>
                <a:lnTo>
                  <a:pt x="3479144" y="0"/>
                </a:lnTo>
                <a:lnTo>
                  <a:pt x="3479144" y="4919098"/>
                </a:lnTo>
                <a:lnTo>
                  <a:pt x="0" y="49190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571265">
            <a:off x="12131772" y="4031034"/>
            <a:ext cx="5771484" cy="5091376"/>
          </a:xfrm>
          <a:custGeom>
            <a:avLst/>
            <a:gdLst/>
            <a:ahLst/>
            <a:cxnLst/>
            <a:rect l="l" t="t" r="r" b="b"/>
            <a:pathLst>
              <a:path w="3600991" h="5091376">
                <a:moveTo>
                  <a:pt x="0" y="0"/>
                </a:moveTo>
                <a:lnTo>
                  <a:pt x="3600992" y="0"/>
                </a:lnTo>
                <a:lnTo>
                  <a:pt x="3600992" y="5091376"/>
                </a:lnTo>
                <a:lnTo>
                  <a:pt x="0" y="50913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5400000">
            <a:off x="12536115" y="4303514"/>
            <a:ext cx="5250500" cy="4919098"/>
          </a:xfrm>
          <a:custGeom>
            <a:avLst/>
            <a:gdLst/>
            <a:ahLst/>
            <a:cxnLst/>
            <a:rect l="l" t="t" r="r" b="b"/>
            <a:pathLst>
              <a:path w="3479144" h="4919098">
                <a:moveTo>
                  <a:pt x="0" y="0"/>
                </a:moveTo>
                <a:lnTo>
                  <a:pt x="3479144" y="0"/>
                </a:lnTo>
                <a:lnTo>
                  <a:pt x="3479144" y="4919097"/>
                </a:lnTo>
                <a:lnTo>
                  <a:pt x="0" y="49190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flipV="1">
            <a:off x="16420360" y="1644"/>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3301201" y="593315"/>
            <a:ext cx="888542" cy="870771"/>
          </a:xfrm>
          <a:custGeom>
            <a:avLst/>
            <a:gdLst/>
            <a:ahLst/>
            <a:cxnLst/>
            <a:rect l="l" t="t" r="r" b="b"/>
            <a:pathLst>
              <a:path w="888542" h="870771">
                <a:moveTo>
                  <a:pt x="0" y="0"/>
                </a:moveTo>
                <a:lnTo>
                  <a:pt x="888542" y="0"/>
                </a:lnTo>
                <a:lnTo>
                  <a:pt x="888542" y="870770"/>
                </a:lnTo>
                <a:lnTo>
                  <a:pt x="0" y="8707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rot="-946990">
            <a:off x="-879704" y="-322656"/>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13"/>
            <a:stretch>
              <a:fillRect/>
            </a:stretch>
          </a:blipFill>
        </p:spPr>
      </p:sp>
      <p:grpSp>
        <p:nvGrpSpPr>
          <p:cNvPr id="20" name="Group 20"/>
          <p:cNvGrpSpPr/>
          <p:nvPr/>
        </p:nvGrpSpPr>
        <p:grpSpPr>
          <a:xfrm>
            <a:off x="2803275" y="2199108"/>
            <a:ext cx="870980" cy="918562"/>
            <a:chOff x="-58265" y="418705"/>
            <a:chExt cx="812800" cy="857204"/>
          </a:xfrm>
        </p:grpSpPr>
        <p:sp>
          <p:nvSpPr>
            <p:cNvPr id="21" name="Freeform 21"/>
            <p:cNvSpPr/>
            <p:nvPr/>
          </p:nvSpPr>
          <p:spPr>
            <a:xfrm>
              <a:off x="-58265" y="463109"/>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0291C"/>
            </a:solidFill>
          </p:spPr>
        </p:sp>
        <p:sp>
          <p:nvSpPr>
            <p:cNvPr id="22" name="TextBox 22"/>
            <p:cNvSpPr txBox="1"/>
            <p:nvPr/>
          </p:nvSpPr>
          <p:spPr>
            <a:xfrm>
              <a:off x="14146" y="418705"/>
              <a:ext cx="660400" cy="736600"/>
            </a:xfrm>
            <a:prstGeom prst="rect">
              <a:avLst/>
            </a:prstGeom>
          </p:spPr>
          <p:txBody>
            <a:bodyPr lIns="50800" tIns="50800" rIns="50800" bIns="50800" rtlCol="0" anchor="ctr"/>
            <a:lstStyle/>
            <a:p>
              <a:pPr algn="ctr">
                <a:lnSpc>
                  <a:spcPts val="4339"/>
                </a:lnSpc>
              </a:pPr>
              <a:r>
                <a:rPr lang="en-US" sz="3099" dirty="0">
                  <a:solidFill>
                    <a:srgbClr val="FFFFFF"/>
                  </a:solidFill>
                  <a:latin typeface="KG Primary Penmanship"/>
                  <a:ea typeface="KG Primary Penmanship"/>
                  <a:cs typeface="KG Primary Penmanship"/>
                  <a:sym typeface="KG Primary Penmanship"/>
                </a:rPr>
                <a:t>01</a:t>
              </a:r>
            </a:p>
          </p:txBody>
        </p:sp>
      </p:grpSp>
      <p:sp>
        <p:nvSpPr>
          <p:cNvPr id="23" name="TextBox 23"/>
          <p:cNvSpPr txBox="1"/>
          <p:nvPr/>
        </p:nvSpPr>
        <p:spPr>
          <a:xfrm>
            <a:off x="1151064" y="3784108"/>
            <a:ext cx="4129886" cy="4308872"/>
          </a:xfrm>
          <a:prstGeom prst="rect">
            <a:avLst/>
          </a:prstGeom>
        </p:spPr>
        <p:txBody>
          <a:bodyPr wrap="square" lIns="0" tIns="0" rIns="0" bIns="0" rtlCol="0" anchor="t">
            <a:spAutoFit/>
          </a:bodyPr>
          <a:lstStyle/>
          <a:p>
            <a:pPr algn="ctr"/>
            <a:r>
              <a:rPr lang="vi-VN" sz="4000" dirty="0">
                <a:effectLst/>
                <a:latin typeface="Times New Roman" panose="02020603050405020304" pitchFamily="18" charset="0"/>
                <a:ea typeface="Times New Roman" panose="02020603050405020304" pitchFamily="18" charset="0"/>
                <a:cs typeface="Times New Roman" panose="02020603050405020304" pitchFamily="18" charset="0"/>
              </a:rPr>
              <a:t>Giáo viên tổ chức hoạt động chơi ngoài trời thường nặng về cung cấp kiến thức cho trẻ, sử dụng các phương pháp chưa hợp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4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chemeClr val="tx2"/>
              </a:solidFill>
              <a:latin typeface="Times New Roman" panose="02020603050405020304" pitchFamily="18" charset="0"/>
              <a:ea typeface="KG Primary Penmanship"/>
              <a:cs typeface="Times New Roman" panose="02020603050405020304" pitchFamily="18" charset="0"/>
              <a:sym typeface="KG Primary Penmanship"/>
            </a:endParaRPr>
          </a:p>
        </p:txBody>
      </p:sp>
      <p:sp>
        <p:nvSpPr>
          <p:cNvPr id="24" name="TextBox 24"/>
          <p:cNvSpPr txBox="1"/>
          <p:nvPr/>
        </p:nvSpPr>
        <p:spPr>
          <a:xfrm>
            <a:off x="5880022" y="1018265"/>
            <a:ext cx="6588304" cy="735779"/>
          </a:xfrm>
          <a:prstGeom prst="rect">
            <a:avLst/>
          </a:prstGeom>
        </p:spPr>
        <p:txBody>
          <a:bodyPr lIns="0" tIns="0" rIns="0" bIns="0" rtlCol="0" anchor="t">
            <a:spAutoFit/>
          </a:bodyPr>
          <a:lstStyle/>
          <a:p>
            <a:pPr algn="ctr">
              <a:lnSpc>
                <a:spcPts val="5400"/>
              </a:lnSpc>
            </a:pPr>
            <a:r>
              <a:rPr lang="en-US" sz="7200" b="1" dirty="0">
                <a:solidFill>
                  <a:srgbClr val="0000FF"/>
                </a:solidFill>
                <a:latin typeface="Times New Roman" panose="02020603050405020304" pitchFamily="18" charset="0"/>
                <a:ea typeface="KG Primary Penmanship"/>
                <a:cs typeface="Times New Roman" panose="02020603050405020304" pitchFamily="18" charset="0"/>
                <a:sym typeface="KG Primary Penmanship"/>
              </a:rPr>
              <a:t>KHÓ KHĂN</a:t>
            </a:r>
          </a:p>
        </p:txBody>
      </p:sp>
      <p:sp>
        <p:nvSpPr>
          <p:cNvPr id="25" name="TextBox 25"/>
          <p:cNvSpPr txBox="1"/>
          <p:nvPr/>
        </p:nvSpPr>
        <p:spPr>
          <a:xfrm>
            <a:off x="16563346" y="8730015"/>
            <a:ext cx="629279" cy="447675"/>
          </a:xfrm>
          <a:prstGeom prst="rect">
            <a:avLst/>
          </a:prstGeom>
        </p:spPr>
        <p:txBody>
          <a:bodyPr lIns="0" tIns="0" rIns="0" bIns="0" rtlCol="0" anchor="t">
            <a:spAutoFit/>
          </a:bodyPr>
          <a:lstStyle/>
          <a:p>
            <a:pPr algn="ctr">
              <a:lnSpc>
                <a:spcPts val="3150"/>
              </a:lnSpc>
            </a:pPr>
            <a:r>
              <a:rPr lang="en-US" sz="3500">
                <a:solidFill>
                  <a:srgbClr val="FFFFFF"/>
                </a:solidFill>
                <a:latin typeface="KG Primary Penmanship"/>
                <a:ea typeface="KG Primary Penmanship"/>
                <a:cs typeface="KG Primary Penmanship"/>
                <a:sym typeface="KG Primary Penmanship"/>
              </a:rPr>
              <a:t>06</a:t>
            </a:r>
          </a:p>
        </p:txBody>
      </p:sp>
      <p:grpSp>
        <p:nvGrpSpPr>
          <p:cNvPr id="26" name="Group 26"/>
          <p:cNvGrpSpPr/>
          <p:nvPr/>
        </p:nvGrpSpPr>
        <p:grpSpPr>
          <a:xfrm>
            <a:off x="14882456" y="3140578"/>
            <a:ext cx="870980" cy="87098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0291C"/>
            </a:solidFill>
          </p:spPr>
        </p:sp>
        <p:sp>
          <p:nvSpPr>
            <p:cNvPr id="28" name="TextBox 28"/>
            <p:cNvSpPr txBox="1"/>
            <p:nvPr/>
          </p:nvSpPr>
          <p:spPr>
            <a:xfrm>
              <a:off x="76200" y="0"/>
              <a:ext cx="660400" cy="736600"/>
            </a:xfrm>
            <a:prstGeom prst="rect">
              <a:avLst/>
            </a:prstGeom>
          </p:spPr>
          <p:txBody>
            <a:bodyPr lIns="50800" tIns="50800" rIns="50800" bIns="50800" rtlCol="0" anchor="ctr"/>
            <a:lstStyle/>
            <a:p>
              <a:pPr algn="ctr">
                <a:lnSpc>
                  <a:spcPts val="4339"/>
                </a:lnSpc>
              </a:pPr>
              <a:r>
                <a:rPr lang="en-US" sz="3099" dirty="0">
                  <a:solidFill>
                    <a:srgbClr val="FFFFFF"/>
                  </a:solidFill>
                  <a:latin typeface="KG Primary Penmanship"/>
                  <a:ea typeface="KG Primary Penmanship"/>
                  <a:cs typeface="KG Primary Penmanship"/>
                  <a:sym typeface="KG Primary Penmanship"/>
                </a:rPr>
                <a:t>03</a:t>
              </a:r>
            </a:p>
          </p:txBody>
        </p:sp>
      </p:grpSp>
      <p:sp>
        <p:nvSpPr>
          <p:cNvPr id="29" name="TextBox 29"/>
          <p:cNvSpPr txBox="1"/>
          <p:nvPr/>
        </p:nvSpPr>
        <p:spPr>
          <a:xfrm>
            <a:off x="13381094" y="4426232"/>
            <a:ext cx="3739495" cy="5285678"/>
          </a:xfrm>
          <a:prstGeom prst="rect">
            <a:avLst/>
          </a:prstGeom>
        </p:spPr>
        <p:txBody>
          <a:bodyPr lIns="0" tIns="0" rIns="0" bIns="0" rtlCol="0" anchor="t">
            <a:spAutoFit/>
          </a:bodyPr>
          <a:lstStyle/>
          <a:p>
            <a:pPr algn="ctr"/>
            <a:r>
              <a:rPr lang="vi-VN" sz="4000" dirty="0">
                <a:effectLst/>
                <a:latin typeface="+mj-lt"/>
                <a:ea typeface="Times New Roman" panose="02020603050405020304" pitchFamily="18" charset="0"/>
              </a:rPr>
              <a:t>Khi tham gia hoạt động trẻ còn thụ động, chưa có sự tìm tòi, khám phá xung quanh. Một số trẻ còn nhút nhát, chưa mạnh dạn tự tin.    </a:t>
            </a:r>
            <a:endParaRPr lang="en-US" sz="4000" dirty="0">
              <a:effectLst/>
              <a:latin typeface="+mj-lt"/>
              <a:ea typeface="Calibri" panose="020F0502020204030204" pitchFamily="34" charset="0"/>
            </a:endParaRPr>
          </a:p>
          <a:p>
            <a:pPr algn="ctr">
              <a:lnSpc>
                <a:spcPts val="2700"/>
              </a:lnSpc>
            </a:pPr>
            <a:endParaRPr lang="en-US" sz="3000" dirty="0">
              <a:solidFill>
                <a:srgbClr val="50291C"/>
              </a:solidFill>
              <a:latin typeface="+mj-lt"/>
              <a:ea typeface="KG Primary Penmanship"/>
              <a:cs typeface="KG Primary Penmanship"/>
              <a:sym typeface="KG Primary Penmanship"/>
            </a:endParaRPr>
          </a:p>
        </p:txBody>
      </p:sp>
      <p:grpSp>
        <p:nvGrpSpPr>
          <p:cNvPr id="30" name="Group 30"/>
          <p:cNvGrpSpPr/>
          <p:nvPr/>
        </p:nvGrpSpPr>
        <p:grpSpPr>
          <a:xfrm>
            <a:off x="8603326" y="2090683"/>
            <a:ext cx="870980" cy="870980"/>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0291C"/>
            </a:solidFill>
          </p:spPr>
        </p:sp>
        <p:sp>
          <p:nvSpPr>
            <p:cNvPr id="32" name="TextBox 32"/>
            <p:cNvSpPr txBox="1"/>
            <p:nvPr/>
          </p:nvSpPr>
          <p:spPr>
            <a:xfrm>
              <a:off x="76200" y="0"/>
              <a:ext cx="660400" cy="736600"/>
            </a:xfrm>
            <a:prstGeom prst="rect">
              <a:avLst/>
            </a:prstGeom>
          </p:spPr>
          <p:txBody>
            <a:bodyPr lIns="50800" tIns="50800" rIns="50800" bIns="50800" rtlCol="0" anchor="ctr"/>
            <a:lstStyle/>
            <a:p>
              <a:pPr algn="ctr">
                <a:lnSpc>
                  <a:spcPts val="4339"/>
                </a:lnSpc>
              </a:pPr>
              <a:r>
                <a:rPr lang="en-US" sz="3099" dirty="0">
                  <a:solidFill>
                    <a:srgbClr val="FFFFFF"/>
                  </a:solidFill>
                  <a:latin typeface="KG Primary Penmanship"/>
                  <a:ea typeface="KG Primary Penmanship"/>
                  <a:cs typeface="KG Primary Penmanship"/>
                  <a:sym typeface="KG Primary Penmanship"/>
                </a:rPr>
                <a:t>02</a:t>
              </a:r>
            </a:p>
          </p:txBody>
        </p:sp>
      </p:grpSp>
      <p:sp>
        <p:nvSpPr>
          <p:cNvPr id="33" name="TextBox 33"/>
          <p:cNvSpPr txBox="1"/>
          <p:nvPr/>
        </p:nvSpPr>
        <p:spPr>
          <a:xfrm>
            <a:off x="7183211" y="3305885"/>
            <a:ext cx="4162850" cy="6155531"/>
          </a:xfrm>
          <a:prstGeom prst="rect">
            <a:avLst/>
          </a:prstGeom>
        </p:spPr>
        <p:txBody>
          <a:bodyPr wrap="square" lIns="0" tIns="0" rIns="0" bIns="0" rtlCol="0" anchor="t">
            <a:spAutoFit/>
          </a:bodyPr>
          <a:lstStyle/>
          <a:p>
            <a:pPr algn="ctr"/>
            <a:r>
              <a:rPr lang="vi-VN" sz="4000" dirty="0">
                <a:effectLst/>
                <a:latin typeface="Times New Roman" panose="02020603050405020304" pitchFamily="18" charset="0"/>
                <a:ea typeface="Times New Roman" panose="02020603050405020304" pitchFamily="18" charset="0"/>
              </a:rPr>
              <a:t>Môi trường cho trẻ hoạt động trải nghiệm còn hạn chế dẫn đến việc trẻ được luyện tập ít, nên buổi hoạt động đơn điệu, nhàm chán không đem lại kết quả như mong muốn</a:t>
            </a:r>
            <a:r>
              <a:rPr lang="vi-VN" sz="2800" dirty="0">
                <a:effectLst/>
                <a:latin typeface="Times New Roman" panose="02020603050405020304" pitchFamily="18" charset="0"/>
                <a:ea typeface="Times New Roman" panose="02020603050405020304" pitchFamily="18" charset="0"/>
              </a:rPr>
              <a:t>. </a:t>
            </a:r>
            <a:endParaRPr lang="en-US" sz="2800" dirty="0">
              <a:solidFill>
                <a:srgbClr val="50291C"/>
              </a:solidFill>
              <a:latin typeface="KG Primary Penmanship"/>
              <a:ea typeface="KG Primary Penmanship"/>
              <a:cs typeface="KG Primary Penmanship"/>
              <a:sym typeface="KG Primary Penmanship"/>
            </a:endParaRPr>
          </a:p>
        </p:txBody>
      </p:sp>
      <p:sp>
        <p:nvSpPr>
          <p:cNvPr id="34" name="Freeform 34"/>
          <p:cNvSpPr/>
          <p:nvPr/>
        </p:nvSpPr>
        <p:spPr>
          <a:xfrm>
            <a:off x="13616801" y="9234554"/>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5" name="Freeform 35"/>
          <p:cNvSpPr/>
          <p:nvPr/>
        </p:nvSpPr>
        <p:spPr>
          <a:xfrm>
            <a:off x="10526148" y="9585655"/>
            <a:ext cx="975199" cy="929098"/>
          </a:xfrm>
          <a:custGeom>
            <a:avLst/>
            <a:gdLst/>
            <a:ahLst/>
            <a:cxnLst/>
            <a:rect l="l" t="t" r="r" b="b"/>
            <a:pathLst>
              <a:path w="975199" h="929098">
                <a:moveTo>
                  <a:pt x="0" y="0"/>
                </a:moveTo>
                <a:lnTo>
                  <a:pt x="975198" y="0"/>
                </a:lnTo>
                <a:lnTo>
                  <a:pt x="975198" y="929099"/>
                </a:lnTo>
                <a:lnTo>
                  <a:pt x="0" y="9290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6" name="Freeform 36"/>
          <p:cNvSpPr/>
          <p:nvPr/>
        </p:nvSpPr>
        <p:spPr>
          <a:xfrm rot="816167">
            <a:off x="6799090" y="9619751"/>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9"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F2FF"/>
        </a:solidFill>
        <a:effectLst/>
      </p:bgPr>
    </p:bg>
    <p:spTree>
      <p:nvGrpSpPr>
        <p:cNvPr id="1" name=""/>
        <p:cNvGrpSpPr/>
        <p:nvPr/>
      </p:nvGrpSpPr>
      <p:grpSpPr>
        <a:xfrm>
          <a:off x="0" y="0"/>
          <a:ext cx="0" cy="0"/>
          <a:chOff x="0" y="0"/>
          <a:chExt cx="0" cy="0"/>
        </a:xfrm>
      </p:grpSpPr>
      <p:sp>
        <p:nvSpPr>
          <p:cNvPr id="5" name="Freeform 5"/>
          <p:cNvSpPr/>
          <p:nvPr/>
        </p:nvSpPr>
        <p:spPr>
          <a:xfrm rot="2102414">
            <a:off x="-2139207" y="-3654348"/>
            <a:ext cx="5811487" cy="5496821"/>
          </a:xfrm>
          <a:custGeom>
            <a:avLst/>
            <a:gdLst/>
            <a:ahLst/>
            <a:cxnLst/>
            <a:rect l="l" t="t" r="r" b="b"/>
            <a:pathLst>
              <a:path w="5811487" h="5496821">
                <a:moveTo>
                  <a:pt x="0" y="0"/>
                </a:moveTo>
                <a:lnTo>
                  <a:pt x="5811487" y="0"/>
                </a:lnTo>
                <a:lnTo>
                  <a:pt x="5811487" y="5496820"/>
                </a:lnTo>
                <a:lnTo>
                  <a:pt x="0" y="5496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5400000">
            <a:off x="8369795" y="-5083390"/>
            <a:ext cx="2005611" cy="13106401"/>
          </a:xfrm>
          <a:custGeom>
            <a:avLst/>
            <a:gdLst/>
            <a:ahLst/>
            <a:cxnLst/>
            <a:rect l="l" t="t" r="r" b="b"/>
            <a:pathLst>
              <a:path w="5467413" h="7730276">
                <a:moveTo>
                  <a:pt x="0" y="0"/>
                </a:moveTo>
                <a:lnTo>
                  <a:pt x="5467414" y="0"/>
                </a:lnTo>
                <a:lnTo>
                  <a:pt x="5467414" y="7730276"/>
                </a:lnTo>
                <a:lnTo>
                  <a:pt x="0" y="77302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50775" y="9662061"/>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6102028" y="-170480"/>
            <a:ext cx="1123180" cy="1100716"/>
          </a:xfrm>
          <a:custGeom>
            <a:avLst/>
            <a:gdLst/>
            <a:ahLst/>
            <a:cxnLst/>
            <a:rect l="l" t="t" r="r" b="b"/>
            <a:pathLst>
              <a:path w="1123180" h="1100716">
                <a:moveTo>
                  <a:pt x="0" y="0"/>
                </a:moveTo>
                <a:lnTo>
                  <a:pt x="1123180" y="0"/>
                </a:lnTo>
                <a:lnTo>
                  <a:pt x="1123180" y="1100716"/>
                </a:lnTo>
                <a:lnTo>
                  <a:pt x="0" y="11007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30340" y="-401167"/>
            <a:ext cx="1593754" cy="1562090"/>
          </a:xfrm>
          <a:custGeom>
            <a:avLst/>
            <a:gdLst/>
            <a:ahLst/>
            <a:cxnLst/>
            <a:rect l="l" t="t" r="r" b="b"/>
            <a:pathLst>
              <a:path w="1593754" h="1562090">
                <a:moveTo>
                  <a:pt x="0" y="0"/>
                </a:moveTo>
                <a:lnTo>
                  <a:pt x="1593754" y="0"/>
                </a:lnTo>
                <a:lnTo>
                  <a:pt x="1593754" y="1562091"/>
                </a:lnTo>
                <a:lnTo>
                  <a:pt x="0" y="1562091"/>
                </a:lnTo>
                <a:lnTo>
                  <a:pt x="0" y="0"/>
                </a:lnTo>
                <a:close/>
              </a:path>
            </a:pathLst>
          </a:custGeom>
          <a:blipFill>
            <a:blip r:embed="rId8"/>
            <a:stretch>
              <a:fillRect/>
            </a:stretch>
          </a:blipFill>
        </p:spPr>
      </p:sp>
      <p:sp>
        <p:nvSpPr>
          <p:cNvPr id="18" name="TextBox 18"/>
          <p:cNvSpPr txBox="1"/>
          <p:nvPr/>
        </p:nvSpPr>
        <p:spPr>
          <a:xfrm>
            <a:off x="2968063" y="780934"/>
            <a:ext cx="12351873" cy="1712007"/>
          </a:xfrm>
          <a:prstGeom prst="rect">
            <a:avLst/>
          </a:prstGeom>
        </p:spPr>
        <p:txBody>
          <a:bodyPr wrap="square" lIns="0" tIns="0" rIns="0" bIns="0" rtlCol="0" anchor="t">
            <a:spAutoFit/>
          </a:bodyPr>
          <a:lstStyle/>
          <a:p>
            <a:pPr marL="0" marR="0" indent="457200" algn="ctr">
              <a:lnSpc>
                <a:spcPct val="125000"/>
              </a:lnSpc>
              <a:spcBef>
                <a:spcPts val="0"/>
              </a:spcBef>
              <a:spcAft>
                <a:spcPts val="0"/>
              </a:spcAft>
            </a:pPr>
            <a:r>
              <a:rPr lang="en-US" sz="6000" b="1" dirty="0">
                <a:solidFill>
                  <a:schemeClr val="accent6">
                    <a:lumMod val="75000"/>
                  </a:schemeClr>
                </a:solidFill>
                <a:latin typeface="Times New Roman" panose="02020603050405020304" pitchFamily="18" charset="0"/>
                <a:ea typeface="Calibri" panose="020F0502020204030204" pitchFamily="34" charset="0"/>
              </a:rPr>
              <a:t>BẢNG KHẢO SÁT THÁNG 9/2023</a:t>
            </a:r>
          </a:p>
          <a:p>
            <a:pPr marL="0" marR="0" indent="457200" algn="ctr">
              <a:lnSpc>
                <a:spcPct val="125000"/>
              </a:lnSpc>
              <a:spcBef>
                <a:spcPts val="0"/>
              </a:spcBef>
              <a:spcAft>
                <a:spcPts val="0"/>
              </a:spcAft>
            </a:pPr>
            <a:endParaRPr lang="en-US" sz="3200" dirty="0">
              <a:solidFill>
                <a:srgbClr val="000000"/>
              </a:solidFill>
              <a:effectLst/>
              <a:latin typeface="Times New Roman" panose="02020603050405020304" pitchFamily="18" charset="0"/>
              <a:ea typeface="Calibri" panose="020F0502020204030204" pitchFamily="34" charset="0"/>
            </a:endParaRPr>
          </a:p>
        </p:txBody>
      </p:sp>
      <p:graphicFrame>
        <p:nvGraphicFramePr>
          <p:cNvPr id="2" name="Table 1">
            <a:extLst>
              <a:ext uri="{FF2B5EF4-FFF2-40B4-BE49-F238E27FC236}">
                <a16:creationId xmlns:a16="http://schemas.microsoft.com/office/drawing/2014/main" id="{7F6C1C2F-18AC-4D05-5DB8-CB4682A29B91}"/>
              </a:ext>
            </a:extLst>
          </p:cNvPr>
          <p:cNvGraphicFramePr>
            <a:graphicFrameLocks noGrp="1"/>
          </p:cNvGraphicFramePr>
          <p:nvPr>
            <p:extLst>
              <p:ext uri="{D42A27DB-BD31-4B8C-83A1-F6EECF244321}">
                <p14:modId xmlns:p14="http://schemas.microsoft.com/office/powerpoint/2010/main" val="3783568173"/>
              </p:ext>
            </p:extLst>
          </p:nvPr>
        </p:nvGraphicFramePr>
        <p:xfrm>
          <a:off x="1219200" y="2859734"/>
          <a:ext cx="16006007" cy="6528261"/>
        </p:xfrm>
        <a:graphic>
          <a:graphicData uri="http://schemas.openxmlformats.org/drawingml/2006/table">
            <a:tbl>
              <a:tblPr firstRow="1" firstCol="1" lastRow="1" lastCol="1" bandRow="1" bandCol="1">
                <a:tableStyleId>{5C22544A-7EE6-4342-B048-85BDC9FD1C3A}</a:tableStyleId>
              </a:tblPr>
              <a:tblGrid>
                <a:gridCol w="7541292">
                  <a:extLst>
                    <a:ext uri="{9D8B030D-6E8A-4147-A177-3AD203B41FA5}">
                      <a16:colId xmlns:a16="http://schemas.microsoft.com/office/drawing/2014/main" val="3959895912"/>
                    </a:ext>
                  </a:extLst>
                </a:gridCol>
                <a:gridCol w="1692943">
                  <a:extLst>
                    <a:ext uri="{9D8B030D-6E8A-4147-A177-3AD203B41FA5}">
                      <a16:colId xmlns:a16="http://schemas.microsoft.com/office/drawing/2014/main" val="937953138"/>
                    </a:ext>
                  </a:extLst>
                </a:gridCol>
                <a:gridCol w="1692943">
                  <a:extLst>
                    <a:ext uri="{9D8B030D-6E8A-4147-A177-3AD203B41FA5}">
                      <a16:colId xmlns:a16="http://schemas.microsoft.com/office/drawing/2014/main" val="2511065283"/>
                    </a:ext>
                  </a:extLst>
                </a:gridCol>
                <a:gridCol w="1692943">
                  <a:extLst>
                    <a:ext uri="{9D8B030D-6E8A-4147-A177-3AD203B41FA5}">
                      <a16:colId xmlns:a16="http://schemas.microsoft.com/office/drawing/2014/main" val="522499984"/>
                    </a:ext>
                  </a:extLst>
                </a:gridCol>
                <a:gridCol w="1692943">
                  <a:extLst>
                    <a:ext uri="{9D8B030D-6E8A-4147-A177-3AD203B41FA5}">
                      <a16:colId xmlns:a16="http://schemas.microsoft.com/office/drawing/2014/main" val="368023710"/>
                    </a:ext>
                  </a:extLst>
                </a:gridCol>
                <a:gridCol w="1692943">
                  <a:extLst>
                    <a:ext uri="{9D8B030D-6E8A-4147-A177-3AD203B41FA5}">
                      <a16:colId xmlns:a16="http://schemas.microsoft.com/office/drawing/2014/main" val="775411059"/>
                    </a:ext>
                  </a:extLst>
                </a:gridCol>
              </a:tblGrid>
              <a:tr h="766840">
                <a:tc rowSpan="2">
                  <a:txBody>
                    <a:bodyPr/>
                    <a:lstStyle/>
                    <a:p>
                      <a:pPr marL="0" marR="0" algn="ctr">
                        <a:lnSpc>
                          <a:spcPct val="120000"/>
                        </a:lnSpc>
                        <a:spcBef>
                          <a:spcPts val="300"/>
                        </a:spcBef>
                        <a:spcAft>
                          <a:spcPts val="0"/>
                        </a:spcAft>
                      </a:pPr>
                      <a:r>
                        <a:rPr lang="en-US" sz="3600" b="1" dirty="0">
                          <a:solidFill>
                            <a:schemeClr val="tx1"/>
                          </a:solidFill>
                          <a:effectLst/>
                          <a:latin typeface="Times New Roman" panose="02020603050405020304" pitchFamily="18" charset="0"/>
                          <a:cs typeface="Times New Roman" panose="02020603050405020304" pitchFamily="18" charset="0"/>
                        </a:rPr>
                        <a:t> </a:t>
                      </a:r>
                    </a:p>
                    <a:p>
                      <a:pPr marL="0" marR="0" algn="ctr">
                        <a:lnSpc>
                          <a:spcPct val="120000"/>
                        </a:lnSpc>
                        <a:spcBef>
                          <a:spcPts val="300"/>
                        </a:spcBef>
                        <a:spcAft>
                          <a:spcPts val="0"/>
                        </a:spcAft>
                      </a:pPr>
                      <a:r>
                        <a:rPr lang="en-US" sz="3600" b="1" dirty="0" err="1">
                          <a:solidFill>
                            <a:schemeClr val="tx1"/>
                          </a:solidFill>
                          <a:effectLst/>
                          <a:latin typeface="Times New Roman" panose="02020603050405020304" pitchFamily="18" charset="0"/>
                          <a:cs typeface="Times New Roman" panose="02020603050405020304" pitchFamily="18" charset="0"/>
                        </a:rPr>
                        <a:t>Nội</a:t>
                      </a:r>
                      <a:r>
                        <a:rPr lang="en-US" sz="3600" b="1" dirty="0">
                          <a:solidFill>
                            <a:schemeClr val="tx1"/>
                          </a:solidFill>
                          <a:effectLst/>
                          <a:latin typeface="Times New Roman" panose="02020603050405020304" pitchFamily="18" charset="0"/>
                          <a:cs typeface="Times New Roman" panose="02020603050405020304" pitchFamily="18" charset="0"/>
                        </a:rPr>
                        <a:t> dung </a:t>
                      </a:r>
                      <a:r>
                        <a:rPr lang="en-US" sz="3600" b="1" dirty="0" err="1">
                          <a:solidFill>
                            <a:schemeClr val="tx1"/>
                          </a:solidFill>
                          <a:effectLst/>
                          <a:latin typeface="Times New Roman" panose="02020603050405020304" pitchFamily="18" charset="0"/>
                          <a:cs typeface="Times New Roman" panose="02020603050405020304" pitchFamily="18" charset="0"/>
                        </a:rPr>
                        <a:t>khảo</a:t>
                      </a:r>
                      <a:r>
                        <a:rPr lang="en-US" sz="3600" b="1" dirty="0">
                          <a:solidFill>
                            <a:schemeClr val="tx1"/>
                          </a:solidFill>
                          <a:effectLst/>
                          <a:latin typeface="Times New Roman" panose="02020603050405020304" pitchFamily="18" charset="0"/>
                          <a:cs typeface="Times New Roman" panose="02020603050405020304" pitchFamily="18" charset="0"/>
                        </a:rPr>
                        <a:t> </a:t>
                      </a:r>
                      <a:r>
                        <a:rPr lang="en-US" sz="3600" b="1" dirty="0" err="1">
                          <a:solidFill>
                            <a:schemeClr val="tx1"/>
                          </a:solidFill>
                          <a:effectLst/>
                          <a:latin typeface="Times New Roman" panose="02020603050405020304" pitchFamily="18" charset="0"/>
                          <a:cs typeface="Times New Roman" panose="02020603050405020304" pitchFamily="18" charset="0"/>
                        </a:rPr>
                        <a:t>sát</a:t>
                      </a:r>
                      <a:endPar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C7FF"/>
                    </a:solidFill>
                  </a:tcPr>
                </a:tc>
                <a:tc rowSpan="2">
                  <a:txBody>
                    <a:bodyPr/>
                    <a:lstStyle/>
                    <a:p>
                      <a:pPr marL="0" marR="0" algn="ctr">
                        <a:lnSpc>
                          <a:spcPct val="120000"/>
                        </a:lnSpc>
                        <a:spcBef>
                          <a:spcPts val="300"/>
                        </a:spcBef>
                        <a:spcAft>
                          <a:spcPts val="0"/>
                        </a:spcAft>
                      </a:pPr>
                      <a:r>
                        <a:rPr lang="en-US" sz="3600" b="1" dirty="0">
                          <a:solidFill>
                            <a:schemeClr val="tx1"/>
                          </a:solidFill>
                          <a:effectLst/>
                          <a:latin typeface="Times New Roman" panose="02020603050405020304" pitchFamily="18" charset="0"/>
                          <a:cs typeface="Times New Roman" panose="02020603050405020304" pitchFamily="18" charset="0"/>
                        </a:rPr>
                        <a:t> </a:t>
                      </a:r>
                    </a:p>
                    <a:p>
                      <a:pPr marL="0" marR="0" algn="ctr">
                        <a:lnSpc>
                          <a:spcPct val="120000"/>
                        </a:lnSpc>
                        <a:spcBef>
                          <a:spcPts val="300"/>
                        </a:spcBef>
                        <a:spcAft>
                          <a:spcPts val="0"/>
                        </a:spcAft>
                      </a:pPr>
                      <a:r>
                        <a:rPr lang="en-US" sz="3600" b="1" dirty="0" err="1">
                          <a:solidFill>
                            <a:schemeClr val="tx1"/>
                          </a:solidFill>
                          <a:effectLst/>
                          <a:latin typeface="Times New Roman" panose="02020603050405020304" pitchFamily="18" charset="0"/>
                          <a:cs typeface="Times New Roman" panose="02020603050405020304" pitchFamily="18" charset="0"/>
                        </a:rPr>
                        <a:t>Số</a:t>
                      </a:r>
                      <a:r>
                        <a:rPr lang="en-US" sz="3600" b="1" dirty="0">
                          <a:solidFill>
                            <a:schemeClr val="tx1"/>
                          </a:solidFill>
                          <a:effectLst/>
                          <a:latin typeface="Times New Roman" panose="02020603050405020304" pitchFamily="18" charset="0"/>
                          <a:cs typeface="Times New Roman" panose="02020603050405020304" pitchFamily="18" charset="0"/>
                        </a:rPr>
                        <a:t> </a:t>
                      </a:r>
                      <a:r>
                        <a:rPr lang="en-US" sz="3600" b="1" dirty="0" err="1">
                          <a:solidFill>
                            <a:schemeClr val="tx1"/>
                          </a:solidFill>
                          <a:effectLst/>
                          <a:latin typeface="Times New Roman" panose="02020603050405020304" pitchFamily="18" charset="0"/>
                          <a:cs typeface="Times New Roman" panose="02020603050405020304" pitchFamily="18" charset="0"/>
                        </a:rPr>
                        <a:t>trẻ</a:t>
                      </a:r>
                      <a:endPar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C0FF"/>
                    </a:solidFill>
                  </a:tcPr>
                </a:tc>
                <a:tc gridSpan="2">
                  <a:txBody>
                    <a:bodyPr/>
                    <a:lstStyle/>
                    <a:p>
                      <a:pPr marL="0" marR="0" algn="ctr">
                        <a:lnSpc>
                          <a:spcPct val="120000"/>
                        </a:lnSpc>
                        <a:spcBef>
                          <a:spcPts val="300"/>
                        </a:spcBef>
                        <a:spcAft>
                          <a:spcPts val="0"/>
                        </a:spcAft>
                      </a:pPr>
                      <a:r>
                        <a:rPr lang="en-US" sz="3600" b="1" dirty="0" err="1">
                          <a:solidFill>
                            <a:schemeClr val="tx1"/>
                          </a:solidFill>
                          <a:effectLst/>
                          <a:latin typeface="Times New Roman" panose="02020603050405020304" pitchFamily="18" charset="0"/>
                          <a:cs typeface="Times New Roman" panose="02020603050405020304" pitchFamily="18" charset="0"/>
                        </a:rPr>
                        <a:t>Đạt</a:t>
                      </a:r>
                      <a:endPar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C0FF"/>
                    </a:solidFill>
                  </a:tcPr>
                </a:tc>
                <a:tc hMerge="1">
                  <a:txBody>
                    <a:bodyPr/>
                    <a:lstStyle/>
                    <a:p>
                      <a:endParaRPr lang="en-US"/>
                    </a:p>
                  </a:txBody>
                  <a:tcPr/>
                </a:tc>
                <a:tc gridSpan="2">
                  <a:txBody>
                    <a:bodyPr/>
                    <a:lstStyle/>
                    <a:p>
                      <a:pPr marL="0" marR="0" algn="ctr">
                        <a:lnSpc>
                          <a:spcPct val="120000"/>
                        </a:lnSpc>
                        <a:spcBef>
                          <a:spcPts val="300"/>
                        </a:spcBef>
                        <a:spcAft>
                          <a:spcPts val="0"/>
                        </a:spcAft>
                      </a:pPr>
                      <a:r>
                        <a:rPr lang="en-US" sz="3600" b="1" dirty="0" err="1">
                          <a:solidFill>
                            <a:schemeClr val="tx1"/>
                          </a:solidFill>
                          <a:effectLst/>
                          <a:latin typeface="Times New Roman" panose="02020603050405020304" pitchFamily="18" charset="0"/>
                          <a:cs typeface="Times New Roman" panose="02020603050405020304" pitchFamily="18" charset="0"/>
                        </a:rPr>
                        <a:t>Chưa</a:t>
                      </a:r>
                      <a:r>
                        <a:rPr lang="en-US" sz="3600" b="1" dirty="0">
                          <a:solidFill>
                            <a:schemeClr val="tx1"/>
                          </a:solidFill>
                          <a:effectLst/>
                          <a:latin typeface="Times New Roman" panose="02020603050405020304" pitchFamily="18" charset="0"/>
                          <a:cs typeface="Times New Roman" panose="02020603050405020304" pitchFamily="18" charset="0"/>
                        </a:rPr>
                        <a:t> </a:t>
                      </a:r>
                      <a:r>
                        <a:rPr lang="en-US" sz="3600" b="1" dirty="0" err="1">
                          <a:solidFill>
                            <a:schemeClr val="tx1"/>
                          </a:solidFill>
                          <a:effectLst/>
                          <a:latin typeface="Times New Roman" panose="02020603050405020304" pitchFamily="18" charset="0"/>
                          <a:cs typeface="Times New Roman" panose="02020603050405020304" pitchFamily="18" charset="0"/>
                        </a:rPr>
                        <a:t>đạt</a:t>
                      </a:r>
                      <a:endPar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C0FF"/>
                    </a:solidFill>
                  </a:tcPr>
                </a:tc>
                <a:tc hMerge="1">
                  <a:txBody>
                    <a:bodyPr/>
                    <a:lstStyle/>
                    <a:p>
                      <a:endParaRPr lang="en-US"/>
                    </a:p>
                  </a:txBody>
                  <a:tcPr/>
                </a:tc>
                <a:extLst>
                  <a:ext uri="{0D108BD9-81ED-4DB2-BD59-A6C34878D82A}">
                    <a16:rowId xmlns:a16="http://schemas.microsoft.com/office/drawing/2014/main" val="518920860"/>
                  </a:ext>
                </a:extLst>
              </a:tr>
              <a:tr h="647350">
                <a:tc vMerge="1">
                  <a:txBody>
                    <a:bodyPr/>
                    <a:lstStyle/>
                    <a:p>
                      <a:endParaRPr lang="en-US"/>
                    </a:p>
                  </a:txBody>
                  <a:tcPr/>
                </a:tc>
                <a:tc vMerge="1">
                  <a:txBody>
                    <a:bodyPr/>
                    <a:lstStyle/>
                    <a:p>
                      <a:endParaRPr lang="en-US"/>
                    </a:p>
                  </a:txBody>
                  <a:tcPr/>
                </a:tc>
                <a:tc>
                  <a:txBody>
                    <a:bodyPr/>
                    <a:lstStyle/>
                    <a:p>
                      <a:pPr marL="0" marR="0" algn="ctr">
                        <a:lnSpc>
                          <a:spcPct val="120000"/>
                        </a:lnSpc>
                        <a:spcBef>
                          <a:spcPts val="300"/>
                        </a:spcBef>
                        <a:spcAft>
                          <a:spcPts val="0"/>
                        </a:spcAft>
                      </a:pPr>
                      <a:r>
                        <a:rPr lang="en-US" sz="3600" b="1" dirty="0">
                          <a:solidFill>
                            <a:schemeClr val="tx1"/>
                          </a:solidFill>
                          <a:effectLst/>
                          <a:latin typeface="Times New Roman" panose="02020603050405020304" pitchFamily="18" charset="0"/>
                          <a:cs typeface="Times New Roman" panose="02020603050405020304" pitchFamily="18" charset="0"/>
                        </a:rPr>
                        <a:t>SL</a:t>
                      </a:r>
                      <a:endPar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C0FF"/>
                    </a:solidFill>
                  </a:tcPr>
                </a:tc>
                <a:tc>
                  <a:txBody>
                    <a:bodyPr/>
                    <a:lstStyle/>
                    <a:p>
                      <a:pPr marL="0" marR="0" algn="ctr">
                        <a:lnSpc>
                          <a:spcPct val="120000"/>
                        </a:lnSpc>
                        <a:spcBef>
                          <a:spcPts val="300"/>
                        </a:spcBef>
                        <a:spcAft>
                          <a:spcPts val="0"/>
                        </a:spcAft>
                      </a:pPr>
                      <a:r>
                        <a:rPr lang="en-US" sz="3600" b="1" dirty="0">
                          <a:solidFill>
                            <a:schemeClr val="tx1"/>
                          </a:solidFill>
                          <a:effectLst/>
                          <a:latin typeface="Times New Roman" panose="02020603050405020304" pitchFamily="18" charset="0"/>
                          <a:cs typeface="Times New Roman" panose="02020603050405020304" pitchFamily="18" charset="0"/>
                        </a:rPr>
                        <a:t>%</a:t>
                      </a:r>
                      <a:endPar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C0FF"/>
                    </a:solidFill>
                  </a:tcPr>
                </a:tc>
                <a:tc>
                  <a:txBody>
                    <a:bodyPr/>
                    <a:lstStyle/>
                    <a:p>
                      <a:pPr marL="0" marR="0" algn="ctr">
                        <a:lnSpc>
                          <a:spcPct val="120000"/>
                        </a:lnSpc>
                        <a:spcBef>
                          <a:spcPts val="300"/>
                        </a:spcBef>
                        <a:spcAft>
                          <a:spcPts val="0"/>
                        </a:spcAft>
                      </a:pPr>
                      <a:r>
                        <a:rPr lang="en-US" sz="3600" b="1" dirty="0">
                          <a:solidFill>
                            <a:schemeClr val="tx1"/>
                          </a:solidFill>
                          <a:effectLst/>
                          <a:latin typeface="Times New Roman" panose="02020603050405020304" pitchFamily="18" charset="0"/>
                          <a:cs typeface="Times New Roman" panose="02020603050405020304" pitchFamily="18" charset="0"/>
                        </a:rPr>
                        <a:t>SL</a:t>
                      </a:r>
                      <a:endPar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C0FF"/>
                    </a:solidFill>
                  </a:tcPr>
                </a:tc>
                <a:tc>
                  <a:txBody>
                    <a:bodyPr/>
                    <a:lstStyle/>
                    <a:p>
                      <a:pPr marL="0" marR="0" algn="ctr">
                        <a:lnSpc>
                          <a:spcPct val="150000"/>
                        </a:lnSpc>
                        <a:spcBef>
                          <a:spcPts val="300"/>
                        </a:spcBef>
                        <a:spcAft>
                          <a:spcPts val="0"/>
                        </a:spcAft>
                      </a:pPr>
                      <a:r>
                        <a:rPr lang="en-US" sz="3600" b="1" dirty="0">
                          <a:solidFill>
                            <a:schemeClr val="tx1"/>
                          </a:solidFill>
                          <a:effectLst/>
                          <a:latin typeface="Times New Roman" panose="02020603050405020304" pitchFamily="18" charset="0"/>
                          <a:cs typeface="Times New Roman" panose="02020603050405020304" pitchFamily="18" charset="0"/>
                        </a:rPr>
                        <a:t>%</a:t>
                      </a:r>
                      <a:endPar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C0FF"/>
                    </a:solidFill>
                  </a:tcPr>
                </a:tc>
                <a:extLst>
                  <a:ext uri="{0D108BD9-81ED-4DB2-BD59-A6C34878D82A}">
                    <a16:rowId xmlns:a16="http://schemas.microsoft.com/office/drawing/2014/main" val="1879591074"/>
                  </a:ext>
                </a:extLst>
              </a:tr>
              <a:tr h="1125413">
                <a:tc>
                  <a:txBody>
                    <a:bodyPr/>
                    <a:lstStyle/>
                    <a:p>
                      <a:pPr marL="0" marR="0">
                        <a:lnSpc>
                          <a:spcPct val="120000"/>
                        </a:lnSpc>
                        <a:spcBef>
                          <a:spcPts val="300"/>
                        </a:spcBef>
                        <a:spcAft>
                          <a:spcPts val="0"/>
                        </a:spcAft>
                      </a:pPr>
                      <a:r>
                        <a:rPr lang="en-US" sz="3600" b="0" dirty="0" err="1">
                          <a:solidFill>
                            <a:schemeClr val="tx1"/>
                          </a:solidFill>
                          <a:effectLst/>
                          <a:latin typeface="Times New Roman" panose="02020603050405020304" pitchFamily="18" charset="0"/>
                          <a:cs typeface="Times New Roman" panose="02020603050405020304" pitchFamily="18" charset="0"/>
                        </a:rPr>
                        <a:t>Trẻ</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hứng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thú</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tham</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gia</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hoạt</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động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quan</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sát</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33</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17</a:t>
                      </a:r>
                      <a:endParaRPr lang="en-US" sz="36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51,5</a:t>
                      </a:r>
                      <a:endParaRPr lang="en-US" sz="36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16</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48,5</a:t>
                      </a:r>
                      <a:endParaRPr lang="en-US" sz="36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5600926"/>
                  </a:ext>
                </a:extLst>
              </a:tr>
              <a:tr h="1242174">
                <a:tc>
                  <a:txBody>
                    <a:bodyPr/>
                    <a:lstStyle/>
                    <a:p>
                      <a:pPr marL="0" marR="0">
                        <a:lnSpc>
                          <a:spcPct val="120000"/>
                        </a:lnSpc>
                        <a:spcBef>
                          <a:spcPts val="300"/>
                        </a:spcBef>
                        <a:spcAft>
                          <a:spcPts val="0"/>
                        </a:spcAft>
                      </a:pPr>
                      <a:r>
                        <a:rPr lang="en-US" sz="3600" b="0" dirty="0" err="1">
                          <a:solidFill>
                            <a:schemeClr val="tx1"/>
                          </a:solidFill>
                          <a:effectLst/>
                          <a:latin typeface="Times New Roman" panose="02020603050405020304" pitchFamily="18" charset="0"/>
                          <a:cs typeface="Times New Roman" panose="02020603050405020304" pitchFamily="18" charset="0"/>
                        </a:rPr>
                        <a:t>Trẻ</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tích</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cực</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trong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hoạt</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động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thí</a:t>
                      </a:r>
                      <a:r>
                        <a:rPr lang="vi-VN" sz="3600" b="0" dirty="0">
                          <a:solidFill>
                            <a:schemeClr val="tx1"/>
                          </a:solidFill>
                          <a:effectLst/>
                          <a:latin typeface="Times New Roman" panose="02020603050405020304" pitchFamily="18" charset="0"/>
                          <a:cs typeface="Times New Roman" panose="02020603050405020304" pitchFamily="18" charset="0"/>
                        </a:rPr>
                        <a:t> nghiệm, </a:t>
                      </a:r>
                      <a:r>
                        <a:rPr lang="en-US" sz="3600" b="0" dirty="0" err="1">
                          <a:solidFill>
                            <a:schemeClr val="tx1"/>
                          </a:solidFill>
                          <a:effectLst/>
                          <a:latin typeface="Times New Roman" panose="02020603050405020304" pitchFamily="18" charset="0"/>
                          <a:cs typeface="Times New Roman" panose="02020603050405020304" pitchFamily="18" charset="0"/>
                        </a:rPr>
                        <a:t>trải</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nghiệm</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18</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54,5</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15</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45,5</a:t>
                      </a:r>
                      <a:endParaRPr lang="en-US" sz="36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673824"/>
                  </a:ext>
                </a:extLst>
              </a:tr>
              <a:tr h="1242174">
                <a:tc>
                  <a:txBody>
                    <a:bodyPr/>
                    <a:lstStyle/>
                    <a:p>
                      <a:pPr marL="0" marR="0" algn="just">
                        <a:lnSpc>
                          <a:spcPct val="120000"/>
                        </a:lnSpc>
                        <a:spcBef>
                          <a:spcPts val="300"/>
                        </a:spcBef>
                        <a:spcAft>
                          <a:spcPts val="0"/>
                        </a:spcAft>
                      </a:pPr>
                      <a:r>
                        <a:rPr lang="en-US" sz="3600" b="0" dirty="0" err="1">
                          <a:solidFill>
                            <a:schemeClr val="tx1"/>
                          </a:solidFill>
                          <a:effectLst/>
                          <a:latin typeface="Times New Roman" panose="02020603050405020304" pitchFamily="18" charset="0"/>
                          <a:cs typeface="Times New Roman" panose="02020603050405020304" pitchFamily="18" charset="0"/>
                        </a:rPr>
                        <a:t>Trẻ</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chủ</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động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tham</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gia</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vào</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hoạt</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động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lao</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động</a:t>
                      </a:r>
                      <a:r>
                        <a:rPr lang="vi-VN" sz="3600" b="0" dirty="0">
                          <a:solidFill>
                            <a:schemeClr val="tx1"/>
                          </a:solidFill>
                          <a:effectLst/>
                          <a:latin typeface="Times New Roman" panose="02020603050405020304" pitchFamily="18" charset="0"/>
                          <a:cs typeface="Times New Roman" panose="02020603050405020304" pitchFamily="18" charset="0"/>
                        </a:rPr>
                        <a:t>, chăm sóc</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16</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48,5</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17</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51,5</a:t>
                      </a:r>
                      <a:endParaRPr lang="en-US" sz="36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4594418"/>
                  </a:ext>
                </a:extLst>
              </a:tr>
              <a:tr h="1242174">
                <a:tc>
                  <a:txBody>
                    <a:bodyPr/>
                    <a:lstStyle/>
                    <a:p>
                      <a:pPr marL="0" marR="0" algn="just">
                        <a:lnSpc>
                          <a:spcPct val="120000"/>
                        </a:lnSpc>
                        <a:spcBef>
                          <a:spcPts val="300"/>
                        </a:spcBef>
                        <a:spcAft>
                          <a:spcPts val="0"/>
                        </a:spcAft>
                      </a:pPr>
                      <a:r>
                        <a:rPr lang="en-US" sz="3600" b="0" spc="-20" dirty="0" err="1">
                          <a:solidFill>
                            <a:schemeClr val="tx1"/>
                          </a:solidFill>
                          <a:effectLst/>
                          <a:latin typeface="Times New Roman" panose="02020603050405020304" pitchFamily="18" charset="0"/>
                          <a:cs typeface="Times New Roman" panose="02020603050405020304" pitchFamily="18" charset="0"/>
                        </a:rPr>
                        <a:t>Trẻ</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tích</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cực</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tham</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gia</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vào</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trò</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chơi</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vận</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động</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chơi</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tự</a:t>
                      </a:r>
                      <a:r>
                        <a:rPr lang="en-US" sz="3600" b="0" spc="-20" dirty="0">
                          <a:solidFill>
                            <a:schemeClr val="tx1"/>
                          </a:solidFill>
                          <a:effectLst/>
                          <a:latin typeface="Times New Roman" panose="02020603050405020304" pitchFamily="18" charset="0"/>
                          <a:cs typeface="Times New Roman" panose="02020603050405020304" pitchFamily="18" charset="0"/>
                        </a:rPr>
                        <a:t> </a:t>
                      </a:r>
                      <a:r>
                        <a:rPr lang="en-US" sz="3600" b="0" spc="-20" dirty="0" err="1">
                          <a:solidFill>
                            <a:schemeClr val="tx1"/>
                          </a:solidFill>
                          <a:effectLst/>
                          <a:latin typeface="Times New Roman" panose="02020603050405020304" pitchFamily="18" charset="0"/>
                          <a:cs typeface="Times New Roman" panose="02020603050405020304" pitchFamily="18" charset="0"/>
                        </a:rPr>
                        <a:t>chọn</a:t>
                      </a:r>
                      <a:r>
                        <a:rPr lang="en-US" sz="3600" b="0" spc="-20" dirty="0">
                          <a:solidFill>
                            <a:schemeClr val="tx1"/>
                          </a:solidFill>
                          <a:effectLst/>
                          <a:latin typeface="Times New Roman" panose="02020603050405020304" pitchFamily="18" charset="0"/>
                          <a:cs typeface="Times New Roman" panose="02020603050405020304" pitchFamily="18" charset="0"/>
                        </a:rPr>
                        <a:t>.</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17</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51,5</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16</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30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48,5</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8315933"/>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andelion Thesis by Slidesgo">
  <a:themeElements>
    <a:clrScheme name="Simple Light">
      <a:dk1>
        <a:srgbClr val="343B47"/>
      </a:dk1>
      <a:lt1>
        <a:srgbClr val="FCE0D6"/>
      </a:lt1>
      <a:dk2>
        <a:srgbClr val="253038"/>
      </a:dk2>
      <a:lt2>
        <a:srgbClr val="FFFFFF"/>
      </a:lt2>
      <a:accent1>
        <a:srgbClr val="E47644"/>
      </a:accent1>
      <a:accent2>
        <a:srgbClr val="C1DACD"/>
      </a:accent2>
      <a:accent3>
        <a:srgbClr val="556774"/>
      </a:accent3>
      <a:accent4>
        <a:srgbClr val="C1DACD"/>
      </a:accent4>
      <a:accent5>
        <a:srgbClr val="E47644"/>
      </a:accent5>
      <a:accent6>
        <a:srgbClr val="EFB2B2"/>
      </a:accent6>
      <a:hlink>
        <a:srgbClr val="2530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2803</TotalTime>
  <Words>2043</Words>
  <Application>Microsoft Office PowerPoint</Application>
  <PresentationFormat>Custom</PresentationFormat>
  <Paragraphs>170</Paragraphs>
  <Slides>49</Slides>
  <Notes>11</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49</vt:i4>
      </vt:variant>
    </vt:vector>
  </HeadingPairs>
  <TitlesOfParts>
    <vt:vector size="61" baseType="lpstr">
      <vt:lpstr>Arial</vt:lpstr>
      <vt:lpstr>Montserrat</vt:lpstr>
      <vt:lpstr>Rozha One</vt:lpstr>
      <vt:lpstr>Algerian</vt:lpstr>
      <vt:lpstr>Times New Roman</vt:lpstr>
      <vt:lpstr>Calibri</vt:lpstr>
      <vt:lpstr>KG Primary Penmanship</vt:lpstr>
      <vt:lpstr>Dekko</vt:lpstr>
      <vt:lpstr>Questrial</vt:lpstr>
      <vt:lpstr>Raleway</vt:lpstr>
      <vt:lpstr>Office Theme</vt:lpstr>
      <vt:lpstr>Dandelion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Hình ảnh: Trẻ đang chơi với cát và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hp</dc:creator>
  <cp:lastModifiedBy>Windows</cp:lastModifiedBy>
  <cp:revision>43</cp:revision>
  <dcterms:created xsi:type="dcterms:W3CDTF">2006-08-16T00:00:00Z</dcterms:created>
  <dcterms:modified xsi:type="dcterms:W3CDTF">2025-04-07T14:56:01Z</dcterms:modified>
  <dc:identifier>DAGUlxhMZsc</dc:identifier>
</cp:coreProperties>
</file>