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86" r:id="rId5"/>
    <p:sldId id="299" r:id="rId6"/>
    <p:sldId id="287" r:id="rId7"/>
    <p:sldId id="288" r:id="rId8"/>
    <p:sldId id="289" r:id="rId9"/>
    <p:sldId id="290" r:id="rId10"/>
    <p:sldId id="291" r:id="rId11"/>
    <p:sldId id="293" r:id="rId12"/>
    <p:sldId id="294" r:id="rId13"/>
    <p:sldId id="295" r:id="rId14"/>
    <p:sldId id="296" r:id="rId15"/>
    <p:sldId id="298" r:id="rId16"/>
    <p:sldId id="265" r:id="rId17"/>
    <p:sldId id="276" r:id="rId18"/>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B84E9"/>
    <a:srgbClr val="8B5DE7"/>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p:cViewPr>
        <p:scale>
          <a:sx n="81" d="100"/>
          <a:sy n="81" d="100"/>
        </p:scale>
        <p:origin x="-1080" y="-36"/>
      </p:cViewPr>
      <p:guideLst>
        <p:guide orient="horz" pos="2160"/>
        <p:guide pos="2880"/>
      </p:guideLst>
    </p:cSldViewPr>
  </p:slideViewPr>
  <p:outlineViewPr>
    <p:cViewPr>
      <p:scale>
        <a:sx n="33" d="100"/>
        <a:sy n="33" d="100"/>
      </p:scale>
      <p:origin x="0" y="149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6" name="Text Box 14">
            <a:extLst>
              <a:ext uri="{FF2B5EF4-FFF2-40B4-BE49-F238E27FC236}">
                <a16:creationId xmlns="" xmlns:a16="http://schemas.microsoft.com/office/drawing/2014/main" id="{6137340F-A412-418E-BC7E-A824889629AF}"/>
              </a:ext>
            </a:extLst>
          </p:cNvPr>
          <p:cNvSpPr txBox="1">
            <a:spLocks noChangeArrowheads="1"/>
          </p:cNvSpPr>
          <p:nvPr/>
        </p:nvSpPr>
        <p:spPr bwMode="gray">
          <a:xfrm>
            <a:off x="7577138" y="5986463"/>
            <a:ext cx="1371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AU" altLang="en-US" sz="2800" b="1">
                <a:solidFill>
                  <a:srgbClr val="003399"/>
                </a:solidFill>
                <a:latin typeface="Verdana" panose="020B0604030504040204" pitchFamily="34" charset="0"/>
              </a:rPr>
              <a:t>LOGO</a:t>
            </a:r>
          </a:p>
        </p:txBody>
      </p:sp>
      <p:sp>
        <p:nvSpPr>
          <p:cNvPr id="3089" name="Rectangle 17">
            <a:extLst>
              <a:ext uri="{FF2B5EF4-FFF2-40B4-BE49-F238E27FC236}">
                <a16:creationId xmlns="" xmlns:a16="http://schemas.microsoft.com/office/drawing/2014/main" id="{D7B82C33-0A3E-47D7-84EE-72E0790417B8}"/>
              </a:ext>
            </a:extLst>
          </p:cNvPr>
          <p:cNvSpPr>
            <a:spLocks noChangeArrowheads="1"/>
          </p:cNvSpPr>
          <p:nvPr/>
        </p:nvSpPr>
        <p:spPr bwMode="gray">
          <a:xfrm>
            <a:off x="-11113" y="0"/>
            <a:ext cx="5280026" cy="30241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074" name="Rectangle 2">
            <a:extLst>
              <a:ext uri="{FF2B5EF4-FFF2-40B4-BE49-F238E27FC236}">
                <a16:creationId xmlns="" xmlns:a16="http://schemas.microsoft.com/office/drawing/2014/main" id="{20E9FC85-A2DF-40CB-BB48-DC98A85F0FD2}"/>
              </a:ext>
            </a:extLst>
          </p:cNvPr>
          <p:cNvSpPr>
            <a:spLocks noGrp="1" noChangeArrowheads="1"/>
          </p:cNvSpPr>
          <p:nvPr>
            <p:ph type="ctrTitle"/>
          </p:nvPr>
        </p:nvSpPr>
        <p:spPr bwMode="gray">
          <a:xfrm>
            <a:off x="352425" y="838200"/>
            <a:ext cx="4495800" cy="1981200"/>
          </a:xfrm>
        </p:spPr>
        <p:txBody>
          <a:bodyPr/>
          <a:lstStyle>
            <a:lvl1pPr algn="l">
              <a:defRPr sz="4400" b="0"/>
            </a:lvl1pPr>
          </a:lstStyle>
          <a:p>
            <a:pPr lvl="0"/>
            <a:r>
              <a:rPr lang="en-US" altLang="en-US" noProof="0"/>
              <a:t>Click to edit Master title style</a:t>
            </a:r>
            <a:endParaRPr lang="en-AU" altLang="en-US" noProof="0"/>
          </a:p>
        </p:txBody>
      </p:sp>
      <p:sp>
        <p:nvSpPr>
          <p:cNvPr id="3090" name="Rectangle 18">
            <a:extLst>
              <a:ext uri="{FF2B5EF4-FFF2-40B4-BE49-F238E27FC236}">
                <a16:creationId xmlns="" xmlns:a16="http://schemas.microsoft.com/office/drawing/2014/main" id="{5B9B28A1-256C-425A-88C9-15AED204B2A1}"/>
              </a:ext>
            </a:extLst>
          </p:cNvPr>
          <p:cNvSpPr>
            <a:spLocks noChangeArrowheads="1"/>
          </p:cNvSpPr>
          <p:nvPr/>
        </p:nvSpPr>
        <p:spPr bwMode="gray">
          <a:xfrm>
            <a:off x="5268913" y="2997200"/>
            <a:ext cx="3875087" cy="360363"/>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091" name="Rectangle 19">
            <a:extLst>
              <a:ext uri="{FF2B5EF4-FFF2-40B4-BE49-F238E27FC236}">
                <a16:creationId xmlns="" xmlns:a16="http://schemas.microsoft.com/office/drawing/2014/main" id="{72D20EC3-7EC1-4851-9675-D1B925E8112D}"/>
              </a:ext>
            </a:extLst>
          </p:cNvPr>
          <p:cNvSpPr>
            <a:spLocks noChangeArrowheads="1"/>
          </p:cNvSpPr>
          <p:nvPr/>
        </p:nvSpPr>
        <p:spPr bwMode="gray">
          <a:xfrm>
            <a:off x="-20638" y="2997200"/>
            <a:ext cx="5313363" cy="36036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075" name="Rectangle 3">
            <a:extLst>
              <a:ext uri="{FF2B5EF4-FFF2-40B4-BE49-F238E27FC236}">
                <a16:creationId xmlns="" xmlns:a16="http://schemas.microsoft.com/office/drawing/2014/main" id="{3B1EAF28-FAF8-4E27-8A82-7CB5228CFAF1}"/>
              </a:ext>
            </a:extLst>
          </p:cNvPr>
          <p:cNvSpPr>
            <a:spLocks noGrp="1" noChangeArrowheads="1"/>
          </p:cNvSpPr>
          <p:nvPr>
            <p:ph type="subTitle" idx="1"/>
          </p:nvPr>
        </p:nvSpPr>
        <p:spPr bwMode="gray">
          <a:xfrm>
            <a:off x="1066800" y="3000375"/>
            <a:ext cx="7086600" cy="381000"/>
          </a:xfrm>
        </p:spPr>
        <p:txBody>
          <a:bodyPr/>
          <a:lstStyle>
            <a:lvl1pPr marL="0" indent="0" algn="ctr">
              <a:buFont typeface="Wingdings" panose="05000000000000000000" pitchFamily="2" charset="2"/>
              <a:buNone/>
              <a:defRPr sz="1800">
                <a:solidFill>
                  <a:schemeClr val="bg1"/>
                </a:solidFill>
                <a:latin typeface="Arial" panose="020B0604020202020204" pitchFamily="34" charset="0"/>
              </a:defRPr>
            </a:lvl1pPr>
          </a:lstStyle>
          <a:p>
            <a:pPr lvl="0"/>
            <a:r>
              <a:rPr lang="en-US" altLang="en-US" noProof="0"/>
              <a:t>Click to edit Master subtitle style</a:t>
            </a:r>
            <a:endParaRPr lang="en-AU"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E0AF78-8C48-4797-A969-6EE83CF87FA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 xmlns:a16="http://schemas.microsoft.com/office/drawing/2014/main" id="{3A7578CC-ADC7-45F3-8F23-5F472EBAB72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 xmlns:a16="http://schemas.microsoft.com/office/drawing/2014/main" id="{409C36A9-7B2A-4C91-BCD4-5DD55E8E990F}"/>
              </a:ext>
            </a:extLst>
          </p:cNvPr>
          <p:cNvSpPr>
            <a:spLocks noGrp="1"/>
          </p:cNvSpPr>
          <p:nvPr>
            <p:ph type="dt" sz="half" idx="10"/>
          </p:nvPr>
        </p:nvSpPr>
        <p:spPr/>
        <p:txBody>
          <a:bodyPr/>
          <a:lstStyle>
            <a:lvl1pPr>
              <a:defRPr/>
            </a:lvl1pPr>
          </a:lstStyle>
          <a:p>
            <a:endParaRPr lang="en-AU" altLang="en-US"/>
          </a:p>
        </p:txBody>
      </p:sp>
      <p:sp>
        <p:nvSpPr>
          <p:cNvPr id="5" name="Footer Placeholder 4">
            <a:extLst>
              <a:ext uri="{FF2B5EF4-FFF2-40B4-BE49-F238E27FC236}">
                <a16:creationId xmlns="" xmlns:a16="http://schemas.microsoft.com/office/drawing/2014/main" id="{F5B53113-A7FD-4CCB-BE93-BB16CE0ED1EB}"/>
              </a:ext>
            </a:extLst>
          </p:cNvPr>
          <p:cNvSpPr>
            <a:spLocks noGrp="1"/>
          </p:cNvSpPr>
          <p:nvPr>
            <p:ph type="ftr" sz="quarter" idx="11"/>
          </p:nvPr>
        </p:nvSpPr>
        <p:spPr/>
        <p:txBody>
          <a:bodyPr/>
          <a:lstStyle>
            <a:lvl1pPr>
              <a:defRPr/>
            </a:lvl1pPr>
          </a:lstStyle>
          <a:p>
            <a:endParaRPr lang="en-AU" altLang="en-US"/>
          </a:p>
        </p:txBody>
      </p:sp>
      <p:sp>
        <p:nvSpPr>
          <p:cNvPr id="6" name="Slide Number Placeholder 5">
            <a:extLst>
              <a:ext uri="{FF2B5EF4-FFF2-40B4-BE49-F238E27FC236}">
                <a16:creationId xmlns="" xmlns:a16="http://schemas.microsoft.com/office/drawing/2014/main" id="{ED877B00-5D64-4F67-9F3D-41247E7280DA}"/>
              </a:ext>
            </a:extLst>
          </p:cNvPr>
          <p:cNvSpPr>
            <a:spLocks noGrp="1"/>
          </p:cNvSpPr>
          <p:nvPr>
            <p:ph type="sldNum" sz="quarter" idx="12"/>
          </p:nvPr>
        </p:nvSpPr>
        <p:spPr/>
        <p:txBody>
          <a:bodyPr/>
          <a:lstStyle>
            <a:lvl1pPr>
              <a:defRPr/>
            </a:lvl1pPr>
          </a:lstStyle>
          <a:p>
            <a:fld id="{08AE6178-7625-4C39-8A29-A846459CE9B3}" type="slidenum">
              <a:rPr lang="en-AU" altLang="en-US"/>
              <a:pPr/>
              <a:t>‹#›</a:t>
            </a:fld>
            <a:endParaRPr lang="en-AU" altLang="en-US"/>
          </a:p>
        </p:txBody>
      </p:sp>
    </p:spTree>
    <p:extLst>
      <p:ext uri="{BB962C8B-B14F-4D97-AF65-F5344CB8AC3E}">
        <p14:creationId xmlns:p14="http://schemas.microsoft.com/office/powerpoint/2010/main" val="365081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731AFB4-92AD-4CBA-8894-1F95943EF010}"/>
              </a:ext>
            </a:extLst>
          </p:cNvPr>
          <p:cNvSpPr>
            <a:spLocks noGrp="1"/>
          </p:cNvSpPr>
          <p:nvPr>
            <p:ph type="title" orient="vert"/>
          </p:nvPr>
        </p:nvSpPr>
        <p:spPr>
          <a:xfrm>
            <a:off x="6762750" y="319088"/>
            <a:ext cx="2152650" cy="6005512"/>
          </a:xfrm>
        </p:spPr>
        <p:txBody>
          <a:bodyPr vert="eaVert"/>
          <a:lstStyle/>
          <a:p>
            <a:r>
              <a:rPr lang="en-US"/>
              <a:t>Click to edit Master title style</a:t>
            </a:r>
            <a:endParaRPr lang="en-AU"/>
          </a:p>
        </p:txBody>
      </p:sp>
      <p:sp>
        <p:nvSpPr>
          <p:cNvPr id="3" name="Vertical Text Placeholder 2">
            <a:extLst>
              <a:ext uri="{FF2B5EF4-FFF2-40B4-BE49-F238E27FC236}">
                <a16:creationId xmlns="" xmlns:a16="http://schemas.microsoft.com/office/drawing/2014/main" id="{FA9FF186-6A22-4CEB-B2AD-1B854F0FDE70}"/>
              </a:ext>
            </a:extLst>
          </p:cNvPr>
          <p:cNvSpPr>
            <a:spLocks noGrp="1"/>
          </p:cNvSpPr>
          <p:nvPr>
            <p:ph type="body" orient="vert" idx="1"/>
          </p:nvPr>
        </p:nvSpPr>
        <p:spPr>
          <a:xfrm>
            <a:off x="304800" y="319088"/>
            <a:ext cx="6305550" cy="600551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 xmlns:a16="http://schemas.microsoft.com/office/drawing/2014/main" id="{9A22F45B-0EF2-4C70-ABD9-D47C95872175}"/>
              </a:ext>
            </a:extLst>
          </p:cNvPr>
          <p:cNvSpPr>
            <a:spLocks noGrp="1"/>
          </p:cNvSpPr>
          <p:nvPr>
            <p:ph type="dt" sz="half" idx="10"/>
          </p:nvPr>
        </p:nvSpPr>
        <p:spPr/>
        <p:txBody>
          <a:bodyPr/>
          <a:lstStyle>
            <a:lvl1pPr>
              <a:defRPr/>
            </a:lvl1pPr>
          </a:lstStyle>
          <a:p>
            <a:endParaRPr lang="en-AU" altLang="en-US"/>
          </a:p>
        </p:txBody>
      </p:sp>
      <p:sp>
        <p:nvSpPr>
          <p:cNvPr id="5" name="Footer Placeholder 4">
            <a:extLst>
              <a:ext uri="{FF2B5EF4-FFF2-40B4-BE49-F238E27FC236}">
                <a16:creationId xmlns="" xmlns:a16="http://schemas.microsoft.com/office/drawing/2014/main" id="{432F068F-2DD1-4B16-9580-3BD37BA629F4}"/>
              </a:ext>
            </a:extLst>
          </p:cNvPr>
          <p:cNvSpPr>
            <a:spLocks noGrp="1"/>
          </p:cNvSpPr>
          <p:nvPr>
            <p:ph type="ftr" sz="quarter" idx="11"/>
          </p:nvPr>
        </p:nvSpPr>
        <p:spPr/>
        <p:txBody>
          <a:bodyPr/>
          <a:lstStyle>
            <a:lvl1pPr>
              <a:defRPr/>
            </a:lvl1pPr>
          </a:lstStyle>
          <a:p>
            <a:endParaRPr lang="en-AU" altLang="en-US"/>
          </a:p>
        </p:txBody>
      </p:sp>
      <p:sp>
        <p:nvSpPr>
          <p:cNvPr id="6" name="Slide Number Placeholder 5">
            <a:extLst>
              <a:ext uri="{FF2B5EF4-FFF2-40B4-BE49-F238E27FC236}">
                <a16:creationId xmlns="" xmlns:a16="http://schemas.microsoft.com/office/drawing/2014/main" id="{EF195178-D047-48FD-9871-11C551E2768E}"/>
              </a:ext>
            </a:extLst>
          </p:cNvPr>
          <p:cNvSpPr>
            <a:spLocks noGrp="1"/>
          </p:cNvSpPr>
          <p:nvPr>
            <p:ph type="sldNum" sz="quarter" idx="12"/>
          </p:nvPr>
        </p:nvSpPr>
        <p:spPr/>
        <p:txBody>
          <a:bodyPr/>
          <a:lstStyle>
            <a:lvl1pPr>
              <a:defRPr/>
            </a:lvl1pPr>
          </a:lstStyle>
          <a:p>
            <a:fld id="{F0AE0A29-DCBE-4040-BDB1-2F0BE661C936}" type="slidenum">
              <a:rPr lang="en-AU" altLang="en-US"/>
              <a:pPr/>
              <a:t>‹#›</a:t>
            </a:fld>
            <a:endParaRPr lang="en-AU" altLang="en-US"/>
          </a:p>
        </p:txBody>
      </p:sp>
    </p:spTree>
    <p:extLst>
      <p:ext uri="{BB962C8B-B14F-4D97-AF65-F5344CB8AC3E}">
        <p14:creationId xmlns:p14="http://schemas.microsoft.com/office/powerpoint/2010/main" val="1345530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FDFA48-EC47-4B11-9596-BEC4FC330ED5}"/>
              </a:ext>
            </a:extLst>
          </p:cNvPr>
          <p:cNvSpPr>
            <a:spLocks noGrp="1"/>
          </p:cNvSpPr>
          <p:nvPr>
            <p:ph type="title"/>
          </p:nvPr>
        </p:nvSpPr>
        <p:spPr>
          <a:xfrm>
            <a:off x="1371600" y="319088"/>
            <a:ext cx="7391400" cy="563562"/>
          </a:xfrm>
        </p:spPr>
        <p:txBody>
          <a:bodyPr/>
          <a:lstStyle/>
          <a:p>
            <a:r>
              <a:rPr lang="en-US"/>
              <a:t>Click to edit Master title style</a:t>
            </a:r>
            <a:endParaRPr lang="en-AU"/>
          </a:p>
        </p:txBody>
      </p:sp>
      <p:sp>
        <p:nvSpPr>
          <p:cNvPr id="3" name="Table Placeholder 2">
            <a:extLst>
              <a:ext uri="{FF2B5EF4-FFF2-40B4-BE49-F238E27FC236}">
                <a16:creationId xmlns="" xmlns:a16="http://schemas.microsoft.com/office/drawing/2014/main" id="{499896BD-10EC-412E-A54A-D2CFEAC5B60B}"/>
              </a:ext>
            </a:extLst>
          </p:cNvPr>
          <p:cNvSpPr>
            <a:spLocks noGrp="1"/>
          </p:cNvSpPr>
          <p:nvPr>
            <p:ph type="tbl" idx="1"/>
          </p:nvPr>
        </p:nvSpPr>
        <p:spPr>
          <a:xfrm>
            <a:off x="304800" y="1076325"/>
            <a:ext cx="8610600" cy="5248275"/>
          </a:xfrm>
        </p:spPr>
        <p:txBody>
          <a:bodyPr/>
          <a:lstStyle/>
          <a:p>
            <a:r>
              <a:rPr lang="en-US"/>
              <a:t>Click icon to add table</a:t>
            </a:r>
            <a:endParaRPr lang="en-AU"/>
          </a:p>
        </p:txBody>
      </p:sp>
      <p:sp>
        <p:nvSpPr>
          <p:cNvPr id="4" name="Date Placeholder 3">
            <a:extLst>
              <a:ext uri="{FF2B5EF4-FFF2-40B4-BE49-F238E27FC236}">
                <a16:creationId xmlns="" xmlns:a16="http://schemas.microsoft.com/office/drawing/2014/main" id="{AA4D563C-90D4-41F2-9E61-726C78D4C35C}"/>
              </a:ext>
            </a:extLst>
          </p:cNvPr>
          <p:cNvSpPr>
            <a:spLocks noGrp="1"/>
          </p:cNvSpPr>
          <p:nvPr>
            <p:ph type="dt" sz="half" idx="10"/>
          </p:nvPr>
        </p:nvSpPr>
        <p:spPr>
          <a:xfrm>
            <a:off x="457200" y="6400800"/>
            <a:ext cx="2133600" cy="320675"/>
          </a:xfrm>
        </p:spPr>
        <p:txBody>
          <a:bodyPr/>
          <a:lstStyle>
            <a:lvl1pPr>
              <a:defRPr/>
            </a:lvl1pPr>
          </a:lstStyle>
          <a:p>
            <a:endParaRPr lang="en-AU" altLang="en-US"/>
          </a:p>
        </p:txBody>
      </p:sp>
      <p:sp>
        <p:nvSpPr>
          <p:cNvPr id="5" name="Footer Placeholder 4">
            <a:extLst>
              <a:ext uri="{FF2B5EF4-FFF2-40B4-BE49-F238E27FC236}">
                <a16:creationId xmlns="" xmlns:a16="http://schemas.microsoft.com/office/drawing/2014/main" id="{A06B00D7-6438-40EB-9A4C-D34B4EF4D87E}"/>
              </a:ext>
            </a:extLst>
          </p:cNvPr>
          <p:cNvSpPr>
            <a:spLocks noGrp="1"/>
          </p:cNvSpPr>
          <p:nvPr>
            <p:ph type="ftr" sz="quarter" idx="11"/>
          </p:nvPr>
        </p:nvSpPr>
        <p:spPr>
          <a:xfrm>
            <a:off x="3124200" y="6400800"/>
            <a:ext cx="2895600" cy="320675"/>
          </a:xfrm>
        </p:spPr>
        <p:txBody>
          <a:bodyPr/>
          <a:lstStyle>
            <a:lvl1pPr>
              <a:defRPr/>
            </a:lvl1pPr>
          </a:lstStyle>
          <a:p>
            <a:endParaRPr lang="en-AU" altLang="en-US"/>
          </a:p>
        </p:txBody>
      </p:sp>
      <p:sp>
        <p:nvSpPr>
          <p:cNvPr id="6" name="Slide Number Placeholder 5">
            <a:extLst>
              <a:ext uri="{FF2B5EF4-FFF2-40B4-BE49-F238E27FC236}">
                <a16:creationId xmlns="" xmlns:a16="http://schemas.microsoft.com/office/drawing/2014/main" id="{B88FD7CD-E20C-4D4A-97C9-F30701353151}"/>
              </a:ext>
            </a:extLst>
          </p:cNvPr>
          <p:cNvSpPr>
            <a:spLocks noGrp="1"/>
          </p:cNvSpPr>
          <p:nvPr>
            <p:ph type="sldNum" sz="quarter" idx="12"/>
          </p:nvPr>
        </p:nvSpPr>
        <p:spPr>
          <a:xfrm>
            <a:off x="6553200" y="6400800"/>
            <a:ext cx="2133600" cy="320675"/>
          </a:xfrm>
        </p:spPr>
        <p:txBody>
          <a:bodyPr/>
          <a:lstStyle>
            <a:lvl1pPr>
              <a:defRPr/>
            </a:lvl1pPr>
          </a:lstStyle>
          <a:p>
            <a:fld id="{C6AD63EA-8BFE-46CC-83D0-C5258C9A10CF}" type="slidenum">
              <a:rPr lang="en-AU" altLang="en-US"/>
              <a:pPr/>
              <a:t>‹#›</a:t>
            </a:fld>
            <a:endParaRPr lang="en-AU" altLang="en-US"/>
          </a:p>
        </p:txBody>
      </p:sp>
    </p:spTree>
    <p:extLst>
      <p:ext uri="{BB962C8B-B14F-4D97-AF65-F5344CB8AC3E}">
        <p14:creationId xmlns:p14="http://schemas.microsoft.com/office/powerpoint/2010/main" val="4159950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0021FD-F485-4E02-9A50-D5E8DF39851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 xmlns:a16="http://schemas.microsoft.com/office/drawing/2014/main" id="{0690475E-721E-4FFD-8B62-6E6D2EB9E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 xmlns:a16="http://schemas.microsoft.com/office/drawing/2014/main" id="{83E216AA-BE8A-467A-AFB7-37411EBFBC19}"/>
              </a:ext>
            </a:extLst>
          </p:cNvPr>
          <p:cNvSpPr>
            <a:spLocks noGrp="1"/>
          </p:cNvSpPr>
          <p:nvPr>
            <p:ph type="dt" sz="half" idx="10"/>
          </p:nvPr>
        </p:nvSpPr>
        <p:spPr/>
        <p:txBody>
          <a:bodyPr/>
          <a:lstStyle>
            <a:lvl1pPr>
              <a:defRPr/>
            </a:lvl1pPr>
          </a:lstStyle>
          <a:p>
            <a:endParaRPr lang="en-AU" altLang="en-US"/>
          </a:p>
        </p:txBody>
      </p:sp>
      <p:sp>
        <p:nvSpPr>
          <p:cNvPr id="5" name="Footer Placeholder 4">
            <a:extLst>
              <a:ext uri="{FF2B5EF4-FFF2-40B4-BE49-F238E27FC236}">
                <a16:creationId xmlns="" xmlns:a16="http://schemas.microsoft.com/office/drawing/2014/main" id="{6F7E5601-33B8-4484-A4A9-92F879AF8C1E}"/>
              </a:ext>
            </a:extLst>
          </p:cNvPr>
          <p:cNvSpPr>
            <a:spLocks noGrp="1"/>
          </p:cNvSpPr>
          <p:nvPr>
            <p:ph type="ftr" sz="quarter" idx="11"/>
          </p:nvPr>
        </p:nvSpPr>
        <p:spPr/>
        <p:txBody>
          <a:bodyPr/>
          <a:lstStyle>
            <a:lvl1pPr>
              <a:defRPr/>
            </a:lvl1pPr>
          </a:lstStyle>
          <a:p>
            <a:endParaRPr lang="en-AU" altLang="en-US"/>
          </a:p>
        </p:txBody>
      </p:sp>
      <p:sp>
        <p:nvSpPr>
          <p:cNvPr id="6" name="Slide Number Placeholder 5">
            <a:extLst>
              <a:ext uri="{FF2B5EF4-FFF2-40B4-BE49-F238E27FC236}">
                <a16:creationId xmlns="" xmlns:a16="http://schemas.microsoft.com/office/drawing/2014/main" id="{3A8E4D45-5118-4280-ABCF-373103D73AE1}"/>
              </a:ext>
            </a:extLst>
          </p:cNvPr>
          <p:cNvSpPr>
            <a:spLocks noGrp="1"/>
          </p:cNvSpPr>
          <p:nvPr>
            <p:ph type="sldNum" sz="quarter" idx="12"/>
          </p:nvPr>
        </p:nvSpPr>
        <p:spPr/>
        <p:txBody>
          <a:bodyPr/>
          <a:lstStyle>
            <a:lvl1pPr>
              <a:defRPr/>
            </a:lvl1pPr>
          </a:lstStyle>
          <a:p>
            <a:fld id="{43427C60-2675-47C3-AC77-09E393BB52B5}" type="slidenum">
              <a:rPr lang="en-AU" altLang="en-US"/>
              <a:pPr/>
              <a:t>‹#›</a:t>
            </a:fld>
            <a:endParaRPr lang="en-AU" altLang="en-US"/>
          </a:p>
        </p:txBody>
      </p:sp>
    </p:spTree>
    <p:extLst>
      <p:ext uri="{BB962C8B-B14F-4D97-AF65-F5344CB8AC3E}">
        <p14:creationId xmlns:p14="http://schemas.microsoft.com/office/powerpoint/2010/main" val="4194480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B491D0-CFEE-4110-B361-8A4B7D02C7B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 xmlns:a16="http://schemas.microsoft.com/office/drawing/2014/main" id="{B3CDAD23-CA18-4266-B3A2-5122C15A143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 xmlns:a16="http://schemas.microsoft.com/office/drawing/2014/main" id="{D510C8FE-E939-4245-903B-257F1637DC37}"/>
              </a:ext>
            </a:extLst>
          </p:cNvPr>
          <p:cNvSpPr>
            <a:spLocks noGrp="1"/>
          </p:cNvSpPr>
          <p:nvPr>
            <p:ph type="dt" sz="half" idx="10"/>
          </p:nvPr>
        </p:nvSpPr>
        <p:spPr/>
        <p:txBody>
          <a:bodyPr/>
          <a:lstStyle>
            <a:lvl1pPr>
              <a:defRPr/>
            </a:lvl1pPr>
          </a:lstStyle>
          <a:p>
            <a:endParaRPr lang="en-AU" altLang="en-US"/>
          </a:p>
        </p:txBody>
      </p:sp>
      <p:sp>
        <p:nvSpPr>
          <p:cNvPr id="5" name="Footer Placeholder 4">
            <a:extLst>
              <a:ext uri="{FF2B5EF4-FFF2-40B4-BE49-F238E27FC236}">
                <a16:creationId xmlns="" xmlns:a16="http://schemas.microsoft.com/office/drawing/2014/main" id="{5D54A21B-C486-41BC-9C13-C16DBDAF3F89}"/>
              </a:ext>
            </a:extLst>
          </p:cNvPr>
          <p:cNvSpPr>
            <a:spLocks noGrp="1"/>
          </p:cNvSpPr>
          <p:nvPr>
            <p:ph type="ftr" sz="quarter" idx="11"/>
          </p:nvPr>
        </p:nvSpPr>
        <p:spPr/>
        <p:txBody>
          <a:bodyPr/>
          <a:lstStyle>
            <a:lvl1pPr>
              <a:defRPr/>
            </a:lvl1pPr>
          </a:lstStyle>
          <a:p>
            <a:endParaRPr lang="en-AU" altLang="en-US"/>
          </a:p>
        </p:txBody>
      </p:sp>
      <p:sp>
        <p:nvSpPr>
          <p:cNvPr id="6" name="Slide Number Placeholder 5">
            <a:extLst>
              <a:ext uri="{FF2B5EF4-FFF2-40B4-BE49-F238E27FC236}">
                <a16:creationId xmlns="" xmlns:a16="http://schemas.microsoft.com/office/drawing/2014/main" id="{C8F2BC35-3B9F-467E-8350-46153C2675FA}"/>
              </a:ext>
            </a:extLst>
          </p:cNvPr>
          <p:cNvSpPr>
            <a:spLocks noGrp="1"/>
          </p:cNvSpPr>
          <p:nvPr>
            <p:ph type="sldNum" sz="quarter" idx="12"/>
          </p:nvPr>
        </p:nvSpPr>
        <p:spPr/>
        <p:txBody>
          <a:bodyPr/>
          <a:lstStyle>
            <a:lvl1pPr>
              <a:defRPr/>
            </a:lvl1pPr>
          </a:lstStyle>
          <a:p>
            <a:fld id="{090370FC-8B6D-49D3-A7EA-E05C4C9201FE}" type="slidenum">
              <a:rPr lang="en-AU" altLang="en-US"/>
              <a:pPr/>
              <a:t>‹#›</a:t>
            </a:fld>
            <a:endParaRPr lang="en-AU" altLang="en-US"/>
          </a:p>
        </p:txBody>
      </p:sp>
    </p:spTree>
    <p:extLst>
      <p:ext uri="{BB962C8B-B14F-4D97-AF65-F5344CB8AC3E}">
        <p14:creationId xmlns:p14="http://schemas.microsoft.com/office/powerpoint/2010/main" val="1297656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9152A7-09D4-416C-92E3-5BD897E1D89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 xmlns:a16="http://schemas.microsoft.com/office/drawing/2014/main" id="{915EF8ED-DFBF-4E63-A182-0681E3C701B6}"/>
              </a:ext>
            </a:extLst>
          </p:cNvPr>
          <p:cNvSpPr>
            <a:spLocks noGrp="1"/>
          </p:cNvSpPr>
          <p:nvPr>
            <p:ph sz="half" idx="1"/>
          </p:nvPr>
        </p:nvSpPr>
        <p:spPr>
          <a:xfrm>
            <a:off x="304800" y="1076325"/>
            <a:ext cx="4229100" cy="52482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 xmlns:a16="http://schemas.microsoft.com/office/drawing/2014/main" id="{01DE6094-EC92-495F-B6CC-4DD9D9811C05}"/>
              </a:ext>
            </a:extLst>
          </p:cNvPr>
          <p:cNvSpPr>
            <a:spLocks noGrp="1"/>
          </p:cNvSpPr>
          <p:nvPr>
            <p:ph sz="half" idx="2"/>
          </p:nvPr>
        </p:nvSpPr>
        <p:spPr>
          <a:xfrm>
            <a:off x="4686300" y="1076325"/>
            <a:ext cx="4229100" cy="52482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 xmlns:a16="http://schemas.microsoft.com/office/drawing/2014/main" id="{63C2A902-2735-445C-9C58-C856B482B947}"/>
              </a:ext>
            </a:extLst>
          </p:cNvPr>
          <p:cNvSpPr>
            <a:spLocks noGrp="1"/>
          </p:cNvSpPr>
          <p:nvPr>
            <p:ph type="dt" sz="half" idx="10"/>
          </p:nvPr>
        </p:nvSpPr>
        <p:spPr/>
        <p:txBody>
          <a:bodyPr/>
          <a:lstStyle>
            <a:lvl1pPr>
              <a:defRPr/>
            </a:lvl1pPr>
          </a:lstStyle>
          <a:p>
            <a:endParaRPr lang="en-AU" altLang="en-US"/>
          </a:p>
        </p:txBody>
      </p:sp>
      <p:sp>
        <p:nvSpPr>
          <p:cNvPr id="6" name="Footer Placeholder 5">
            <a:extLst>
              <a:ext uri="{FF2B5EF4-FFF2-40B4-BE49-F238E27FC236}">
                <a16:creationId xmlns="" xmlns:a16="http://schemas.microsoft.com/office/drawing/2014/main" id="{DB1654E9-77E9-4E3A-B09E-74A4A713A5BF}"/>
              </a:ext>
            </a:extLst>
          </p:cNvPr>
          <p:cNvSpPr>
            <a:spLocks noGrp="1"/>
          </p:cNvSpPr>
          <p:nvPr>
            <p:ph type="ftr" sz="quarter" idx="11"/>
          </p:nvPr>
        </p:nvSpPr>
        <p:spPr/>
        <p:txBody>
          <a:bodyPr/>
          <a:lstStyle>
            <a:lvl1pPr>
              <a:defRPr/>
            </a:lvl1pPr>
          </a:lstStyle>
          <a:p>
            <a:endParaRPr lang="en-AU" altLang="en-US"/>
          </a:p>
        </p:txBody>
      </p:sp>
      <p:sp>
        <p:nvSpPr>
          <p:cNvPr id="7" name="Slide Number Placeholder 6">
            <a:extLst>
              <a:ext uri="{FF2B5EF4-FFF2-40B4-BE49-F238E27FC236}">
                <a16:creationId xmlns="" xmlns:a16="http://schemas.microsoft.com/office/drawing/2014/main" id="{CC7D8399-75A1-44A9-947D-6060172C43BE}"/>
              </a:ext>
            </a:extLst>
          </p:cNvPr>
          <p:cNvSpPr>
            <a:spLocks noGrp="1"/>
          </p:cNvSpPr>
          <p:nvPr>
            <p:ph type="sldNum" sz="quarter" idx="12"/>
          </p:nvPr>
        </p:nvSpPr>
        <p:spPr/>
        <p:txBody>
          <a:bodyPr/>
          <a:lstStyle>
            <a:lvl1pPr>
              <a:defRPr/>
            </a:lvl1pPr>
          </a:lstStyle>
          <a:p>
            <a:fld id="{EB19733B-CF8E-45D3-875A-C45FA76DF5F7}" type="slidenum">
              <a:rPr lang="en-AU" altLang="en-US"/>
              <a:pPr/>
              <a:t>‹#›</a:t>
            </a:fld>
            <a:endParaRPr lang="en-AU" altLang="en-US"/>
          </a:p>
        </p:txBody>
      </p:sp>
    </p:spTree>
    <p:extLst>
      <p:ext uri="{BB962C8B-B14F-4D97-AF65-F5344CB8AC3E}">
        <p14:creationId xmlns:p14="http://schemas.microsoft.com/office/powerpoint/2010/main" val="3304004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BA174A1-AB3D-4A83-9787-06FBDA6EC690}"/>
              </a:ext>
            </a:extLst>
          </p:cNvPr>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a:extLst>
              <a:ext uri="{FF2B5EF4-FFF2-40B4-BE49-F238E27FC236}">
                <a16:creationId xmlns="" xmlns:a16="http://schemas.microsoft.com/office/drawing/2014/main" id="{630E0B71-0C93-43D9-AE57-11206AD4AF8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90A86D16-7BA5-4C88-B50A-22DD238831AA}"/>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 xmlns:a16="http://schemas.microsoft.com/office/drawing/2014/main" id="{B5AB486D-C044-4774-AFB4-50316ECE13A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678CCA02-4545-498A-A129-C92EE4DFA56E}"/>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 xmlns:a16="http://schemas.microsoft.com/office/drawing/2014/main" id="{9CC5676A-140F-4052-B4DF-0A2ECCE813F1}"/>
              </a:ext>
            </a:extLst>
          </p:cNvPr>
          <p:cNvSpPr>
            <a:spLocks noGrp="1"/>
          </p:cNvSpPr>
          <p:nvPr>
            <p:ph type="dt" sz="half" idx="10"/>
          </p:nvPr>
        </p:nvSpPr>
        <p:spPr/>
        <p:txBody>
          <a:bodyPr/>
          <a:lstStyle>
            <a:lvl1pPr>
              <a:defRPr/>
            </a:lvl1pPr>
          </a:lstStyle>
          <a:p>
            <a:endParaRPr lang="en-AU" altLang="en-US"/>
          </a:p>
        </p:txBody>
      </p:sp>
      <p:sp>
        <p:nvSpPr>
          <p:cNvPr id="8" name="Footer Placeholder 7">
            <a:extLst>
              <a:ext uri="{FF2B5EF4-FFF2-40B4-BE49-F238E27FC236}">
                <a16:creationId xmlns="" xmlns:a16="http://schemas.microsoft.com/office/drawing/2014/main" id="{72201716-4462-4B65-B872-0C269CC8EFE9}"/>
              </a:ext>
            </a:extLst>
          </p:cNvPr>
          <p:cNvSpPr>
            <a:spLocks noGrp="1"/>
          </p:cNvSpPr>
          <p:nvPr>
            <p:ph type="ftr" sz="quarter" idx="11"/>
          </p:nvPr>
        </p:nvSpPr>
        <p:spPr/>
        <p:txBody>
          <a:bodyPr/>
          <a:lstStyle>
            <a:lvl1pPr>
              <a:defRPr/>
            </a:lvl1pPr>
          </a:lstStyle>
          <a:p>
            <a:endParaRPr lang="en-AU" altLang="en-US"/>
          </a:p>
        </p:txBody>
      </p:sp>
      <p:sp>
        <p:nvSpPr>
          <p:cNvPr id="9" name="Slide Number Placeholder 8">
            <a:extLst>
              <a:ext uri="{FF2B5EF4-FFF2-40B4-BE49-F238E27FC236}">
                <a16:creationId xmlns="" xmlns:a16="http://schemas.microsoft.com/office/drawing/2014/main" id="{47B75524-5E5D-4AEB-83CF-5EDFC0B2ECCE}"/>
              </a:ext>
            </a:extLst>
          </p:cNvPr>
          <p:cNvSpPr>
            <a:spLocks noGrp="1"/>
          </p:cNvSpPr>
          <p:nvPr>
            <p:ph type="sldNum" sz="quarter" idx="12"/>
          </p:nvPr>
        </p:nvSpPr>
        <p:spPr/>
        <p:txBody>
          <a:bodyPr/>
          <a:lstStyle>
            <a:lvl1pPr>
              <a:defRPr/>
            </a:lvl1pPr>
          </a:lstStyle>
          <a:p>
            <a:fld id="{3C893232-ABEE-4274-B1CF-DEA90B5EB76E}" type="slidenum">
              <a:rPr lang="en-AU" altLang="en-US"/>
              <a:pPr/>
              <a:t>‹#›</a:t>
            </a:fld>
            <a:endParaRPr lang="en-AU" altLang="en-US"/>
          </a:p>
        </p:txBody>
      </p:sp>
    </p:spTree>
    <p:extLst>
      <p:ext uri="{BB962C8B-B14F-4D97-AF65-F5344CB8AC3E}">
        <p14:creationId xmlns:p14="http://schemas.microsoft.com/office/powerpoint/2010/main" val="375013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780577-FB5D-413E-A870-504553834E5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 xmlns:a16="http://schemas.microsoft.com/office/drawing/2014/main" id="{3EB53780-314D-4E47-89E8-551FE9D43FC5}"/>
              </a:ext>
            </a:extLst>
          </p:cNvPr>
          <p:cNvSpPr>
            <a:spLocks noGrp="1"/>
          </p:cNvSpPr>
          <p:nvPr>
            <p:ph type="dt" sz="half" idx="10"/>
          </p:nvPr>
        </p:nvSpPr>
        <p:spPr/>
        <p:txBody>
          <a:bodyPr/>
          <a:lstStyle>
            <a:lvl1pPr>
              <a:defRPr/>
            </a:lvl1pPr>
          </a:lstStyle>
          <a:p>
            <a:endParaRPr lang="en-AU" altLang="en-US"/>
          </a:p>
        </p:txBody>
      </p:sp>
      <p:sp>
        <p:nvSpPr>
          <p:cNvPr id="4" name="Footer Placeholder 3">
            <a:extLst>
              <a:ext uri="{FF2B5EF4-FFF2-40B4-BE49-F238E27FC236}">
                <a16:creationId xmlns="" xmlns:a16="http://schemas.microsoft.com/office/drawing/2014/main" id="{02A701E5-F78B-4EA5-B07C-4EF1714AB6A9}"/>
              </a:ext>
            </a:extLst>
          </p:cNvPr>
          <p:cNvSpPr>
            <a:spLocks noGrp="1"/>
          </p:cNvSpPr>
          <p:nvPr>
            <p:ph type="ftr" sz="quarter" idx="11"/>
          </p:nvPr>
        </p:nvSpPr>
        <p:spPr/>
        <p:txBody>
          <a:bodyPr/>
          <a:lstStyle>
            <a:lvl1pPr>
              <a:defRPr/>
            </a:lvl1pPr>
          </a:lstStyle>
          <a:p>
            <a:endParaRPr lang="en-AU" altLang="en-US"/>
          </a:p>
        </p:txBody>
      </p:sp>
      <p:sp>
        <p:nvSpPr>
          <p:cNvPr id="5" name="Slide Number Placeholder 4">
            <a:extLst>
              <a:ext uri="{FF2B5EF4-FFF2-40B4-BE49-F238E27FC236}">
                <a16:creationId xmlns="" xmlns:a16="http://schemas.microsoft.com/office/drawing/2014/main" id="{1E2E3102-C340-4063-BE55-EFBF88A253C0}"/>
              </a:ext>
            </a:extLst>
          </p:cNvPr>
          <p:cNvSpPr>
            <a:spLocks noGrp="1"/>
          </p:cNvSpPr>
          <p:nvPr>
            <p:ph type="sldNum" sz="quarter" idx="12"/>
          </p:nvPr>
        </p:nvSpPr>
        <p:spPr/>
        <p:txBody>
          <a:bodyPr/>
          <a:lstStyle>
            <a:lvl1pPr>
              <a:defRPr/>
            </a:lvl1pPr>
          </a:lstStyle>
          <a:p>
            <a:fld id="{967CEF48-1780-4825-A309-B318FD6B9FA2}" type="slidenum">
              <a:rPr lang="en-AU" altLang="en-US"/>
              <a:pPr/>
              <a:t>‹#›</a:t>
            </a:fld>
            <a:endParaRPr lang="en-AU" altLang="en-US"/>
          </a:p>
        </p:txBody>
      </p:sp>
    </p:spTree>
    <p:extLst>
      <p:ext uri="{BB962C8B-B14F-4D97-AF65-F5344CB8AC3E}">
        <p14:creationId xmlns:p14="http://schemas.microsoft.com/office/powerpoint/2010/main" val="3367443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A826E63-A041-4228-B8A8-5A949D56E59B}"/>
              </a:ext>
            </a:extLst>
          </p:cNvPr>
          <p:cNvSpPr>
            <a:spLocks noGrp="1"/>
          </p:cNvSpPr>
          <p:nvPr>
            <p:ph type="dt" sz="half" idx="10"/>
          </p:nvPr>
        </p:nvSpPr>
        <p:spPr/>
        <p:txBody>
          <a:bodyPr/>
          <a:lstStyle>
            <a:lvl1pPr>
              <a:defRPr/>
            </a:lvl1pPr>
          </a:lstStyle>
          <a:p>
            <a:endParaRPr lang="en-AU" altLang="en-US"/>
          </a:p>
        </p:txBody>
      </p:sp>
      <p:sp>
        <p:nvSpPr>
          <p:cNvPr id="3" name="Footer Placeholder 2">
            <a:extLst>
              <a:ext uri="{FF2B5EF4-FFF2-40B4-BE49-F238E27FC236}">
                <a16:creationId xmlns="" xmlns:a16="http://schemas.microsoft.com/office/drawing/2014/main" id="{DA06B42F-EE85-4AC1-888C-C05A6BD49C40}"/>
              </a:ext>
            </a:extLst>
          </p:cNvPr>
          <p:cNvSpPr>
            <a:spLocks noGrp="1"/>
          </p:cNvSpPr>
          <p:nvPr>
            <p:ph type="ftr" sz="quarter" idx="11"/>
          </p:nvPr>
        </p:nvSpPr>
        <p:spPr/>
        <p:txBody>
          <a:bodyPr/>
          <a:lstStyle>
            <a:lvl1pPr>
              <a:defRPr/>
            </a:lvl1pPr>
          </a:lstStyle>
          <a:p>
            <a:endParaRPr lang="en-AU" altLang="en-US"/>
          </a:p>
        </p:txBody>
      </p:sp>
      <p:sp>
        <p:nvSpPr>
          <p:cNvPr id="4" name="Slide Number Placeholder 3">
            <a:extLst>
              <a:ext uri="{FF2B5EF4-FFF2-40B4-BE49-F238E27FC236}">
                <a16:creationId xmlns="" xmlns:a16="http://schemas.microsoft.com/office/drawing/2014/main" id="{D11B9904-34A7-4D43-8881-4DE953050CD4}"/>
              </a:ext>
            </a:extLst>
          </p:cNvPr>
          <p:cNvSpPr>
            <a:spLocks noGrp="1"/>
          </p:cNvSpPr>
          <p:nvPr>
            <p:ph type="sldNum" sz="quarter" idx="12"/>
          </p:nvPr>
        </p:nvSpPr>
        <p:spPr/>
        <p:txBody>
          <a:bodyPr/>
          <a:lstStyle>
            <a:lvl1pPr>
              <a:defRPr/>
            </a:lvl1pPr>
          </a:lstStyle>
          <a:p>
            <a:fld id="{31C8B390-3756-4945-9340-75E7227BF94E}" type="slidenum">
              <a:rPr lang="en-AU" altLang="en-US"/>
              <a:pPr/>
              <a:t>‹#›</a:t>
            </a:fld>
            <a:endParaRPr lang="en-AU" altLang="en-US"/>
          </a:p>
        </p:txBody>
      </p:sp>
    </p:spTree>
    <p:extLst>
      <p:ext uri="{BB962C8B-B14F-4D97-AF65-F5344CB8AC3E}">
        <p14:creationId xmlns:p14="http://schemas.microsoft.com/office/powerpoint/2010/main" val="49409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E5A59A-F9CA-4940-BFF4-3B80B0F4D1F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 xmlns:a16="http://schemas.microsoft.com/office/drawing/2014/main" id="{C40865BC-449F-4DDD-B0B3-D4E92F81F64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 xmlns:a16="http://schemas.microsoft.com/office/drawing/2014/main" id="{858D3AAE-BD1F-4D3D-9E9F-EB5FBCD07D7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237C7348-8C06-48BF-9BA6-FFB791D5B84E}"/>
              </a:ext>
            </a:extLst>
          </p:cNvPr>
          <p:cNvSpPr>
            <a:spLocks noGrp="1"/>
          </p:cNvSpPr>
          <p:nvPr>
            <p:ph type="dt" sz="half" idx="10"/>
          </p:nvPr>
        </p:nvSpPr>
        <p:spPr/>
        <p:txBody>
          <a:bodyPr/>
          <a:lstStyle>
            <a:lvl1pPr>
              <a:defRPr/>
            </a:lvl1pPr>
          </a:lstStyle>
          <a:p>
            <a:endParaRPr lang="en-AU" altLang="en-US"/>
          </a:p>
        </p:txBody>
      </p:sp>
      <p:sp>
        <p:nvSpPr>
          <p:cNvPr id="6" name="Footer Placeholder 5">
            <a:extLst>
              <a:ext uri="{FF2B5EF4-FFF2-40B4-BE49-F238E27FC236}">
                <a16:creationId xmlns="" xmlns:a16="http://schemas.microsoft.com/office/drawing/2014/main" id="{D12B54A8-B718-498A-8B4C-4DE8397C0813}"/>
              </a:ext>
            </a:extLst>
          </p:cNvPr>
          <p:cNvSpPr>
            <a:spLocks noGrp="1"/>
          </p:cNvSpPr>
          <p:nvPr>
            <p:ph type="ftr" sz="quarter" idx="11"/>
          </p:nvPr>
        </p:nvSpPr>
        <p:spPr/>
        <p:txBody>
          <a:bodyPr/>
          <a:lstStyle>
            <a:lvl1pPr>
              <a:defRPr/>
            </a:lvl1pPr>
          </a:lstStyle>
          <a:p>
            <a:endParaRPr lang="en-AU" altLang="en-US"/>
          </a:p>
        </p:txBody>
      </p:sp>
      <p:sp>
        <p:nvSpPr>
          <p:cNvPr id="7" name="Slide Number Placeholder 6">
            <a:extLst>
              <a:ext uri="{FF2B5EF4-FFF2-40B4-BE49-F238E27FC236}">
                <a16:creationId xmlns="" xmlns:a16="http://schemas.microsoft.com/office/drawing/2014/main" id="{EAD2FA6F-5F30-4E7F-9E74-CADDFF06BCCD}"/>
              </a:ext>
            </a:extLst>
          </p:cNvPr>
          <p:cNvSpPr>
            <a:spLocks noGrp="1"/>
          </p:cNvSpPr>
          <p:nvPr>
            <p:ph type="sldNum" sz="quarter" idx="12"/>
          </p:nvPr>
        </p:nvSpPr>
        <p:spPr/>
        <p:txBody>
          <a:bodyPr/>
          <a:lstStyle>
            <a:lvl1pPr>
              <a:defRPr/>
            </a:lvl1pPr>
          </a:lstStyle>
          <a:p>
            <a:fld id="{2BDBE42F-EEA9-478F-A618-0AC0A4A4D4E5}" type="slidenum">
              <a:rPr lang="en-AU" altLang="en-US"/>
              <a:pPr/>
              <a:t>‹#›</a:t>
            </a:fld>
            <a:endParaRPr lang="en-AU" altLang="en-US"/>
          </a:p>
        </p:txBody>
      </p:sp>
    </p:spTree>
    <p:extLst>
      <p:ext uri="{BB962C8B-B14F-4D97-AF65-F5344CB8AC3E}">
        <p14:creationId xmlns:p14="http://schemas.microsoft.com/office/powerpoint/2010/main" val="3464450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EDC009-6CE2-4918-8AB2-3A1237B8C5D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 xmlns:a16="http://schemas.microsoft.com/office/drawing/2014/main" id="{FFADAE81-D528-437B-B5B7-7DE2D2293FE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 xmlns:a16="http://schemas.microsoft.com/office/drawing/2014/main" id="{1C2721EF-F565-439A-ACE6-E59E44F085B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0AA6B7DE-0B22-4604-B5D5-3FF83CE02063}"/>
              </a:ext>
            </a:extLst>
          </p:cNvPr>
          <p:cNvSpPr>
            <a:spLocks noGrp="1"/>
          </p:cNvSpPr>
          <p:nvPr>
            <p:ph type="dt" sz="half" idx="10"/>
          </p:nvPr>
        </p:nvSpPr>
        <p:spPr/>
        <p:txBody>
          <a:bodyPr/>
          <a:lstStyle>
            <a:lvl1pPr>
              <a:defRPr/>
            </a:lvl1pPr>
          </a:lstStyle>
          <a:p>
            <a:endParaRPr lang="en-AU" altLang="en-US"/>
          </a:p>
        </p:txBody>
      </p:sp>
      <p:sp>
        <p:nvSpPr>
          <p:cNvPr id="6" name="Footer Placeholder 5">
            <a:extLst>
              <a:ext uri="{FF2B5EF4-FFF2-40B4-BE49-F238E27FC236}">
                <a16:creationId xmlns="" xmlns:a16="http://schemas.microsoft.com/office/drawing/2014/main" id="{4E9D56C4-DA9A-453C-89BA-BBB1D8CE82D1}"/>
              </a:ext>
            </a:extLst>
          </p:cNvPr>
          <p:cNvSpPr>
            <a:spLocks noGrp="1"/>
          </p:cNvSpPr>
          <p:nvPr>
            <p:ph type="ftr" sz="quarter" idx="11"/>
          </p:nvPr>
        </p:nvSpPr>
        <p:spPr/>
        <p:txBody>
          <a:bodyPr/>
          <a:lstStyle>
            <a:lvl1pPr>
              <a:defRPr/>
            </a:lvl1pPr>
          </a:lstStyle>
          <a:p>
            <a:endParaRPr lang="en-AU" altLang="en-US"/>
          </a:p>
        </p:txBody>
      </p:sp>
      <p:sp>
        <p:nvSpPr>
          <p:cNvPr id="7" name="Slide Number Placeholder 6">
            <a:extLst>
              <a:ext uri="{FF2B5EF4-FFF2-40B4-BE49-F238E27FC236}">
                <a16:creationId xmlns="" xmlns:a16="http://schemas.microsoft.com/office/drawing/2014/main" id="{71FA7046-BCF4-4B24-B01F-7E3A862A892C}"/>
              </a:ext>
            </a:extLst>
          </p:cNvPr>
          <p:cNvSpPr>
            <a:spLocks noGrp="1"/>
          </p:cNvSpPr>
          <p:nvPr>
            <p:ph type="sldNum" sz="quarter" idx="12"/>
          </p:nvPr>
        </p:nvSpPr>
        <p:spPr/>
        <p:txBody>
          <a:bodyPr/>
          <a:lstStyle>
            <a:lvl1pPr>
              <a:defRPr/>
            </a:lvl1pPr>
          </a:lstStyle>
          <a:p>
            <a:fld id="{A72ED0CF-1A3E-4430-9EC9-A7266A6E5DB8}" type="slidenum">
              <a:rPr lang="en-AU" altLang="en-US"/>
              <a:pPr/>
              <a:t>‹#›</a:t>
            </a:fld>
            <a:endParaRPr lang="en-AU" altLang="en-US"/>
          </a:p>
        </p:txBody>
      </p:sp>
    </p:spTree>
    <p:extLst>
      <p:ext uri="{BB962C8B-B14F-4D97-AF65-F5344CB8AC3E}">
        <p14:creationId xmlns:p14="http://schemas.microsoft.com/office/powerpoint/2010/main" val="120805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2" name="Picture 18">
            <a:extLst>
              <a:ext uri="{FF2B5EF4-FFF2-40B4-BE49-F238E27FC236}">
                <a16:creationId xmlns="" xmlns:a16="http://schemas.microsoft.com/office/drawing/2014/main" id="{2A7693AA-9165-4052-8627-39BB79B9DBC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893763"/>
          </a:xfrm>
          <a:prstGeom prst="rect">
            <a:avLst/>
          </a:prstGeom>
          <a:noFill/>
          <a:extLst>
            <a:ext uri="{909E8E84-426E-40DD-AFC4-6F175D3DCCD1}">
              <a14:hiddenFill xmlns:a14="http://schemas.microsoft.com/office/drawing/2010/main">
                <a:solidFill>
                  <a:srgbClr val="FFFFFF"/>
                </a:solidFill>
              </a14:hiddenFill>
            </a:ext>
          </a:extLst>
        </p:spPr>
      </p:pic>
      <p:sp>
        <p:nvSpPr>
          <p:cNvPr id="1040" name="Rectangle 16">
            <a:extLst>
              <a:ext uri="{FF2B5EF4-FFF2-40B4-BE49-F238E27FC236}">
                <a16:creationId xmlns="" xmlns:a16="http://schemas.microsoft.com/office/drawing/2014/main" id="{4CABF8DD-48C6-4CA0-8074-58F73CE964A0}"/>
              </a:ext>
            </a:extLst>
          </p:cNvPr>
          <p:cNvSpPr>
            <a:spLocks noChangeArrowheads="1"/>
          </p:cNvSpPr>
          <p:nvPr/>
        </p:nvSpPr>
        <p:spPr bwMode="invGray">
          <a:xfrm>
            <a:off x="-3175" y="6453188"/>
            <a:ext cx="9147175" cy="404812"/>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041" name="Rectangle 17">
            <a:extLst>
              <a:ext uri="{FF2B5EF4-FFF2-40B4-BE49-F238E27FC236}">
                <a16:creationId xmlns="" xmlns:a16="http://schemas.microsoft.com/office/drawing/2014/main" id="{786833D6-BAFC-47D3-961B-0B9BFF61F62A}"/>
              </a:ext>
            </a:extLst>
          </p:cNvPr>
          <p:cNvSpPr>
            <a:spLocks noChangeArrowheads="1"/>
          </p:cNvSpPr>
          <p:nvPr/>
        </p:nvSpPr>
        <p:spPr bwMode="gray">
          <a:xfrm>
            <a:off x="0" y="6453188"/>
            <a:ext cx="1258888" cy="404812"/>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027" name="Rectangle 3">
            <a:extLst>
              <a:ext uri="{FF2B5EF4-FFF2-40B4-BE49-F238E27FC236}">
                <a16:creationId xmlns="" xmlns:a16="http://schemas.microsoft.com/office/drawing/2014/main" id="{205A6C57-9A7A-4920-940D-8BC2C42A9EB2}"/>
              </a:ext>
            </a:extLst>
          </p:cNvPr>
          <p:cNvSpPr>
            <a:spLocks noGrp="1" noChangeArrowheads="1"/>
          </p:cNvSpPr>
          <p:nvPr>
            <p:ph type="body" idx="1"/>
          </p:nvPr>
        </p:nvSpPr>
        <p:spPr bwMode="auto">
          <a:xfrm>
            <a:off x="304800" y="1076325"/>
            <a:ext cx="8610600" cy="524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1028" name="Rectangle 4">
            <a:extLst>
              <a:ext uri="{FF2B5EF4-FFF2-40B4-BE49-F238E27FC236}">
                <a16:creationId xmlns="" xmlns:a16="http://schemas.microsoft.com/office/drawing/2014/main" id="{40108D10-FB8D-4F4D-9A6B-937CDF0E14A2}"/>
              </a:ext>
            </a:extLst>
          </p:cNvPr>
          <p:cNvSpPr>
            <a:spLocks noGrp="1" noChangeArrowheads="1"/>
          </p:cNvSpPr>
          <p:nvPr>
            <p:ph type="dt" sz="half" idx="2"/>
          </p:nvPr>
        </p:nvSpPr>
        <p:spPr bwMode="auto">
          <a:xfrm>
            <a:off x="4572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AU" altLang="en-US"/>
          </a:p>
        </p:txBody>
      </p:sp>
      <p:sp>
        <p:nvSpPr>
          <p:cNvPr id="1029" name="Rectangle 5">
            <a:extLst>
              <a:ext uri="{FF2B5EF4-FFF2-40B4-BE49-F238E27FC236}">
                <a16:creationId xmlns="" xmlns:a16="http://schemas.microsoft.com/office/drawing/2014/main" id="{8F70B264-AB5E-44AB-8229-B8CBADCD3815}"/>
              </a:ext>
            </a:extLst>
          </p:cNvPr>
          <p:cNvSpPr>
            <a:spLocks noGrp="1" noChangeArrowheads="1"/>
          </p:cNvSpPr>
          <p:nvPr>
            <p:ph type="ftr" sz="quarter" idx="3"/>
          </p:nvPr>
        </p:nvSpPr>
        <p:spPr bwMode="auto">
          <a:xfrm>
            <a:off x="3124200" y="6400800"/>
            <a:ext cx="2895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AU" altLang="en-US"/>
          </a:p>
        </p:txBody>
      </p:sp>
      <p:sp>
        <p:nvSpPr>
          <p:cNvPr id="1030" name="Rectangle 6">
            <a:extLst>
              <a:ext uri="{FF2B5EF4-FFF2-40B4-BE49-F238E27FC236}">
                <a16:creationId xmlns="" xmlns:a16="http://schemas.microsoft.com/office/drawing/2014/main" id="{49CB09CB-9173-4A5F-8BBE-35DE05B4E444}"/>
              </a:ext>
            </a:extLst>
          </p:cNvPr>
          <p:cNvSpPr>
            <a:spLocks noGrp="1" noChangeArrowheads="1"/>
          </p:cNvSpPr>
          <p:nvPr>
            <p:ph type="sldNum" sz="quarter" idx="4"/>
          </p:nvPr>
        </p:nvSpPr>
        <p:spPr bwMode="auto">
          <a:xfrm>
            <a:off x="65532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5CE8B17-87D3-4B8D-BCAE-1B6256B6BFB0}" type="slidenum">
              <a:rPr lang="en-AU" altLang="en-US"/>
              <a:pPr/>
              <a:t>‹#›</a:t>
            </a:fld>
            <a:endParaRPr lang="en-AU" altLang="en-US"/>
          </a:p>
        </p:txBody>
      </p:sp>
      <p:sp>
        <p:nvSpPr>
          <p:cNvPr id="1026" name="Rectangle 2">
            <a:extLst>
              <a:ext uri="{FF2B5EF4-FFF2-40B4-BE49-F238E27FC236}">
                <a16:creationId xmlns="" xmlns:a16="http://schemas.microsoft.com/office/drawing/2014/main" id="{B224D343-E8D3-4EFB-B4A4-07280EF74739}"/>
              </a:ext>
            </a:extLst>
          </p:cNvPr>
          <p:cNvSpPr>
            <a:spLocks noGrp="1" noChangeArrowheads="1"/>
          </p:cNvSpPr>
          <p:nvPr>
            <p:ph type="title"/>
          </p:nvPr>
        </p:nvSpPr>
        <p:spPr bwMode="white">
          <a:xfrm>
            <a:off x="1371600" y="319088"/>
            <a:ext cx="7391400" cy="56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1037" name="Text Box 13">
            <a:extLst>
              <a:ext uri="{FF2B5EF4-FFF2-40B4-BE49-F238E27FC236}">
                <a16:creationId xmlns="" xmlns:a16="http://schemas.microsoft.com/office/drawing/2014/main" id="{B4C0D595-4687-4919-BD42-26376AFA7600}"/>
              </a:ext>
            </a:extLst>
          </p:cNvPr>
          <p:cNvSpPr txBox="1">
            <a:spLocks noChangeArrowheads="1"/>
          </p:cNvSpPr>
          <p:nvPr/>
        </p:nvSpPr>
        <p:spPr bwMode="black">
          <a:xfrm>
            <a:off x="109538" y="3048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AU" altLang="en-US" sz="2400" b="1"/>
              <a:t>LOGO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rtl="0" eaLnBrk="1" fontAlgn="base" hangingPunct="1">
        <a:spcBef>
          <a:spcPct val="0"/>
        </a:spcBef>
        <a:spcAft>
          <a:spcPct val="0"/>
        </a:spcAft>
        <a:defRPr sz="3600" b="1" kern="1200">
          <a:solidFill>
            <a:schemeClr val="bg1"/>
          </a:solidFill>
          <a:latin typeface="+mj-lt"/>
          <a:ea typeface="+mj-ea"/>
          <a:cs typeface="+mj-cs"/>
        </a:defRPr>
      </a:lvl1pPr>
      <a:lvl2pPr algn="r" rtl="0" eaLnBrk="1" fontAlgn="base" hangingPunct="1">
        <a:spcBef>
          <a:spcPct val="0"/>
        </a:spcBef>
        <a:spcAft>
          <a:spcPct val="0"/>
        </a:spcAft>
        <a:defRPr sz="3600" b="1">
          <a:solidFill>
            <a:schemeClr val="bg1"/>
          </a:solidFill>
          <a:latin typeface="Arial" panose="020B0604020202020204" pitchFamily="34" charset="0"/>
        </a:defRPr>
      </a:lvl2pPr>
      <a:lvl3pPr algn="r" rtl="0" eaLnBrk="1" fontAlgn="base" hangingPunct="1">
        <a:spcBef>
          <a:spcPct val="0"/>
        </a:spcBef>
        <a:spcAft>
          <a:spcPct val="0"/>
        </a:spcAft>
        <a:defRPr sz="3600" b="1">
          <a:solidFill>
            <a:schemeClr val="bg1"/>
          </a:solidFill>
          <a:latin typeface="Arial" panose="020B0604020202020204" pitchFamily="34" charset="0"/>
        </a:defRPr>
      </a:lvl3pPr>
      <a:lvl4pPr algn="r" rtl="0" eaLnBrk="1" fontAlgn="base" hangingPunct="1">
        <a:spcBef>
          <a:spcPct val="0"/>
        </a:spcBef>
        <a:spcAft>
          <a:spcPct val="0"/>
        </a:spcAft>
        <a:defRPr sz="3600" b="1">
          <a:solidFill>
            <a:schemeClr val="bg1"/>
          </a:solidFill>
          <a:latin typeface="Arial" panose="020B0604020202020204" pitchFamily="34" charset="0"/>
        </a:defRPr>
      </a:lvl4pPr>
      <a:lvl5pPr algn="r" rtl="0" eaLnBrk="1" fontAlgn="base" hangingPunct="1">
        <a:spcBef>
          <a:spcPct val="0"/>
        </a:spcBef>
        <a:spcAft>
          <a:spcPct val="0"/>
        </a:spcAft>
        <a:defRPr sz="3600" b="1">
          <a:solidFill>
            <a:schemeClr val="bg1"/>
          </a:solidFill>
          <a:latin typeface="Arial" panose="020B0604020202020204" pitchFamily="34" charset="0"/>
        </a:defRPr>
      </a:lvl5pPr>
      <a:lvl6pPr marL="457200" algn="r" rtl="0" eaLnBrk="1" fontAlgn="base" hangingPunct="1">
        <a:spcBef>
          <a:spcPct val="0"/>
        </a:spcBef>
        <a:spcAft>
          <a:spcPct val="0"/>
        </a:spcAft>
        <a:defRPr sz="3600" b="1">
          <a:solidFill>
            <a:schemeClr val="bg1"/>
          </a:solidFill>
          <a:latin typeface="Arial" panose="020B0604020202020204" pitchFamily="34" charset="0"/>
        </a:defRPr>
      </a:lvl6pPr>
      <a:lvl7pPr marL="914400" algn="r" rtl="0" eaLnBrk="1" fontAlgn="base" hangingPunct="1">
        <a:spcBef>
          <a:spcPct val="0"/>
        </a:spcBef>
        <a:spcAft>
          <a:spcPct val="0"/>
        </a:spcAft>
        <a:defRPr sz="3600" b="1">
          <a:solidFill>
            <a:schemeClr val="bg1"/>
          </a:solidFill>
          <a:latin typeface="Arial" panose="020B0604020202020204" pitchFamily="34" charset="0"/>
        </a:defRPr>
      </a:lvl7pPr>
      <a:lvl8pPr marL="1371600" algn="r" rtl="0" eaLnBrk="1" fontAlgn="base" hangingPunct="1">
        <a:spcBef>
          <a:spcPct val="0"/>
        </a:spcBef>
        <a:spcAft>
          <a:spcPct val="0"/>
        </a:spcAft>
        <a:defRPr sz="3600" b="1">
          <a:solidFill>
            <a:schemeClr val="bg1"/>
          </a:solidFill>
          <a:latin typeface="Arial" panose="020B0604020202020204" pitchFamily="34" charset="0"/>
        </a:defRPr>
      </a:lvl8pPr>
      <a:lvl9pPr marL="1828800" algn="r" rtl="0" eaLnBrk="1" fontAlgn="base" hangingPunct="1">
        <a:spcBef>
          <a:spcPct val="0"/>
        </a:spcBef>
        <a:spcAft>
          <a:spcPct val="0"/>
        </a:spcAft>
        <a:defRPr sz="3600" b="1">
          <a:solidFill>
            <a:schemeClr val="bg1"/>
          </a:solidFill>
          <a:latin typeface="Arial" panose="020B0604020202020204" pitchFamily="34" charset="0"/>
        </a:defRPr>
      </a:lvl9pPr>
    </p:titleStyle>
    <p:bodyStyle>
      <a:lvl1pPr marL="342900" indent="-342900" algn="l" rtl="0" eaLnBrk="1" fontAlgn="base" hangingPunct="1">
        <a:spcBef>
          <a:spcPct val="20000"/>
        </a:spcBef>
        <a:spcAft>
          <a:spcPct val="0"/>
        </a:spcAft>
        <a:buClr>
          <a:schemeClr val="hlink"/>
        </a:buClr>
        <a:buFont typeface="Wingdings" panose="05000000000000000000" pitchFamily="2" charset="2"/>
        <a:buChar char="v"/>
        <a:defRPr sz="3200" b="1"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anose="05000000000000000000" pitchFamily="2" charset="2"/>
        <a:buChar char="§"/>
        <a:defRPr sz="2800" kern="1200">
          <a:solidFill>
            <a:schemeClr val="tx1"/>
          </a:solidFill>
          <a:latin typeface="+mj-lt"/>
          <a:ea typeface="+mn-ea"/>
          <a:cs typeface="+mn-cs"/>
        </a:defRPr>
      </a:lvl2pPr>
      <a:lvl3pPr marL="1143000" indent="-228600" algn="l" rtl="0" eaLnBrk="1" fontAlgn="base" hangingPunct="1">
        <a:spcBef>
          <a:spcPct val="20000"/>
        </a:spcBef>
        <a:spcAft>
          <a:spcPct val="0"/>
        </a:spcAft>
        <a:buClr>
          <a:schemeClr val="tx1"/>
        </a:buClr>
        <a:buChar char="•"/>
        <a:defRPr sz="2400" kern="1200">
          <a:solidFill>
            <a:schemeClr val="tx1"/>
          </a:solidFill>
          <a:latin typeface="+mj-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j-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 xmlns:a16="http://schemas.microsoft.com/office/drawing/2014/main" id="{30EC2999-E37C-4594-87F3-579A91E8F864}"/>
              </a:ext>
            </a:extLst>
          </p:cNvPr>
          <p:cNvSpPr>
            <a:spLocks noGrp="1" noChangeArrowheads="1"/>
          </p:cNvSpPr>
          <p:nvPr>
            <p:ph type="subTitle" idx="1"/>
          </p:nvPr>
        </p:nvSpPr>
        <p:spPr>
          <a:xfrm>
            <a:off x="0" y="260648"/>
            <a:ext cx="9144000" cy="2376264"/>
          </a:xfrm>
        </p:spPr>
        <p:txBody>
          <a:bodyPr/>
          <a:lstStyle/>
          <a:p>
            <a:pPr>
              <a:spcBef>
                <a:spcPts val="0"/>
              </a:spcBef>
            </a:pPr>
            <a:r>
              <a:rPr lang="en-US" sz="3400" dirty="0">
                <a:solidFill>
                  <a:srgbClr val="FF0000"/>
                </a:solidFill>
                <a:latin typeface="Times New Roman" panose="02020603050405020304" pitchFamily="18" charset="0"/>
                <a:ea typeface="Calibri" panose="020F0502020204030204" pitchFamily="34" charset="0"/>
                <a:cs typeface="Times New Roman" pitchFamily="18" charset="0"/>
              </a:rPr>
              <a:t>Hướng </a:t>
            </a:r>
            <a:r>
              <a:rPr lang="en-US" sz="3400" dirty="0" err="1">
                <a:solidFill>
                  <a:srgbClr val="FF0000"/>
                </a:solidFill>
                <a:latin typeface="Times New Roman" panose="02020603050405020304" pitchFamily="18" charset="0"/>
                <a:ea typeface="Calibri" panose="020F0502020204030204" pitchFamily="34" charset="0"/>
                <a:cs typeface="Times New Roman" pitchFamily="18" charset="0"/>
              </a:rPr>
              <a:t>dẫn</a:t>
            </a:r>
            <a:r>
              <a:rPr lang="en-US" sz="3400" dirty="0">
                <a:solidFill>
                  <a:srgbClr val="FF0000"/>
                </a:solidFill>
                <a:latin typeface="Times New Roman" panose="02020603050405020304" pitchFamily="18" charset="0"/>
                <a:ea typeface="Calibri" panose="020F0502020204030204" pitchFamily="34" charset="0"/>
                <a:cs typeface="Times New Roman" pitchFamily="18" charset="0"/>
              </a:rPr>
              <a:t> </a:t>
            </a:r>
            <a:endPar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endParaRPr>
          </a:p>
          <a:p>
            <a:pPr>
              <a:spcBef>
                <a:spcPts val="0"/>
              </a:spcBef>
            </a:pP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phát</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a:solidFill>
                  <a:srgbClr val="FF0000"/>
                </a:solidFill>
                <a:latin typeface="Times New Roman" panose="02020603050405020304" pitchFamily="18" charset="0"/>
                <a:ea typeface="Calibri" panose="020F0502020204030204" pitchFamily="34" charset="0"/>
                <a:cs typeface="Times New Roman" pitchFamily="18" charset="0"/>
              </a:rPr>
              <a:t>triển</a:t>
            </a:r>
            <a:r>
              <a:rPr lang="en-US" sz="3400" dirty="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Chương</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trình</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giáo</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dục</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a:solidFill>
                  <a:srgbClr val="FF0000"/>
                </a:solidFill>
                <a:latin typeface="Times New Roman" panose="02020603050405020304" pitchFamily="18" charset="0"/>
                <a:ea typeface="Calibri" panose="020F0502020204030204" pitchFamily="34" charset="0"/>
                <a:cs typeface="Times New Roman" pitchFamily="18" charset="0"/>
              </a:rPr>
              <a:t>nhà</a:t>
            </a:r>
            <a:r>
              <a:rPr lang="en-US" sz="3400" dirty="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trường</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p>
          <a:p>
            <a:pPr>
              <a:spcBef>
                <a:spcPts val="0"/>
              </a:spcBef>
            </a:pP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theo</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quan</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a:solidFill>
                  <a:srgbClr val="FF0000"/>
                </a:solidFill>
                <a:latin typeface="Times New Roman" panose="02020603050405020304" pitchFamily="18" charset="0"/>
                <a:ea typeface="Calibri" panose="020F0502020204030204" pitchFamily="34" charset="0"/>
                <a:cs typeface="Times New Roman" pitchFamily="18" charset="0"/>
              </a:rPr>
              <a:t>điểm toàn diện, tích hợp, </a:t>
            </a:r>
            <a:endPar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endParaRPr>
          </a:p>
          <a:p>
            <a:pPr>
              <a:spcBef>
                <a:spcPts val="0"/>
              </a:spcBef>
            </a:pP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lấy</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trẻ</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làm</a:t>
            </a:r>
            <a:r>
              <a:rPr lang="en-US" sz="3400" dirty="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trung</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r>
              <a:rPr lang="en-US" sz="3400" dirty="0" err="1" smtClean="0">
                <a:solidFill>
                  <a:srgbClr val="FF0000"/>
                </a:solidFill>
                <a:latin typeface="Times New Roman" panose="02020603050405020304" pitchFamily="18" charset="0"/>
                <a:ea typeface="Calibri" panose="020F0502020204030204" pitchFamily="34" charset="0"/>
                <a:cs typeface="Times New Roman" pitchFamily="18" charset="0"/>
              </a:rPr>
              <a:t>tâm</a:t>
            </a:r>
            <a:r>
              <a:rPr lang="en-US" sz="3400" dirty="0" smtClean="0">
                <a:solidFill>
                  <a:srgbClr val="FF0000"/>
                </a:solidFill>
                <a:latin typeface="Times New Roman" panose="02020603050405020304" pitchFamily="18" charset="0"/>
                <a:ea typeface="Calibri" panose="020F0502020204030204" pitchFamily="34" charset="0"/>
                <a:cs typeface="Times New Roman" pitchFamily="18" charset="0"/>
              </a:rPr>
              <a:t> </a:t>
            </a:r>
            <a:endParaRPr lang="en-AU" altLang="en-US" sz="3400" dirty="0">
              <a:solidFill>
                <a:srgbClr val="FF0000"/>
              </a:solidFill>
              <a:latin typeface="Times New Roman" pitchFamily="18" charset="0"/>
              <a:cs typeface="Times New Roman" pitchFamily="18" charset="0"/>
            </a:endParaRPr>
          </a:p>
        </p:txBody>
      </p:sp>
      <p:sp>
        <p:nvSpPr>
          <p:cNvPr id="2" name="TextBox 1"/>
          <p:cNvSpPr txBox="1"/>
          <p:nvPr/>
        </p:nvSpPr>
        <p:spPr>
          <a:xfrm>
            <a:off x="4283968" y="3789040"/>
            <a:ext cx="4860032" cy="1200329"/>
          </a:xfrm>
          <a:prstGeom prst="rect">
            <a:avLst/>
          </a:prstGeom>
          <a:noFill/>
        </p:spPr>
        <p:txBody>
          <a:bodyPr wrap="square" rtlCol="0">
            <a:spAutoFit/>
          </a:bodyPr>
          <a:lstStyle/>
          <a:p>
            <a:r>
              <a:rPr lang="en-US" sz="2400" b="1" i="1" dirty="0" err="1" smtClean="0">
                <a:solidFill>
                  <a:srgbClr val="FF0000"/>
                </a:solidFill>
                <a:latin typeface="Times New Roman" pitchFamily="18" charset="0"/>
                <a:cs typeface="Times New Roman" pitchFamily="18" charset="0"/>
              </a:rPr>
              <a:t>Báo</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cáo</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viên</a:t>
            </a:r>
            <a:r>
              <a:rPr lang="en-US" sz="2400" b="1" i="1" dirty="0">
                <a:solidFill>
                  <a:srgbClr val="FF0000"/>
                </a:solidFill>
                <a:latin typeface="Times New Roman" pitchFamily="18" charset="0"/>
                <a:cs typeface="Times New Roman" pitchFamily="18" charset="0"/>
              </a:rPr>
              <a:t>:</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Trương</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Thị</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Thuấn</a:t>
            </a:r>
            <a:endParaRPr lang="en-US" sz="2400" b="1" i="1" dirty="0" smtClean="0">
              <a:solidFill>
                <a:srgbClr val="FF0000"/>
              </a:solidFill>
              <a:latin typeface="Times New Roman" pitchFamily="18" charset="0"/>
              <a:cs typeface="Times New Roman" pitchFamily="18" charset="0"/>
            </a:endParaRPr>
          </a:p>
          <a:p>
            <a:r>
              <a:rPr lang="en-US" sz="2400" b="1" i="1" dirty="0" err="1" smtClean="0">
                <a:solidFill>
                  <a:srgbClr val="FF0000"/>
                </a:solidFill>
                <a:latin typeface="Times New Roman" pitchFamily="18" charset="0"/>
                <a:cs typeface="Times New Roman" pitchFamily="18" charset="0"/>
              </a:rPr>
              <a:t>Chuyên</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viên</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phòng</a:t>
            </a:r>
            <a:r>
              <a:rPr lang="en-US" sz="2400" b="1" i="1" dirty="0" smtClean="0">
                <a:solidFill>
                  <a:srgbClr val="FF0000"/>
                </a:solidFill>
                <a:latin typeface="Times New Roman" pitchFamily="18" charset="0"/>
                <a:cs typeface="Times New Roman" pitchFamily="18" charset="0"/>
              </a:rPr>
              <a:t> GDĐT </a:t>
            </a:r>
            <a:r>
              <a:rPr lang="en-US" sz="2400" b="1" i="1" dirty="0" err="1" smtClean="0">
                <a:solidFill>
                  <a:srgbClr val="FF0000"/>
                </a:solidFill>
                <a:latin typeface="Times New Roman" pitchFamily="18" charset="0"/>
                <a:cs typeface="Times New Roman" pitchFamily="18" charset="0"/>
              </a:rPr>
              <a:t>huyện</a:t>
            </a:r>
            <a:r>
              <a:rPr lang="en-US" sz="2400" b="1" i="1" dirty="0" smtClean="0">
                <a:solidFill>
                  <a:srgbClr val="FF0000"/>
                </a:solidFill>
                <a:latin typeface="Times New Roman" pitchFamily="18" charset="0"/>
                <a:cs typeface="Times New Roman" pitchFamily="18" charset="0"/>
              </a:rPr>
              <a:t> Kim </a:t>
            </a:r>
            <a:r>
              <a:rPr lang="en-US" sz="2400" b="1" i="1" dirty="0" err="1" smtClean="0">
                <a:solidFill>
                  <a:srgbClr val="FF0000"/>
                </a:solidFill>
                <a:latin typeface="Times New Roman" pitchFamily="18" charset="0"/>
                <a:cs typeface="Times New Roman" pitchFamily="18" charset="0"/>
              </a:rPr>
              <a:t>Bảng</a:t>
            </a:r>
            <a:r>
              <a:rPr lang="en-US" sz="2400" b="1" i="1" dirty="0" smtClean="0">
                <a:solidFill>
                  <a:srgbClr val="FF0000"/>
                </a:solidFill>
                <a:latin typeface="Times New Roman" pitchFamily="18" charset="0"/>
                <a:cs typeface="Times New Roman" pitchFamily="18" charset="0"/>
              </a:rPr>
              <a:t>.</a:t>
            </a:r>
            <a:endParaRPr lang="vi-VN" sz="2400" b="1" i="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5360D9-EE08-4DB5-922B-880E8BD9998D}"/>
              </a:ext>
            </a:extLst>
          </p:cNvPr>
          <p:cNvSpPr>
            <a:spLocks noGrp="1"/>
          </p:cNvSpPr>
          <p:nvPr>
            <p:ph type="title"/>
          </p:nvPr>
        </p:nvSpPr>
        <p:spPr>
          <a:xfrm>
            <a:off x="0" y="116632"/>
            <a:ext cx="9036496" cy="766018"/>
          </a:xfrm>
        </p:spPr>
        <p:txBody>
          <a:bodyPr/>
          <a:lstStyle/>
          <a:p>
            <a:pPr algn="ctr"/>
            <a:r>
              <a:rPr lang="en-US" sz="2400" spc="-1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1.2</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Phát triển chương trình giáo dục</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spc="-1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và</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phát triển chương trình </a:t>
            </a:r>
            <a:r>
              <a:rPr lang="en-US" sz="2400" spc="-1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spc="-1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nhà trường</a:t>
            </a:r>
            <a:endParaRPr lang="en-AU"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F74CC1F3-E620-409D-BC61-2154F55EADC8}"/>
              </a:ext>
            </a:extLst>
          </p:cNvPr>
          <p:cNvSpPr>
            <a:spLocks noGrp="1"/>
          </p:cNvSpPr>
          <p:nvPr>
            <p:ph idx="1"/>
          </p:nvPr>
        </p:nvSpPr>
        <p:spPr/>
        <p:txBody>
          <a:bodyPr/>
          <a:lstStyle/>
          <a:p>
            <a:pPr marL="0" marR="18415" indent="0" algn="just">
              <a:spcBef>
                <a:spcPts val="0"/>
              </a:spcBef>
              <a:spcAft>
                <a:spcPts val="0"/>
              </a:spcAft>
              <a:buNone/>
            </a:pPr>
            <a:r>
              <a:rPr lang="en-US" sz="2400" i="1" dirty="0">
                <a:latin typeface="Times New Roman" panose="02020603050405020304" pitchFamily="18" charset="0"/>
                <a:ea typeface="Calibri" panose="020F0502020204030204" pitchFamily="34" charset="0"/>
                <a:cs typeface="Times New Roman" panose="02020603050405020304" pitchFamily="18" charset="0"/>
              </a:rPr>
              <a:t>c) </a:t>
            </a:r>
            <a:r>
              <a:rPr lang="vi-VN" sz="2400" i="1" dirty="0">
                <a:latin typeface="Times New Roman" panose="02020603050405020304" pitchFamily="18" charset="0"/>
                <a:ea typeface="Calibri" panose="020F0502020204030204" pitchFamily="34" charset="0"/>
                <a:cs typeface="Times New Roman" panose="02020603050405020304" pitchFamily="18" charset="0"/>
              </a:rPr>
              <a:t>Cơ sở phát triển chương trình giáo dục nhà trường</a:t>
            </a:r>
            <a:endParaRPr lang="en-AU" sz="2400" i="1" dirty="0">
              <a:latin typeface="Times New Roman" panose="02020603050405020304" pitchFamily="18" charset="0"/>
              <a:cs typeface="Times New Roman" panose="02020603050405020304" pitchFamily="18" charset="0"/>
            </a:endParaRPr>
          </a:p>
          <a:p>
            <a:pPr marL="0" marR="18415" lvl="0" indent="0" algn="just">
              <a:spcBef>
                <a:spcPts val="0"/>
              </a:spcBef>
              <a:spcAft>
                <a:spcPts val="0"/>
              </a:spcAft>
              <a:buNone/>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Căn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cứ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lí</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18415" lvl="0" algn="just">
              <a:spcBef>
                <a:spcPts val="0"/>
              </a:spcBef>
              <a:spcAft>
                <a:spcPts val="0"/>
              </a:spcAft>
              <a:buFontTx/>
              <a:buChar char="-"/>
            </a:pPr>
            <a:r>
              <a:rPr lang="en-US" sz="2400" b="0" dirty="0">
                <a:latin typeface="Times New Roman" panose="02020603050405020304" pitchFamily="18" charset="0"/>
                <a:cs typeface="Times New Roman" panose="02020603050405020304" pitchFamily="18" charset="0"/>
              </a:rPr>
              <a:t>Theo Luật Giáo dục, 2019, “Điều 25. Chương trình giáo dục mầm non” (khoản 1, mục c) </a:t>
            </a:r>
          </a:p>
          <a:p>
            <a:pPr marR="18415" lvl="0" algn="just">
              <a:spcBef>
                <a:spcPts val="0"/>
              </a:spcBef>
              <a:spcAft>
                <a:spcPts val="0"/>
              </a:spcAft>
              <a:buFontTx/>
              <a:buChar char="-"/>
            </a:pPr>
            <a:r>
              <a:rPr lang="en-US" sz="2400" b="0" dirty="0">
                <a:latin typeface="Times New Roman" panose="02020603050405020304" pitchFamily="18" charset="0"/>
                <a:cs typeface="Times New Roman" panose="02020603050405020304" pitchFamily="18" charset="0"/>
              </a:rPr>
              <a:t>Phần bốn của Chương trình giáo dục mầm non, Thông tư số 01/VBHN-BGDĐT </a:t>
            </a:r>
            <a:r>
              <a:rPr lang="en-US" sz="2400" b="0" dirty="0" err="1">
                <a:latin typeface="Times New Roman" panose="02020603050405020304" pitchFamily="18" charset="0"/>
                <a:cs typeface="Times New Roman" panose="02020603050405020304" pitchFamily="18" charset="0"/>
              </a:rPr>
              <a:t>ngày</a:t>
            </a:r>
            <a:r>
              <a:rPr lang="en-US" sz="2400" b="0" dirty="0">
                <a:latin typeface="Times New Roman" panose="02020603050405020304" pitchFamily="18" charset="0"/>
                <a:cs typeface="Times New Roman" panose="02020603050405020304" pitchFamily="18" charset="0"/>
              </a:rPr>
              <a:t> </a:t>
            </a:r>
            <a:r>
              <a:rPr lang="en-US" sz="2400" b="0" dirty="0" smtClean="0">
                <a:latin typeface="Times New Roman" panose="02020603050405020304" pitchFamily="18" charset="0"/>
                <a:cs typeface="Times New Roman" panose="02020603050405020304" pitchFamily="18" charset="0"/>
              </a:rPr>
              <a:t>13/4/2021 </a:t>
            </a:r>
            <a:r>
              <a:rPr lang="en-US" sz="2400" b="0" dirty="0">
                <a:latin typeface="Times New Roman" panose="02020603050405020304" pitchFamily="18" charset="0"/>
                <a:cs typeface="Times New Roman" panose="02020603050405020304" pitchFamily="18" charset="0"/>
              </a:rPr>
              <a:t>về Ban hành Chương trình giáo dục mầm non</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pPr marL="0" marR="18415" indent="0" algn="just">
              <a:spcBef>
                <a:spcPts val="0"/>
              </a:spcBef>
              <a:spcAft>
                <a:spcPts val="0"/>
              </a:spcAft>
              <a:buNone/>
            </a:pPr>
            <a:r>
              <a:rPr lang="en-US"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Căn cứ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tiễn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AU" sz="2400" dirty="0">
              <a:latin typeface="Times New Roman" panose="02020603050405020304" pitchFamily="18" charset="0"/>
              <a:cs typeface="Times New Roman" panose="02020603050405020304" pitchFamily="18" charset="0"/>
            </a:endParaRPr>
          </a:p>
          <a:p>
            <a:pPr marL="0" marR="18415" lvl="0" indent="0" algn="just">
              <a:spcBef>
                <a:spcPts val="0"/>
              </a:spcBef>
              <a:spcAft>
                <a:spcPts val="0"/>
              </a:spcAft>
              <a:buNone/>
            </a:pPr>
            <a:r>
              <a:rPr lang="en-US" sz="2400" b="0" dirty="0" smtClean="0">
                <a:latin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cs typeface="Times New Roman" panose="02020603050405020304" pitchFamily="18" charset="0"/>
              </a:rPr>
              <a:t>Đặc</a:t>
            </a:r>
            <a:r>
              <a:rPr lang="en-US" sz="2400" b="0" dirty="0" smtClean="0">
                <a:latin typeface="Times New Roman" panose="02020603050405020304" pitchFamily="18" charset="0"/>
                <a:cs typeface="Times New Roman" panose="02020603050405020304" pitchFamily="18" charset="0"/>
              </a:rPr>
              <a:t> </a:t>
            </a:r>
            <a:r>
              <a:rPr lang="en-US" sz="2400" b="0" dirty="0">
                <a:latin typeface="Times New Roman" panose="02020603050405020304" pitchFamily="18" charset="0"/>
                <a:cs typeface="Times New Roman" panose="02020603050405020304" pitchFamily="18" charset="0"/>
              </a:rPr>
              <a:t>điểm trẻ em, cơ sở vật chất nhà trường/cơ sở giáo dục và </a:t>
            </a:r>
            <a:r>
              <a:rPr lang="en-US" sz="2400" b="0" dirty="0" err="1">
                <a:latin typeface="Times New Roman" panose="02020603050405020304" pitchFamily="18" charset="0"/>
                <a:cs typeface="Times New Roman" panose="02020603050405020304" pitchFamily="18" charset="0"/>
              </a:rPr>
              <a:t>văn</a:t>
            </a:r>
            <a:r>
              <a:rPr lang="en-US" sz="2400" b="0" dirty="0">
                <a:latin typeface="Times New Roman" panose="02020603050405020304" pitchFamily="18" charset="0"/>
                <a:cs typeface="Times New Roman" panose="02020603050405020304" pitchFamily="18" charset="0"/>
              </a:rPr>
              <a:t> </a:t>
            </a:r>
            <a:r>
              <a:rPr lang="en-US" sz="2400" b="0" dirty="0" smtClean="0">
                <a:latin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cs typeface="Times New Roman" panose="02020603050405020304" pitchFamily="18" charset="0"/>
              </a:rPr>
              <a:t>hóa</a:t>
            </a:r>
            <a:r>
              <a:rPr lang="en-US" sz="2400" b="0" dirty="0" smtClean="0">
                <a:latin typeface="Times New Roman" panose="02020603050405020304" pitchFamily="18" charset="0"/>
                <a:cs typeface="Times New Roman" panose="02020603050405020304" pitchFamily="18" charset="0"/>
              </a:rPr>
              <a:t> </a:t>
            </a:r>
            <a:r>
              <a:rPr lang="en-US" sz="2400" b="0" dirty="0">
                <a:latin typeface="Times New Roman" panose="02020603050405020304" pitchFamily="18" charset="0"/>
                <a:cs typeface="Times New Roman" panose="02020603050405020304" pitchFamily="18" charset="0"/>
              </a:rPr>
              <a:t>-</a:t>
            </a:r>
            <a:r>
              <a:rPr lang="en-US" sz="2400" b="0" dirty="0" smtClean="0">
                <a:latin typeface="Times New Roman" panose="02020603050405020304" pitchFamily="18" charset="0"/>
                <a:cs typeface="Times New Roman" panose="02020603050405020304" pitchFamily="18" charset="0"/>
              </a:rPr>
              <a:t> </a:t>
            </a:r>
            <a:r>
              <a:rPr lang="en-US" sz="2400" b="0" dirty="0">
                <a:latin typeface="Times New Roman" panose="02020603050405020304" pitchFamily="18" charset="0"/>
                <a:cs typeface="Times New Roman" panose="02020603050405020304" pitchFamily="18" charset="0"/>
              </a:rPr>
              <a:t>xã hội của địa phương mang tính vùng miền, địa phương đòi hỏi phát triển chương trình giáo dục nhà trường cho phù hợp với đặc điểm, khả năng và nhu cầu của trẻ; phù hợp với đặc điểm văn </a:t>
            </a:r>
            <a:r>
              <a:rPr lang="en-US" sz="2400" b="0" dirty="0" err="1">
                <a:latin typeface="Times New Roman" panose="02020603050405020304" pitchFamily="18" charset="0"/>
                <a:cs typeface="Times New Roman" panose="02020603050405020304" pitchFamily="18" charset="0"/>
              </a:rPr>
              <a:t>hóa</a:t>
            </a:r>
            <a:r>
              <a:rPr lang="en-US" sz="2400" b="0" dirty="0">
                <a:latin typeface="Times New Roman" panose="02020603050405020304" pitchFamily="18" charset="0"/>
                <a:cs typeface="Times New Roman" panose="02020603050405020304" pitchFamily="18" charset="0"/>
              </a:rPr>
              <a:t> </a:t>
            </a:r>
            <a:r>
              <a:rPr lang="en-US" sz="2400" b="0" dirty="0" smtClean="0">
                <a:latin typeface="Times New Roman" panose="02020603050405020304" pitchFamily="18" charset="0"/>
                <a:cs typeface="Times New Roman" panose="02020603050405020304" pitchFamily="18" charset="0"/>
              </a:rPr>
              <a:t>- </a:t>
            </a:r>
            <a:r>
              <a:rPr lang="en-US" sz="2400" b="0" dirty="0">
                <a:latin typeface="Times New Roman" panose="02020603050405020304" pitchFamily="18" charset="0"/>
                <a:cs typeface="Times New Roman" panose="02020603050405020304" pitchFamily="18" charset="0"/>
              </a:rPr>
              <a:t>xã hội và điều kiện thực tế của cơ sở giáo dục mầm non, của địa phương.</a:t>
            </a:r>
            <a:endParaRPr lang="en-AU" sz="2400" b="0" dirty="0">
              <a:latin typeface="Times New Roman" panose="02020603050405020304" pitchFamily="18" charset="0"/>
              <a:cs typeface="Times New Roman" panose="02020603050405020304" pitchFamily="18" charset="0"/>
            </a:endParaRPr>
          </a:p>
          <a:p>
            <a:pPr marL="0" indent="0">
              <a:buNone/>
            </a:pPr>
            <a:endParaRPr lang="en-AU" dirty="0">
              <a:latin typeface="Times New Roman" pitchFamily="18" charset="0"/>
              <a:cs typeface="Times New Roman" pitchFamily="18" charset="0"/>
            </a:endParaRPr>
          </a:p>
        </p:txBody>
      </p:sp>
    </p:spTree>
    <p:extLst>
      <p:ext uri="{BB962C8B-B14F-4D97-AF65-F5344CB8AC3E}">
        <p14:creationId xmlns:p14="http://schemas.microsoft.com/office/powerpoint/2010/main" val="3439341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CCFF06-0435-42E6-B174-8DE389CCBC41}"/>
              </a:ext>
            </a:extLst>
          </p:cNvPr>
          <p:cNvSpPr>
            <a:spLocks noGrp="1"/>
          </p:cNvSpPr>
          <p:nvPr>
            <p:ph type="title"/>
          </p:nvPr>
        </p:nvSpPr>
        <p:spPr>
          <a:xfrm>
            <a:off x="0" y="0"/>
            <a:ext cx="9144000" cy="882650"/>
          </a:xfrm>
        </p:spPr>
        <p:txBody>
          <a:bodyPr/>
          <a:lstStyle/>
          <a:p>
            <a:pPr marR="18415" algn="ctr">
              <a:spcBef>
                <a:spcPts val="0"/>
              </a:spcBef>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r>
            <a:br>
              <a:rPr lang="en-US" sz="2400" dirty="0">
                <a:latin typeface="Times New Roman" panose="02020603050405020304" pitchFamily="18" charset="0"/>
                <a:ea typeface="Calibri" panose="020F0502020204030204" pitchFamily="34" charset="0"/>
                <a:cs typeface="Times New Roman" panose="02020603050405020304" pitchFamily="18" charset="0"/>
              </a:rPr>
            </a:b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2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a:t>
            </a:r>
            <a:r>
              <a:rPr lang="en-US"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Phát</a:t>
            </a:r>
            <a:r>
              <a:rPr lang="vi-VN"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triển chương trình </a:t>
            </a:r>
            <a:r>
              <a:rPr lang="en-US"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 dục </a:t>
            </a:r>
            <a:r>
              <a:rPr lang="vi-VN"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nhà trường theo quan điểm </a:t>
            </a:r>
            <a:r>
              <a:rPr lang="en-US"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 dục </a:t>
            </a:r>
            <a:r>
              <a:rPr lang="vi-VN"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toàn diện, tích hợp, lấy trẻ làm trung </a:t>
            </a:r>
            <a:r>
              <a:rPr lang="vi-VN" sz="2200" dirty="0">
                <a:solidFill>
                  <a:srgbClr val="FFFF00"/>
                </a:solidFill>
                <a:latin typeface="Times New Roman" panose="02020603050405020304" pitchFamily="18" charset="0"/>
                <a:cs typeface="Times New Roman" panose="02020603050405020304" pitchFamily="18" charset="0"/>
              </a:rPr>
              <a:t>tâm</a:t>
            </a:r>
            <a:r>
              <a:rPr lang="en-AU"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r>
            <a:br>
              <a:rPr lang="en-AU"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br>
            <a:endParaRPr lang="en-AU" sz="2200" dirty="0">
              <a:solidFill>
                <a:srgbClr val="FFFF00"/>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74AA3D04-DE1B-47D6-9351-3160279B59C1}"/>
              </a:ext>
            </a:extLst>
          </p:cNvPr>
          <p:cNvSpPr>
            <a:spLocks noGrp="1"/>
          </p:cNvSpPr>
          <p:nvPr>
            <p:ph idx="1"/>
          </p:nvPr>
        </p:nvSpPr>
        <p:spPr/>
        <p:txBody>
          <a:bodyPr/>
          <a:lstStyle/>
          <a:p>
            <a:pPr marL="0" marR="18415" indent="0" algn="just">
              <a:spcBef>
                <a:spcPts val="0"/>
              </a:spcBef>
              <a:spcAft>
                <a:spcPts val="0"/>
              </a:spcAft>
              <a:buNone/>
            </a:pPr>
            <a:endParaRPr lang="en-US" sz="2400" i="1" dirty="0" smtClean="0">
              <a:latin typeface="Times New Roman" panose="02020603050405020304" pitchFamily="18" charset="0"/>
              <a:ea typeface="Calibri" panose="020F0502020204030204" pitchFamily="34" charset="0"/>
              <a:cs typeface="Times New Roman" panose="02020603050405020304" pitchFamily="18" charset="0"/>
            </a:endParaRPr>
          </a:p>
          <a:p>
            <a:pPr marL="0" marR="18415" indent="0" algn="just">
              <a:spcBef>
                <a:spcPts val="0"/>
              </a:spcBef>
              <a:spcAft>
                <a:spcPts val="0"/>
              </a:spcAft>
              <a:buNone/>
            </a:pP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2.1</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Quan điểm </a:t>
            </a:r>
            <a:r>
              <a:rPr lang="en-US" sz="2400" i="1" dirty="0">
                <a:latin typeface="Times New Roman" panose="02020603050405020304" pitchFamily="18" charset="0"/>
                <a:ea typeface="Calibri" panose="020F0502020204030204" pitchFamily="34" charset="0"/>
                <a:cs typeface="Times New Roman" panose="02020603050405020304" pitchFamily="18" charset="0"/>
              </a:rPr>
              <a:t>giáo dục </a:t>
            </a:r>
            <a:r>
              <a:rPr lang="vi-VN" sz="2400" i="1" dirty="0">
                <a:latin typeface="Times New Roman" panose="02020603050405020304" pitchFamily="18" charset="0"/>
                <a:ea typeface="Calibri" panose="020F0502020204030204" pitchFamily="34" charset="0"/>
                <a:cs typeface="Times New Roman" panose="02020603050405020304" pitchFamily="18" charset="0"/>
              </a:rPr>
              <a:t>toàn diện</a:t>
            </a:r>
            <a:r>
              <a:rPr lang="en-US" sz="2400" i="1" dirty="0">
                <a:latin typeface="Times New Roman" panose="02020603050405020304" pitchFamily="18" charset="0"/>
                <a:ea typeface="Calibri" panose="020F0502020204030204" pitchFamily="34" charset="0"/>
                <a:cs typeface="Times New Roman" panose="02020603050405020304" pitchFamily="18" charset="0"/>
              </a:rPr>
              <a:t>,</a:t>
            </a:r>
            <a:r>
              <a:rPr lang="vi-VN" sz="2400" i="1" dirty="0">
                <a:latin typeface="Times New Roman" panose="02020603050405020304" pitchFamily="18" charset="0"/>
                <a:ea typeface="Calibri" panose="020F0502020204030204" pitchFamily="34" charset="0"/>
                <a:cs typeface="Times New Roman" panose="02020603050405020304" pitchFamily="18" charset="0"/>
              </a:rPr>
              <a:t> tích hợp, lấy trẻ làm trung tâm trong phát triển chương trình </a:t>
            </a:r>
            <a:r>
              <a:rPr lang="en-US" sz="2400" i="1" dirty="0">
                <a:latin typeface="Times New Roman" panose="02020603050405020304" pitchFamily="18" charset="0"/>
                <a:ea typeface="Calibri" panose="020F0502020204030204" pitchFamily="34" charset="0"/>
                <a:cs typeface="Times New Roman" panose="02020603050405020304" pitchFamily="18" charset="0"/>
              </a:rPr>
              <a:t>giáo dục </a:t>
            </a:r>
            <a:r>
              <a:rPr lang="vi-VN" sz="2400" i="1" dirty="0">
                <a:latin typeface="Times New Roman" panose="02020603050405020304" pitchFamily="18" charset="0"/>
                <a:ea typeface="Calibri" panose="020F0502020204030204" pitchFamily="34" charset="0"/>
                <a:cs typeface="Times New Roman" panose="02020603050405020304" pitchFamily="18" charset="0"/>
              </a:rPr>
              <a:t>nhà trường</a:t>
            </a:r>
            <a:endParaRPr lang="en-US" sz="2400" i="1" spc="-10" dirty="0">
              <a:latin typeface="Times New Roman" panose="02020603050405020304" pitchFamily="18" charset="0"/>
              <a:ea typeface="Calibri" panose="020F0502020204030204" pitchFamily="34" charset="0"/>
              <a:cs typeface="Times New Roman" panose="02020603050405020304" pitchFamily="18" charset="0"/>
            </a:endParaRPr>
          </a:p>
          <a:p>
            <a:pPr marL="0" marR="18415" indent="0" algn="just">
              <a:spcBef>
                <a:spcPts val="0"/>
              </a:spcBef>
              <a:spcAft>
                <a:spcPts val="0"/>
              </a:spcAft>
              <a:buNone/>
            </a:pPr>
            <a:r>
              <a:rPr lang="en-US" sz="2400" i="1" spc="-10" dirty="0">
                <a:latin typeface="Times New Roman" panose="02020603050405020304" pitchFamily="18" charset="0"/>
                <a:ea typeface="Calibri" panose="020F0502020204030204" pitchFamily="34" charset="0"/>
                <a:cs typeface="Times New Roman" panose="02020603050405020304" pitchFamily="18" charset="0"/>
              </a:rPr>
              <a:t>a)</a:t>
            </a:r>
            <a:r>
              <a:rPr lang="vi-VN" sz="2400" i="1" spc="-10" dirty="0">
                <a:latin typeface="Times New Roman" panose="02020603050405020304" pitchFamily="18" charset="0"/>
                <a:ea typeface="Calibri" panose="020F0502020204030204" pitchFamily="34" charset="0"/>
                <a:cs typeface="Times New Roman" panose="02020603050405020304" pitchFamily="18" charset="0"/>
              </a:rPr>
              <a:t> Quan điểm</a:t>
            </a:r>
            <a:r>
              <a:rPr lang="en-US" sz="2400" i="1" spc="-10" dirty="0">
                <a:latin typeface="Times New Roman" panose="02020603050405020304" pitchFamily="18" charset="0"/>
                <a:ea typeface="Calibri" panose="020F0502020204030204" pitchFamily="34" charset="0"/>
                <a:cs typeface="Times New Roman" panose="02020603050405020304" pitchFamily="18" charset="0"/>
              </a:rPr>
              <a:t> giáo dục </a:t>
            </a:r>
            <a:r>
              <a:rPr lang="vi-VN" sz="2400" i="1" spc="-10" dirty="0">
                <a:latin typeface="Times New Roman" panose="02020603050405020304" pitchFamily="18" charset="0"/>
                <a:ea typeface="Calibri" panose="020F0502020204030204" pitchFamily="34" charset="0"/>
                <a:cs typeface="Times New Roman" panose="02020603050405020304" pitchFamily="18" charset="0"/>
              </a:rPr>
              <a:t>t</a:t>
            </a:r>
            <a:r>
              <a:rPr lang="en-US" sz="2400" i="1" spc="-10" dirty="0" err="1">
                <a:latin typeface="Times New Roman" panose="02020603050405020304" pitchFamily="18" charset="0"/>
                <a:ea typeface="Calibri" panose="020F0502020204030204" pitchFamily="34" charset="0"/>
                <a:cs typeface="Times New Roman" panose="02020603050405020304" pitchFamily="18" charset="0"/>
              </a:rPr>
              <a:t>oàn</a:t>
            </a:r>
            <a:r>
              <a:rPr lang="en-US" sz="2400" i="1" spc="-10" dirty="0">
                <a:latin typeface="Times New Roman" panose="02020603050405020304" pitchFamily="18" charset="0"/>
                <a:ea typeface="Calibri" panose="020F0502020204030204" pitchFamily="34" charset="0"/>
                <a:cs typeface="Times New Roman" panose="02020603050405020304" pitchFamily="18" charset="0"/>
              </a:rPr>
              <a:t> diện</a:t>
            </a:r>
            <a:r>
              <a:rPr lang="vi-VN" sz="2400" i="1" spc="-10" dirty="0">
                <a:latin typeface="Times New Roman" panose="02020603050405020304" pitchFamily="18" charset="0"/>
                <a:ea typeface="Calibri" panose="020F0502020204030204" pitchFamily="34" charset="0"/>
                <a:cs typeface="Times New Roman" panose="02020603050405020304" pitchFamily="18" charset="0"/>
              </a:rPr>
              <a:t> trong phát triển chương trình</a:t>
            </a:r>
            <a:r>
              <a:rPr lang="en-US" sz="2400" i="1" spc="-10" dirty="0">
                <a:latin typeface="Times New Roman" panose="02020603050405020304" pitchFamily="18" charset="0"/>
                <a:ea typeface="Calibri" panose="020F0502020204030204" pitchFamily="34" charset="0"/>
                <a:cs typeface="Times New Roman" panose="02020603050405020304" pitchFamily="18" charset="0"/>
              </a:rPr>
              <a:t> giáo dục</a:t>
            </a:r>
            <a:r>
              <a:rPr lang="vi-VN" sz="2400" i="1" spc="-10" dirty="0">
                <a:latin typeface="Times New Roman" panose="02020603050405020304" pitchFamily="18" charset="0"/>
                <a:ea typeface="Calibri" panose="020F0502020204030204" pitchFamily="34" charset="0"/>
                <a:cs typeface="Times New Roman" panose="02020603050405020304" pitchFamily="18" charset="0"/>
              </a:rPr>
              <a:t> nhà trường </a:t>
            </a:r>
            <a:endParaRPr lang="en-AU" sz="2400" dirty="0">
              <a:latin typeface="Times New Roman" panose="02020603050405020304" pitchFamily="18" charset="0"/>
              <a:ea typeface="Calibri" panose="020F0502020204030204" pitchFamily="34" charset="0"/>
              <a:cs typeface="Times New Roman" panose="02020603050405020304" pitchFamily="18" charset="0"/>
            </a:endParaRPr>
          </a:p>
          <a:p>
            <a:pPr marL="40640" marR="17780" indent="0" algn="just">
              <a:lnSpc>
                <a:spcPct val="107000"/>
              </a:lnSpc>
              <a:spcAft>
                <a:spcPts val="0"/>
              </a:spcAft>
              <a:buNone/>
            </a:pPr>
            <a:r>
              <a:rPr lang="en-US" sz="2400" b="0" spc="-10" dirty="0">
                <a:latin typeface="Times New Roman" panose="02020603050405020304" pitchFamily="18" charset="0"/>
                <a:ea typeface="Calibri" panose="020F0502020204030204" pitchFamily="34" charset="0"/>
                <a:cs typeface="Times New Roman" panose="02020603050405020304" pitchFamily="18" charset="0"/>
              </a:rPr>
              <a:t>Mục tiêu, nội dung chương trình giáo dục nhà trường đảm bảo phát triển toàn diện, đầy đủ các mặt/lĩnh vực giáo dục phát triển, đồng thời phát triển những khả năng tiềm ẩn, những thế mạnh của từng trẻ.</a:t>
            </a:r>
            <a:r>
              <a:rPr lang="en-US" sz="2400" b="0" dirty="0">
                <a:latin typeface="Times New Roman" panose="02020603050405020304" pitchFamily="18" charset="0"/>
                <a:ea typeface="Calibri" panose="020F0502020204030204" pitchFamily="34" charset="0"/>
                <a:cs typeface="Times New Roman" panose="02020603050405020304" pitchFamily="18" charset="0"/>
              </a:rPr>
              <a:t> Bổ sung một số nội dung giáo dục phù hợp với văn hoá, điều kiện của địa phương, của cơ sở giáo dục mầm non, khả năng và nhu cầu của trẻ</a:t>
            </a:r>
          </a:p>
          <a:p>
            <a:pPr marL="40005" marR="18415" indent="0" algn="just">
              <a:spcBef>
                <a:spcPts val="0"/>
              </a:spcBef>
              <a:spcAft>
                <a:spcPts val="0"/>
              </a:spcAft>
              <a:buNone/>
            </a:pP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5627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B97860-5B81-4B41-9885-C4A7C77E243D}"/>
              </a:ext>
            </a:extLst>
          </p:cNvPr>
          <p:cNvSpPr>
            <a:spLocks noGrp="1"/>
          </p:cNvSpPr>
          <p:nvPr>
            <p:ph type="title"/>
          </p:nvPr>
        </p:nvSpPr>
        <p:spPr>
          <a:xfrm>
            <a:off x="107504" y="0"/>
            <a:ext cx="9145016" cy="908720"/>
          </a:xfrm>
        </p:spPr>
        <p:txBody>
          <a:bodyPr/>
          <a:lstStyle/>
          <a:p>
            <a:pPr algn="ctr"/>
            <a:r>
              <a:rPr lang="en-US" sz="24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Phát</a:t>
            </a:r>
            <a:r>
              <a:rPr lang="vi-VN"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triển chương trình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nhà trường theo quan </a:t>
            </a:r>
            <a:r>
              <a:rPr lang="vi-VN" sz="24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điểm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toàn diện, tích hợp, lấy trẻ làm trung </a:t>
            </a:r>
            <a:r>
              <a:rPr lang="vi-VN" sz="2400" dirty="0" smtClean="0">
                <a:solidFill>
                  <a:srgbClr val="FFFF00"/>
                </a:solidFill>
                <a:latin typeface="Times New Roman" panose="02020603050405020304" pitchFamily="18" charset="0"/>
                <a:cs typeface="Times New Roman" panose="02020603050405020304" pitchFamily="18" charset="0"/>
              </a:rPr>
              <a:t>tâm </a:t>
            </a:r>
            <a:endParaRPr lang="en-AU"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E0F1A716-295C-41DB-BCCE-5513B048CDAE}"/>
              </a:ext>
            </a:extLst>
          </p:cNvPr>
          <p:cNvSpPr>
            <a:spLocks noGrp="1"/>
          </p:cNvSpPr>
          <p:nvPr>
            <p:ph idx="1"/>
          </p:nvPr>
        </p:nvSpPr>
        <p:spPr/>
        <p:txBody>
          <a:bodyPr/>
          <a:lstStyle/>
          <a:p>
            <a:pPr marL="40005" marR="18415" lvl="0" indent="0" algn="just">
              <a:spcBef>
                <a:spcPts val="0"/>
              </a:spcBef>
              <a:spcAft>
                <a:spcPts val="0"/>
              </a:spcAft>
              <a:buClr>
                <a:srgbClr val="58A2EC"/>
              </a:buClr>
              <a:buNone/>
            </a:pPr>
            <a:r>
              <a:rPr lang="en-US" sz="2400" i="1" dirty="0">
                <a:solidFill>
                  <a:srgbClr val="000066"/>
                </a:solidFill>
                <a:latin typeface="Times New Roman" panose="02020603050405020304" pitchFamily="18" charset="0"/>
                <a:ea typeface="Calibri" panose="020F0502020204030204" pitchFamily="34" charset="0"/>
                <a:cs typeface="Times New Roman" panose="02020603050405020304" pitchFamily="18" charset="0"/>
              </a:rPr>
              <a:t>b</a:t>
            </a:r>
            <a:r>
              <a:rPr lang="en-US" sz="2400" i="1" spc="-10" dirty="0">
                <a:solidFill>
                  <a:srgbClr val="000066"/>
                </a:solidFill>
                <a:latin typeface="Times New Roman" panose="02020603050405020304" pitchFamily="18" charset="0"/>
                <a:cs typeface="Times New Roman" panose="02020603050405020304" pitchFamily="18" charset="0"/>
              </a:rPr>
              <a:t>) </a:t>
            </a:r>
            <a:r>
              <a:rPr lang="vi-VN" sz="2400" i="1" spc="-10" dirty="0">
                <a:solidFill>
                  <a:srgbClr val="000066"/>
                </a:solidFill>
                <a:latin typeface="Times New Roman" panose="02020603050405020304" pitchFamily="18" charset="0"/>
                <a:cs typeface="Times New Roman" panose="02020603050405020304" pitchFamily="18" charset="0"/>
              </a:rPr>
              <a:t>Quan điểm</a:t>
            </a:r>
            <a:r>
              <a:rPr lang="en-US" sz="2400" i="1" spc="-10" dirty="0">
                <a:solidFill>
                  <a:srgbClr val="000066"/>
                </a:solidFill>
                <a:latin typeface="Times New Roman" panose="02020603050405020304" pitchFamily="18" charset="0"/>
                <a:cs typeface="Times New Roman" panose="02020603050405020304" pitchFamily="18" charset="0"/>
              </a:rPr>
              <a:t> giáo dục </a:t>
            </a:r>
            <a:r>
              <a:rPr lang="vi-VN" sz="2400" i="1" spc="-10" dirty="0">
                <a:solidFill>
                  <a:srgbClr val="000066"/>
                </a:solidFill>
                <a:latin typeface="Times New Roman" panose="02020603050405020304" pitchFamily="18" charset="0"/>
                <a:cs typeface="Times New Roman" panose="02020603050405020304" pitchFamily="18" charset="0"/>
              </a:rPr>
              <a:t>tích hợp trong phát triển chương trình</a:t>
            </a:r>
            <a:r>
              <a:rPr lang="en-US" sz="2400" i="1" spc="-10" dirty="0">
                <a:solidFill>
                  <a:srgbClr val="000066"/>
                </a:solidFill>
                <a:latin typeface="Times New Roman" panose="02020603050405020304" pitchFamily="18" charset="0"/>
                <a:cs typeface="Times New Roman" panose="02020603050405020304" pitchFamily="18" charset="0"/>
              </a:rPr>
              <a:t> giáo dục</a:t>
            </a:r>
            <a:r>
              <a:rPr lang="vi-VN" sz="2400" i="1" spc="-10" dirty="0">
                <a:solidFill>
                  <a:srgbClr val="000066"/>
                </a:solidFill>
                <a:latin typeface="Times New Roman" panose="02020603050405020304" pitchFamily="18" charset="0"/>
                <a:cs typeface="Times New Roman" panose="02020603050405020304" pitchFamily="18" charset="0"/>
              </a:rPr>
              <a:t> nhà trường </a:t>
            </a:r>
            <a:endParaRPr lang="en-AU" sz="2400" i="1" spc="-10" dirty="0">
              <a:solidFill>
                <a:srgbClr val="000066"/>
              </a:solidFill>
              <a:latin typeface="Times New Roman" panose="02020603050405020304" pitchFamily="18" charset="0"/>
              <a:cs typeface="Times New Roman" panose="02020603050405020304" pitchFamily="18" charset="0"/>
            </a:endParaRPr>
          </a:p>
          <a:p>
            <a:pPr marL="40640" marR="17780" lvl="0" indent="0" algn="just">
              <a:lnSpc>
                <a:spcPct val="107000"/>
              </a:lnSpc>
              <a:spcAft>
                <a:spcPts val="0"/>
              </a:spcAft>
              <a:buClr>
                <a:srgbClr val="58A2EC"/>
              </a:buClr>
              <a:buNone/>
            </a:pPr>
            <a:r>
              <a:rPr lang="en-US" sz="2400" dirty="0">
                <a:solidFill>
                  <a:srgbClr val="000066"/>
                </a:solidFill>
                <a:latin typeface="Times New Roman" pitchFamily="18" charset="0"/>
                <a:ea typeface="Calibri" panose="020F0502020204030204" pitchFamily="34" charset="0"/>
                <a:cs typeface="Times New Roman" pitchFamily="18" charset="0"/>
              </a:rPr>
              <a:t> </a:t>
            </a:r>
            <a:r>
              <a:rPr lang="en-US" sz="2400" dirty="0" smtClean="0">
                <a:solidFill>
                  <a:srgbClr val="000066"/>
                </a:solidFill>
                <a:latin typeface="Times New Roman" pitchFamily="18" charset="0"/>
                <a:ea typeface="Calibri" panose="020F0502020204030204" pitchFamily="34" charset="0"/>
                <a:cs typeface="Times New Roman"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Phát</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a:solidFill>
                  <a:srgbClr val="000066"/>
                </a:solidFill>
                <a:latin typeface="Times New Roman" panose="02020603050405020304" pitchFamily="18" charset="0"/>
                <a:cs typeface="Times New Roman" panose="02020603050405020304" pitchFamily="18" charset="0"/>
              </a:rPr>
              <a:t>triển chương trình giáo dục nhà trường thành một thể thống nhất, thể hiện mối quan hệ chặt chẽ </a:t>
            </a:r>
            <a:r>
              <a:rPr lang="en-US" sz="2400" b="0" spc="-10" dirty="0" err="1">
                <a:solidFill>
                  <a:srgbClr val="000066"/>
                </a:solidFill>
                <a:latin typeface="Times New Roman" panose="02020603050405020304" pitchFamily="18" charset="0"/>
                <a:cs typeface="Times New Roman" panose="02020603050405020304" pitchFamily="18" charset="0"/>
              </a:rPr>
              <a:t>giữa</a:t>
            </a:r>
            <a:r>
              <a:rPr lang="en-US" sz="2400" b="0" spc="-10" dirty="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nuôi</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dưỡng</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chăm</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sóc</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sức</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khỏe</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và</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giáo</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dục</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trẻ</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a:solidFill>
                  <a:srgbClr val="000066"/>
                </a:solidFill>
                <a:latin typeface="Times New Roman" panose="02020603050405020304" pitchFamily="18" charset="0"/>
                <a:cs typeface="Times New Roman" panose="02020603050405020304" pitchFamily="18" charset="0"/>
              </a:rPr>
              <a:t>em, chú trọng hoạt động chủ đạo của trẻ mầm non ở mỗi độ tuổi và các hoạt động chơi, </a:t>
            </a:r>
            <a:r>
              <a:rPr lang="en-US" sz="2400" b="0" spc="-10" dirty="0" err="1">
                <a:solidFill>
                  <a:srgbClr val="000066"/>
                </a:solidFill>
                <a:latin typeface="Times New Roman" panose="02020603050405020304" pitchFamily="18" charset="0"/>
                <a:cs typeface="Times New Roman" panose="02020603050405020304" pitchFamily="18" charset="0"/>
              </a:rPr>
              <a:t>trải</a:t>
            </a:r>
            <a:r>
              <a:rPr lang="en-US" sz="2400" b="0" spc="-10" dirty="0">
                <a:solidFill>
                  <a:srgbClr val="000066"/>
                </a:solidFill>
                <a:latin typeface="Times New Roman" panose="02020603050405020304" pitchFamily="18" charset="0"/>
                <a:cs typeface="Times New Roman" panose="02020603050405020304" pitchFamily="18" charset="0"/>
              </a:rPr>
              <a:t> </a:t>
            </a:r>
            <a:r>
              <a:rPr lang="en-US" sz="2400" b="0" spc="-10" dirty="0" err="1" smtClean="0">
                <a:solidFill>
                  <a:srgbClr val="000066"/>
                </a:solidFill>
                <a:latin typeface="Times New Roman" panose="02020603050405020304" pitchFamily="18" charset="0"/>
                <a:cs typeface="Times New Roman" panose="02020603050405020304" pitchFamily="18" charset="0"/>
              </a:rPr>
              <a:t>nghiệm</a:t>
            </a:r>
            <a:r>
              <a:rPr lang="en-US" sz="2400" b="0" spc="-10" dirty="0" smtClean="0">
                <a:solidFill>
                  <a:srgbClr val="000066"/>
                </a:solidFill>
                <a:latin typeface="Times New Roman" panose="02020603050405020304" pitchFamily="18" charset="0"/>
                <a:cs typeface="Times New Roman" panose="02020603050405020304" pitchFamily="18" charset="0"/>
              </a:rPr>
              <a:t>. </a:t>
            </a:r>
            <a:endParaRPr lang="en-AU" sz="2400" b="0" spc="-10" dirty="0">
              <a:solidFill>
                <a:srgbClr val="000066"/>
              </a:solidFill>
              <a:latin typeface="Times New Roman" panose="02020603050405020304" pitchFamily="18" charset="0"/>
              <a:cs typeface="Times New Roman" panose="02020603050405020304" pitchFamily="18" charset="0"/>
            </a:endParaRPr>
          </a:p>
          <a:p>
            <a:pPr marL="40640" marR="17780" lvl="0" indent="0" algn="just">
              <a:lnSpc>
                <a:spcPct val="107000"/>
              </a:lnSpc>
              <a:spcAft>
                <a:spcPts val="0"/>
              </a:spcAft>
              <a:buClr>
                <a:srgbClr val="58A2EC"/>
              </a:buClr>
              <a:buNone/>
            </a:pPr>
            <a:r>
              <a:rPr lang="en-US" sz="2400" b="0" spc="-10" dirty="0" smtClean="0">
                <a:solidFill>
                  <a:srgbClr val="000066"/>
                </a:solidFill>
                <a:latin typeface="Times New Roman" panose="02020603050405020304" pitchFamily="18" charset="0"/>
                <a:cs typeface="Times New Roman" panose="02020603050405020304" pitchFamily="18" charset="0"/>
              </a:rPr>
              <a:t>  - </a:t>
            </a:r>
            <a:r>
              <a:rPr lang="en-US" sz="2400" b="0" spc="-10" dirty="0" err="1" smtClean="0">
                <a:solidFill>
                  <a:srgbClr val="000066"/>
                </a:solidFill>
                <a:latin typeface="Times New Roman" panose="02020603050405020304" pitchFamily="18" charset="0"/>
                <a:cs typeface="Times New Roman" panose="02020603050405020304" pitchFamily="18" charset="0"/>
              </a:rPr>
              <a:t>Thực</a:t>
            </a:r>
            <a:r>
              <a:rPr lang="en-US" sz="2400" b="0" spc="-10" dirty="0" smtClean="0">
                <a:solidFill>
                  <a:srgbClr val="000066"/>
                </a:solidFill>
                <a:latin typeface="Times New Roman" panose="02020603050405020304" pitchFamily="18" charset="0"/>
                <a:cs typeface="Times New Roman" panose="02020603050405020304" pitchFamily="18" charset="0"/>
              </a:rPr>
              <a:t> </a:t>
            </a:r>
            <a:r>
              <a:rPr lang="en-US" sz="2400" b="0" spc="-10" dirty="0">
                <a:solidFill>
                  <a:srgbClr val="000066"/>
                </a:solidFill>
                <a:latin typeface="Times New Roman" panose="02020603050405020304" pitchFamily="18" charset="0"/>
                <a:cs typeface="Times New Roman" panose="02020603050405020304" pitchFamily="18" charset="0"/>
              </a:rPr>
              <a:t>hiện tích hợp các nội dung giáo dục theo các chủ đề gần gũi với các hoạt động đa dạng phù hợp với nhu cầu, khả năng, hứng thú của trẻ và điều kiện thực tế của địa phương.</a:t>
            </a:r>
            <a:endParaRPr lang="en-AU" sz="2400" b="0" spc="-10" dirty="0">
              <a:solidFill>
                <a:srgbClr val="000066"/>
              </a:solidFill>
              <a:latin typeface="Times New Roman" panose="02020603050405020304" pitchFamily="18" charset="0"/>
              <a:cs typeface="Times New Roman" panose="02020603050405020304" pitchFamily="18" charset="0"/>
            </a:endParaRPr>
          </a:p>
          <a:p>
            <a:endParaRPr lang="en-AU" dirty="0">
              <a:latin typeface="Times New Roman" pitchFamily="18" charset="0"/>
              <a:cs typeface="Times New Roman" pitchFamily="18" charset="0"/>
            </a:endParaRPr>
          </a:p>
        </p:txBody>
      </p:sp>
    </p:spTree>
    <p:extLst>
      <p:ext uri="{BB962C8B-B14F-4D97-AF65-F5344CB8AC3E}">
        <p14:creationId xmlns:p14="http://schemas.microsoft.com/office/powerpoint/2010/main" val="3466377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DC642E-F2A8-468A-A69F-6B81D7F21772}"/>
              </a:ext>
            </a:extLst>
          </p:cNvPr>
          <p:cNvSpPr>
            <a:spLocks noGrp="1"/>
          </p:cNvSpPr>
          <p:nvPr>
            <p:ph type="title"/>
          </p:nvPr>
        </p:nvSpPr>
        <p:spPr>
          <a:xfrm>
            <a:off x="107504" y="0"/>
            <a:ext cx="9036496" cy="882650"/>
          </a:xfrm>
        </p:spPr>
        <p:txBody>
          <a:bodyPr/>
          <a:lstStyle/>
          <a:p>
            <a:pPr algn="ctr"/>
            <a:r>
              <a:rPr lang="en-US" sz="22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2</a:t>
            </a:r>
            <a:r>
              <a:rPr lang="en-US"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Phát</a:t>
            </a:r>
            <a:r>
              <a:rPr lang="vi-VN"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triển chương trình </a:t>
            </a:r>
            <a:r>
              <a:rPr lang="en-US" sz="22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nhà trường theo quan </a:t>
            </a:r>
            <a:r>
              <a:rPr lang="vi-VN" sz="22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điểm </a:t>
            </a:r>
            <a:r>
              <a:rPr lang="en-US" sz="2200" dirty="0" err="1"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2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toàn diện, tích hợp, lấy trẻ làm trung </a:t>
            </a:r>
            <a:r>
              <a:rPr lang="vi-VN" sz="2200" dirty="0">
                <a:solidFill>
                  <a:srgbClr val="FFFF00"/>
                </a:solidFill>
                <a:latin typeface="Times New Roman" panose="02020603050405020304" pitchFamily="18" charset="0"/>
                <a:cs typeface="Times New Roman" panose="02020603050405020304" pitchFamily="18" charset="0"/>
              </a:rPr>
              <a:t>tâm</a:t>
            </a:r>
            <a:endParaRPr lang="en-AU" sz="2200"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1A7DD721-55CA-4FEC-A719-0BCF2A49FB53}"/>
              </a:ext>
            </a:extLst>
          </p:cNvPr>
          <p:cNvSpPr>
            <a:spLocks noGrp="1"/>
          </p:cNvSpPr>
          <p:nvPr>
            <p:ph idx="1"/>
          </p:nvPr>
        </p:nvSpPr>
        <p:spPr/>
        <p:txBody>
          <a:bodyPr/>
          <a:lstStyle/>
          <a:p>
            <a:pPr marL="0" marR="18415" indent="0" algn="just">
              <a:lnSpc>
                <a:spcPct val="107000"/>
              </a:lnSpc>
              <a:spcAft>
                <a:spcPts val="0"/>
              </a:spcAft>
              <a:buNone/>
            </a:pPr>
            <a:endParaRPr lang="en-US" sz="2400" i="1" dirty="0" smtClean="0">
              <a:latin typeface="Times New Roman" panose="02020603050405020304" pitchFamily="18" charset="0"/>
              <a:ea typeface="Calibri" panose="020F0502020204030204" pitchFamily="34" charset="0"/>
              <a:cs typeface="Times New Roman" panose="02020603050405020304" pitchFamily="18" charset="0"/>
            </a:endParaRPr>
          </a:p>
          <a:p>
            <a:pPr marL="0" marR="18415" indent="0" algn="just">
              <a:lnSpc>
                <a:spcPct val="107000"/>
              </a:lnSpc>
              <a:spcAft>
                <a:spcPts val="0"/>
              </a:spcAft>
              <a:buNone/>
            </a:pP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c</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Quan điểm</a:t>
            </a:r>
            <a:r>
              <a:rPr lang="en-US" sz="2400" i="1" dirty="0">
                <a:latin typeface="Times New Roman" panose="02020603050405020304" pitchFamily="18" charset="0"/>
                <a:ea typeface="Calibri" panose="020F0502020204030204" pitchFamily="34" charset="0"/>
                <a:cs typeface="Times New Roman" panose="02020603050405020304" pitchFamily="18" charset="0"/>
              </a:rPr>
              <a:t> giáo dục </a:t>
            </a:r>
            <a:r>
              <a:rPr lang="vi-VN" sz="2400" i="1" dirty="0">
                <a:latin typeface="Times New Roman" panose="02020603050405020304" pitchFamily="18" charset="0"/>
                <a:ea typeface="Calibri" panose="020F0502020204030204" pitchFamily="34" charset="0"/>
                <a:cs typeface="Times New Roman" panose="02020603050405020304" pitchFamily="18" charset="0"/>
              </a:rPr>
              <a:t>lấy trẻ làm trung tâm trong phát triển chương trình </a:t>
            </a:r>
            <a:r>
              <a:rPr lang="en-US" sz="2400" i="1" dirty="0">
                <a:latin typeface="Times New Roman" panose="02020603050405020304" pitchFamily="18" charset="0"/>
                <a:ea typeface="Calibri" panose="020F0502020204030204" pitchFamily="34" charset="0"/>
                <a:cs typeface="Times New Roman" panose="02020603050405020304" pitchFamily="18" charset="0"/>
              </a:rPr>
              <a:t>giáo dục </a:t>
            </a:r>
            <a:r>
              <a:rPr lang="vi-VN" sz="2400" i="1" dirty="0">
                <a:latin typeface="Times New Roman" panose="02020603050405020304" pitchFamily="18" charset="0"/>
                <a:ea typeface="Calibri" panose="020F0502020204030204" pitchFamily="34" charset="0"/>
                <a:cs typeface="Times New Roman" panose="02020603050405020304" pitchFamily="18" charset="0"/>
              </a:rPr>
              <a:t>nhà trường </a:t>
            </a:r>
            <a:endParaRPr lang="en-AU" sz="2400" dirty="0">
              <a:latin typeface="Times New Roman" panose="02020603050405020304" pitchFamily="18" charset="0"/>
              <a:ea typeface="Calibri" panose="020F0502020204030204" pitchFamily="34" charset="0"/>
              <a:cs typeface="Times New Roman" panose="02020603050405020304" pitchFamily="18" charset="0"/>
            </a:endParaRPr>
          </a:p>
          <a:p>
            <a:pPr marL="0" marR="18415" indent="0" algn="just">
              <a:spcAft>
                <a:spcPts val="0"/>
              </a:spcAft>
              <a:buNone/>
            </a:pPr>
            <a:r>
              <a:rPr lang="en-US" sz="2400" b="0" dirty="0">
                <a:latin typeface="Times New Roman" panose="02020603050405020304" pitchFamily="18" charset="0"/>
                <a:ea typeface="Times New Roman" panose="02020603050405020304" pitchFamily="18" charset="0"/>
                <a:cs typeface="Times New Roman" panose="02020603050405020304" pitchFamily="18" charset="0"/>
              </a:rPr>
              <a:t>Xây dựng chương trình dựa trên những nhu cầu, hứng thú, khả năng và thế mạnh của trẻ; dựa trên những gì mà trẻ đã được biết và có thể làm được; tạo những cơ hội học cho trẻ bằng những cách khác nhau, đặc biệt là học qua chơi vì qua chơi trẻ được trải nghiệm, khám phá, tưởng tượng, sáng tạo và tương tác với bạn bè…; trẻ sẽ được theo dõi, đánh giá thường xuyên, hướng đến cơ hội tốt nhất để mỗi trẻ em có thể tiến bộ và thành </a:t>
            </a:r>
            <a:r>
              <a:rPr lang="en-US" sz="2400" b="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1200" b="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endParaRPr lang="en-AU" sz="1200" b="0" dirty="0">
              <a:solidFill>
                <a:srgbClr val="FF0000"/>
              </a:solidFill>
              <a:latin typeface="Times New Roman" panose="02020603050405020304" pitchFamily="18" charset="0"/>
              <a:cs typeface="Times New Roman" panose="02020603050405020304" pitchFamily="18" charset="0"/>
            </a:endParaRPr>
          </a:p>
          <a:p>
            <a:pPr marL="0" indent="0" algn="just">
              <a:lnSpc>
                <a:spcPct val="107000"/>
              </a:lnSpc>
              <a:spcAft>
                <a:spcPts val="0"/>
              </a:spcAft>
              <a:buNone/>
            </a:pPr>
            <a:r>
              <a:rPr lang="en-US" sz="2400" b="0" dirty="0">
                <a:latin typeface="Times New Roman" panose="02020603050405020304" pitchFamily="18" charset="0"/>
                <a:ea typeface="Calibri" panose="020F0502020204030204" pitchFamily="34" charset="0"/>
                <a:cs typeface="Times New Roman" panose="02020603050405020304" pitchFamily="18" charset="0"/>
              </a:rPr>
              <a:t> </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endParaRPr lang="en-AU" dirty="0">
              <a:latin typeface="Times New Roman" pitchFamily="18" charset="0"/>
              <a:cs typeface="Times New Roman" pitchFamily="18" charset="0"/>
            </a:endParaRPr>
          </a:p>
        </p:txBody>
      </p:sp>
    </p:spTree>
    <p:extLst>
      <p:ext uri="{BB962C8B-B14F-4D97-AF65-F5344CB8AC3E}">
        <p14:creationId xmlns:p14="http://schemas.microsoft.com/office/powerpoint/2010/main" val="277064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A6F1C3-F37D-4BE6-A130-5128D39D5D80}"/>
              </a:ext>
            </a:extLst>
          </p:cNvPr>
          <p:cNvSpPr>
            <a:spLocks noGrp="1"/>
          </p:cNvSpPr>
          <p:nvPr>
            <p:ph type="title"/>
          </p:nvPr>
        </p:nvSpPr>
        <p:spPr>
          <a:xfrm>
            <a:off x="0" y="0"/>
            <a:ext cx="9036496" cy="882650"/>
          </a:xfrm>
        </p:spPr>
        <p:txBody>
          <a:bodyPr/>
          <a:lstStyle/>
          <a:p>
            <a:pPr marL="342900" marR="17780" lvl="0" indent="-342900">
              <a:lnSpc>
                <a:spcPct val="107000"/>
              </a:lnSpc>
              <a:spcBef>
                <a:spcPct val="20000"/>
              </a:spcBef>
              <a:spcAft>
                <a:spcPts val="0"/>
              </a:spcAft>
            </a:pPr>
            <a:r>
              <a:rPr lang="en-US" sz="2400" b="0" dirty="0">
                <a:latin typeface="Times New Roman" panose="02020603050405020304" pitchFamily="18" charset="0"/>
                <a:ea typeface="Calibri" panose="020F0502020204030204" pitchFamily="34" charset="0"/>
                <a:cs typeface="Times New Roman" panose="02020603050405020304" pitchFamily="18" charset="0"/>
              </a:rPr>
              <a:t/>
            </a:r>
            <a:br>
              <a:rPr lang="en-US" sz="2400" b="0" dirty="0">
                <a:latin typeface="Times New Roman" panose="02020603050405020304" pitchFamily="18" charset="0"/>
                <a:ea typeface="Calibri" panose="020F0502020204030204" pitchFamily="34" charset="0"/>
                <a:cs typeface="Times New Roman" panose="02020603050405020304" pitchFamily="18" charset="0"/>
              </a:rPr>
            </a:br>
            <a:r>
              <a:rPr lang="en-US" sz="2400" b="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Phát</a:t>
            </a:r>
            <a:r>
              <a:rPr lang="vi-VN"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triển chương trình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nhà trường theo quan điểm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toàn diện, tích hợp, lấy trẻ làm trung </a:t>
            </a:r>
            <a:r>
              <a:rPr lang="vi-VN" sz="2400" dirty="0">
                <a:solidFill>
                  <a:srgbClr val="FFFF00"/>
                </a:solidFill>
                <a:latin typeface="Times New Roman" panose="02020603050405020304" pitchFamily="18" charset="0"/>
                <a:cs typeface="Times New Roman" panose="02020603050405020304" pitchFamily="18" charset="0"/>
              </a:rPr>
              <a:t>tâm</a:t>
            </a:r>
            <a:r>
              <a:rPr lang="en-AU" sz="2400" b="0" dirty="0">
                <a:latin typeface="Times New Roman" panose="02020603050405020304" pitchFamily="18" charset="0"/>
                <a:ea typeface="Calibri" panose="020F0502020204030204" pitchFamily="34" charset="0"/>
                <a:cs typeface="Times New Roman" panose="02020603050405020304" pitchFamily="18" charset="0"/>
              </a:rPr>
              <a:t/>
            </a:r>
            <a:br>
              <a:rPr lang="en-AU" sz="2400" b="0" dirty="0">
                <a:latin typeface="Times New Roman" panose="02020603050405020304" pitchFamily="18" charset="0"/>
                <a:ea typeface="Calibri" panose="020F0502020204030204" pitchFamily="34" charset="0"/>
                <a:cs typeface="Times New Roman" panose="02020603050405020304" pitchFamily="18" charset="0"/>
              </a:rPr>
            </a:br>
            <a:endParaRPr lang="en-AU"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6D078B95-A9BE-47EA-A536-7A8925D6B4C8}"/>
              </a:ext>
            </a:extLst>
          </p:cNvPr>
          <p:cNvSpPr>
            <a:spLocks noGrp="1"/>
          </p:cNvSpPr>
          <p:nvPr>
            <p:ph idx="1"/>
          </p:nvPr>
        </p:nvSpPr>
        <p:spPr>
          <a:xfrm>
            <a:off x="304800" y="908721"/>
            <a:ext cx="8610600" cy="5616624"/>
          </a:xfrm>
        </p:spPr>
        <p:txBody>
          <a:bodyPr/>
          <a:lstStyle/>
          <a:p>
            <a:pPr marL="0" marR="17780" indent="0" algn="just">
              <a:lnSpc>
                <a:spcPct val="107000"/>
              </a:lnSpc>
              <a:spcAft>
                <a:spcPts val="0"/>
              </a:spcAft>
              <a:buNone/>
            </a:pPr>
            <a:r>
              <a:rPr lang="en-US" sz="2400" i="1" dirty="0">
                <a:latin typeface="Times New Roman" panose="02020603050405020304" pitchFamily="18" charset="0"/>
                <a:ea typeface="Calibri" panose="020F0502020204030204" pitchFamily="34" charset="0"/>
                <a:cs typeface="Times New Roman" panose="02020603050405020304" pitchFamily="18" charset="0"/>
              </a:rPr>
              <a:t>2.2.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Nguyên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tắc</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chương trình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nhà trường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theo</a:t>
            </a:r>
            <a:r>
              <a:rPr lang="en-US" sz="2400" i="1" dirty="0">
                <a:latin typeface="Times New Roman" panose="02020603050405020304" pitchFamily="18" charset="0"/>
                <a:ea typeface="Calibri" panose="020F0502020204030204" pitchFamily="34" charset="0"/>
                <a:cs typeface="Times New Roman" panose="02020603050405020304" pitchFamily="18" charset="0"/>
              </a:rPr>
              <a:t> q</a:t>
            </a:r>
            <a:r>
              <a:rPr lang="vi-VN" sz="2400" i="1" dirty="0">
                <a:latin typeface="Times New Roman" panose="02020603050405020304" pitchFamily="18" charset="0"/>
                <a:ea typeface="Calibri" panose="020F0502020204030204" pitchFamily="34" charset="0"/>
                <a:cs typeface="Times New Roman" panose="02020603050405020304" pitchFamily="18" charset="0"/>
              </a:rPr>
              <a:t>uan điểm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tích hợp, toàn diện và lấy trẻ làm trung tâm </a:t>
            </a:r>
            <a:endParaRPr lang="vi-VN" sz="2400" i="1" dirty="0" smtClean="0">
              <a:latin typeface="Times New Roman" panose="02020603050405020304" pitchFamily="18" charset="0"/>
              <a:ea typeface="Calibri" panose="020F0502020204030204" pitchFamily="34" charset="0"/>
              <a:cs typeface="Times New Roman" panose="02020603050405020304" pitchFamily="18" charset="0"/>
            </a:endParaRPr>
          </a:p>
          <a:p>
            <a:pPr marL="0" marR="17780" indent="0" algn="just">
              <a:lnSpc>
                <a:spcPct val="107000"/>
              </a:lnSpc>
              <a:spcAft>
                <a:spcPts val="0"/>
              </a:spcAft>
              <a:buNone/>
            </a:pPr>
            <a:r>
              <a:rPr lang="vi-VN" sz="2400" b="0" dirty="0" smtClean="0">
                <a:latin typeface="Times New Roman" panose="02020603050405020304" pitchFamily="18" charset="0"/>
                <a:ea typeface="Calibri" panose="020F0502020204030204" pitchFamily="34" charset="0"/>
                <a:cs typeface="Times New Roman" panose="02020603050405020304" pitchFamily="18" charset="0"/>
              </a:rPr>
              <a:t>a</a:t>
            </a:r>
            <a:r>
              <a:rPr lang="vi-VN" sz="2400" b="0" dirty="0">
                <a:latin typeface="Times New Roman" panose="02020603050405020304" pitchFamily="18" charset="0"/>
                <a:ea typeface="Calibri" panose="020F0502020204030204" pitchFamily="34" charset="0"/>
                <a:cs typeface="Times New Roman" panose="02020603050405020304" pitchFamily="18" charset="0"/>
              </a:rPr>
              <a:t>) Đảm bảo mục tiêu</a:t>
            </a:r>
            <a:r>
              <a:rPr lang="en-US" sz="2400" b="0" dirty="0">
                <a:latin typeface="Times New Roman" panose="02020603050405020304" pitchFamily="18" charset="0"/>
                <a:ea typeface="Calibri" panose="020F0502020204030204" pitchFamily="34" charset="0"/>
                <a:cs typeface="Times New Roman" panose="02020603050405020304" pitchFamily="18" charset="0"/>
              </a:rPr>
              <a:t> giáo dục của Chương trình giáo dục mầm non và mục tiêu của chương trình giáo dục </a:t>
            </a:r>
            <a:r>
              <a:rPr lang="en-US" sz="2400" b="0" dirty="0" err="1">
                <a:latin typeface="Times New Roman" panose="02020603050405020304" pitchFamily="18" charset="0"/>
                <a:ea typeface="Calibri" panose="020F0502020204030204" pitchFamily="34" charset="0"/>
                <a:cs typeface="Times New Roman" panose="02020603050405020304" pitchFamily="18" charset="0"/>
              </a:rPr>
              <a:t>nhà</a:t>
            </a:r>
            <a:r>
              <a:rPr lang="en-US" sz="2400" b="0" dirty="0">
                <a:latin typeface="Times New Roman" panose="02020603050405020304" pitchFamily="18" charset="0"/>
                <a:ea typeface="Calibri" panose="020F0502020204030204" pitchFamily="34" charset="0"/>
                <a:cs typeface="Times New Roman" panose="02020603050405020304" pitchFamily="18" charset="0"/>
              </a:rPr>
              <a:t> </a:t>
            </a:r>
            <a:r>
              <a:rPr lang="en-US" sz="2400" b="0" dirty="0" err="1" smtClean="0">
                <a:latin typeface="Times New Roman" panose="02020603050405020304" pitchFamily="18" charset="0"/>
                <a:ea typeface="Calibri" panose="020F0502020204030204" pitchFamily="34" charset="0"/>
                <a:cs typeface="Times New Roman" panose="02020603050405020304" pitchFamily="18" charset="0"/>
              </a:rPr>
              <a:t>trường</a:t>
            </a:r>
            <a:r>
              <a:rPr lang="en-US" sz="2400" b="0" dirty="0" smtClean="0">
                <a:latin typeface="Times New Roman" panose="02020603050405020304" pitchFamily="18" charset="0"/>
                <a:ea typeface="Calibri" panose="020F0502020204030204" pitchFamily="34" charset="0"/>
                <a:cs typeface="Times New Roman" panose="02020603050405020304" pitchFamily="18" charset="0"/>
              </a:rPr>
              <a:t>.</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pPr marL="0" marR="17780" indent="0" algn="just">
              <a:lnSpc>
                <a:spcPct val="107000"/>
              </a:lnSpc>
              <a:spcAft>
                <a:spcPts val="0"/>
              </a:spcAft>
              <a:buNone/>
            </a:pPr>
            <a:r>
              <a:rPr lang="vi-VN" sz="2400" b="0" dirty="0">
                <a:latin typeface="Times New Roman" panose="02020603050405020304" pitchFamily="18" charset="0"/>
                <a:ea typeface="Calibri" panose="020F0502020204030204" pitchFamily="34" charset="0"/>
                <a:cs typeface="Times New Roman" panose="02020603050405020304" pitchFamily="18" charset="0"/>
              </a:rPr>
              <a:t>b) Đảm bảo tính khoa học, hệ thống</a:t>
            </a:r>
            <a:r>
              <a:rPr lang="en-US" sz="2400" b="0" dirty="0">
                <a:latin typeface="Times New Roman" panose="02020603050405020304" pitchFamily="18" charset="0"/>
                <a:ea typeface="Calibri" panose="020F0502020204030204" pitchFamily="34" charset="0"/>
                <a:cs typeface="Times New Roman" panose="02020603050405020304" pitchFamily="18" charset="0"/>
              </a:rPr>
              <a:t> và quán triệt quan điểm giáo dục toàn diện, tích hợp,  lấy trẻ làm </a:t>
            </a:r>
            <a:r>
              <a:rPr lang="en-US" sz="2400" b="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400" b="0" dirty="0">
                <a:latin typeface="Times New Roman" panose="02020603050405020304" pitchFamily="18" charset="0"/>
                <a:ea typeface="Calibri" panose="020F0502020204030204" pitchFamily="34" charset="0"/>
                <a:cs typeface="Times New Roman" panose="02020603050405020304" pitchFamily="18" charset="0"/>
              </a:rPr>
              <a:t> </a:t>
            </a:r>
            <a:r>
              <a:rPr lang="en-US" sz="2400" b="0" dirty="0" err="1" smtClean="0">
                <a:latin typeface="Times New Roman" panose="02020603050405020304" pitchFamily="18" charset="0"/>
                <a:ea typeface="Calibri" panose="020F0502020204030204" pitchFamily="34" charset="0"/>
                <a:cs typeface="Times New Roman" panose="02020603050405020304" pitchFamily="18" charset="0"/>
              </a:rPr>
              <a:t>tâm</a:t>
            </a:r>
            <a:r>
              <a:rPr lang="en-US" sz="2400" b="0" dirty="0" smtClean="0">
                <a:latin typeface="Times New Roman" panose="02020603050405020304" pitchFamily="18" charset="0"/>
                <a:ea typeface="Calibri" panose="020F0502020204030204" pitchFamily="34" charset="0"/>
                <a:cs typeface="Times New Roman" panose="02020603050405020304" pitchFamily="18" charset="0"/>
              </a:rPr>
              <a:t>.</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pPr marL="0" marR="17780" indent="0" algn="just">
              <a:lnSpc>
                <a:spcPct val="107000"/>
              </a:lnSpc>
              <a:spcAft>
                <a:spcPts val="0"/>
              </a:spcAft>
              <a:buNone/>
            </a:pPr>
            <a:r>
              <a:rPr lang="en-US" sz="2400" b="0" dirty="0">
                <a:latin typeface="Times New Roman" panose="02020603050405020304" pitchFamily="18" charset="0"/>
                <a:ea typeface="Calibri" panose="020F0502020204030204" pitchFamily="34" charset="0"/>
                <a:cs typeface="Times New Roman" panose="02020603050405020304" pitchFamily="18" charset="0"/>
              </a:rPr>
              <a:t>c) </a:t>
            </a:r>
            <a:r>
              <a:rPr lang="vi-VN" sz="2400" b="0" dirty="0">
                <a:latin typeface="Times New Roman" panose="02020603050405020304" pitchFamily="18" charset="0"/>
                <a:ea typeface="Calibri" panose="020F0502020204030204" pitchFamily="34" charset="0"/>
                <a:cs typeface="Times New Roman" panose="02020603050405020304" pitchFamily="18" charset="0"/>
              </a:rPr>
              <a:t>Đảm bảo </a:t>
            </a:r>
            <a:r>
              <a:rPr lang="en-US" sz="2400" b="0" dirty="0">
                <a:latin typeface="Times New Roman" panose="02020603050405020304" pitchFamily="18" charset="0"/>
                <a:ea typeface="Calibri" panose="020F0502020204030204" pitchFamily="34" charset="0"/>
                <a:cs typeface="Times New Roman" panose="02020603050405020304" pitchFamily="18" charset="0"/>
              </a:rPr>
              <a:t>tính phù hợp,</a:t>
            </a:r>
            <a:r>
              <a:rPr lang="vi-VN" sz="2400" b="0" dirty="0">
                <a:latin typeface="Times New Roman" panose="02020603050405020304" pitchFamily="18" charset="0"/>
                <a:ea typeface="Calibri" panose="020F0502020204030204" pitchFamily="34" charset="0"/>
                <a:cs typeface="Times New Roman" panose="02020603050405020304" pitchFamily="18" charset="0"/>
              </a:rPr>
              <a:t> tính linh hoạt </a:t>
            </a:r>
            <a:r>
              <a:rPr lang="en-US" sz="2400" b="0" dirty="0">
                <a:latin typeface="Times New Roman" panose="02020603050405020304" pitchFamily="18" charset="0"/>
                <a:ea typeface="Calibri" panose="020F0502020204030204" pitchFamily="34" charset="0"/>
                <a:cs typeface="Times New Roman" panose="02020603050405020304" pitchFamily="18" charset="0"/>
              </a:rPr>
              <a:t>và tính </a:t>
            </a:r>
            <a:r>
              <a:rPr lang="en-US" sz="2400" b="0" dirty="0" err="1">
                <a:latin typeface="Times New Roman" panose="02020603050405020304" pitchFamily="18" charset="0"/>
                <a:ea typeface="Calibri" panose="020F0502020204030204" pitchFamily="34" charset="0"/>
                <a:cs typeface="Times New Roman" panose="02020603050405020304" pitchFamily="18" charset="0"/>
              </a:rPr>
              <a:t>khả</a:t>
            </a:r>
            <a:r>
              <a:rPr lang="en-US" sz="2400" b="0" dirty="0">
                <a:latin typeface="Times New Roman" panose="02020603050405020304" pitchFamily="18" charset="0"/>
                <a:ea typeface="Calibri" panose="020F0502020204030204" pitchFamily="34" charset="0"/>
                <a:cs typeface="Times New Roman" panose="02020603050405020304" pitchFamily="18" charset="0"/>
              </a:rPr>
              <a:t> </a:t>
            </a:r>
            <a:r>
              <a:rPr lang="en-US" sz="2400" b="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2400" b="0" dirty="0" smtClean="0">
                <a:latin typeface="Times New Roman" panose="02020603050405020304" pitchFamily="18" charset="0"/>
                <a:ea typeface="Calibri" panose="020F0502020204030204" pitchFamily="34" charset="0"/>
                <a:cs typeface="Times New Roman" panose="02020603050405020304" pitchFamily="18" charset="0"/>
              </a:rPr>
              <a:t>.</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pPr marL="0" marR="17780" indent="0" algn="just">
              <a:lnSpc>
                <a:spcPct val="107000"/>
              </a:lnSpc>
              <a:spcAft>
                <a:spcPts val="0"/>
              </a:spcAft>
              <a:buNone/>
              <a:tabLst>
                <a:tab pos="457200" algn="l"/>
              </a:tabLst>
            </a:pPr>
            <a:r>
              <a:rPr lang="en-US" sz="2400" b="0" dirty="0">
                <a:latin typeface="Times New Roman" panose="02020603050405020304" pitchFamily="18" charset="0"/>
                <a:cs typeface="Times New Roman" panose="02020603050405020304" pitchFamily="18" charset="0"/>
              </a:rPr>
              <a:t>d) </a:t>
            </a:r>
            <a:r>
              <a:rPr lang="vi-VN" sz="2400" b="0" dirty="0">
                <a:latin typeface="Times New Roman" panose="02020603050405020304" pitchFamily="18" charset="0"/>
                <a:cs typeface="Times New Roman" panose="02020603050405020304" pitchFamily="18" charset="0"/>
              </a:rPr>
              <a:t>Đảm bảo tổng thời lượng của các </a:t>
            </a:r>
            <a:r>
              <a:rPr lang="en-US" sz="2400" b="0" dirty="0">
                <a:latin typeface="Times New Roman" panose="02020603050405020304" pitchFamily="18" charset="0"/>
                <a:cs typeface="Times New Roman" panose="02020603050405020304" pitchFamily="18" charset="0"/>
              </a:rPr>
              <a:t>lĩnh vực giáo dục phát triển/các chủ đề giáo dục </a:t>
            </a:r>
            <a:r>
              <a:rPr lang="vi-VN" sz="2400" b="0" dirty="0">
                <a:latin typeface="Times New Roman" panose="02020603050405020304" pitchFamily="18" charset="0"/>
                <a:cs typeface="Times New Roman" panose="02020603050405020304" pitchFamily="18" charset="0"/>
              </a:rPr>
              <a:t>và các hoạt động </a:t>
            </a:r>
            <a:r>
              <a:rPr lang="en-US" sz="2400" b="0" dirty="0">
                <a:latin typeface="Times New Roman" panose="02020603050405020304" pitchFamily="18" charset="0"/>
                <a:cs typeface="Times New Roman" panose="02020603050405020304" pitchFamily="18" charset="0"/>
              </a:rPr>
              <a:t>giáo dục</a:t>
            </a:r>
            <a:r>
              <a:rPr lang="vi-VN" sz="2400" b="0" dirty="0">
                <a:latin typeface="Times New Roman" panose="02020603050405020304" pitchFamily="18" charset="0"/>
                <a:cs typeface="Times New Roman" panose="02020603050405020304" pitchFamily="18" charset="0"/>
              </a:rPr>
              <a:t> trong </a:t>
            </a:r>
            <a:r>
              <a:rPr lang="en-US" sz="2400" b="0" dirty="0">
                <a:latin typeface="Times New Roman" panose="02020603050405020304" pitchFamily="18" charset="0"/>
                <a:cs typeface="Times New Roman" panose="02020603050405020304" pitchFamily="18" charset="0"/>
              </a:rPr>
              <a:t>năm học phù hợp với thời gian cho </a:t>
            </a:r>
            <a:r>
              <a:rPr lang="vi-VN" sz="2400" b="0" dirty="0">
                <a:latin typeface="Times New Roman" panose="02020603050405020304" pitchFamily="18" charset="0"/>
                <a:cs typeface="Times New Roman" panose="02020603050405020304" pitchFamily="18" charset="0"/>
              </a:rPr>
              <a:t>mỗi năm học.</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pPr marL="0" marR="17780" indent="0" algn="just">
              <a:lnSpc>
                <a:spcPct val="107000"/>
              </a:lnSpc>
              <a:spcAft>
                <a:spcPts val="0"/>
              </a:spcAft>
              <a:buNone/>
            </a:pPr>
            <a:r>
              <a:rPr lang="en-US" sz="2400" b="0" dirty="0">
                <a:latin typeface="Times New Roman" panose="02020603050405020304" pitchFamily="18" charset="0"/>
                <a:ea typeface="Calibri" panose="020F0502020204030204" pitchFamily="34" charset="0"/>
                <a:cs typeface="Times New Roman" panose="02020603050405020304" pitchFamily="18" charset="0"/>
              </a:rPr>
              <a:t>đ) Đảm bảo phát huy các nguồn lực, sự p</a:t>
            </a:r>
            <a:r>
              <a:rPr lang="vi-VN" sz="2400" b="0" dirty="0">
                <a:latin typeface="Times New Roman" panose="02020603050405020304" pitchFamily="18" charset="0"/>
                <a:ea typeface="Calibri" panose="020F0502020204030204" pitchFamily="34" charset="0"/>
                <a:cs typeface="Times New Roman" panose="02020603050405020304" pitchFamily="18" charset="0"/>
              </a:rPr>
              <a:t>hối hợp chặt chẽ giữa nhà trường với </a:t>
            </a:r>
            <a:r>
              <a:rPr lang="en-US" sz="2400" b="0" dirty="0">
                <a:latin typeface="Times New Roman" panose="02020603050405020304" pitchFamily="18" charset="0"/>
                <a:ea typeface="Calibri" panose="020F0502020204030204" pitchFamily="34" charset="0"/>
                <a:cs typeface="Times New Roman" panose="02020603050405020304" pitchFamily="18" charset="0"/>
              </a:rPr>
              <a:t>cơ quan quản lí giáo dục, trẻ, </a:t>
            </a:r>
            <a:r>
              <a:rPr lang="vi-VN" sz="2400" b="0" dirty="0">
                <a:latin typeface="Times New Roman" panose="02020603050405020304" pitchFamily="18" charset="0"/>
                <a:ea typeface="Calibri" panose="020F0502020204030204" pitchFamily="34" charset="0"/>
                <a:cs typeface="Times New Roman" panose="02020603050405020304" pitchFamily="18" charset="0"/>
              </a:rPr>
              <a:t>gia đình của trẻ và cộng đồng xã </a:t>
            </a:r>
            <a:r>
              <a:rPr lang="vi-VN" sz="2400" b="0" dirty="0" smtClean="0">
                <a:latin typeface="Times New Roman" panose="02020603050405020304" pitchFamily="18" charset="0"/>
                <a:ea typeface="Calibri" panose="020F0502020204030204" pitchFamily="34" charset="0"/>
                <a:cs typeface="Times New Roman" panose="02020603050405020304" pitchFamily="18" charset="0"/>
              </a:rPr>
              <a:t>hội.</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pPr marR="17780" algn="just">
              <a:lnSpc>
                <a:spcPct val="107000"/>
              </a:lnSpc>
              <a:spcAft>
                <a:spcPts val="0"/>
              </a:spcAft>
            </a:pPr>
            <a:r>
              <a:rPr lang="en-US" sz="2400" b="0" dirty="0">
                <a:latin typeface="Times New Roman" panose="02020603050405020304" pitchFamily="18" charset="0"/>
                <a:ea typeface="Calibri" panose="020F0502020204030204" pitchFamily="34" charset="0"/>
                <a:cs typeface="Times New Roman" panose="02020603050405020304" pitchFamily="18" charset="0"/>
              </a:rPr>
              <a:t> </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endParaRPr lang="en-AU" dirty="0">
              <a:latin typeface="Times New Roman" pitchFamily="18" charset="0"/>
              <a:cs typeface="Times New Roman" pitchFamily="18" charset="0"/>
            </a:endParaRPr>
          </a:p>
        </p:txBody>
      </p:sp>
    </p:spTree>
    <p:extLst>
      <p:ext uri="{BB962C8B-B14F-4D97-AF65-F5344CB8AC3E}">
        <p14:creationId xmlns:p14="http://schemas.microsoft.com/office/powerpoint/2010/main" val="4116017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 xmlns:a16="http://schemas.microsoft.com/office/drawing/2014/main" id="{4A18CB3E-F48E-4374-B5FF-30639FB3D0E8}"/>
              </a:ext>
            </a:extLst>
          </p:cNvPr>
          <p:cNvSpPr>
            <a:spLocks noGrp="1" noChangeArrowheads="1"/>
          </p:cNvSpPr>
          <p:nvPr>
            <p:ph type="title"/>
          </p:nvPr>
        </p:nvSpPr>
        <p:spPr>
          <a:xfrm>
            <a:off x="0" y="0"/>
            <a:ext cx="8763000" cy="882650"/>
          </a:xfrm>
        </p:spPr>
        <p:txBody>
          <a:bodyPr/>
          <a:lstStyle/>
          <a:p>
            <a:pPr algn="ctr"/>
            <a:r>
              <a:rPr lang="vi-VN" sz="2400" dirty="0" smtClean="0">
                <a:solidFill>
                  <a:srgbClr val="FFFF00"/>
                </a:solidFill>
                <a:latin typeface="Times New Roman" panose="02020603050405020304" pitchFamily="18" charset="0"/>
                <a:ea typeface="Calibri" panose="020F0502020204030204" pitchFamily="34" charset="0"/>
                <a:cs typeface="Times New Roman" pitchFamily="18" charset="0"/>
              </a:rPr>
              <a:t>                  QUẢN </a:t>
            </a:r>
            <a:r>
              <a:rPr lang="vi-VN" sz="2400" dirty="0">
                <a:solidFill>
                  <a:srgbClr val="FFFF00"/>
                </a:solidFill>
                <a:latin typeface="Times New Roman" panose="02020603050405020304" pitchFamily="18" charset="0"/>
                <a:ea typeface="Calibri" panose="020F0502020204030204" pitchFamily="34" charset="0"/>
                <a:cs typeface="Times New Roman" pitchFamily="18" charset="0"/>
              </a:rPr>
              <a:t>LÍ PHÁT TRIỂN CHƯƠNG TRÌNH </a:t>
            </a:r>
            <a:r>
              <a:rPr lang="en-US" sz="2400" dirty="0" smtClean="0">
                <a:solidFill>
                  <a:srgbClr val="FFFF00"/>
                </a:solidFill>
                <a:latin typeface="Times New Roman" panose="02020603050405020304" pitchFamily="18" charset="0"/>
                <a:ea typeface="Calibri" panose="020F0502020204030204" pitchFamily="34" charset="0"/>
                <a:cs typeface="Times New Roman" pitchFamily="18" charset="0"/>
              </a:rPr>
              <a:t/>
            </a:r>
            <a:br>
              <a:rPr lang="en-US" sz="2400" dirty="0" smtClean="0">
                <a:solidFill>
                  <a:srgbClr val="FFFF00"/>
                </a:solidFill>
                <a:latin typeface="Times New Roman" panose="02020603050405020304" pitchFamily="18" charset="0"/>
                <a:ea typeface="Calibri" panose="020F0502020204030204" pitchFamily="34" charset="0"/>
                <a:cs typeface="Times New Roman" pitchFamily="18" charset="0"/>
              </a:rPr>
            </a:br>
            <a:r>
              <a:rPr lang="en-US" sz="2400" dirty="0" smtClean="0">
                <a:solidFill>
                  <a:srgbClr val="FFFF00"/>
                </a:solidFill>
                <a:latin typeface="Times New Roman" panose="02020603050405020304" pitchFamily="18" charset="0"/>
                <a:ea typeface="Calibri" panose="020F0502020204030204" pitchFamily="34" charset="0"/>
                <a:cs typeface="Times New Roman" pitchFamily="18" charset="0"/>
              </a:rPr>
              <a:t>                  GIÁO </a:t>
            </a:r>
            <a:r>
              <a:rPr lang="en-US" sz="2400" dirty="0">
                <a:solidFill>
                  <a:srgbClr val="FFFF00"/>
                </a:solidFill>
                <a:latin typeface="Times New Roman" panose="02020603050405020304" pitchFamily="18" charset="0"/>
                <a:ea typeface="Calibri" panose="020F0502020204030204" pitchFamily="34" charset="0"/>
                <a:cs typeface="Times New Roman" pitchFamily="18" charset="0"/>
              </a:rPr>
              <a:t>DỤC </a:t>
            </a:r>
            <a:r>
              <a:rPr lang="vi-VN" sz="2400" dirty="0">
                <a:solidFill>
                  <a:srgbClr val="FFFF00"/>
                </a:solidFill>
                <a:latin typeface="Times New Roman" panose="02020603050405020304" pitchFamily="18" charset="0"/>
                <a:ea typeface="Calibri" panose="020F0502020204030204" pitchFamily="34" charset="0"/>
                <a:cs typeface="Times New Roman" pitchFamily="18" charset="0"/>
              </a:rPr>
              <a:t>NHÀ TRƯỜNG </a:t>
            </a:r>
            <a:endParaRPr lang="en-AU" altLang="en-US" sz="2400" dirty="0">
              <a:solidFill>
                <a:srgbClr val="FFFF00"/>
              </a:solidFill>
              <a:latin typeface="Times New Roman" pitchFamily="18" charset="0"/>
              <a:cs typeface="Times New Roman" pitchFamily="18" charset="0"/>
            </a:endParaRPr>
          </a:p>
        </p:txBody>
      </p:sp>
      <p:sp>
        <p:nvSpPr>
          <p:cNvPr id="67587" name="AutoShape 3">
            <a:extLst>
              <a:ext uri="{FF2B5EF4-FFF2-40B4-BE49-F238E27FC236}">
                <a16:creationId xmlns="" xmlns:a16="http://schemas.microsoft.com/office/drawing/2014/main" id="{7DEADA29-F619-4DEC-9FC4-4D7FC58724F2}"/>
              </a:ext>
            </a:extLst>
          </p:cNvPr>
          <p:cNvSpPr>
            <a:spLocks noChangeArrowheads="1"/>
          </p:cNvSpPr>
          <p:nvPr/>
        </p:nvSpPr>
        <p:spPr bwMode="auto">
          <a:xfrm>
            <a:off x="5562600" y="3352800"/>
            <a:ext cx="2286000" cy="26670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66"/>
              </a:solidFill>
              <a:effectLst/>
              <a:uLnTx/>
              <a:uFillTx/>
              <a:latin typeface="Verdana" panose="020B0604030504040204" pitchFamily="34" charset="0"/>
              <a:ea typeface="+mn-ea"/>
              <a:cs typeface="+mn-cs"/>
            </a:endParaRPr>
          </a:p>
        </p:txBody>
      </p:sp>
      <p:sp>
        <p:nvSpPr>
          <p:cNvPr id="67589" name="AutoShape 5">
            <a:extLst>
              <a:ext uri="{FF2B5EF4-FFF2-40B4-BE49-F238E27FC236}">
                <a16:creationId xmlns="" xmlns:a16="http://schemas.microsoft.com/office/drawing/2014/main" id="{443B6413-56F2-4982-9F2A-3C77DD2A10A5}"/>
              </a:ext>
            </a:extLst>
          </p:cNvPr>
          <p:cNvSpPr>
            <a:spLocks noChangeArrowheads="1"/>
          </p:cNvSpPr>
          <p:nvPr/>
        </p:nvSpPr>
        <p:spPr bwMode="auto">
          <a:xfrm>
            <a:off x="1143000" y="3352800"/>
            <a:ext cx="2286000" cy="26670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66"/>
              </a:solidFill>
              <a:effectLst/>
              <a:uLnTx/>
              <a:uFillTx/>
              <a:latin typeface="Verdana" panose="020B0604030504040204" pitchFamily="34" charset="0"/>
              <a:ea typeface="+mn-ea"/>
              <a:cs typeface="+mn-cs"/>
            </a:endParaRPr>
          </a:p>
        </p:txBody>
      </p:sp>
      <p:sp>
        <p:nvSpPr>
          <p:cNvPr id="67590" name="Text Box 6">
            <a:extLst>
              <a:ext uri="{FF2B5EF4-FFF2-40B4-BE49-F238E27FC236}">
                <a16:creationId xmlns="" xmlns:a16="http://schemas.microsoft.com/office/drawing/2014/main" id="{C4027FC2-951C-4DF6-A33D-75C481FE631D}"/>
              </a:ext>
            </a:extLst>
          </p:cNvPr>
          <p:cNvSpPr txBox="1">
            <a:spLocks noChangeArrowheads="1"/>
          </p:cNvSpPr>
          <p:nvPr/>
        </p:nvSpPr>
        <p:spPr bwMode="auto">
          <a:xfrm>
            <a:off x="1238250" y="3552825"/>
            <a:ext cx="203835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18415" lvl="0">
              <a:spcBef>
                <a:spcPts val="0"/>
              </a:spcBef>
              <a:spcAft>
                <a:spcPts val="0"/>
              </a:spcAft>
            </a:pPr>
            <a:r>
              <a:rPr lang="af-ZA" sz="2000" b="1" dirty="0">
                <a:latin typeface="Times New Roman" panose="02020603050405020304" pitchFamily="18" charset="0"/>
                <a:ea typeface="Calibri" panose="020F0502020204030204" pitchFamily="34" charset="0"/>
              </a:rPr>
              <a:t>Quản lí phát triển chương trình giáo dục nhà trường</a:t>
            </a:r>
            <a:endParaRPr kumimoji="0" lang="en-AU" sz="2000" b="0" i="0" u="none" strike="noStrike" kern="1200" cap="none" spc="0" normalizeH="0" baseline="0" noProof="0" dirty="0">
              <a:ln>
                <a:noFill/>
              </a:ln>
              <a:solidFill>
                <a:srgbClr val="000066"/>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67591" name="Freeform 7">
            <a:extLst>
              <a:ext uri="{FF2B5EF4-FFF2-40B4-BE49-F238E27FC236}">
                <a16:creationId xmlns="" xmlns:a16="http://schemas.microsoft.com/office/drawing/2014/main" id="{69DAB73D-2061-40D3-A646-913232BC1086}"/>
              </a:ext>
            </a:extLst>
          </p:cNvPr>
          <p:cNvSpPr>
            <a:spLocks/>
          </p:cNvSpPr>
          <p:nvPr/>
        </p:nvSpPr>
        <p:spPr bwMode="gray">
          <a:xfrm>
            <a:off x="3222625" y="3255963"/>
            <a:ext cx="903288"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gs>
              <a:gs pos="100000">
                <a:schemeClr val="accent2">
                  <a:gamma/>
                  <a:tint val="63529"/>
                  <a:invGamma/>
                </a:scheme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srgbClr val="000066"/>
              </a:solidFill>
              <a:effectLst/>
              <a:uLnTx/>
              <a:uFillTx/>
              <a:latin typeface="Arial" panose="020B0604020202020204" pitchFamily="34" charset="0"/>
              <a:ea typeface="+mn-ea"/>
              <a:cs typeface="+mn-cs"/>
            </a:endParaRPr>
          </a:p>
        </p:txBody>
      </p:sp>
      <p:sp>
        <p:nvSpPr>
          <p:cNvPr id="67592" name="AutoShape 8">
            <a:extLst>
              <a:ext uri="{FF2B5EF4-FFF2-40B4-BE49-F238E27FC236}">
                <a16:creationId xmlns="" xmlns:a16="http://schemas.microsoft.com/office/drawing/2014/main" id="{2E2811C7-4EA6-41E6-971F-3A038FD1CD42}"/>
              </a:ext>
            </a:extLst>
          </p:cNvPr>
          <p:cNvSpPr>
            <a:spLocks noChangeAspect="1" noChangeArrowheads="1" noTextEdit="1"/>
          </p:cNvSpPr>
          <p:nvPr/>
        </p:nvSpPr>
        <p:spPr bwMode="gray">
          <a:xfrm flipH="1">
            <a:off x="4868863"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srgbClr val="000066"/>
              </a:solidFill>
              <a:effectLst/>
              <a:uLnTx/>
              <a:uFillTx/>
              <a:latin typeface="Arial" panose="020B0604020202020204" pitchFamily="34" charset="0"/>
              <a:ea typeface="+mn-ea"/>
              <a:cs typeface="+mn-cs"/>
            </a:endParaRPr>
          </a:p>
        </p:txBody>
      </p:sp>
      <p:sp>
        <p:nvSpPr>
          <p:cNvPr id="67593" name="Freeform 9">
            <a:extLst>
              <a:ext uri="{FF2B5EF4-FFF2-40B4-BE49-F238E27FC236}">
                <a16:creationId xmlns="" xmlns:a16="http://schemas.microsoft.com/office/drawing/2014/main" id="{5113473E-3760-49C2-9282-F6B3D9A5856A}"/>
              </a:ext>
            </a:extLst>
          </p:cNvPr>
          <p:cNvSpPr>
            <a:spLocks/>
          </p:cNvSpPr>
          <p:nvPr/>
        </p:nvSpPr>
        <p:spPr bwMode="gray">
          <a:xfrm flipH="1">
            <a:off x="4875213" y="3255963"/>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srgbClr val="000066"/>
              </a:solidFill>
              <a:effectLst/>
              <a:uLnTx/>
              <a:uFillTx/>
              <a:latin typeface="Arial" panose="020B0604020202020204" pitchFamily="34" charset="0"/>
              <a:ea typeface="+mn-ea"/>
              <a:cs typeface="+mn-cs"/>
            </a:endParaRPr>
          </a:p>
        </p:txBody>
      </p:sp>
      <p:grpSp>
        <p:nvGrpSpPr>
          <p:cNvPr id="67594" name="Group 10">
            <a:extLst>
              <a:ext uri="{FF2B5EF4-FFF2-40B4-BE49-F238E27FC236}">
                <a16:creationId xmlns="" xmlns:a16="http://schemas.microsoft.com/office/drawing/2014/main" id="{D4B294E9-023C-4977-BC53-B809A66C99DF}"/>
              </a:ext>
            </a:extLst>
          </p:cNvPr>
          <p:cNvGrpSpPr>
            <a:grpSpLocks/>
          </p:cNvGrpSpPr>
          <p:nvPr/>
        </p:nvGrpSpPr>
        <p:grpSpPr bwMode="auto">
          <a:xfrm>
            <a:off x="3048000" y="1628775"/>
            <a:ext cx="2998788" cy="1601788"/>
            <a:chOff x="1997" y="1314"/>
            <a:chExt cx="1889" cy="1009"/>
          </a:xfrm>
        </p:grpSpPr>
        <p:grpSp>
          <p:nvGrpSpPr>
            <p:cNvPr id="67595" name="Group 11">
              <a:extLst>
                <a:ext uri="{FF2B5EF4-FFF2-40B4-BE49-F238E27FC236}">
                  <a16:creationId xmlns="" xmlns:a16="http://schemas.microsoft.com/office/drawing/2014/main" id="{D391C142-2286-4725-8C34-24A1CCCF83DC}"/>
                </a:ext>
              </a:extLst>
            </p:cNvPr>
            <p:cNvGrpSpPr>
              <a:grpSpLocks/>
            </p:cNvGrpSpPr>
            <p:nvPr/>
          </p:nvGrpSpPr>
          <p:grpSpPr bwMode="auto">
            <a:xfrm>
              <a:off x="1997" y="1404"/>
              <a:ext cx="1889" cy="919"/>
              <a:chOff x="1973" y="1027"/>
              <a:chExt cx="1926" cy="937"/>
            </a:xfrm>
          </p:grpSpPr>
          <p:sp>
            <p:nvSpPr>
              <p:cNvPr id="67596" name="Oval 12">
                <a:extLst>
                  <a:ext uri="{FF2B5EF4-FFF2-40B4-BE49-F238E27FC236}">
                    <a16:creationId xmlns="" xmlns:a16="http://schemas.microsoft.com/office/drawing/2014/main" id="{B71A6305-6F74-4D2A-B628-17FE88D72CD9}"/>
                  </a:ext>
                </a:extLst>
              </p:cNvPr>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srgbClr val="000066"/>
                  </a:solidFill>
                  <a:effectLst/>
                  <a:uLnTx/>
                  <a:uFillTx/>
                  <a:latin typeface="Arial" panose="020B0604020202020204" pitchFamily="34" charset="0"/>
                  <a:ea typeface="+mn-ea"/>
                  <a:cs typeface="+mn-cs"/>
                </a:endParaRPr>
              </a:p>
            </p:txBody>
          </p:sp>
          <p:sp>
            <p:nvSpPr>
              <p:cNvPr id="67597" name="Oval 13">
                <a:extLst>
                  <a:ext uri="{FF2B5EF4-FFF2-40B4-BE49-F238E27FC236}">
                    <a16:creationId xmlns="" xmlns:a16="http://schemas.microsoft.com/office/drawing/2014/main" id="{D252D782-B68E-4FEF-8D0D-5E7862F3EA1B}"/>
                  </a:ext>
                </a:extLst>
              </p:cNvPr>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srgbClr val="000066"/>
                  </a:solidFill>
                  <a:effectLst/>
                  <a:uLnTx/>
                  <a:uFillTx/>
                  <a:latin typeface="Arial" panose="020B0604020202020204" pitchFamily="34" charset="0"/>
                  <a:ea typeface="+mn-ea"/>
                  <a:cs typeface="+mn-cs"/>
                </a:endParaRPr>
              </a:p>
            </p:txBody>
          </p:sp>
        </p:grpSp>
        <p:sp>
          <p:nvSpPr>
            <p:cNvPr id="67598" name="Oval 14">
              <a:extLst>
                <a:ext uri="{FF2B5EF4-FFF2-40B4-BE49-F238E27FC236}">
                  <a16:creationId xmlns="" xmlns:a16="http://schemas.microsoft.com/office/drawing/2014/main" id="{B4E915B7-BEE6-49AC-B758-B30DFB02160B}"/>
                </a:ext>
              </a:extLst>
            </p:cNvPr>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srgbClr val="000066"/>
                </a:solidFill>
                <a:effectLst/>
                <a:uLnTx/>
                <a:uFillTx/>
                <a:latin typeface="Arial" panose="020B0604020202020204" pitchFamily="34" charset="0"/>
                <a:ea typeface="+mn-ea"/>
                <a:cs typeface="+mn-cs"/>
              </a:endParaRPr>
            </a:p>
          </p:txBody>
        </p:sp>
        <p:sp>
          <p:nvSpPr>
            <p:cNvPr id="67599" name="Oval 15">
              <a:extLst>
                <a:ext uri="{FF2B5EF4-FFF2-40B4-BE49-F238E27FC236}">
                  <a16:creationId xmlns="" xmlns:a16="http://schemas.microsoft.com/office/drawing/2014/main" id="{75BE0E6E-A0AB-4112-93AB-5244416FC137}"/>
                </a:ext>
              </a:extLst>
            </p:cNvPr>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srgbClr val="000066"/>
                </a:solidFill>
                <a:effectLst/>
                <a:uLnTx/>
                <a:uFillTx/>
                <a:latin typeface="Arial" panose="020B0604020202020204" pitchFamily="34" charset="0"/>
                <a:ea typeface="+mn-ea"/>
                <a:cs typeface="+mn-cs"/>
              </a:endParaRPr>
            </a:p>
          </p:txBody>
        </p:sp>
        <p:sp>
          <p:nvSpPr>
            <p:cNvPr id="67600" name="Oval 16">
              <a:extLst>
                <a:ext uri="{FF2B5EF4-FFF2-40B4-BE49-F238E27FC236}">
                  <a16:creationId xmlns="" xmlns:a16="http://schemas.microsoft.com/office/drawing/2014/main" id="{A28BDF93-3F64-43B8-9832-6F35B695F9B7}"/>
                </a:ext>
              </a:extLst>
            </p:cNvPr>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srgbClr val="000066"/>
                </a:solidFill>
                <a:effectLst/>
                <a:uLnTx/>
                <a:uFillTx/>
                <a:latin typeface="Arial" panose="020B0604020202020204" pitchFamily="34" charset="0"/>
                <a:ea typeface="+mn-ea"/>
                <a:cs typeface="+mn-cs"/>
              </a:endParaRPr>
            </a:p>
          </p:txBody>
        </p:sp>
        <p:sp>
          <p:nvSpPr>
            <p:cNvPr id="67601" name="Oval 17">
              <a:extLst>
                <a:ext uri="{FF2B5EF4-FFF2-40B4-BE49-F238E27FC236}">
                  <a16:creationId xmlns="" xmlns:a16="http://schemas.microsoft.com/office/drawing/2014/main" id="{78E2D362-4D54-4EBC-B9C0-28850001F8C7}"/>
                </a:ext>
              </a:extLst>
            </p:cNvPr>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srgbClr val="000066"/>
                </a:solidFill>
                <a:effectLst/>
                <a:uLnTx/>
                <a:uFillTx/>
                <a:latin typeface="Arial" panose="020B0604020202020204" pitchFamily="34" charset="0"/>
                <a:ea typeface="+mn-ea"/>
                <a:cs typeface="+mn-cs"/>
              </a:endParaRPr>
            </a:p>
          </p:txBody>
        </p:sp>
      </p:grpSp>
      <p:sp>
        <p:nvSpPr>
          <p:cNvPr id="67602" name="Text Box 18">
            <a:extLst>
              <a:ext uri="{FF2B5EF4-FFF2-40B4-BE49-F238E27FC236}">
                <a16:creationId xmlns="" xmlns:a16="http://schemas.microsoft.com/office/drawing/2014/main" id="{39D678B4-DBCD-4F9F-BAEE-C5B63DFCA85B}"/>
              </a:ext>
            </a:extLst>
          </p:cNvPr>
          <p:cNvSpPr txBox="1">
            <a:spLocks noChangeArrowheads="1"/>
          </p:cNvSpPr>
          <p:nvPr/>
        </p:nvSpPr>
        <p:spPr bwMode="auto">
          <a:xfrm>
            <a:off x="3638789" y="1828800"/>
            <a:ext cx="17235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altLang="en-US" sz="2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NỘI DUNG</a:t>
            </a:r>
            <a:endParaRPr kumimoji="0" lang="en-AU"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67603" name="Text Box 19">
            <a:extLst>
              <a:ext uri="{FF2B5EF4-FFF2-40B4-BE49-F238E27FC236}">
                <a16:creationId xmlns="" xmlns:a16="http://schemas.microsoft.com/office/drawing/2014/main" id="{FE8F1662-8FAA-4AC4-AFFD-ACE0187B7497}"/>
              </a:ext>
            </a:extLst>
          </p:cNvPr>
          <p:cNvSpPr txBox="1">
            <a:spLocks noChangeArrowheads="1"/>
          </p:cNvSpPr>
          <p:nvPr/>
        </p:nvSpPr>
        <p:spPr bwMode="auto">
          <a:xfrm>
            <a:off x="5791200" y="3552825"/>
            <a:ext cx="203835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0" eaLnBrk="0" hangingPunct="0"/>
            <a:r>
              <a:rPr lang="vi-VN" sz="2000" b="1" dirty="0">
                <a:latin typeface="Times New Roman" panose="02020603050405020304" pitchFamily="18" charset="0"/>
                <a:ea typeface="Calibri" panose="020F0502020204030204" pitchFamily="34" charset="0"/>
              </a:rPr>
              <a:t>Quy trình quản lí phát triển chương trình </a:t>
            </a:r>
            <a:r>
              <a:rPr lang="en-US" sz="2000" b="1" dirty="0">
                <a:latin typeface="Times New Roman" panose="02020603050405020304" pitchFamily="18" charset="0"/>
                <a:ea typeface="Calibri" panose="020F0502020204030204" pitchFamily="34" charset="0"/>
              </a:rPr>
              <a:t>giáo dục </a:t>
            </a:r>
            <a:r>
              <a:rPr lang="vi-VN" sz="2000" b="1" dirty="0">
                <a:latin typeface="Times New Roman" panose="02020603050405020304" pitchFamily="18" charset="0"/>
                <a:ea typeface="Calibri" panose="020F0502020204030204" pitchFamily="34" charset="0"/>
              </a:rPr>
              <a:t>nhà trường </a:t>
            </a:r>
            <a:endParaRPr kumimoji="0" lang="en-AU"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63824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 xmlns:a16="http://schemas.microsoft.com/office/drawing/2014/main" id="{32FB99F1-924E-4751-9226-3833ABFDF762}"/>
              </a:ext>
            </a:extLst>
          </p:cNvPr>
          <p:cNvSpPr>
            <a:spLocks noGrp="1" noChangeArrowheads="1"/>
          </p:cNvSpPr>
          <p:nvPr>
            <p:ph type="title"/>
          </p:nvPr>
        </p:nvSpPr>
        <p:spPr>
          <a:xfrm>
            <a:off x="1371600" y="76200"/>
            <a:ext cx="7391400" cy="806450"/>
          </a:xfrm>
        </p:spPr>
        <p:txBody>
          <a:bodyPr/>
          <a:lstStyle/>
          <a:p>
            <a:pPr algn="ctr"/>
            <a:r>
              <a:rPr lang="af-ZA" sz="2800" spc="-10" dirty="0">
                <a:latin typeface="Times New Roman" panose="02020603050405020304" pitchFamily="18" charset="0"/>
                <a:ea typeface="Calibri" panose="020F0502020204030204" pitchFamily="34" charset="0"/>
                <a:cs typeface="Times New Roman" pitchFamily="18" charset="0"/>
              </a:rPr>
              <a:t>Quy trình quản lí phát triển chương </a:t>
            </a:r>
            <a:r>
              <a:rPr lang="af-ZA" sz="2800" spc="-10" dirty="0" smtClean="0">
                <a:latin typeface="Times New Roman" panose="02020603050405020304" pitchFamily="18" charset="0"/>
                <a:ea typeface="Calibri" panose="020F0502020204030204" pitchFamily="34" charset="0"/>
                <a:cs typeface="Times New Roman" pitchFamily="18" charset="0"/>
              </a:rPr>
              <a:t>trình</a:t>
            </a:r>
            <a:r>
              <a:rPr lang="vi-VN" sz="2800" spc="-10" dirty="0" smtClean="0">
                <a:latin typeface="Times New Roman" panose="02020603050405020304" pitchFamily="18" charset="0"/>
                <a:ea typeface="Calibri" panose="020F0502020204030204" pitchFamily="34" charset="0"/>
                <a:cs typeface="Times New Roman" pitchFamily="18" charset="0"/>
              </a:rPr>
              <a:t/>
            </a:r>
            <a:br>
              <a:rPr lang="vi-VN" sz="2800" spc="-10" dirty="0" smtClean="0">
                <a:latin typeface="Times New Roman" panose="02020603050405020304" pitchFamily="18" charset="0"/>
                <a:ea typeface="Calibri" panose="020F0502020204030204" pitchFamily="34" charset="0"/>
                <a:cs typeface="Times New Roman" pitchFamily="18" charset="0"/>
              </a:rPr>
            </a:br>
            <a:r>
              <a:rPr lang="af-ZA" sz="2800" spc="-10" dirty="0" smtClean="0">
                <a:latin typeface="Times New Roman" panose="02020603050405020304" pitchFamily="18" charset="0"/>
                <a:ea typeface="Calibri" panose="020F0502020204030204" pitchFamily="34" charset="0"/>
                <a:cs typeface="Times New Roman" pitchFamily="18" charset="0"/>
              </a:rPr>
              <a:t> </a:t>
            </a:r>
            <a:r>
              <a:rPr lang="af-ZA" sz="2800" spc="-10" dirty="0">
                <a:latin typeface="Times New Roman" panose="02020603050405020304" pitchFamily="18" charset="0"/>
                <a:ea typeface="Calibri" panose="020F0502020204030204" pitchFamily="34" charset="0"/>
                <a:cs typeface="Times New Roman" pitchFamily="18" charset="0"/>
              </a:rPr>
              <a:t>giáo dục nhà </a:t>
            </a:r>
            <a:r>
              <a:rPr lang="af-ZA" sz="2800" spc="-10" dirty="0">
                <a:latin typeface="Times New Roman" panose="02020603050405020304" pitchFamily="18" charset="0"/>
                <a:cs typeface="Times New Roman" pitchFamily="18" charset="0"/>
              </a:rPr>
              <a:t>trường</a:t>
            </a:r>
            <a:endParaRPr lang="en-AU" altLang="en-US" sz="2800" spc="-10" dirty="0">
              <a:latin typeface="Times New Roman" panose="02020603050405020304" pitchFamily="18" charset="0"/>
              <a:cs typeface="Times New Roman" pitchFamily="18" charset="0"/>
            </a:endParaRPr>
          </a:p>
        </p:txBody>
      </p:sp>
      <p:sp>
        <p:nvSpPr>
          <p:cNvPr id="72707" name="AutoShape 3">
            <a:extLst>
              <a:ext uri="{FF2B5EF4-FFF2-40B4-BE49-F238E27FC236}">
                <a16:creationId xmlns="" xmlns:a16="http://schemas.microsoft.com/office/drawing/2014/main" id="{77D190F9-F1FA-42DA-A651-75DE3273940F}"/>
              </a:ext>
            </a:extLst>
          </p:cNvPr>
          <p:cNvSpPr>
            <a:spLocks noChangeArrowheads="1"/>
          </p:cNvSpPr>
          <p:nvPr/>
        </p:nvSpPr>
        <p:spPr bwMode="ltGray">
          <a:xfrm>
            <a:off x="381000" y="1600200"/>
            <a:ext cx="5880100" cy="4495800"/>
          </a:xfrm>
          <a:prstGeom prst="rightArrow">
            <a:avLst>
              <a:gd name="adj1" fmla="val 79306"/>
              <a:gd name="adj2" fmla="val 32395"/>
            </a:avLst>
          </a:prstGeom>
          <a:gradFill rotWithShape="1">
            <a:gsLst>
              <a:gs pos="0">
                <a:schemeClr val="accent1">
                  <a:gamma/>
                  <a:tint val="0"/>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72708" name="AutoShape 4">
            <a:extLst>
              <a:ext uri="{FF2B5EF4-FFF2-40B4-BE49-F238E27FC236}">
                <a16:creationId xmlns="" xmlns:a16="http://schemas.microsoft.com/office/drawing/2014/main" id="{EB87C7E3-971F-441B-9FF3-6B1021EBF141}"/>
              </a:ext>
            </a:extLst>
          </p:cNvPr>
          <p:cNvSpPr>
            <a:spLocks noChangeArrowheads="1"/>
          </p:cNvSpPr>
          <p:nvPr/>
        </p:nvSpPr>
        <p:spPr bwMode="blackWhite">
          <a:xfrm>
            <a:off x="683568" y="2236177"/>
            <a:ext cx="4248472" cy="990600"/>
          </a:xfrm>
          <a:prstGeom prst="roundRect">
            <a:avLst>
              <a:gd name="adj" fmla="val 9106"/>
            </a:avLst>
          </a:prstGeom>
          <a:gradFill rotWithShape="1">
            <a:gsLst>
              <a:gs pos="0">
                <a:schemeClr val="accent2">
                  <a:gamma/>
                  <a:shade val="57647"/>
                  <a:invGamma/>
                </a:schemeClr>
              </a:gs>
              <a:gs pos="50000">
                <a:schemeClr val="accent2"/>
              </a:gs>
              <a:gs pos="100000">
                <a:schemeClr val="accent2">
                  <a:gamma/>
                  <a:shade val="57647"/>
                  <a:invGamma/>
                </a:schemeClr>
              </a:gs>
            </a:gsLst>
            <a:lin ang="2700000" scaled="1"/>
          </a:gradFill>
          <a:ln w="254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n-US" sz="2000" dirty="0">
                <a:latin typeface="Times New Roman" panose="02020603050405020304" pitchFamily="18" charset="0"/>
                <a:ea typeface="Calibri" panose="020F0502020204030204" pitchFamily="34" charset="0"/>
              </a:rPr>
              <a:t>Lập kế hoạch tổ chức hoạt </a:t>
            </a:r>
            <a:r>
              <a:rPr lang="en-US" sz="2000" dirty="0" err="1">
                <a:latin typeface="Times New Roman" panose="02020603050405020304" pitchFamily="18" charset="0"/>
                <a:ea typeface="Calibri" panose="020F0502020204030204" pitchFamily="34" charset="0"/>
              </a:rPr>
              <a:t>động</a:t>
            </a:r>
            <a:r>
              <a:rPr lang="en-US" sz="2000" dirty="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phát</a:t>
            </a:r>
            <a:endParaRPr lang="en-US" sz="2000" dirty="0" smtClean="0">
              <a:latin typeface="Times New Roman" panose="02020603050405020304" pitchFamily="18" charset="0"/>
              <a:ea typeface="Calibri" panose="020F0502020204030204" pitchFamily="34" charset="0"/>
            </a:endParaRPr>
          </a:p>
          <a:p>
            <a:pPr eaLnBrk="0" hangingPunct="0"/>
            <a:r>
              <a:rPr lang="en-US" sz="2000" dirty="0" smtClean="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triển</a:t>
            </a:r>
            <a:r>
              <a:rPr lang="en-US" sz="2000" dirty="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chương</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trình</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giáo</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dục</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nhà</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trường</a:t>
            </a:r>
            <a:endParaRPr lang="en-AU" altLang="en-US" sz="2000" b="1" dirty="0">
              <a:solidFill>
                <a:schemeClr val="bg1"/>
              </a:solidFill>
            </a:endParaRPr>
          </a:p>
        </p:txBody>
      </p:sp>
      <p:sp>
        <p:nvSpPr>
          <p:cNvPr id="72709" name="AutoShape 5">
            <a:extLst>
              <a:ext uri="{FF2B5EF4-FFF2-40B4-BE49-F238E27FC236}">
                <a16:creationId xmlns="" xmlns:a16="http://schemas.microsoft.com/office/drawing/2014/main" id="{D2B4DDC0-7A98-4CD5-829F-6CA6F0777D3F}"/>
              </a:ext>
            </a:extLst>
          </p:cNvPr>
          <p:cNvSpPr>
            <a:spLocks noChangeArrowheads="1"/>
          </p:cNvSpPr>
          <p:nvPr/>
        </p:nvSpPr>
        <p:spPr bwMode="blackWhite">
          <a:xfrm>
            <a:off x="762000" y="3352800"/>
            <a:ext cx="4170040" cy="990600"/>
          </a:xfrm>
          <a:prstGeom prst="roundRect">
            <a:avLst>
              <a:gd name="adj" fmla="val 9106"/>
            </a:avLst>
          </a:prstGeom>
          <a:gradFill rotWithShape="1">
            <a:gsLst>
              <a:gs pos="0">
                <a:srgbClr val="699D5F">
                  <a:gamma/>
                  <a:shade val="57647"/>
                  <a:invGamma/>
                </a:srgbClr>
              </a:gs>
              <a:gs pos="50000">
                <a:srgbClr val="699D5F"/>
              </a:gs>
              <a:gs pos="100000">
                <a:srgbClr val="699D5F">
                  <a:gamma/>
                  <a:shade val="57647"/>
                  <a:invGamma/>
                </a:srgbClr>
              </a:gs>
            </a:gsLst>
            <a:lin ang="2700000" scaled="1"/>
          </a:gradFill>
          <a:ln w="254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n-US" sz="2000" dirty="0" err="1" smtClean="0">
                <a:latin typeface="Times New Roman" panose="02020603050405020304" pitchFamily="18" charset="0"/>
                <a:ea typeface="Calibri" panose="020F0502020204030204" pitchFamily="34" charset="0"/>
              </a:rPr>
              <a:t>Tổ</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chức</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hoạt</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động</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phát</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triển</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chương</a:t>
            </a:r>
            <a:endParaRPr lang="en-US" sz="2000" dirty="0" smtClean="0">
              <a:latin typeface="Times New Roman" panose="02020603050405020304" pitchFamily="18" charset="0"/>
              <a:ea typeface="Calibri" panose="020F0502020204030204" pitchFamily="34" charset="0"/>
            </a:endParaRPr>
          </a:p>
          <a:p>
            <a:pPr eaLnBrk="0" hangingPunct="0"/>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trình</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giáo</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dục</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nhà</a:t>
            </a:r>
            <a:r>
              <a:rPr lang="en-US" sz="2000" dirty="0" smtClean="0">
                <a:latin typeface="Times New Roman" panose="02020603050405020304" pitchFamily="18" charset="0"/>
                <a:ea typeface="Calibri" panose="020F0502020204030204" pitchFamily="34" charset="0"/>
              </a:rPr>
              <a:t> </a:t>
            </a:r>
            <a:r>
              <a:rPr lang="en-US" sz="2000" dirty="0" err="1" smtClean="0">
                <a:latin typeface="Times New Roman" panose="02020603050405020304" pitchFamily="18" charset="0"/>
                <a:ea typeface="Calibri" panose="020F0502020204030204" pitchFamily="34" charset="0"/>
              </a:rPr>
              <a:t>trường</a:t>
            </a:r>
            <a:endParaRPr lang="en-AU" altLang="en-US" sz="2000" b="1" dirty="0">
              <a:solidFill>
                <a:schemeClr val="bg1"/>
              </a:solidFill>
            </a:endParaRPr>
          </a:p>
        </p:txBody>
      </p:sp>
      <p:sp>
        <p:nvSpPr>
          <p:cNvPr id="72710" name="AutoShape 6">
            <a:extLst>
              <a:ext uri="{FF2B5EF4-FFF2-40B4-BE49-F238E27FC236}">
                <a16:creationId xmlns="" xmlns:a16="http://schemas.microsoft.com/office/drawing/2014/main" id="{880505E5-995E-4BA0-B389-0BFE13B32A0D}"/>
              </a:ext>
            </a:extLst>
          </p:cNvPr>
          <p:cNvSpPr>
            <a:spLocks noChangeArrowheads="1"/>
          </p:cNvSpPr>
          <p:nvPr/>
        </p:nvSpPr>
        <p:spPr bwMode="blackWhite">
          <a:xfrm>
            <a:off x="762000" y="4495800"/>
            <a:ext cx="4170040" cy="990600"/>
          </a:xfrm>
          <a:prstGeom prst="roundRect">
            <a:avLst>
              <a:gd name="adj" fmla="val 9106"/>
            </a:avLst>
          </a:prstGeom>
          <a:gradFill rotWithShape="1">
            <a:gsLst>
              <a:gs pos="0">
                <a:schemeClr val="hlink">
                  <a:gamma/>
                  <a:shade val="57647"/>
                  <a:invGamma/>
                </a:schemeClr>
              </a:gs>
              <a:gs pos="50000">
                <a:schemeClr val="hlink"/>
              </a:gs>
              <a:gs pos="100000">
                <a:schemeClr val="hlink">
                  <a:gamma/>
                  <a:shade val="57647"/>
                  <a:invGamma/>
                </a:schemeClr>
              </a:gs>
            </a:gsLst>
            <a:lin ang="2700000" scaled="1"/>
          </a:gradFill>
          <a:ln w="254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af-ZA" sz="2000" dirty="0">
                <a:latin typeface="Times New Roman" panose="02020603050405020304" pitchFamily="18" charset="0"/>
                <a:ea typeface="Calibri" panose="020F0502020204030204" pitchFamily="34" charset="0"/>
              </a:rPr>
              <a:t>Tổ chức đánh giá việc phát </a:t>
            </a:r>
            <a:r>
              <a:rPr lang="af-ZA" sz="2000" dirty="0" smtClean="0">
                <a:latin typeface="Times New Roman" panose="02020603050405020304" pitchFamily="18" charset="0"/>
                <a:ea typeface="Calibri" panose="020F0502020204030204" pitchFamily="34" charset="0"/>
              </a:rPr>
              <a:t>triển</a:t>
            </a:r>
          </a:p>
          <a:p>
            <a:pPr eaLnBrk="0" hangingPunct="0"/>
            <a:r>
              <a:rPr lang="af-ZA" sz="2000" dirty="0" smtClean="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chương</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trình</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giáo</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dục</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nhà</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trường</a:t>
            </a:r>
            <a:endParaRPr lang="en-AU" altLang="en-US" sz="2000" b="1" dirty="0">
              <a:solidFill>
                <a:schemeClr val="bg1"/>
              </a:solidFill>
            </a:endParaRPr>
          </a:p>
        </p:txBody>
      </p:sp>
      <p:sp>
        <p:nvSpPr>
          <p:cNvPr id="72711" name="AutoShape 7">
            <a:extLst>
              <a:ext uri="{FF2B5EF4-FFF2-40B4-BE49-F238E27FC236}">
                <a16:creationId xmlns="" xmlns:a16="http://schemas.microsoft.com/office/drawing/2014/main" id="{4DC4274C-6541-4169-A913-E05C9447842D}"/>
              </a:ext>
            </a:extLst>
          </p:cNvPr>
          <p:cNvSpPr>
            <a:spLocks noChangeArrowheads="1"/>
          </p:cNvSpPr>
          <p:nvPr/>
        </p:nvSpPr>
        <p:spPr bwMode="auto">
          <a:xfrm>
            <a:off x="6261100" y="3276600"/>
            <a:ext cx="2343348" cy="1295400"/>
          </a:xfrm>
          <a:prstGeom prst="roundRect">
            <a:avLst>
              <a:gd name="adj" fmla="val 9106"/>
            </a:avLst>
          </a:prstGeom>
          <a:noFill/>
          <a:ln>
            <a:noFill/>
          </a:ln>
          <a:effectLst/>
          <a:extLst>
            <a:ext uri="{909E8E84-426E-40DD-AFC4-6F175D3DCCD1}">
              <a14:hiddenFill xmlns:a14="http://schemas.microsoft.com/office/drawing/2010/main">
                <a:solidFill>
                  <a:srgbClr val="9ACDD4"/>
                </a:solidFill>
              </a14:hiddenFill>
            </a:ext>
            <a:ext uri="{91240B29-F687-4F45-9708-019B960494DF}">
              <a14:hiddenLine xmlns:a14="http://schemas.microsoft.com/office/drawing/2010/main" w="254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r>
              <a:rPr lang="en-AU" altLang="en-US" sz="2400" b="1" dirty="0">
                <a:effectLst>
                  <a:outerShdw blurRad="38100" dist="38100" dir="2700000" algn="tl">
                    <a:srgbClr val="C0C0C0"/>
                  </a:outerShdw>
                </a:effectLst>
                <a:latin typeface="Times New Roman" pitchFamily="18" charset="0"/>
                <a:cs typeface="Times New Roman" pitchFamily="18" charset="0"/>
              </a:rPr>
              <a:t>Quản lý phát </a:t>
            </a:r>
            <a:r>
              <a:rPr lang="en-AU" altLang="en-US" sz="2400" b="1" dirty="0" err="1">
                <a:effectLst>
                  <a:outerShdw blurRad="38100" dist="38100" dir="2700000" algn="tl">
                    <a:srgbClr val="C0C0C0"/>
                  </a:outerShdw>
                </a:effectLst>
                <a:latin typeface="Times New Roman" pitchFamily="18" charset="0"/>
                <a:cs typeface="Times New Roman" pitchFamily="18" charset="0"/>
              </a:rPr>
              <a:t>triển</a:t>
            </a:r>
            <a:r>
              <a:rPr lang="en-AU" altLang="en-US" sz="2400" b="1" dirty="0">
                <a:effectLst>
                  <a:outerShdw blurRad="38100" dist="38100" dir="2700000" algn="tl">
                    <a:srgbClr val="C0C0C0"/>
                  </a:outerShdw>
                </a:effectLst>
                <a:latin typeface="Times New Roman" pitchFamily="18" charset="0"/>
                <a:cs typeface="Times New Roman" pitchFamily="18" charset="0"/>
              </a:rPr>
              <a:t> </a:t>
            </a:r>
            <a:r>
              <a:rPr lang="en-US" sz="2400" b="1" dirty="0" err="1">
                <a:latin typeface="Times New Roman" panose="02020603050405020304" pitchFamily="18" charset="0"/>
                <a:ea typeface="Calibri" panose="020F0502020204030204" pitchFamily="34" charset="0"/>
              </a:rPr>
              <a:t>chương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trình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giáo</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dục</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nhà</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trường</a:t>
            </a:r>
            <a:endParaRPr lang="en-AU" altLang="en-US" sz="2400" b="1"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WordArt 3">
            <a:extLst>
              <a:ext uri="{FF2B5EF4-FFF2-40B4-BE49-F238E27FC236}">
                <a16:creationId xmlns="" xmlns:a16="http://schemas.microsoft.com/office/drawing/2014/main" id="{A230DB34-37C1-4FAB-B741-E92F0808EDFC}"/>
              </a:ext>
            </a:extLst>
          </p:cNvPr>
          <p:cNvSpPr>
            <a:spLocks noChangeArrowheads="1" noChangeShapeType="1" noTextEdit="1"/>
          </p:cNvSpPr>
          <p:nvPr/>
        </p:nvSpPr>
        <p:spPr bwMode="gray">
          <a:xfrm>
            <a:off x="2133600" y="2057400"/>
            <a:ext cx="5340350" cy="762000"/>
          </a:xfrm>
          <a:prstGeom prst="rect">
            <a:avLst/>
          </a:prstGeom>
        </p:spPr>
        <p:txBody>
          <a:bodyPr wrap="none" fromWordArt="1">
            <a:prstTxWarp prst="textDeflate">
              <a:avLst>
                <a:gd name="adj" fmla="val 0"/>
              </a:avLst>
            </a:prstTxWarp>
          </a:bodyPr>
          <a:lstStyle/>
          <a:p>
            <a:pPr algn="ctr"/>
            <a:r>
              <a:rPr lang="en-AU" sz="5400" b="1" kern="10">
                <a:ln w="28575">
                  <a:solidFill>
                    <a:schemeClr val="bg1"/>
                  </a:solidFill>
                  <a:round/>
                  <a:headEnd/>
                  <a:tailEnd/>
                </a:ln>
                <a:gradFill rotWithShape="1">
                  <a:gsLst>
                    <a:gs pos="0">
                      <a:schemeClr val="hlink"/>
                    </a:gs>
                    <a:gs pos="100000">
                      <a:schemeClr val="tx2"/>
                    </a:gs>
                  </a:gsLst>
                  <a:lin ang="0" scaled="1"/>
                </a:gradFill>
                <a:effectLst>
                  <a:outerShdw dist="89803" dir="2700000" algn="ctr" rotWithShape="0">
                    <a:schemeClr val="tx1">
                      <a:alpha val="50000"/>
                    </a:schemeClr>
                  </a:outerShdw>
                </a:effectLst>
                <a:latin typeface="Verdana" panose="020B0604030504040204" pitchFamily="34" charset="0"/>
                <a:ea typeface="Verdana" panose="020B0604030504040204" pitchFamily="34" charset="0"/>
              </a:rPr>
              <a:t>Thank You !</a:t>
            </a:r>
          </a:p>
        </p:txBody>
      </p:sp>
      <p:sp>
        <p:nvSpPr>
          <p:cNvPr id="2" name="Subtitle 1"/>
          <p:cNvSpPr>
            <a:spLocks noGrp="1"/>
          </p:cNvSpPr>
          <p:nvPr>
            <p:ph type="subTitle" idx="1"/>
          </p:nvPr>
        </p:nvSpPr>
        <p:spPr/>
        <p:txBody>
          <a:bodyPr/>
          <a:lstStyle/>
          <a:p>
            <a:endParaRPr lang="vi-V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 xmlns:a16="http://schemas.microsoft.com/office/drawing/2014/main" id="{06EF90EE-B927-4E5B-8C99-2CCCB93E788D}"/>
              </a:ext>
            </a:extLst>
          </p:cNvPr>
          <p:cNvSpPr>
            <a:spLocks noGrp="1" noChangeArrowheads="1"/>
          </p:cNvSpPr>
          <p:nvPr>
            <p:ph type="title"/>
          </p:nvPr>
        </p:nvSpPr>
        <p:spPr/>
        <p:txBody>
          <a:bodyPr/>
          <a:lstStyle/>
          <a:p>
            <a:pPr algn="ctr"/>
            <a:r>
              <a:rPr lang="en-AU" altLang="en-US" dirty="0">
                <a:latin typeface="Times New Roman" pitchFamily="18" charset="0"/>
                <a:cs typeface="Times New Roman" pitchFamily="18" charset="0"/>
              </a:rPr>
              <a:t>NỘI DUNG TÀI LIỆU</a:t>
            </a:r>
            <a:endParaRPr lang="en-AU" altLang="en-US" dirty="0">
              <a:solidFill>
                <a:schemeClr val="accent1"/>
              </a:solidFill>
              <a:latin typeface="Times New Roman" pitchFamily="18" charset="0"/>
              <a:cs typeface="Times New Roman" pitchFamily="18" charset="0"/>
            </a:endParaRPr>
          </a:p>
        </p:txBody>
      </p:sp>
      <p:grpSp>
        <p:nvGrpSpPr>
          <p:cNvPr id="65539" name="Group 3">
            <a:extLst>
              <a:ext uri="{FF2B5EF4-FFF2-40B4-BE49-F238E27FC236}">
                <a16:creationId xmlns="" xmlns:a16="http://schemas.microsoft.com/office/drawing/2014/main" id="{3B78CD2F-4740-4C90-AABB-26E59A53954B}"/>
              </a:ext>
            </a:extLst>
          </p:cNvPr>
          <p:cNvGrpSpPr>
            <a:grpSpLocks/>
          </p:cNvGrpSpPr>
          <p:nvPr/>
        </p:nvGrpSpPr>
        <p:grpSpPr bwMode="auto">
          <a:xfrm>
            <a:off x="1828800" y="2024063"/>
            <a:ext cx="762000" cy="665162"/>
            <a:chOff x="1110" y="2656"/>
            <a:chExt cx="1549" cy="1351"/>
          </a:xfrm>
        </p:grpSpPr>
        <p:sp>
          <p:nvSpPr>
            <p:cNvPr id="65540" name="AutoShape 4">
              <a:extLst>
                <a:ext uri="{FF2B5EF4-FFF2-40B4-BE49-F238E27FC236}">
                  <a16:creationId xmlns="" xmlns:a16="http://schemas.microsoft.com/office/drawing/2014/main" id="{16CC83B2-18BF-4C9D-BD1C-7B9DFC523B77}"/>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41" name="AutoShape 5">
              <a:extLst>
                <a:ext uri="{FF2B5EF4-FFF2-40B4-BE49-F238E27FC236}">
                  <a16:creationId xmlns="" xmlns:a16="http://schemas.microsoft.com/office/drawing/2014/main" id="{A87FCAB4-AB87-4E37-8767-54B824C9D331}"/>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42" name="AutoShape 6">
              <a:extLst>
                <a:ext uri="{FF2B5EF4-FFF2-40B4-BE49-F238E27FC236}">
                  <a16:creationId xmlns="" xmlns:a16="http://schemas.microsoft.com/office/drawing/2014/main" id="{C9C3685C-42DA-428D-A332-7802F0C112AB}"/>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5543" name="Group 7">
            <a:extLst>
              <a:ext uri="{FF2B5EF4-FFF2-40B4-BE49-F238E27FC236}">
                <a16:creationId xmlns="" xmlns:a16="http://schemas.microsoft.com/office/drawing/2014/main" id="{3B6E1266-9DA0-455E-A9DE-E0A5B1DEF4F9}"/>
              </a:ext>
            </a:extLst>
          </p:cNvPr>
          <p:cNvGrpSpPr>
            <a:grpSpLocks/>
          </p:cNvGrpSpPr>
          <p:nvPr/>
        </p:nvGrpSpPr>
        <p:grpSpPr bwMode="auto">
          <a:xfrm>
            <a:off x="1828800" y="2938463"/>
            <a:ext cx="762000" cy="665162"/>
            <a:chOff x="3174" y="2656"/>
            <a:chExt cx="1549" cy="1351"/>
          </a:xfrm>
        </p:grpSpPr>
        <p:sp>
          <p:nvSpPr>
            <p:cNvPr id="65544" name="AutoShape 8">
              <a:extLst>
                <a:ext uri="{FF2B5EF4-FFF2-40B4-BE49-F238E27FC236}">
                  <a16:creationId xmlns="" xmlns:a16="http://schemas.microsoft.com/office/drawing/2014/main" id="{D2E3E135-9876-404E-8C5D-EE4E8145E9F3}"/>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45" name="AutoShape 9">
              <a:extLst>
                <a:ext uri="{FF2B5EF4-FFF2-40B4-BE49-F238E27FC236}">
                  <a16:creationId xmlns="" xmlns:a16="http://schemas.microsoft.com/office/drawing/2014/main" id="{13663E13-4709-43FD-A4FA-110117C16F61}"/>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46" name="AutoShape 10">
              <a:extLst>
                <a:ext uri="{FF2B5EF4-FFF2-40B4-BE49-F238E27FC236}">
                  <a16:creationId xmlns="" xmlns:a16="http://schemas.microsoft.com/office/drawing/2014/main" id="{01A052F5-3F97-4F29-B554-230DA4888FF1}"/>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65547" name="Line 11">
            <a:extLst>
              <a:ext uri="{FF2B5EF4-FFF2-40B4-BE49-F238E27FC236}">
                <a16:creationId xmlns="" xmlns:a16="http://schemas.microsoft.com/office/drawing/2014/main" id="{A961F7D2-EC91-47C7-B956-119B3E47FDE6}"/>
              </a:ext>
            </a:extLst>
          </p:cNvPr>
          <p:cNvSpPr>
            <a:spLocks noChangeShapeType="1"/>
          </p:cNvSpPr>
          <p:nvPr/>
        </p:nvSpPr>
        <p:spPr bwMode="auto">
          <a:xfrm>
            <a:off x="2438400" y="2633663"/>
            <a:ext cx="480060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48" name="Text Box 12">
            <a:extLst>
              <a:ext uri="{FF2B5EF4-FFF2-40B4-BE49-F238E27FC236}">
                <a16:creationId xmlns="" xmlns:a16="http://schemas.microsoft.com/office/drawing/2014/main" id="{EAA11F28-6E27-4961-99B9-F01A6D36BF5B}"/>
              </a:ext>
            </a:extLst>
          </p:cNvPr>
          <p:cNvSpPr txBox="1">
            <a:spLocks noChangeArrowheads="1"/>
          </p:cNvSpPr>
          <p:nvPr/>
        </p:nvSpPr>
        <p:spPr bwMode="auto">
          <a:xfrm>
            <a:off x="2584405" y="2100263"/>
            <a:ext cx="37559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AU" altLang="en-US" sz="2400" b="1" dirty="0">
                <a:latin typeface="Times New Roman" panose="02020603050405020304" pitchFamily="18" charset="0"/>
              </a:rPr>
              <a:t>Nh</a:t>
            </a:r>
            <a:r>
              <a:rPr lang="en-US" altLang="en-US" sz="2400" b="1" dirty="0" err="1">
                <a:latin typeface="Times New Roman" panose="02020603050405020304" pitchFamily="18" charset="0"/>
              </a:rPr>
              <a:t>ững</a:t>
            </a:r>
            <a:r>
              <a:rPr lang="en-US" altLang="en-US" sz="2400" b="1" dirty="0">
                <a:latin typeface="Times New Roman" panose="02020603050405020304" pitchFamily="18" charset="0"/>
              </a:rPr>
              <a:t> vấn đề chung</a:t>
            </a:r>
            <a:endParaRPr lang="en-AU" altLang="en-US" sz="2400" b="1" dirty="0">
              <a:latin typeface="Times New Roman" panose="02020603050405020304" pitchFamily="18" charset="0"/>
            </a:endParaRPr>
          </a:p>
        </p:txBody>
      </p:sp>
      <p:sp>
        <p:nvSpPr>
          <p:cNvPr id="65549" name="Text Box 13">
            <a:extLst>
              <a:ext uri="{FF2B5EF4-FFF2-40B4-BE49-F238E27FC236}">
                <a16:creationId xmlns="" xmlns:a16="http://schemas.microsoft.com/office/drawing/2014/main" id="{8114074C-7A91-41FC-BA25-A52902B7D390}"/>
              </a:ext>
            </a:extLst>
          </p:cNvPr>
          <p:cNvSpPr txBox="1">
            <a:spLocks noChangeArrowheads="1"/>
          </p:cNvSpPr>
          <p:nvPr/>
        </p:nvSpPr>
        <p:spPr bwMode="gray">
          <a:xfrm>
            <a:off x="2025650" y="2122488"/>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AU" altLang="en-US" sz="2400" b="1">
                <a:solidFill>
                  <a:schemeClr val="bg1"/>
                </a:solidFill>
              </a:rPr>
              <a:t>1</a:t>
            </a:r>
          </a:p>
        </p:txBody>
      </p:sp>
      <p:sp>
        <p:nvSpPr>
          <p:cNvPr id="65550" name="Line 14">
            <a:extLst>
              <a:ext uri="{FF2B5EF4-FFF2-40B4-BE49-F238E27FC236}">
                <a16:creationId xmlns="" xmlns:a16="http://schemas.microsoft.com/office/drawing/2014/main" id="{7A0EFE3E-9ED5-4220-A0FD-93086CB21F49}"/>
              </a:ext>
            </a:extLst>
          </p:cNvPr>
          <p:cNvSpPr>
            <a:spLocks noChangeShapeType="1"/>
          </p:cNvSpPr>
          <p:nvPr/>
        </p:nvSpPr>
        <p:spPr bwMode="auto">
          <a:xfrm>
            <a:off x="2438400" y="3548063"/>
            <a:ext cx="480060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51" name="Text Box 15">
            <a:extLst>
              <a:ext uri="{FF2B5EF4-FFF2-40B4-BE49-F238E27FC236}">
                <a16:creationId xmlns="" xmlns:a16="http://schemas.microsoft.com/office/drawing/2014/main" id="{5EE1ACF9-AB9A-481B-AF64-9E1E3FB469EC}"/>
              </a:ext>
            </a:extLst>
          </p:cNvPr>
          <p:cNvSpPr txBox="1">
            <a:spLocks noChangeArrowheads="1"/>
          </p:cNvSpPr>
          <p:nvPr/>
        </p:nvSpPr>
        <p:spPr bwMode="auto">
          <a:xfrm>
            <a:off x="2575059" y="3014663"/>
            <a:ext cx="638942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400" b="1" dirty="0">
                <a:latin typeface="Times New Roman" panose="02020603050405020304" pitchFamily="18" charset="0"/>
                <a:ea typeface="Calibri" panose="020F0502020204030204" pitchFamily="34" charset="0"/>
              </a:rPr>
              <a:t>Hướng dẫn phát triển chương trình GDNT</a:t>
            </a:r>
            <a:endParaRPr lang="en-AU" altLang="en-US" sz="2400" dirty="0">
              <a:solidFill>
                <a:schemeClr val="tx2"/>
              </a:solidFill>
            </a:endParaRPr>
          </a:p>
        </p:txBody>
      </p:sp>
      <p:sp>
        <p:nvSpPr>
          <p:cNvPr id="65552" name="Text Box 16">
            <a:extLst>
              <a:ext uri="{FF2B5EF4-FFF2-40B4-BE49-F238E27FC236}">
                <a16:creationId xmlns="" xmlns:a16="http://schemas.microsoft.com/office/drawing/2014/main" id="{EB34E056-8515-4C8E-ABEB-DBED8F14984F}"/>
              </a:ext>
            </a:extLst>
          </p:cNvPr>
          <p:cNvSpPr txBox="1">
            <a:spLocks noChangeArrowheads="1"/>
          </p:cNvSpPr>
          <p:nvPr/>
        </p:nvSpPr>
        <p:spPr bwMode="gray">
          <a:xfrm>
            <a:off x="2025650" y="3036888"/>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AU" altLang="en-US" sz="2400" b="1">
                <a:solidFill>
                  <a:schemeClr val="bg1"/>
                </a:solidFill>
              </a:rPr>
              <a:t>2</a:t>
            </a:r>
          </a:p>
        </p:txBody>
      </p:sp>
      <p:grpSp>
        <p:nvGrpSpPr>
          <p:cNvPr id="65553" name="Group 17">
            <a:extLst>
              <a:ext uri="{FF2B5EF4-FFF2-40B4-BE49-F238E27FC236}">
                <a16:creationId xmlns="" xmlns:a16="http://schemas.microsoft.com/office/drawing/2014/main" id="{A3A6E6F8-5183-41B4-B168-F93B47CE9E15}"/>
              </a:ext>
            </a:extLst>
          </p:cNvPr>
          <p:cNvGrpSpPr>
            <a:grpSpLocks/>
          </p:cNvGrpSpPr>
          <p:nvPr/>
        </p:nvGrpSpPr>
        <p:grpSpPr bwMode="auto">
          <a:xfrm>
            <a:off x="1828800" y="3830638"/>
            <a:ext cx="762000" cy="665162"/>
            <a:chOff x="1110" y="2656"/>
            <a:chExt cx="1549" cy="1351"/>
          </a:xfrm>
        </p:grpSpPr>
        <p:sp>
          <p:nvSpPr>
            <p:cNvPr id="65554" name="AutoShape 18">
              <a:extLst>
                <a:ext uri="{FF2B5EF4-FFF2-40B4-BE49-F238E27FC236}">
                  <a16:creationId xmlns="" xmlns:a16="http://schemas.microsoft.com/office/drawing/2014/main" id="{06A85451-15F4-4B84-BBE3-504E97B91FDB}"/>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55" name="AutoShape 19">
              <a:extLst>
                <a:ext uri="{FF2B5EF4-FFF2-40B4-BE49-F238E27FC236}">
                  <a16:creationId xmlns="" xmlns:a16="http://schemas.microsoft.com/office/drawing/2014/main" id="{AEF29BF5-4A43-4A85-A622-847F3B6E6242}"/>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56" name="AutoShape 20">
              <a:extLst>
                <a:ext uri="{FF2B5EF4-FFF2-40B4-BE49-F238E27FC236}">
                  <a16:creationId xmlns="" xmlns:a16="http://schemas.microsoft.com/office/drawing/2014/main" id="{8A553F6F-F4B6-4485-A519-09BB5FC9A14B}"/>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5557" name="Group 21">
            <a:extLst>
              <a:ext uri="{FF2B5EF4-FFF2-40B4-BE49-F238E27FC236}">
                <a16:creationId xmlns="" xmlns:a16="http://schemas.microsoft.com/office/drawing/2014/main" id="{A3D901AA-A226-4D0A-9355-7A31CB973B48}"/>
              </a:ext>
            </a:extLst>
          </p:cNvPr>
          <p:cNvGrpSpPr>
            <a:grpSpLocks/>
          </p:cNvGrpSpPr>
          <p:nvPr/>
        </p:nvGrpSpPr>
        <p:grpSpPr bwMode="auto">
          <a:xfrm>
            <a:off x="1828800" y="4745038"/>
            <a:ext cx="762000" cy="665162"/>
            <a:chOff x="3174" y="2656"/>
            <a:chExt cx="1549" cy="1351"/>
          </a:xfrm>
        </p:grpSpPr>
        <p:sp>
          <p:nvSpPr>
            <p:cNvPr id="65558" name="AutoShape 22">
              <a:extLst>
                <a:ext uri="{FF2B5EF4-FFF2-40B4-BE49-F238E27FC236}">
                  <a16:creationId xmlns="" xmlns:a16="http://schemas.microsoft.com/office/drawing/2014/main" id="{3E65D897-D07F-4120-99A8-884D76070ABA}"/>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59" name="AutoShape 23">
              <a:extLst>
                <a:ext uri="{FF2B5EF4-FFF2-40B4-BE49-F238E27FC236}">
                  <a16:creationId xmlns="" xmlns:a16="http://schemas.microsoft.com/office/drawing/2014/main" id="{ED113BAD-2378-4F8E-8B20-A17F4B5F2EF8}"/>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60" name="AutoShape 24">
              <a:extLst>
                <a:ext uri="{FF2B5EF4-FFF2-40B4-BE49-F238E27FC236}">
                  <a16:creationId xmlns="" xmlns:a16="http://schemas.microsoft.com/office/drawing/2014/main" id="{11EF7232-10B5-4F1F-A1A8-B222FCDED8B4}"/>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65561" name="Line 25">
            <a:extLst>
              <a:ext uri="{FF2B5EF4-FFF2-40B4-BE49-F238E27FC236}">
                <a16:creationId xmlns="" xmlns:a16="http://schemas.microsoft.com/office/drawing/2014/main" id="{7BB4D227-EBDF-488E-962A-DEC3CCE0B8EE}"/>
              </a:ext>
            </a:extLst>
          </p:cNvPr>
          <p:cNvSpPr>
            <a:spLocks noChangeShapeType="1"/>
          </p:cNvSpPr>
          <p:nvPr/>
        </p:nvSpPr>
        <p:spPr bwMode="auto">
          <a:xfrm>
            <a:off x="2438400" y="4440238"/>
            <a:ext cx="480060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62" name="Text Box 26">
            <a:extLst>
              <a:ext uri="{FF2B5EF4-FFF2-40B4-BE49-F238E27FC236}">
                <a16:creationId xmlns="" xmlns:a16="http://schemas.microsoft.com/office/drawing/2014/main" id="{233B2E73-7175-4006-8F9E-7932B4F767C2}"/>
              </a:ext>
            </a:extLst>
          </p:cNvPr>
          <p:cNvSpPr txBox="1">
            <a:spLocks noChangeArrowheads="1"/>
          </p:cNvSpPr>
          <p:nvPr/>
        </p:nvSpPr>
        <p:spPr bwMode="auto">
          <a:xfrm>
            <a:off x="2575060" y="3906838"/>
            <a:ext cx="58133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400" b="1" dirty="0">
                <a:latin typeface="Times New Roman" panose="02020603050405020304" pitchFamily="18" charset="0"/>
                <a:ea typeface="Calibri" panose="020F0502020204030204" pitchFamily="34" charset="0"/>
              </a:rPr>
              <a:t>Quản lí phát triển chương trình GDNT</a:t>
            </a:r>
            <a:endParaRPr lang="en-AU" altLang="en-US" sz="2400" dirty="0">
              <a:solidFill>
                <a:schemeClr val="tx2"/>
              </a:solidFill>
            </a:endParaRPr>
          </a:p>
        </p:txBody>
      </p:sp>
      <p:sp>
        <p:nvSpPr>
          <p:cNvPr id="65563" name="Text Box 27">
            <a:extLst>
              <a:ext uri="{FF2B5EF4-FFF2-40B4-BE49-F238E27FC236}">
                <a16:creationId xmlns="" xmlns:a16="http://schemas.microsoft.com/office/drawing/2014/main" id="{6EDC4BCC-BEA6-487D-BEDE-DCA75F5AD1D3}"/>
              </a:ext>
            </a:extLst>
          </p:cNvPr>
          <p:cNvSpPr txBox="1">
            <a:spLocks noChangeArrowheads="1"/>
          </p:cNvSpPr>
          <p:nvPr/>
        </p:nvSpPr>
        <p:spPr bwMode="gray">
          <a:xfrm>
            <a:off x="2025650" y="3929063"/>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AU" altLang="en-US" sz="2400" b="1">
                <a:solidFill>
                  <a:schemeClr val="bg1"/>
                </a:solidFill>
              </a:rPr>
              <a:t>3</a:t>
            </a:r>
          </a:p>
        </p:txBody>
      </p:sp>
      <p:sp>
        <p:nvSpPr>
          <p:cNvPr id="65564" name="Line 28">
            <a:extLst>
              <a:ext uri="{FF2B5EF4-FFF2-40B4-BE49-F238E27FC236}">
                <a16:creationId xmlns="" xmlns:a16="http://schemas.microsoft.com/office/drawing/2014/main" id="{13C9A35F-3EA6-4D3C-A43C-EA2E422BF5DE}"/>
              </a:ext>
            </a:extLst>
          </p:cNvPr>
          <p:cNvSpPr>
            <a:spLocks noChangeShapeType="1"/>
          </p:cNvSpPr>
          <p:nvPr/>
        </p:nvSpPr>
        <p:spPr bwMode="auto">
          <a:xfrm>
            <a:off x="2438400" y="5354638"/>
            <a:ext cx="480060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5565" name="Text Box 29">
            <a:extLst>
              <a:ext uri="{FF2B5EF4-FFF2-40B4-BE49-F238E27FC236}">
                <a16:creationId xmlns="" xmlns:a16="http://schemas.microsoft.com/office/drawing/2014/main" id="{049F8B42-F08B-43F9-B7EB-FB92D054F900}"/>
              </a:ext>
            </a:extLst>
          </p:cNvPr>
          <p:cNvSpPr txBox="1">
            <a:spLocks noChangeArrowheads="1"/>
          </p:cNvSpPr>
          <p:nvPr/>
        </p:nvSpPr>
        <p:spPr bwMode="auto">
          <a:xfrm>
            <a:off x="2622284" y="4821238"/>
            <a:ext cx="17399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AU" altLang="en-US" sz="2400" b="1" dirty="0" err="1">
                <a:latin typeface="Times New Roman" panose="02020603050405020304" pitchFamily="18" charset="0"/>
              </a:rPr>
              <a:t>Gợ</a:t>
            </a:r>
            <a:r>
              <a:rPr lang="en-US" altLang="en-US" sz="2400" b="1" dirty="0">
                <a:latin typeface="Times New Roman" panose="02020603050405020304" pitchFamily="18" charset="0"/>
              </a:rPr>
              <a:t>i ý</a:t>
            </a:r>
            <a:endParaRPr lang="en-AU" altLang="en-US" sz="2400" b="1" dirty="0">
              <a:latin typeface="Times New Roman" panose="02020603050405020304" pitchFamily="18" charset="0"/>
            </a:endParaRPr>
          </a:p>
        </p:txBody>
      </p:sp>
      <p:sp>
        <p:nvSpPr>
          <p:cNvPr id="65566" name="Text Box 30">
            <a:extLst>
              <a:ext uri="{FF2B5EF4-FFF2-40B4-BE49-F238E27FC236}">
                <a16:creationId xmlns="" xmlns:a16="http://schemas.microsoft.com/office/drawing/2014/main" id="{0C785693-6A2D-4DD8-946B-093C38AC9743}"/>
              </a:ext>
            </a:extLst>
          </p:cNvPr>
          <p:cNvSpPr txBox="1">
            <a:spLocks noChangeArrowheads="1"/>
          </p:cNvSpPr>
          <p:nvPr/>
        </p:nvSpPr>
        <p:spPr bwMode="gray">
          <a:xfrm>
            <a:off x="2025650" y="4843463"/>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AU" altLang="en-US" sz="2400" b="1">
                <a:solidFill>
                  <a:schemeClr val="bg1"/>
                </a:solidFill>
              </a:rPr>
              <a:t>4</a:t>
            </a:r>
          </a:p>
        </p:txBody>
      </p:sp>
      <p:sp>
        <p:nvSpPr>
          <p:cNvPr id="65567" name="Text Box 31">
            <a:extLst>
              <a:ext uri="{FF2B5EF4-FFF2-40B4-BE49-F238E27FC236}">
                <a16:creationId xmlns="" xmlns:a16="http://schemas.microsoft.com/office/drawing/2014/main" id="{70DEFBE3-2042-45BC-A292-1E5CE9D3DF84}"/>
              </a:ext>
            </a:extLst>
          </p:cNvPr>
          <p:cNvSpPr txBox="1">
            <a:spLocks noChangeArrowheads="1"/>
          </p:cNvSpPr>
          <p:nvPr/>
        </p:nvSpPr>
        <p:spPr bwMode="auto">
          <a:xfrm>
            <a:off x="1660525" y="7223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 xmlns:a16="http://schemas.microsoft.com/office/drawing/2014/main" id="{4A18CB3E-F48E-4374-B5FF-30639FB3D0E8}"/>
              </a:ext>
            </a:extLst>
          </p:cNvPr>
          <p:cNvSpPr>
            <a:spLocks noGrp="1" noChangeArrowheads="1"/>
          </p:cNvSpPr>
          <p:nvPr>
            <p:ph type="title"/>
          </p:nvPr>
        </p:nvSpPr>
        <p:spPr/>
        <p:txBody>
          <a:bodyPr/>
          <a:lstStyle/>
          <a:p>
            <a:pPr algn="ctr"/>
            <a:r>
              <a:rPr lang="en-US" sz="32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 NHỮNG </a:t>
            </a:r>
            <a:r>
              <a:rPr lang="en-US"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VẤN ĐỀ CHUNG</a:t>
            </a:r>
            <a:endParaRPr lang="en-AU" altLang="en-US" sz="2400" dirty="0">
              <a:latin typeface="Times New Roman" pitchFamily="18" charset="0"/>
              <a:cs typeface="Times New Roman" pitchFamily="18" charset="0"/>
            </a:endParaRPr>
          </a:p>
        </p:txBody>
      </p:sp>
      <p:sp>
        <p:nvSpPr>
          <p:cNvPr id="67587" name="AutoShape 3">
            <a:extLst>
              <a:ext uri="{FF2B5EF4-FFF2-40B4-BE49-F238E27FC236}">
                <a16:creationId xmlns="" xmlns:a16="http://schemas.microsoft.com/office/drawing/2014/main" id="{7DEADA29-F619-4DEC-9FC4-4D7FC58724F2}"/>
              </a:ext>
            </a:extLst>
          </p:cNvPr>
          <p:cNvSpPr>
            <a:spLocks noChangeArrowheads="1"/>
          </p:cNvSpPr>
          <p:nvPr/>
        </p:nvSpPr>
        <p:spPr bwMode="auto">
          <a:xfrm>
            <a:off x="5562600" y="3352800"/>
            <a:ext cx="2286000" cy="26670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latin typeface="Verdana" panose="020B0604030504040204" pitchFamily="34" charset="0"/>
            </a:endParaRPr>
          </a:p>
        </p:txBody>
      </p:sp>
      <p:sp>
        <p:nvSpPr>
          <p:cNvPr id="67589" name="AutoShape 5">
            <a:extLst>
              <a:ext uri="{FF2B5EF4-FFF2-40B4-BE49-F238E27FC236}">
                <a16:creationId xmlns="" xmlns:a16="http://schemas.microsoft.com/office/drawing/2014/main" id="{443B6413-56F2-4982-9F2A-3C77DD2A10A5}"/>
              </a:ext>
            </a:extLst>
          </p:cNvPr>
          <p:cNvSpPr>
            <a:spLocks noChangeArrowheads="1"/>
          </p:cNvSpPr>
          <p:nvPr/>
        </p:nvSpPr>
        <p:spPr bwMode="auto">
          <a:xfrm>
            <a:off x="1143000" y="3352800"/>
            <a:ext cx="2286000" cy="26670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latin typeface="Verdana" panose="020B0604030504040204" pitchFamily="34" charset="0"/>
            </a:endParaRPr>
          </a:p>
        </p:txBody>
      </p:sp>
      <p:sp>
        <p:nvSpPr>
          <p:cNvPr id="67590" name="Text Box 6">
            <a:extLst>
              <a:ext uri="{FF2B5EF4-FFF2-40B4-BE49-F238E27FC236}">
                <a16:creationId xmlns="" xmlns:a16="http://schemas.microsoft.com/office/drawing/2014/main" id="{C4027FC2-951C-4DF6-A33D-75C481FE631D}"/>
              </a:ext>
            </a:extLst>
          </p:cNvPr>
          <p:cNvSpPr txBox="1">
            <a:spLocks noChangeArrowheads="1"/>
          </p:cNvSpPr>
          <p:nvPr/>
        </p:nvSpPr>
        <p:spPr bwMode="auto">
          <a:xfrm>
            <a:off x="1238250" y="3552825"/>
            <a:ext cx="203835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18415" algn="just">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Chương trình giáo dục và phát triển chương trình giáo dục, phát triển chương trình giáo dục nhà trường</a:t>
            </a:r>
            <a:endParaRPr lang="en-AU"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67591" name="Freeform 7">
            <a:extLst>
              <a:ext uri="{FF2B5EF4-FFF2-40B4-BE49-F238E27FC236}">
                <a16:creationId xmlns="" xmlns:a16="http://schemas.microsoft.com/office/drawing/2014/main" id="{69DAB73D-2061-40D3-A646-913232BC1086}"/>
              </a:ext>
            </a:extLst>
          </p:cNvPr>
          <p:cNvSpPr>
            <a:spLocks/>
          </p:cNvSpPr>
          <p:nvPr/>
        </p:nvSpPr>
        <p:spPr bwMode="gray">
          <a:xfrm>
            <a:off x="3222625" y="3255963"/>
            <a:ext cx="903288"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gs>
              <a:gs pos="100000">
                <a:schemeClr val="accent2">
                  <a:gamma/>
                  <a:tint val="63529"/>
                  <a:invGamma/>
                </a:scheme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endParaRPr lang="en-AU"/>
          </a:p>
        </p:txBody>
      </p:sp>
      <p:sp>
        <p:nvSpPr>
          <p:cNvPr id="67592" name="AutoShape 8">
            <a:extLst>
              <a:ext uri="{FF2B5EF4-FFF2-40B4-BE49-F238E27FC236}">
                <a16:creationId xmlns="" xmlns:a16="http://schemas.microsoft.com/office/drawing/2014/main" id="{2E2811C7-4EA6-41E6-971F-3A038FD1CD42}"/>
              </a:ext>
            </a:extLst>
          </p:cNvPr>
          <p:cNvSpPr>
            <a:spLocks noChangeAspect="1" noChangeArrowheads="1" noTextEdit="1"/>
          </p:cNvSpPr>
          <p:nvPr/>
        </p:nvSpPr>
        <p:spPr bwMode="gray">
          <a:xfrm flipH="1">
            <a:off x="4868863"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67593" name="Freeform 9">
            <a:extLst>
              <a:ext uri="{FF2B5EF4-FFF2-40B4-BE49-F238E27FC236}">
                <a16:creationId xmlns="" xmlns:a16="http://schemas.microsoft.com/office/drawing/2014/main" id="{5113473E-3760-49C2-9282-F6B3D9A5856A}"/>
              </a:ext>
            </a:extLst>
          </p:cNvPr>
          <p:cNvSpPr>
            <a:spLocks/>
          </p:cNvSpPr>
          <p:nvPr/>
        </p:nvSpPr>
        <p:spPr bwMode="gray">
          <a:xfrm flipH="1">
            <a:off x="4875213" y="3255963"/>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endParaRPr lang="en-AU"/>
          </a:p>
        </p:txBody>
      </p:sp>
      <p:grpSp>
        <p:nvGrpSpPr>
          <p:cNvPr id="67594" name="Group 10">
            <a:extLst>
              <a:ext uri="{FF2B5EF4-FFF2-40B4-BE49-F238E27FC236}">
                <a16:creationId xmlns="" xmlns:a16="http://schemas.microsoft.com/office/drawing/2014/main" id="{D4B294E9-023C-4977-BC53-B809A66C99DF}"/>
              </a:ext>
            </a:extLst>
          </p:cNvPr>
          <p:cNvGrpSpPr>
            <a:grpSpLocks/>
          </p:cNvGrpSpPr>
          <p:nvPr/>
        </p:nvGrpSpPr>
        <p:grpSpPr bwMode="auto">
          <a:xfrm>
            <a:off x="3048000" y="1628775"/>
            <a:ext cx="2998788" cy="1601788"/>
            <a:chOff x="1997" y="1314"/>
            <a:chExt cx="1889" cy="1009"/>
          </a:xfrm>
        </p:grpSpPr>
        <p:grpSp>
          <p:nvGrpSpPr>
            <p:cNvPr id="67595" name="Group 11">
              <a:extLst>
                <a:ext uri="{FF2B5EF4-FFF2-40B4-BE49-F238E27FC236}">
                  <a16:creationId xmlns="" xmlns:a16="http://schemas.microsoft.com/office/drawing/2014/main" id="{D391C142-2286-4725-8C34-24A1CCCF83DC}"/>
                </a:ext>
              </a:extLst>
            </p:cNvPr>
            <p:cNvGrpSpPr>
              <a:grpSpLocks/>
            </p:cNvGrpSpPr>
            <p:nvPr/>
          </p:nvGrpSpPr>
          <p:grpSpPr bwMode="auto">
            <a:xfrm>
              <a:off x="1997" y="1404"/>
              <a:ext cx="1889" cy="919"/>
              <a:chOff x="1973" y="1027"/>
              <a:chExt cx="1926" cy="937"/>
            </a:xfrm>
          </p:grpSpPr>
          <p:sp>
            <p:nvSpPr>
              <p:cNvPr id="67596" name="Oval 12">
                <a:extLst>
                  <a:ext uri="{FF2B5EF4-FFF2-40B4-BE49-F238E27FC236}">
                    <a16:creationId xmlns="" xmlns:a16="http://schemas.microsoft.com/office/drawing/2014/main" id="{B71A6305-6F74-4D2A-B628-17FE88D72CD9}"/>
                  </a:ext>
                </a:extLst>
              </p:cNvPr>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7597" name="Oval 13">
                <a:extLst>
                  <a:ext uri="{FF2B5EF4-FFF2-40B4-BE49-F238E27FC236}">
                    <a16:creationId xmlns="" xmlns:a16="http://schemas.microsoft.com/office/drawing/2014/main" id="{D252D782-B68E-4FEF-8D0D-5E7862F3EA1B}"/>
                  </a:ext>
                </a:extLst>
              </p:cNvPr>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67598" name="Oval 14">
              <a:extLst>
                <a:ext uri="{FF2B5EF4-FFF2-40B4-BE49-F238E27FC236}">
                  <a16:creationId xmlns="" xmlns:a16="http://schemas.microsoft.com/office/drawing/2014/main" id="{B4E915B7-BEE6-49AC-B758-B30DFB02160B}"/>
                </a:ext>
              </a:extLst>
            </p:cNvPr>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AU"/>
            </a:p>
          </p:txBody>
        </p:sp>
        <p:sp>
          <p:nvSpPr>
            <p:cNvPr id="67599" name="Oval 15">
              <a:extLst>
                <a:ext uri="{FF2B5EF4-FFF2-40B4-BE49-F238E27FC236}">
                  <a16:creationId xmlns="" xmlns:a16="http://schemas.microsoft.com/office/drawing/2014/main" id="{75BE0E6E-A0AB-4112-93AB-5244416FC137}"/>
                </a:ext>
              </a:extLst>
            </p:cNvPr>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AU"/>
            </a:p>
          </p:txBody>
        </p:sp>
        <p:sp>
          <p:nvSpPr>
            <p:cNvPr id="67600" name="Oval 16">
              <a:extLst>
                <a:ext uri="{FF2B5EF4-FFF2-40B4-BE49-F238E27FC236}">
                  <a16:creationId xmlns="" xmlns:a16="http://schemas.microsoft.com/office/drawing/2014/main" id="{A28BDF93-3F64-43B8-9832-6F35B695F9B7}"/>
                </a:ext>
              </a:extLst>
            </p:cNvPr>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AU"/>
            </a:p>
          </p:txBody>
        </p:sp>
        <p:sp>
          <p:nvSpPr>
            <p:cNvPr id="67601" name="Oval 17">
              <a:extLst>
                <a:ext uri="{FF2B5EF4-FFF2-40B4-BE49-F238E27FC236}">
                  <a16:creationId xmlns="" xmlns:a16="http://schemas.microsoft.com/office/drawing/2014/main" id="{78E2D362-4D54-4EBC-B9C0-28850001F8C7}"/>
                </a:ext>
              </a:extLst>
            </p:cNvPr>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AU"/>
            </a:p>
          </p:txBody>
        </p:sp>
      </p:grpSp>
      <p:sp>
        <p:nvSpPr>
          <p:cNvPr id="67602" name="Text Box 18">
            <a:extLst>
              <a:ext uri="{FF2B5EF4-FFF2-40B4-BE49-F238E27FC236}">
                <a16:creationId xmlns="" xmlns:a16="http://schemas.microsoft.com/office/drawing/2014/main" id="{39D678B4-DBCD-4F9F-BAEE-C5B63DFCA85B}"/>
              </a:ext>
            </a:extLst>
          </p:cNvPr>
          <p:cNvSpPr txBox="1">
            <a:spLocks noChangeArrowheads="1"/>
          </p:cNvSpPr>
          <p:nvPr/>
        </p:nvSpPr>
        <p:spPr bwMode="auto">
          <a:xfrm>
            <a:off x="3638789" y="1828800"/>
            <a:ext cx="17235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AU" altLang="en-US" sz="2400" b="1" dirty="0">
                <a:solidFill>
                  <a:srgbClr val="000000"/>
                </a:solidFill>
              </a:rPr>
              <a:t>NỘI DUNG</a:t>
            </a:r>
            <a:endParaRPr lang="en-AU" altLang="en-US" sz="1400" dirty="0">
              <a:solidFill>
                <a:srgbClr val="000000"/>
              </a:solidFill>
            </a:endParaRPr>
          </a:p>
        </p:txBody>
      </p:sp>
      <p:sp>
        <p:nvSpPr>
          <p:cNvPr id="67603" name="Text Box 19">
            <a:extLst>
              <a:ext uri="{FF2B5EF4-FFF2-40B4-BE49-F238E27FC236}">
                <a16:creationId xmlns="" xmlns:a16="http://schemas.microsoft.com/office/drawing/2014/main" id="{FE8F1662-8FAA-4AC4-AFFD-ACE0187B7497}"/>
              </a:ext>
            </a:extLst>
          </p:cNvPr>
          <p:cNvSpPr txBox="1">
            <a:spLocks noChangeArrowheads="1"/>
          </p:cNvSpPr>
          <p:nvPr/>
        </p:nvSpPr>
        <p:spPr bwMode="auto">
          <a:xfrm>
            <a:off x="5791200" y="3552825"/>
            <a:ext cx="203835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endParaRPr lang="en-US" sz="2000" dirty="0" smtClean="0">
              <a:latin typeface="Times New Roman" panose="02020603050405020304" pitchFamily="18" charset="0"/>
              <a:ea typeface="Calibri" panose="020F0502020204030204" pitchFamily="34" charset="0"/>
            </a:endParaRPr>
          </a:p>
          <a:p>
            <a:pPr eaLnBrk="0" hangingPunct="0"/>
            <a:endParaRPr lang="en-US" sz="2000" dirty="0">
              <a:latin typeface="Times New Roman" panose="02020603050405020304" pitchFamily="18" charset="0"/>
              <a:ea typeface="Calibri" panose="020F0502020204030204" pitchFamily="34" charset="0"/>
            </a:endParaRPr>
          </a:p>
          <a:p>
            <a:pPr eaLnBrk="0" hangingPunct="0"/>
            <a:r>
              <a:rPr lang="en-US" sz="2000" dirty="0" err="1" smtClean="0">
                <a:latin typeface="Times New Roman" panose="02020603050405020304" pitchFamily="18" charset="0"/>
                <a:ea typeface="Calibri" panose="020F0502020204030204" pitchFamily="34" charset="0"/>
              </a:rPr>
              <a:t>Phát</a:t>
            </a:r>
            <a:r>
              <a:rPr lang="vi-VN" sz="2000" dirty="0" smtClean="0">
                <a:latin typeface="Times New Roman" panose="02020603050405020304" pitchFamily="18" charset="0"/>
                <a:ea typeface="Calibri" panose="020F0502020204030204" pitchFamily="34" charset="0"/>
              </a:rPr>
              <a:t> </a:t>
            </a:r>
            <a:r>
              <a:rPr lang="vi-VN" sz="2000" dirty="0">
                <a:latin typeface="Times New Roman" panose="02020603050405020304" pitchFamily="18" charset="0"/>
                <a:ea typeface="Calibri" panose="020F0502020204030204" pitchFamily="34" charset="0"/>
              </a:rPr>
              <a:t>triển chương trình </a:t>
            </a:r>
            <a:r>
              <a:rPr lang="en-US" sz="2000" dirty="0">
                <a:latin typeface="Times New Roman" panose="02020603050405020304" pitchFamily="18" charset="0"/>
                <a:ea typeface="Calibri" panose="020F0502020204030204" pitchFamily="34" charset="0"/>
              </a:rPr>
              <a:t>giáo dục </a:t>
            </a:r>
            <a:r>
              <a:rPr lang="vi-VN" sz="2000" dirty="0">
                <a:latin typeface="Times New Roman" panose="02020603050405020304" pitchFamily="18" charset="0"/>
                <a:ea typeface="Calibri" panose="020F0502020204030204" pitchFamily="34" charset="0"/>
              </a:rPr>
              <a:t>nhà trường </a:t>
            </a:r>
            <a:endParaRPr lang="en-AU" altLang="en-US" sz="1400" dirty="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 xmlns:a16="http://schemas.microsoft.com/office/drawing/2014/main" id="{9C64991A-38A6-40E6-A5E1-DBD265787EC9}"/>
              </a:ext>
            </a:extLst>
          </p:cNvPr>
          <p:cNvSpPr>
            <a:spLocks noGrp="1" noChangeArrowheads="1"/>
          </p:cNvSpPr>
          <p:nvPr>
            <p:ph type="title"/>
          </p:nvPr>
        </p:nvSpPr>
        <p:spPr>
          <a:xfrm>
            <a:off x="-16714" y="-99392"/>
            <a:ext cx="9144000" cy="1296144"/>
          </a:xfrm>
        </p:spPr>
        <p:txBody>
          <a:bodyPr/>
          <a:lstStyle/>
          <a:p>
            <a:pPr marL="342900" marR="18415" lvl="0" indent="-342900" algn="ctr">
              <a:spcBef>
                <a:spcPts val="0"/>
              </a:spcBef>
              <a:spcAft>
                <a:spcPts val="0"/>
              </a:spcAft>
              <a:buClr>
                <a:srgbClr val="58A2EC"/>
              </a:buClr>
              <a:buFont typeface="Wingdings" panose="05000000000000000000" pitchFamily="2" charset="2"/>
              <a:buChar char="v"/>
            </a:pPr>
            <a:r>
              <a:rPr lang="en-US" sz="3200" dirty="0">
                <a:latin typeface="Times New Roman" panose="02020603050405020304" pitchFamily="18" charset="0"/>
                <a:ea typeface="Calibri" panose="020F0502020204030204" pitchFamily="34" charset="0"/>
                <a:cs typeface="Times New Roman" panose="02020603050405020304" pitchFamily="18" charset="0"/>
              </a:rPr>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i="1" dirty="0" smtClean="0">
                <a:latin typeface="Times New Roman" panose="02020603050405020304" pitchFamily="18" charset="0"/>
                <a:ea typeface="Calibri" panose="020F0502020204030204" pitchFamily="34" charset="0"/>
                <a:cs typeface="Times New Roman" panose="02020603050405020304" pitchFamily="18" charset="0"/>
              </a:rPr>
              <a:t>1.1</a:t>
            </a:r>
            <a:r>
              <a:rPr lang="en-US" sz="3200" b="0" i="1"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3200" b="0" i="1" dirty="0">
                <a:latin typeface="Times New Roman" panose="02020603050405020304" pitchFamily="18" charset="0"/>
                <a:ea typeface="Calibri" panose="020F0502020204030204" pitchFamily="34" charset="0"/>
                <a:cs typeface="Times New Roman" panose="02020603050405020304" pitchFamily="18" charset="0"/>
              </a:rPr>
              <a:t>Chương trình giáo dục</a:t>
            </a:r>
            <a:r>
              <a:rPr lang="en-AU" sz="3200" b="0" dirty="0">
                <a:solidFill>
                  <a:srgbClr val="000066"/>
                </a:solidFill>
                <a:latin typeface="Times New Roman" panose="02020603050405020304" pitchFamily="18" charset="0"/>
                <a:ea typeface="+mn-ea"/>
                <a:cs typeface="Times New Roman" panose="02020603050405020304" pitchFamily="18" charset="0"/>
              </a:rPr>
              <a:t/>
            </a:r>
            <a:br>
              <a:rPr lang="en-AU" sz="3200" b="0" dirty="0">
                <a:solidFill>
                  <a:srgbClr val="000066"/>
                </a:solidFill>
                <a:latin typeface="Times New Roman" panose="02020603050405020304" pitchFamily="18" charset="0"/>
                <a:ea typeface="+mn-ea"/>
                <a:cs typeface="Times New Roman" panose="02020603050405020304" pitchFamily="18" charset="0"/>
              </a:rPr>
            </a:br>
            <a:r>
              <a:rPr lang="en-AU" altLang="en-US" sz="3200" dirty="0">
                <a:latin typeface="Times New Roman" pitchFamily="18" charset="0"/>
                <a:cs typeface="Times New Roman" pitchFamily="18" charset="0"/>
              </a:rPr>
              <a:t>Hot Tip</a:t>
            </a:r>
          </a:p>
        </p:txBody>
      </p:sp>
      <p:sp>
        <p:nvSpPr>
          <p:cNvPr id="66563" name="Rectangle 3">
            <a:extLst>
              <a:ext uri="{FF2B5EF4-FFF2-40B4-BE49-F238E27FC236}">
                <a16:creationId xmlns="" xmlns:a16="http://schemas.microsoft.com/office/drawing/2014/main" id="{601AA60D-3157-4D2A-96BC-8E4591CB7132}"/>
              </a:ext>
            </a:extLst>
          </p:cNvPr>
          <p:cNvSpPr>
            <a:spLocks noGrp="1" noChangeArrowheads="1"/>
          </p:cNvSpPr>
          <p:nvPr>
            <p:ph type="body" idx="1"/>
          </p:nvPr>
        </p:nvSpPr>
        <p:spPr>
          <a:xfrm>
            <a:off x="474663" y="1052736"/>
            <a:ext cx="8186737" cy="5192489"/>
          </a:xfrm>
        </p:spPr>
        <p:txBody>
          <a:bodyPr/>
          <a:lstStyle/>
          <a:p>
            <a:pPr marL="0" marR="18415" indent="0" algn="just">
              <a:spcBef>
                <a:spcPts val="0"/>
              </a:spcBef>
              <a:spcAft>
                <a:spcPts val="0"/>
              </a:spcAft>
              <a:buNone/>
            </a:pPr>
            <a:endParaRPr lang="en-US" sz="2400" b="0" i="1" dirty="0" smtClean="0">
              <a:latin typeface="Times New Roman" panose="02020603050405020304" pitchFamily="18" charset="0"/>
              <a:ea typeface="Calibri" panose="020F0502020204030204" pitchFamily="34" charset="0"/>
              <a:cs typeface="Times New Roman" panose="02020603050405020304" pitchFamily="18" charset="0"/>
            </a:endParaRPr>
          </a:p>
          <a:p>
            <a:pPr marL="0" marR="18415" indent="0" algn="just">
              <a:spcBef>
                <a:spcPts val="0"/>
              </a:spcBef>
              <a:spcAft>
                <a:spcPts val="0"/>
              </a:spcAft>
              <a:buNone/>
            </a:pPr>
            <a:endParaRPr lang="en-US" sz="2400" b="0" i="1" dirty="0">
              <a:latin typeface="Times New Roman" panose="02020603050405020304" pitchFamily="18" charset="0"/>
              <a:ea typeface="Calibri" panose="020F0502020204030204" pitchFamily="34" charset="0"/>
              <a:cs typeface="Times New Roman" panose="02020603050405020304" pitchFamily="18" charset="0"/>
            </a:endParaRPr>
          </a:p>
          <a:p>
            <a:pPr marL="0" marR="18415" indent="0" algn="just">
              <a:spcBef>
                <a:spcPts val="0"/>
              </a:spcBef>
              <a:spcAft>
                <a:spcPts val="0"/>
              </a:spcAft>
              <a:buNone/>
            </a:pP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a</a:t>
            </a:r>
            <a:r>
              <a:rPr lang="en-US"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Khái </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niệm</a:t>
            </a:r>
            <a:r>
              <a:rPr lang="vi-VN"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chương trình giáo dục</a:t>
            </a:r>
            <a:endParaRPr lang="en-AU" sz="2400" dirty="0">
              <a:solidFill>
                <a:srgbClr val="000000"/>
              </a:solidFill>
              <a:latin typeface="Times New Roman" panose="02020603050405020304" pitchFamily="18" charset="0"/>
              <a:cs typeface="Times New Roman" panose="02020603050405020304" pitchFamily="18" charset="0"/>
            </a:endParaRPr>
          </a:p>
          <a:p>
            <a:pPr marR="18415" algn="just">
              <a:spcBef>
                <a:spcPts val="0"/>
              </a:spcBef>
              <a:spcAft>
                <a:spcPts val="0"/>
              </a:spcAft>
            </a:pPr>
            <a:r>
              <a:rPr lang="vi-VN" sz="2400" b="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Chương trình giáo </a:t>
            </a:r>
            <a:r>
              <a:rPr lang="vi-VN" sz="2400" b="0" spc="-2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dục</a:t>
            </a:r>
            <a:r>
              <a:rPr lang="vi-VN" sz="2400" b="0" spc="-20" dirty="0" smtClean="0">
                <a:solidFill>
                  <a:srgbClr val="000000"/>
                </a:solidFill>
                <a:latin typeface="Times New Roman" panose="02020603050405020304" pitchFamily="18" charset="0"/>
                <a:cs typeface="Times New Roman" panose="02020603050405020304" pitchFamily="18" charset="0"/>
              </a:rPr>
              <a:t> </a:t>
            </a:r>
            <a:r>
              <a:rPr lang="vi-VN" sz="2400" b="0" spc="-20" dirty="0">
                <a:solidFill>
                  <a:srgbClr val="000000"/>
                </a:solidFill>
                <a:latin typeface="Times New Roman" panose="02020603050405020304" pitchFamily="18" charset="0"/>
                <a:cs typeface="Times New Roman" panose="02020603050405020304" pitchFamily="18" charset="0"/>
              </a:rPr>
              <a:t>là một bản thiết kế </a:t>
            </a:r>
            <a:r>
              <a:rPr lang="en-US" sz="2400" b="0" spc="-20" dirty="0">
                <a:solidFill>
                  <a:srgbClr val="000000"/>
                </a:solidFill>
                <a:latin typeface="Times New Roman" panose="02020603050405020304" pitchFamily="18" charset="0"/>
                <a:cs typeface="Times New Roman" panose="02020603050405020304" pitchFamily="18" charset="0"/>
              </a:rPr>
              <a:t>gồm các </a:t>
            </a:r>
            <a:r>
              <a:rPr lang="vi-VN" sz="2400" b="0" spc="-20" dirty="0">
                <a:solidFill>
                  <a:srgbClr val="000000"/>
                </a:solidFill>
                <a:latin typeface="Times New Roman" panose="02020603050405020304" pitchFamily="18" charset="0"/>
                <a:cs typeface="Times New Roman" panose="02020603050405020304" pitchFamily="18" charset="0"/>
              </a:rPr>
              <a:t>thành tố cơ bản của quá trình giáo dục, bao gồm</a:t>
            </a:r>
            <a:r>
              <a:rPr lang="vi-VN" sz="2400" b="0" spc="-20" dirty="0" smtClean="0">
                <a:solidFill>
                  <a:srgbClr val="000000"/>
                </a:solidFill>
                <a:latin typeface="Times New Roman" panose="02020603050405020304" pitchFamily="18" charset="0"/>
                <a:cs typeface="Times New Roman" panose="02020603050405020304" pitchFamily="18" charset="0"/>
              </a:rPr>
              <a:t>:</a:t>
            </a:r>
          </a:p>
          <a:p>
            <a:pPr marL="0" marR="18415" indent="0" algn="just">
              <a:spcBef>
                <a:spcPts val="0"/>
              </a:spcBef>
              <a:spcAft>
                <a:spcPts val="0"/>
              </a:spcAft>
              <a:buNone/>
            </a:pPr>
            <a:r>
              <a:rPr lang="vi-VN" sz="2400" b="0" spc="-20" dirty="0" smtClean="0">
                <a:solidFill>
                  <a:srgbClr val="000000"/>
                </a:solidFill>
                <a:latin typeface="Times New Roman" panose="02020603050405020304" pitchFamily="18" charset="0"/>
                <a:cs typeface="Times New Roman" panose="02020603050405020304" pitchFamily="18" charset="0"/>
              </a:rPr>
              <a:t>    1. </a:t>
            </a:r>
            <a:r>
              <a:rPr lang="vi-VN" sz="2400" b="0" spc="-20" dirty="0">
                <a:solidFill>
                  <a:srgbClr val="000000"/>
                </a:solidFill>
                <a:latin typeface="Times New Roman" panose="02020603050405020304" pitchFamily="18" charset="0"/>
                <a:cs typeface="Times New Roman" panose="02020603050405020304" pitchFamily="18" charset="0"/>
              </a:rPr>
              <a:t>Mục tiêu giáo </a:t>
            </a:r>
            <a:r>
              <a:rPr lang="vi-VN" sz="2400" b="0" spc="-20" dirty="0" smtClean="0">
                <a:solidFill>
                  <a:srgbClr val="000000"/>
                </a:solidFill>
                <a:latin typeface="Times New Roman" panose="02020603050405020304" pitchFamily="18" charset="0"/>
                <a:cs typeface="Times New Roman" panose="02020603050405020304" pitchFamily="18" charset="0"/>
              </a:rPr>
              <a:t>dục</a:t>
            </a:r>
            <a:r>
              <a:rPr lang="vi-VN" sz="2400" b="0" spc="-20" dirty="0">
                <a:solidFill>
                  <a:srgbClr val="000000"/>
                </a:solidFill>
                <a:latin typeface="Times New Roman" panose="02020603050405020304" pitchFamily="18" charset="0"/>
                <a:cs typeface="Times New Roman" panose="02020603050405020304" pitchFamily="18" charset="0"/>
              </a:rPr>
              <a:t>.</a:t>
            </a:r>
            <a:endParaRPr lang="vi-VN" sz="2400" b="0" spc="-20" dirty="0" smtClean="0">
              <a:solidFill>
                <a:srgbClr val="000000"/>
              </a:solidFill>
              <a:latin typeface="Times New Roman" panose="02020603050405020304" pitchFamily="18" charset="0"/>
              <a:cs typeface="Times New Roman" panose="02020603050405020304" pitchFamily="18" charset="0"/>
            </a:endParaRPr>
          </a:p>
          <a:p>
            <a:pPr marL="0" marR="18415" indent="0" algn="just">
              <a:spcBef>
                <a:spcPts val="0"/>
              </a:spcBef>
              <a:spcAft>
                <a:spcPts val="0"/>
              </a:spcAft>
              <a:buNone/>
            </a:pPr>
            <a:r>
              <a:rPr lang="vi-VN" sz="2400" b="0" spc="-20" dirty="0">
                <a:solidFill>
                  <a:srgbClr val="000000"/>
                </a:solidFill>
                <a:latin typeface="Times New Roman" panose="02020603050405020304" pitchFamily="18" charset="0"/>
                <a:cs typeface="Times New Roman" panose="02020603050405020304" pitchFamily="18" charset="0"/>
              </a:rPr>
              <a:t> </a:t>
            </a:r>
            <a:r>
              <a:rPr lang="vi-VN" sz="2400" b="0" spc="-20" dirty="0" smtClean="0">
                <a:solidFill>
                  <a:srgbClr val="000000"/>
                </a:solidFill>
                <a:latin typeface="Times New Roman" panose="02020603050405020304" pitchFamily="18" charset="0"/>
                <a:cs typeface="Times New Roman" panose="02020603050405020304" pitchFamily="18" charset="0"/>
              </a:rPr>
              <a:t>   2. </a:t>
            </a:r>
            <a:r>
              <a:rPr lang="vi-VN" sz="2400" b="0" spc="-20" dirty="0">
                <a:solidFill>
                  <a:srgbClr val="000000"/>
                </a:solidFill>
                <a:latin typeface="Times New Roman" panose="02020603050405020304" pitchFamily="18" charset="0"/>
                <a:cs typeface="Times New Roman" panose="02020603050405020304" pitchFamily="18" charset="0"/>
              </a:rPr>
              <a:t>Nội dung giáo </a:t>
            </a:r>
            <a:r>
              <a:rPr lang="vi-VN" sz="2400" b="0" spc="-20" dirty="0" smtClean="0">
                <a:solidFill>
                  <a:srgbClr val="000000"/>
                </a:solidFill>
                <a:latin typeface="Times New Roman" panose="02020603050405020304" pitchFamily="18" charset="0"/>
                <a:cs typeface="Times New Roman" panose="02020603050405020304" pitchFamily="18" charset="0"/>
              </a:rPr>
              <a:t>dục</a:t>
            </a:r>
            <a:r>
              <a:rPr lang="vi-VN" sz="2400" b="0" spc="-20" dirty="0">
                <a:solidFill>
                  <a:srgbClr val="000000"/>
                </a:solidFill>
                <a:latin typeface="Times New Roman" panose="02020603050405020304" pitchFamily="18" charset="0"/>
                <a:cs typeface="Times New Roman" panose="02020603050405020304" pitchFamily="18" charset="0"/>
              </a:rPr>
              <a:t>.</a:t>
            </a:r>
            <a:endParaRPr lang="vi-VN" sz="2400" b="0" spc="-20" dirty="0" smtClean="0">
              <a:solidFill>
                <a:srgbClr val="000000"/>
              </a:solidFill>
              <a:latin typeface="Times New Roman" panose="02020603050405020304" pitchFamily="18" charset="0"/>
              <a:cs typeface="Times New Roman" panose="02020603050405020304" pitchFamily="18" charset="0"/>
            </a:endParaRPr>
          </a:p>
          <a:p>
            <a:pPr marL="0" marR="18415" indent="0" algn="just">
              <a:spcBef>
                <a:spcPts val="0"/>
              </a:spcBef>
              <a:spcAft>
                <a:spcPts val="0"/>
              </a:spcAft>
              <a:buNone/>
            </a:pPr>
            <a:r>
              <a:rPr lang="vi-VN" sz="2400" b="0" spc="-20" dirty="0" smtClean="0">
                <a:solidFill>
                  <a:srgbClr val="000000"/>
                </a:solidFill>
                <a:latin typeface="Times New Roman" panose="02020603050405020304" pitchFamily="18" charset="0"/>
                <a:cs typeface="Times New Roman" panose="02020603050405020304" pitchFamily="18" charset="0"/>
              </a:rPr>
              <a:t>    3. </a:t>
            </a:r>
            <a:r>
              <a:rPr lang="vi-VN" sz="2400" b="0" spc="-20" dirty="0">
                <a:solidFill>
                  <a:srgbClr val="000000"/>
                </a:solidFill>
                <a:latin typeface="Times New Roman" panose="02020603050405020304" pitchFamily="18" charset="0"/>
                <a:cs typeface="Times New Roman" panose="02020603050405020304" pitchFamily="18" charset="0"/>
              </a:rPr>
              <a:t>Phương pháp và hình thức tổ chức hoạt động giáo </a:t>
            </a:r>
            <a:r>
              <a:rPr lang="vi-VN" sz="2400" b="0" spc="-20" dirty="0" smtClean="0">
                <a:solidFill>
                  <a:srgbClr val="000000"/>
                </a:solidFill>
                <a:latin typeface="Times New Roman" panose="02020603050405020304" pitchFamily="18" charset="0"/>
                <a:cs typeface="Times New Roman" panose="02020603050405020304" pitchFamily="18" charset="0"/>
              </a:rPr>
              <a:t>dục. </a:t>
            </a:r>
          </a:p>
          <a:p>
            <a:pPr marL="0" marR="18415" indent="0" algn="just">
              <a:spcBef>
                <a:spcPts val="0"/>
              </a:spcBef>
              <a:spcAft>
                <a:spcPts val="0"/>
              </a:spcAft>
              <a:buNone/>
            </a:pPr>
            <a:r>
              <a:rPr lang="vi-VN" sz="2400" b="0" spc="-20" dirty="0">
                <a:solidFill>
                  <a:srgbClr val="000000"/>
                </a:solidFill>
                <a:latin typeface="Times New Roman" panose="02020603050405020304" pitchFamily="18" charset="0"/>
                <a:cs typeface="Times New Roman" panose="02020603050405020304" pitchFamily="18" charset="0"/>
              </a:rPr>
              <a:t> </a:t>
            </a:r>
            <a:r>
              <a:rPr lang="vi-VN" sz="2400" b="0" spc="-20" dirty="0" smtClean="0">
                <a:solidFill>
                  <a:srgbClr val="000000"/>
                </a:solidFill>
                <a:latin typeface="Times New Roman" panose="02020603050405020304" pitchFamily="18" charset="0"/>
                <a:cs typeface="Times New Roman" panose="02020603050405020304" pitchFamily="18" charset="0"/>
              </a:rPr>
              <a:t>   4. </a:t>
            </a:r>
            <a:r>
              <a:rPr lang="vi-VN" sz="2400" b="0" spc="-20" dirty="0">
                <a:solidFill>
                  <a:srgbClr val="000000"/>
                </a:solidFill>
                <a:latin typeface="Times New Roman" panose="02020603050405020304" pitchFamily="18" charset="0"/>
                <a:cs typeface="Times New Roman" panose="02020603050405020304" pitchFamily="18" charset="0"/>
              </a:rPr>
              <a:t>Cách thức đánh giá kết quả giáo dục.</a:t>
            </a:r>
            <a:endParaRPr lang="en-AU" sz="2400" b="0" spc="-20" dirty="0">
              <a:solidFill>
                <a:srgbClr val="000000"/>
              </a:solidFill>
              <a:latin typeface="Times New Roman" panose="02020603050405020304" pitchFamily="18" charset="0"/>
              <a:cs typeface="Times New Roman" panose="02020603050405020304" pitchFamily="18" charset="0"/>
            </a:endParaRPr>
          </a:p>
          <a:p>
            <a:pPr marL="0" indent="0">
              <a:lnSpc>
                <a:spcPct val="80000"/>
              </a:lnSpc>
              <a:spcBef>
                <a:spcPts val="0"/>
              </a:spcBef>
              <a:spcAft>
                <a:spcPts val="0"/>
              </a:spcAft>
              <a:buNone/>
            </a:pPr>
            <a:endParaRPr lang="en-AU" altLang="en-US" b="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894659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 xmlns:a16="http://schemas.microsoft.com/office/drawing/2014/main" id="{9C64991A-38A6-40E6-A5E1-DBD265787EC9}"/>
              </a:ext>
            </a:extLst>
          </p:cNvPr>
          <p:cNvSpPr>
            <a:spLocks noGrp="1" noChangeArrowheads="1"/>
          </p:cNvSpPr>
          <p:nvPr>
            <p:ph type="title"/>
          </p:nvPr>
        </p:nvSpPr>
        <p:spPr>
          <a:xfrm>
            <a:off x="-16714" y="-99392"/>
            <a:ext cx="9144000" cy="1296144"/>
          </a:xfrm>
        </p:spPr>
        <p:txBody>
          <a:bodyPr/>
          <a:lstStyle/>
          <a:p>
            <a:pPr marL="342900" marR="18415" lvl="0" indent="-342900" algn="ctr">
              <a:spcBef>
                <a:spcPts val="0"/>
              </a:spcBef>
              <a:spcAft>
                <a:spcPts val="0"/>
              </a:spcAft>
              <a:buClr>
                <a:srgbClr val="58A2EC"/>
              </a:buClr>
              <a:buFont typeface="Wingdings" panose="05000000000000000000" pitchFamily="2" charset="2"/>
              <a:buChar char="v"/>
            </a:pPr>
            <a:r>
              <a:rPr lang="en-US" sz="3200" dirty="0">
                <a:latin typeface="Times New Roman" panose="02020603050405020304" pitchFamily="18" charset="0"/>
                <a:ea typeface="Calibri" panose="020F0502020204030204" pitchFamily="34" charset="0"/>
                <a:cs typeface="Times New Roman" panose="02020603050405020304" pitchFamily="18" charset="0"/>
              </a:rPr>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i="1" dirty="0" smtClean="0">
                <a:latin typeface="Times New Roman" panose="02020603050405020304" pitchFamily="18" charset="0"/>
                <a:ea typeface="Calibri" panose="020F0502020204030204" pitchFamily="34" charset="0"/>
                <a:cs typeface="Times New Roman" panose="02020603050405020304" pitchFamily="18" charset="0"/>
              </a:rPr>
              <a:t>1.1</a:t>
            </a:r>
            <a:r>
              <a:rPr lang="en-US" sz="3200" b="0" i="1"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3200" b="0" i="1" dirty="0">
                <a:latin typeface="Times New Roman" panose="02020603050405020304" pitchFamily="18" charset="0"/>
                <a:ea typeface="Calibri" panose="020F0502020204030204" pitchFamily="34" charset="0"/>
                <a:cs typeface="Times New Roman" panose="02020603050405020304" pitchFamily="18" charset="0"/>
              </a:rPr>
              <a:t>Chương trình giáo dục</a:t>
            </a:r>
            <a:r>
              <a:rPr lang="en-AU" sz="3200" b="0" dirty="0">
                <a:solidFill>
                  <a:srgbClr val="000066"/>
                </a:solidFill>
                <a:latin typeface="Times New Roman" panose="02020603050405020304" pitchFamily="18" charset="0"/>
                <a:ea typeface="+mn-ea"/>
                <a:cs typeface="Times New Roman" panose="02020603050405020304" pitchFamily="18" charset="0"/>
              </a:rPr>
              <a:t/>
            </a:r>
            <a:br>
              <a:rPr lang="en-AU" sz="3200" b="0" dirty="0">
                <a:solidFill>
                  <a:srgbClr val="000066"/>
                </a:solidFill>
                <a:latin typeface="Times New Roman" panose="02020603050405020304" pitchFamily="18" charset="0"/>
                <a:ea typeface="+mn-ea"/>
                <a:cs typeface="Times New Roman" panose="02020603050405020304" pitchFamily="18" charset="0"/>
              </a:rPr>
            </a:br>
            <a:r>
              <a:rPr lang="en-AU" altLang="en-US" sz="3200" dirty="0">
                <a:latin typeface="Times New Roman" pitchFamily="18" charset="0"/>
                <a:cs typeface="Times New Roman" pitchFamily="18" charset="0"/>
              </a:rPr>
              <a:t>Hot Tip</a:t>
            </a:r>
          </a:p>
        </p:txBody>
      </p:sp>
      <p:sp>
        <p:nvSpPr>
          <p:cNvPr id="66563" name="Rectangle 3">
            <a:extLst>
              <a:ext uri="{FF2B5EF4-FFF2-40B4-BE49-F238E27FC236}">
                <a16:creationId xmlns="" xmlns:a16="http://schemas.microsoft.com/office/drawing/2014/main" id="{601AA60D-3157-4D2A-96BC-8E4591CB7132}"/>
              </a:ext>
            </a:extLst>
          </p:cNvPr>
          <p:cNvSpPr>
            <a:spLocks noGrp="1" noChangeArrowheads="1"/>
          </p:cNvSpPr>
          <p:nvPr>
            <p:ph type="body" idx="1"/>
          </p:nvPr>
        </p:nvSpPr>
        <p:spPr>
          <a:xfrm>
            <a:off x="474663" y="1052736"/>
            <a:ext cx="8186737" cy="5192489"/>
          </a:xfrm>
        </p:spPr>
        <p:txBody>
          <a:bodyPr/>
          <a:lstStyle/>
          <a:p>
            <a:pPr marL="0" marR="18415" indent="0" algn="just">
              <a:spcBef>
                <a:spcPts val="0"/>
              </a:spcBef>
              <a:spcAft>
                <a:spcPts val="0"/>
              </a:spcAft>
              <a:buNone/>
            </a:pPr>
            <a:endParaRPr lang="en-US" sz="2400" b="0" i="1" dirty="0">
              <a:latin typeface="Times New Roman" panose="02020603050405020304" pitchFamily="18" charset="0"/>
              <a:ea typeface="Calibri" panose="020F0502020204030204" pitchFamily="34" charset="0"/>
              <a:cs typeface="Times New Roman" panose="02020603050405020304" pitchFamily="18" charset="0"/>
            </a:endParaRPr>
          </a:p>
          <a:p>
            <a:pPr marL="0" marR="18415" indent="0" algn="just">
              <a:spcBef>
                <a:spcPts val="0"/>
              </a:spcBef>
              <a:spcAft>
                <a:spcPts val="0"/>
              </a:spcAft>
              <a:buNone/>
            </a:pP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a</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Khái </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niệm</a:t>
            </a:r>
            <a:r>
              <a:rPr lang="vi-VN" sz="2400" i="1" dirty="0">
                <a:latin typeface="Times New Roman" panose="02020603050405020304" pitchFamily="18" charset="0"/>
                <a:ea typeface="Calibri" panose="020F0502020204030204" pitchFamily="34" charset="0"/>
                <a:cs typeface="Times New Roman" panose="02020603050405020304" pitchFamily="18" charset="0"/>
              </a:rPr>
              <a:t> chương trình giáo dục</a:t>
            </a:r>
            <a:endParaRPr lang="en-AU" sz="2400" i="1" dirty="0">
              <a:latin typeface="Times New Roman" panose="02020603050405020304" pitchFamily="18" charset="0"/>
              <a:cs typeface="Times New Roman" panose="02020603050405020304" pitchFamily="18" charset="0"/>
            </a:endParaRPr>
          </a:p>
          <a:p>
            <a:pPr algn="just">
              <a:spcBef>
                <a:spcPts val="0"/>
              </a:spcBef>
              <a:spcAft>
                <a:spcPts val="0"/>
              </a:spcAft>
            </a:pPr>
            <a:r>
              <a:rPr lang="vi-VN" sz="2400" b="0" dirty="0" smtClean="0">
                <a:latin typeface="Times New Roman" panose="02020603050405020304" pitchFamily="18" charset="0"/>
                <a:ea typeface="Calibri" panose="020F0502020204030204" pitchFamily="34" charset="0"/>
                <a:cs typeface="Times New Roman" panose="02020603050405020304" pitchFamily="18" charset="0"/>
              </a:rPr>
              <a:t>Chương </a:t>
            </a:r>
            <a:r>
              <a:rPr lang="vi-VN" sz="2400" b="0" dirty="0">
                <a:latin typeface="Times New Roman" panose="02020603050405020304" pitchFamily="18" charset="0"/>
                <a:ea typeface="Calibri" panose="020F0502020204030204" pitchFamily="34" charset="0"/>
                <a:cs typeface="Times New Roman" panose="02020603050405020304" pitchFamily="18" charset="0"/>
              </a:rPr>
              <a:t>trình </a:t>
            </a:r>
            <a:r>
              <a:rPr lang="vi-VN" sz="2400" b="0" dirty="0" smtClean="0">
                <a:latin typeface="Times New Roman" panose="02020603050405020304" pitchFamily="18" charset="0"/>
                <a:ea typeface="Calibri" panose="020F0502020204030204" pitchFamily="34" charset="0"/>
                <a:cs typeface="Times New Roman" panose="02020603050405020304" pitchFamily="18" charset="0"/>
              </a:rPr>
              <a:t>giáo dục </a:t>
            </a:r>
            <a:r>
              <a:rPr lang="vi-VN" sz="2400" b="0" dirty="0">
                <a:latin typeface="Times New Roman" panose="02020603050405020304" pitchFamily="18" charset="0"/>
                <a:ea typeface="Calibri" panose="020F0502020204030204" pitchFamily="34" charset="0"/>
                <a:cs typeface="Times New Roman" panose="02020603050405020304" pitchFamily="18" charset="0"/>
              </a:rPr>
              <a:t>nhà trường là chương trình </a:t>
            </a:r>
            <a:r>
              <a:rPr lang="vi-VN" sz="2400" b="0" dirty="0" smtClean="0">
                <a:latin typeface="Times New Roman" panose="02020603050405020304" pitchFamily="18" charset="0"/>
                <a:ea typeface="Calibri" panose="020F0502020204030204" pitchFamily="34" charset="0"/>
                <a:cs typeface="Times New Roman" panose="02020603050405020304" pitchFamily="18" charset="0"/>
              </a:rPr>
              <a:t>giáo dục </a:t>
            </a:r>
            <a:r>
              <a:rPr lang="vi-VN" sz="2400" b="0" dirty="0">
                <a:latin typeface="Times New Roman" panose="02020603050405020304" pitchFamily="18" charset="0"/>
                <a:ea typeface="Calibri" panose="020F0502020204030204" pitchFamily="34" charset="0"/>
                <a:cs typeface="Times New Roman" panose="02020603050405020304" pitchFamily="18" charset="0"/>
              </a:rPr>
              <a:t>của </a:t>
            </a:r>
            <a:r>
              <a:rPr lang="vi-VN" sz="2400" b="0" dirty="0" smtClean="0">
                <a:latin typeface="Times New Roman" panose="02020603050405020304" pitchFamily="18" charset="0"/>
                <a:ea typeface="Calibri" panose="020F0502020204030204" pitchFamily="34" charset="0"/>
                <a:cs typeface="Times New Roman" panose="02020603050405020304" pitchFamily="18" charset="0"/>
              </a:rPr>
              <a:t>cơ sở giáo dục, </a:t>
            </a:r>
            <a:r>
              <a:rPr lang="vi-VN" sz="2400" b="0" dirty="0">
                <a:latin typeface="Times New Roman" panose="02020603050405020304" pitchFamily="18" charset="0"/>
                <a:ea typeface="Calibri" panose="020F0502020204030204" pitchFamily="34" charset="0"/>
                <a:cs typeface="Times New Roman" panose="02020603050405020304" pitchFamily="18" charset="0"/>
              </a:rPr>
              <a:t>cụ thể hoá </a:t>
            </a:r>
            <a:r>
              <a:rPr lang="en-US" sz="2400" b="0" dirty="0" err="1" smtClean="0">
                <a:latin typeface="Times New Roman" panose="02020603050405020304" pitchFamily="18" charset="0"/>
                <a:ea typeface="Calibri" panose="020F0502020204030204" pitchFamily="34" charset="0"/>
                <a:cs typeface="Times New Roman" panose="02020603050405020304" pitchFamily="18" charset="0"/>
              </a:rPr>
              <a:t>Chương</a:t>
            </a:r>
            <a:r>
              <a:rPr lang="en-US" sz="2400" b="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b="0" dirty="0" err="1" smtClean="0">
                <a:latin typeface="Times New Roman" panose="02020603050405020304" pitchFamily="18" charset="0"/>
                <a:ea typeface="Calibri" panose="020F0502020204030204" pitchFamily="34" charset="0"/>
                <a:cs typeface="Times New Roman" panose="02020603050405020304" pitchFamily="18" charset="0"/>
              </a:rPr>
              <a:t>trình</a:t>
            </a:r>
            <a:r>
              <a:rPr lang="en-US" sz="2400" b="0" dirty="0" smtClean="0">
                <a:latin typeface="Times New Roman" panose="02020603050405020304" pitchFamily="18" charset="0"/>
                <a:ea typeface="Calibri" panose="020F0502020204030204" pitchFamily="34" charset="0"/>
                <a:cs typeface="Times New Roman" panose="02020603050405020304" pitchFamily="18" charset="0"/>
              </a:rPr>
              <a:t> GDMN</a:t>
            </a:r>
            <a:r>
              <a:rPr lang="vi-VN" sz="2400" b="0" dirty="0">
                <a:latin typeface="Times New Roman" panose="02020603050405020304" pitchFamily="18" charset="0"/>
                <a:ea typeface="Calibri" panose="020F0502020204030204" pitchFamily="34" charset="0"/>
                <a:cs typeface="Times New Roman" panose="02020603050405020304" pitchFamily="18" charset="0"/>
              </a:rPr>
              <a:t>, </a:t>
            </a:r>
            <a:r>
              <a:rPr lang="vi-VN" sz="2400" b="0" dirty="0">
                <a:latin typeface="Times New Roman" panose="02020603050405020304" pitchFamily="18" charset="0"/>
                <a:ea typeface="Times New Roman" panose="02020603050405020304" pitchFamily="18" charset="0"/>
                <a:cs typeface="Times New Roman" panose="02020603050405020304" pitchFamily="18" charset="0"/>
              </a:rPr>
              <a:t>phù hợp với điều kiện cụ thể của địa phương và nhà trường </a:t>
            </a:r>
            <a:r>
              <a:rPr lang="vi-VN" sz="2400" b="0" dirty="0">
                <a:latin typeface="Times New Roman" panose="02020603050405020304" pitchFamily="18" charset="0"/>
                <a:ea typeface="Calibri" panose="020F0502020204030204" pitchFamily="34" charset="0"/>
                <a:cs typeface="Times New Roman" panose="02020603050405020304" pitchFamily="18" charset="0"/>
              </a:rPr>
              <a:t>trong đó thể </a:t>
            </a:r>
            <a:r>
              <a:rPr lang="vi-VN" sz="2400" b="0" dirty="0" smtClean="0">
                <a:latin typeface="Times New Roman" panose="02020603050405020304" pitchFamily="18" charset="0"/>
                <a:ea typeface="Calibri" panose="020F0502020204030204" pitchFamily="34" charset="0"/>
                <a:cs typeface="Times New Roman" panose="02020603050405020304" pitchFamily="18" charset="0"/>
              </a:rPr>
              <a:t>hiện:</a:t>
            </a:r>
          </a:p>
          <a:p>
            <a:pPr marL="0" indent="0" algn="just">
              <a:spcBef>
                <a:spcPts val="0"/>
              </a:spcBef>
              <a:spcAft>
                <a:spcPts val="0"/>
              </a:spcAft>
              <a:buNone/>
            </a:pPr>
            <a:r>
              <a:rPr lang="vi-VN" sz="2400" b="0" dirty="0">
                <a:latin typeface="Times New Roman" panose="02020603050405020304" pitchFamily="18" charset="0"/>
                <a:ea typeface="Calibri" panose="020F0502020204030204" pitchFamily="34" charset="0"/>
                <a:cs typeface="Times New Roman" panose="02020603050405020304" pitchFamily="18" charset="0"/>
              </a:rPr>
              <a:t> </a:t>
            </a:r>
            <a:r>
              <a:rPr lang="vi-VN" sz="2400" b="0" dirty="0" smtClean="0">
                <a:latin typeface="Times New Roman" panose="02020603050405020304" pitchFamily="18" charset="0"/>
                <a:ea typeface="Calibri" panose="020F0502020204030204" pitchFamily="34" charset="0"/>
                <a:cs typeface="Times New Roman" panose="02020603050405020304" pitchFamily="18" charset="0"/>
              </a:rPr>
              <a:t>  - Mục tiêu giáo dục</a:t>
            </a:r>
            <a:r>
              <a:rPr lang="vi-VN" sz="2400" b="0" dirty="0">
                <a:latin typeface="Times New Roman" panose="02020603050405020304" pitchFamily="18" charset="0"/>
                <a:ea typeface="Calibri" panose="020F0502020204030204" pitchFamily="34" charset="0"/>
                <a:cs typeface="Times New Roman" panose="02020603050405020304" pitchFamily="18" charset="0"/>
              </a:rPr>
              <a:t>.</a:t>
            </a:r>
            <a:endParaRPr lang="vi-VN" sz="2400" b="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vi-VN" sz="2400" b="0" dirty="0" smtClean="0">
                <a:latin typeface="Times New Roman" panose="02020603050405020304" pitchFamily="18" charset="0"/>
                <a:ea typeface="Times New Roman" panose="02020603050405020304" pitchFamily="18" charset="0"/>
                <a:cs typeface="Times New Roman" panose="02020603050405020304" pitchFamily="18" charset="0"/>
              </a:rPr>
              <a:t>   - Kế </a:t>
            </a:r>
            <a:r>
              <a:rPr lang="vi-VN" sz="2400" b="0" dirty="0">
                <a:latin typeface="Times New Roman" panose="02020603050405020304" pitchFamily="18" charset="0"/>
                <a:ea typeface="Times New Roman" panose="02020603050405020304" pitchFamily="18" charset="0"/>
                <a:cs typeface="Times New Roman" panose="02020603050405020304" pitchFamily="18" charset="0"/>
              </a:rPr>
              <a:t>hoạch thực </a:t>
            </a:r>
            <a:r>
              <a:rPr lang="vi-VN" sz="2400" b="0" dirty="0" smtClean="0">
                <a:latin typeface="Times New Roman" panose="02020603050405020304" pitchFamily="18" charset="0"/>
                <a:ea typeface="Times New Roman" panose="02020603050405020304" pitchFamily="18" charset="0"/>
                <a:cs typeface="Times New Roman" panose="02020603050405020304" pitchFamily="18" charset="0"/>
              </a:rPr>
              <a:t>hiện.</a:t>
            </a:r>
          </a:p>
          <a:p>
            <a:pPr marL="0" indent="0" algn="just">
              <a:spcBef>
                <a:spcPts val="0"/>
              </a:spcBef>
              <a:spcAft>
                <a:spcPts val="0"/>
              </a:spcAft>
              <a:buNone/>
            </a:pPr>
            <a:r>
              <a:rPr lang="vi-VN" sz="2400" b="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400" b="0" dirty="0" smtClean="0">
                <a:latin typeface="Times New Roman" panose="02020603050405020304" pitchFamily="18" charset="0"/>
                <a:ea typeface="Times New Roman" panose="02020603050405020304" pitchFamily="18" charset="0"/>
                <a:cs typeface="Times New Roman" panose="02020603050405020304" pitchFamily="18" charset="0"/>
              </a:rPr>
              <a:t>  - Nội </a:t>
            </a:r>
            <a:r>
              <a:rPr lang="vi-VN" sz="2400" b="0" dirty="0">
                <a:latin typeface="Times New Roman" panose="02020603050405020304" pitchFamily="18" charset="0"/>
                <a:ea typeface="Times New Roman" panose="02020603050405020304" pitchFamily="18" charset="0"/>
                <a:cs typeface="Times New Roman" panose="02020603050405020304" pitchFamily="18" charset="0"/>
              </a:rPr>
              <a:t>dung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dưỡng</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chăm</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sóc</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khỏe</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và</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spcBef>
                <a:spcPts val="0"/>
              </a:spcBef>
              <a:spcAft>
                <a:spcPts val="0"/>
              </a:spcAft>
              <a:buNone/>
            </a:pPr>
            <a:r>
              <a:rPr lang="en-US" sz="2400" b="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mong</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ea typeface="Times New Roman" panose="02020603050405020304" pitchFamily="18" charset="0"/>
                <a:cs typeface="Times New Roman" panose="02020603050405020304" pitchFamily="18" charset="0"/>
              </a:rPr>
              <a:t>đợi</a:t>
            </a: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400" b="0" dirty="0">
                <a:latin typeface="Times New Roman" panose="02020603050405020304" pitchFamily="18" charset="0"/>
                <a:ea typeface="Times New Roman" panose="02020603050405020304" pitchFamily="18" charset="0"/>
                <a:cs typeface="Times New Roman" panose="02020603050405020304" pitchFamily="18" charset="0"/>
              </a:rPr>
              <a:t>ở mỗi độ </a:t>
            </a:r>
            <a:r>
              <a:rPr lang="vi-VN" sz="2400" b="0" dirty="0" smtClean="0">
                <a:latin typeface="Times New Roman" panose="02020603050405020304" pitchFamily="18" charset="0"/>
                <a:ea typeface="Times New Roman" panose="02020603050405020304" pitchFamily="18" charset="0"/>
                <a:cs typeface="Times New Roman" panose="02020603050405020304" pitchFamily="18" charset="0"/>
              </a:rPr>
              <a:t>tuổi.</a:t>
            </a:r>
          </a:p>
          <a:p>
            <a:pPr marL="0" indent="0" algn="just">
              <a:spcBef>
                <a:spcPts val="0"/>
              </a:spcBef>
              <a:spcAft>
                <a:spcPts val="0"/>
              </a:spcAft>
              <a:buNone/>
            </a:pPr>
            <a:r>
              <a:rPr lang="vi-VN" sz="2400" b="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400" b="0" dirty="0" smtClean="0">
                <a:latin typeface="Times New Roman" panose="02020603050405020304" pitchFamily="18" charset="0"/>
                <a:ea typeface="Times New Roman" panose="02020603050405020304" pitchFamily="18" charset="0"/>
                <a:cs typeface="Times New Roman" panose="02020603050405020304" pitchFamily="18" charset="0"/>
              </a:rPr>
              <a:t>  - Các </a:t>
            </a:r>
            <a:r>
              <a:rPr lang="vi-VN" sz="2400" b="0" dirty="0">
                <a:latin typeface="Times New Roman" panose="02020603050405020304" pitchFamily="18" charset="0"/>
                <a:ea typeface="Times New Roman" panose="02020603050405020304" pitchFamily="18" charset="0"/>
                <a:cs typeface="Times New Roman" panose="02020603050405020304" pitchFamily="18" charset="0"/>
              </a:rPr>
              <a:t>hoạt động giáo dục, hình thức, phương pháp giáo dục và tổ </a:t>
            </a:r>
            <a:r>
              <a:rPr lang="vi-VN" sz="2400" b="0" dirty="0" smtClean="0">
                <a:latin typeface="Times New Roman" panose="02020603050405020304" pitchFamily="18" charset="0"/>
                <a:ea typeface="Times New Roman" panose="02020603050405020304" pitchFamily="18" charset="0"/>
                <a:cs typeface="Times New Roman" panose="02020603050405020304" pitchFamily="18" charset="0"/>
              </a:rPr>
              <a:t>chức môi trường giáo dục. </a:t>
            </a:r>
          </a:p>
          <a:p>
            <a:pPr marL="0" indent="0" algn="just">
              <a:spcBef>
                <a:spcPts val="0"/>
              </a:spcBef>
              <a:spcAft>
                <a:spcPts val="0"/>
              </a:spcAft>
              <a:buNone/>
            </a:pPr>
            <a:r>
              <a:rPr lang="vi-VN" sz="2400" b="0" dirty="0" smtClean="0">
                <a:latin typeface="Times New Roman" panose="02020603050405020304" pitchFamily="18" charset="0"/>
                <a:ea typeface="Times New Roman" panose="02020603050405020304" pitchFamily="18" charset="0"/>
                <a:cs typeface="Times New Roman" panose="02020603050405020304" pitchFamily="18" charset="0"/>
              </a:rPr>
              <a:t>   - Đánh </a:t>
            </a:r>
            <a:r>
              <a:rPr lang="vi-VN" sz="2400" b="0" dirty="0">
                <a:latin typeface="Times New Roman" panose="02020603050405020304" pitchFamily="18" charset="0"/>
                <a:ea typeface="Times New Roman" panose="02020603050405020304" pitchFamily="18" charset="0"/>
                <a:cs typeface="Times New Roman" panose="02020603050405020304" pitchFamily="18" charset="0"/>
              </a:rPr>
              <a:t>giá sự phát triển của trẻ em. </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80000"/>
              </a:lnSpc>
              <a:spcBef>
                <a:spcPts val="0"/>
              </a:spcBef>
              <a:spcAft>
                <a:spcPts val="0"/>
              </a:spcAft>
              <a:buNone/>
            </a:pPr>
            <a:endParaRPr lang="en-AU" altLang="en-US" b="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221159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FABA96-5676-43B0-AAE7-148C4F4E7C50}"/>
              </a:ext>
            </a:extLst>
          </p:cNvPr>
          <p:cNvSpPr>
            <a:spLocks noGrp="1"/>
          </p:cNvSpPr>
          <p:nvPr>
            <p:ph type="title"/>
          </p:nvPr>
        </p:nvSpPr>
        <p:spPr>
          <a:xfrm>
            <a:off x="0" y="116632"/>
            <a:ext cx="9144000" cy="766018"/>
          </a:xfrm>
        </p:spPr>
        <p:txBody>
          <a:bodyPr/>
          <a:lstStyle/>
          <a:p>
            <a:pPr algn="ctr"/>
            <a:r>
              <a:rPr lang="en-US" sz="3200" b="0" i="1" dirty="0">
                <a:solidFill>
                  <a:srgbClr val="000066"/>
                </a:solidFill>
                <a:latin typeface="Times New Roman" panose="02020603050405020304" pitchFamily="18" charset="0"/>
                <a:ea typeface="Calibri" panose="020F0502020204030204" pitchFamily="34" charset="0"/>
                <a:cs typeface="Times New Roman" panose="02020603050405020304" pitchFamily="18" charset="0"/>
              </a:rPr>
              <a:t>1</a:t>
            </a:r>
            <a:r>
              <a:rPr lang="en-US" sz="3200" b="0" i="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1.1. </a:t>
            </a:r>
            <a:r>
              <a:rPr lang="vi-VN" sz="3200" b="0" i="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Chương trình giáo dục</a:t>
            </a:r>
            <a:endParaRPr lang="en-AU"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82246377-22BB-41FE-8C01-12218B6C6D29}"/>
              </a:ext>
            </a:extLst>
          </p:cNvPr>
          <p:cNvSpPr>
            <a:spLocks noGrp="1"/>
          </p:cNvSpPr>
          <p:nvPr>
            <p:ph idx="1"/>
          </p:nvPr>
        </p:nvSpPr>
        <p:spPr/>
        <p:txBody>
          <a:bodyPr/>
          <a:lstStyle/>
          <a:p>
            <a:pPr marL="0" marR="18415" indent="0" algn="just">
              <a:spcBef>
                <a:spcPts val="0"/>
              </a:spcBef>
              <a:spcAft>
                <a:spcPts val="0"/>
              </a:spcAft>
              <a:buNone/>
            </a:pPr>
            <a:r>
              <a:rPr lang="en-US" sz="2400" i="1" dirty="0">
                <a:solidFill>
                  <a:srgbClr val="000000"/>
                </a:solidFill>
                <a:latin typeface="Times New Roman" panose="02020603050405020304" pitchFamily="18" charset="0"/>
                <a:cs typeface="Times New Roman" panose="02020603050405020304" pitchFamily="18" charset="0"/>
              </a:rPr>
              <a:t>b)</a:t>
            </a:r>
            <a:r>
              <a:rPr lang="en-US"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Các cấp độ </a:t>
            </a:r>
            <a:r>
              <a:rPr lang="vi-VN"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chương trình giáo dục </a:t>
            </a:r>
            <a:endParaRPr lang="en-AU" sz="2400" i="1" dirty="0">
              <a:solidFill>
                <a:srgbClr val="000000"/>
              </a:solidFill>
              <a:latin typeface="Times New Roman" panose="02020603050405020304" pitchFamily="18" charset="0"/>
              <a:cs typeface="Times New Roman" panose="02020603050405020304" pitchFamily="18" charset="0"/>
            </a:endParaRPr>
          </a:p>
          <a:p>
            <a:pPr marL="0" marR="18415" lvl="0" indent="0" algn="just">
              <a:spcBef>
                <a:spcPts val="0"/>
              </a:spcBef>
              <a:spcAft>
                <a:spcPts val="0"/>
              </a:spcAft>
              <a:buNone/>
            </a:pPr>
            <a:r>
              <a:rPr lang="vi-VN" sz="2400" b="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t>
            </a:r>
            <a:r>
              <a:rPr lang="en-US" sz="24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hương trình giáo dục quốc gia: </a:t>
            </a:r>
            <a:r>
              <a:rPr lang="en-US" sz="2400" b="0" dirty="0" err="1">
                <a:solidFill>
                  <a:srgbClr val="000000"/>
                </a:solidFill>
                <a:latin typeface="Times New Roman" panose="02020603050405020304" pitchFamily="18" charset="0"/>
                <a:cs typeface="Times New Roman" panose="02020603050405020304" pitchFamily="18" charset="0"/>
              </a:rPr>
              <a:t>Đ</a:t>
            </a:r>
            <a:r>
              <a:rPr lang="en-US" sz="2400" b="0" dirty="0" err="1" smtClean="0">
                <a:solidFill>
                  <a:srgbClr val="000000"/>
                </a:solidFill>
                <a:latin typeface="Times New Roman" panose="02020603050405020304" pitchFamily="18" charset="0"/>
                <a:cs typeface="Times New Roman" panose="02020603050405020304" pitchFamily="18" charset="0"/>
              </a:rPr>
              <a:t>ưa</a:t>
            </a:r>
            <a:r>
              <a:rPr lang="en-US" sz="2400" b="0" dirty="0" smtClean="0">
                <a:solidFill>
                  <a:srgbClr val="000000"/>
                </a:solidFill>
                <a:latin typeface="Times New Roman" panose="02020603050405020304" pitchFamily="18" charset="0"/>
                <a:cs typeface="Times New Roman" panose="02020603050405020304" pitchFamily="18" charset="0"/>
              </a:rPr>
              <a:t> </a:t>
            </a:r>
            <a:r>
              <a:rPr lang="en-US" sz="2400" b="0" dirty="0">
                <a:solidFill>
                  <a:srgbClr val="000000"/>
                </a:solidFill>
                <a:latin typeface="Times New Roman" panose="02020603050405020304" pitchFamily="18" charset="0"/>
                <a:cs typeface="Times New Roman" panose="02020603050405020304" pitchFamily="18" charset="0"/>
              </a:rPr>
              <a:t>ra những định hướng và nội dung cơ bản; chưa chi tiết, chưa cụ thể hoá làm cơ sở để các địa phương, nhà tr</a:t>
            </a:r>
            <a:r>
              <a:rPr lang="vi-VN" sz="2400" b="0" dirty="0">
                <a:solidFill>
                  <a:srgbClr val="000000"/>
                </a:solidFill>
                <a:latin typeface="Times New Roman" panose="02020603050405020304" pitchFamily="18" charset="0"/>
                <a:cs typeface="Times New Roman" panose="02020603050405020304" pitchFamily="18" charset="0"/>
              </a:rPr>
              <a:t>ư</a:t>
            </a:r>
            <a:r>
              <a:rPr lang="en-US" sz="2400" b="0" dirty="0" err="1">
                <a:solidFill>
                  <a:srgbClr val="000000"/>
                </a:solidFill>
                <a:latin typeface="Times New Roman" panose="02020603050405020304" pitchFamily="18" charset="0"/>
                <a:cs typeface="Times New Roman" panose="02020603050405020304" pitchFamily="18" charset="0"/>
              </a:rPr>
              <a:t>ờng</a:t>
            </a:r>
            <a:r>
              <a:rPr lang="en-US" sz="2400" b="0" dirty="0">
                <a:solidFill>
                  <a:srgbClr val="000000"/>
                </a:solidFill>
                <a:latin typeface="Times New Roman" panose="02020603050405020304" pitchFamily="18" charset="0"/>
                <a:cs typeface="Times New Roman" panose="02020603050405020304" pitchFamily="18" charset="0"/>
              </a:rPr>
              <a:t> căn cứ vào đó để xây dựng chương trình cụ thể của mình.</a:t>
            </a:r>
            <a:endParaRPr lang="en-AU" sz="2400" b="0" dirty="0">
              <a:solidFill>
                <a:srgbClr val="000000"/>
              </a:solidFill>
              <a:latin typeface="Times New Roman" panose="02020603050405020304" pitchFamily="18" charset="0"/>
              <a:cs typeface="Times New Roman" panose="02020603050405020304" pitchFamily="18" charset="0"/>
            </a:endParaRPr>
          </a:p>
          <a:p>
            <a:pPr marL="0" marR="18415" indent="0" algn="just">
              <a:spcBef>
                <a:spcPts val="0"/>
              </a:spcBef>
              <a:spcAft>
                <a:spcPts val="0"/>
              </a:spcAft>
              <a:buNone/>
            </a:pPr>
            <a:r>
              <a:rPr lang="en-US" sz="2400" b="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Chương</a:t>
            </a:r>
            <a:r>
              <a:rPr lang="en-US" sz="2400" b="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trình giáo dục </a:t>
            </a:r>
            <a:r>
              <a:rPr lang="en-US" sz="2400" b="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địa</a:t>
            </a:r>
            <a:r>
              <a:rPr lang="en-US" sz="24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phương</a:t>
            </a:r>
            <a:r>
              <a:rPr lang="en-US" sz="2400" b="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sz="2400" dirty="0" smtClean="0">
                <a:solidFill>
                  <a:srgbClr val="000000"/>
                </a:solidFill>
                <a:highlight>
                  <a:srgbClr val="FFFF00"/>
                </a:highlight>
                <a:latin typeface="Times New Roman" panose="02020603050405020304" pitchFamily="18" charset="0"/>
                <a:ea typeface="Calibri" panose="020F0502020204030204" pitchFamily="34" charset="0"/>
                <a:cs typeface="Times New Roman" pitchFamily="18" charset="0"/>
              </a:rPr>
              <a:t> </a:t>
            </a:r>
            <a:r>
              <a:rPr lang="en-US" sz="2400" b="0" dirty="0">
                <a:solidFill>
                  <a:srgbClr val="000000"/>
                </a:solidFill>
                <a:latin typeface="Times New Roman" panose="02020603050405020304" pitchFamily="18" charset="0"/>
                <a:cs typeface="Times New Roman" panose="02020603050405020304" pitchFamily="18" charset="0"/>
              </a:rPr>
              <a:t>sự cụ thể </a:t>
            </a:r>
            <a:r>
              <a:rPr lang="en-US" sz="2400" b="0" dirty="0" err="1">
                <a:solidFill>
                  <a:srgbClr val="000000"/>
                </a:solidFill>
                <a:latin typeface="Times New Roman" panose="02020603050405020304" pitchFamily="18" charset="0"/>
                <a:cs typeface="Times New Roman" panose="02020603050405020304" pitchFamily="18" charset="0"/>
              </a:rPr>
              <a:t>hóa</a:t>
            </a:r>
            <a:r>
              <a:rPr lang="en-US" sz="2400" b="0" dirty="0">
                <a:solidFill>
                  <a:srgbClr val="000000"/>
                </a:solidFill>
                <a:latin typeface="Times New Roman" panose="02020603050405020304" pitchFamily="18" charset="0"/>
                <a:cs typeface="Times New Roman" panose="02020603050405020304" pitchFamily="18" charset="0"/>
              </a:rPr>
              <a:t> </a:t>
            </a:r>
            <a:r>
              <a:rPr lang="en-US" sz="2400" b="0" dirty="0" err="1" smtClean="0">
                <a:solidFill>
                  <a:srgbClr val="000000"/>
                </a:solidFill>
                <a:latin typeface="Times New Roman" panose="02020603050405020304" pitchFamily="18" charset="0"/>
                <a:cs typeface="Times New Roman" panose="02020603050405020304" pitchFamily="18" charset="0"/>
              </a:rPr>
              <a:t>Chương</a:t>
            </a:r>
            <a:r>
              <a:rPr lang="en-US" sz="2400" b="0" dirty="0" smtClean="0">
                <a:solidFill>
                  <a:srgbClr val="000000"/>
                </a:solidFill>
                <a:latin typeface="Times New Roman" panose="02020603050405020304" pitchFamily="18" charset="0"/>
                <a:cs typeface="Times New Roman" panose="02020603050405020304" pitchFamily="18" charset="0"/>
              </a:rPr>
              <a:t> </a:t>
            </a:r>
            <a:r>
              <a:rPr lang="en-US" sz="2400" b="0" dirty="0" err="1">
                <a:solidFill>
                  <a:srgbClr val="000000"/>
                </a:solidFill>
                <a:latin typeface="Times New Roman" panose="02020603050405020304" pitchFamily="18" charset="0"/>
                <a:cs typeface="Times New Roman" panose="02020603050405020304" pitchFamily="18" charset="0"/>
              </a:rPr>
              <a:t>trình</a:t>
            </a:r>
            <a:r>
              <a:rPr lang="en-US" sz="2400" b="0" dirty="0">
                <a:solidFill>
                  <a:srgbClr val="000000"/>
                </a:solidFill>
                <a:latin typeface="Times New Roman" panose="02020603050405020304" pitchFamily="18" charset="0"/>
                <a:cs typeface="Times New Roman" panose="02020603050405020304" pitchFamily="18" charset="0"/>
              </a:rPr>
              <a:t> </a:t>
            </a:r>
            <a:r>
              <a:rPr lang="en-US" sz="2400" b="0" dirty="0" err="1" smtClean="0">
                <a:solidFill>
                  <a:srgbClr val="000000"/>
                </a:solidFill>
                <a:latin typeface="Times New Roman" panose="02020603050405020304" pitchFamily="18" charset="0"/>
                <a:cs typeface="Times New Roman" panose="02020603050405020304" pitchFamily="18" charset="0"/>
              </a:rPr>
              <a:t>giáo</a:t>
            </a:r>
            <a:r>
              <a:rPr lang="en-US" sz="2400" b="0" dirty="0" smtClean="0">
                <a:solidFill>
                  <a:srgbClr val="000000"/>
                </a:solidFill>
                <a:latin typeface="Times New Roman" panose="02020603050405020304" pitchFamily="18" charset="0"/>
                <a:cs typeface="Times New Roman" panose="02020603050405020304" pitchFamily="18" charset="0"/>
              </a:rPr>
              <a:t> </a:t>
            </a:r>
            <a:r>
              <a:rPr lang="en-US" sz="2400" b="0" dirty="0" err="1" smtClean="0">
                <a:solidFill>
                  <a:srgbClr val="000000"/>
                </a:solidFill>
                <a:latin typeface="Times New Roman" panose="02020603050405020304" pitchFamily="18" charset="0"/>
                <a:cs typeface="Times New Roman" panose="02020603050405020304" pitchFamily="18" charset="0"/>
              </a:rPr>
              <a:t>dục</a:t>
            </a:r>
            <a:r>
              <a:rPr lang="en-US" sz="2400" b="0" dirty="0" smtClean="0">
                <a:solidFill>
                  <a:srgbClr val="000000"/>
                </a:solidFill>
                <a:latin typeface="Times New Roman" panose="02020603050405020304" pitchFamily="18" charset="0"/>
                <a:cs typeface="Times New Roman" panose="02020603050405020304" pitchFamily="18" charset="0"/>
              </a:rPr>
              <a:t> </a:t>
            </a:r>
            <a:r>
              <a:rPr lang="en-US" sz="2400" b="0" dirty="0" err="1" smtClean="0">
                <a:solidFill>
                  <a:srgbClr val="000000"/>
                </a:solidFill>
                <a:latin typeface="Times New Roman" panose="02020603050405020304" pitchFamily="18" charset="0"/>
                <a:cs typeface="Times New Roman" panose="02020603050405020304" pitchFamily="18" charset="0"/>
              </a:rPr>
              <a:t>quốc</a:t>
            </a:r>
            <a:r>
              <a:rPr lang="en-US" sz="2400" b="0" dirty="0" smtClean="0">
                <a:solidFill>
                  <a:srgbClr val="000000"/>
                </a:solidFill>
                <a:latin typeface="Times New Roman" panose="02020603050405020304" pitchFamily="18" charset="0"/>
                <a:cs typeface="Times New Roman" panose="02020603050405020304" pitchFamily="18" charset="0"/>
              </a:rPr>
              <a:t> </a:t>
            </a:r>
            <a:r>
              <a:rPr lang="en-US" sz="2400" b="0" dirty="0">
                <a:solidFill>
                  <a:srgbClr val="000000"/>
                </a:solidFill>
                <a:latin typeface="Times New Roman" panose="02020603050405020304" pitchFamily="18" charset="0"/>
                <a:cs typeface="Times New Roman" panose="02020603050405020304" pitchFamily="18" charset="0"/>
              </a:rPr>
              <a:t>gia cho phù hợp với yêu cầu phát triển kinh tế, xã hội và điều kiện thực tế của địa phương.</a:t>
            </a:r>
            <a:endParaRPr lang="en-AU" sz="2400" b="0" dirty="0">
              <a:solidFill>
                <a:srgbClr val="000000"/>
              </a:solidFill>
              <a:latin typeface="Times New Roman" panose="02020603050405020304" pitchFamily="18" charset="0"/>
              <a:cs typeface="Times New Roman" panose="02020603050405020304" pitchFamily="18" charset="0"/>
            </a:endParaRPr>
          </a:p>
          <a:p>
            <a:pPr marL="0" marR="18415" lvl="0" indent="0" algn="just">
              <a:spcBef>
                <a:spcPts val="0"/>
              </a:spcBef>
              <a:spcAft>
                <a:spcPts val="0"/>
              </a:spcAft>
              <a:buNone/>
            </a:pPr>
            <a:r>
              <a:rPr lang="vi-VN" sz="2400" b="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Chương </a:t>
            </a:r>
            <a:r>
              <a:rPr lang="vi-VN" sz="24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trình giáo dục nhà </a:t>
            </a:r>
            <a:r>
              <a:rPr lang="vi-VN" sz="2400" b="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trường</a:t>
            </a:r>
            <a:r>
              <a:rPr lang="vi-VN" sz="2400" b="0" spc="-10" dirty="0" smtClean="0">
                <a:solidFill>
                  <a:srgbClr val="000000"/>
                </a:solidFill>
                <a:latin typeface="Times New Roman" panose="02020603050405020304" pitchFamily="18" charset="0"/>
                <a:ea typeface="Calibri" panose="020F0502020204030204" pitchFamily="34" charset="0"/>
                <a:cs typeface="Times New Roman" pitchFamily="18" charset="0"/>
              </a:rPr>
              <a:t>: B</a:t>
            </a:r>
            <a:r>
              <a:rPr lang="vi-VN" sz="2400" b="0" dirty="0" smtClean="0">
                <a:solidFill>
                  <a:srgbClr val="000000"/>
                </a:solidFill>
                <a:latin typeface="Times New Roman" panose="02020603050405020304" pitchFamily="18" charset="0"/>
                <a:cs typeface="Times New Roman" panose="02020603050405020304" pitchFamily="18" charset="0"/>
              </a:rPr>
              <a:t>ao </a:t>
            </a:r>
            <a:r>
              <a:rPr lang="vi-VN" sz="2400" b="0" dirty="0">
                <a:solidFill>
                  <a:srgbClr val="000000"/>
                </a:solidFill>
                <a:latin typeface="Times New Roman" panose="02020603050405020304" pitchFamily="18" charset="0"/>
                <a:cs typeface="Times New Roman" panose="02020603050405020304" pitchFamily="18" charset="0"/>
              </a:rPr>
              <a:t>gồm những cách thức mà nhà trường đưa </a:t>
            </a:r>
            <a:r>
              <a:rPr lang="en-US" sz="2400" b="0" dirty="0" smtClean="0">
                <a:solidFill>
                  <a:srgbClr val="000000"/>
                </a:solidFill>
                <a:latin typeface="Times New Roman" panose="02020603050405020304" pitchFamily="18" charset="0"/>
                <a:cs typeface="Times New Roman" panose="02020603050405020304" pitchFamily="18" charset="0"/>
              </a:rPr>
              <a:t>C</a:t>
            </a:r>
            <a:r>
              <a:rPr lang="vi-VN" sz="2400" b="0" dirty="0" smtClean="0">
                <a:solidFill>
                  <a:srgbClr val="000000"/>
                </a:solidFill>
                <a:latin typeface="Times New Roman" panose="02020603050405020304" pitchFamily="18" charset="0"/>
                <a:cs typeface="Times New Roman" panose="02020603050405020304" pitchFamily="18" charset="0"/>
              </a:rPr>
              <a:t>hương </a:t>
            </a:r>
            <a:r>
              <a:rPr lang="vi-VN" sz="2400" b="0" dirty="0">
                <a:solidFill>
                  <a:srgbClr val="000000"/>
                </a:solidFill>
                <a:latin typeface="Times New Roman" panose="02020603050405020304" pitchFamily="18" charset="0"/>
                <a:cs typeface="Times New Roman" panose="02020603050405020304" pitchFamily="18" charset="0"/>
              </a:rPr>
              <a:t>trình giáo dục quốc gia vào thực tiễn nhà trường</a:t>
            </a:r>
            <a:r>
              <a:rPr lang="en-US" sz="2400" b="0" dirty="0" smtClean="0">
                <a:solidFill>
                  <a:srgbClr val="000000"/>
                </a:solidFill>
                <a:latin typeface="Times New Roman" panose="02020603050405020304" pitchFamily="18" charset="0"/>
                <a:cs typeface="Times New Roman" panose="02020603050405020304" pitchFamily="18" charset="0"/>
              </a:rPr>
              <a:t>.</a:t>
            </a:r>
            <a:endParaRPr lang="en-US" sz="2400" b="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3448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177813-D1BB-4517-88ED-69511E237C99}"/>
              </a:ext>
            </a:extLst>
          </p:cNvPr>
          <p:cNvSpPr>
            <a:spLocks noGrp="1"/>
          </p:cNvSpPr>
          <p:nvPr>
            <p:ph type="title"/>
          </p:nvPr>
        </p:nvSpPr>
        <p:spPr>
          <a:xfrm>
            <a:off x="0" y="116632"/>
            <a:ext cx="9036496" cy="766018"/>
          </a:xfrm>
        </p:spPr>
        <p:txBody>
          <a:bodyPr/>
          <a:lstStyle/>
          <a:p>
            <a:pPr algn="ctr"/>
            <a:r>
              <a:rPr lang="en-US" sz="2400" b="0" spc="-1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spc="-1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1.2</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Phát triển chương trình giáo dục</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và</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phát triển chương trình </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 dục </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nhà trường</a:t>
            </a:r>
            <a:endParaRPr lang="en-AU" dirty="0">
              <a:solidFill>
                <a:srgbClr val="FFFF00"/>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B3E33BAB-14BB-4846-8389-BECB12BB9D94}"/>
              </a:ext>
            </a:extLst>
          </p:cNvPr>
          <p:cNvSpPr>
            <a:spLocks noGrp="1"/>
          </p:cNvSpPr>
          <p:nvPr>
            <p:ph idx="1"/>
          </p:nvPr>
        </p:nvSpPr>
        <p:spPr/>
        <p:txBody>
          <a:bodyPr/>
          <a:lstStyle/>
          <a:p>
            <a:pPr marL="0" marR="18415" indent="0" algn="just">
              <a:spcBef>
                <a:spcPts val="0"/>
              </a:spcBef>
              <a:spcAft>
                <a:spcPts val="0"/>
              </a:spcAft>
              <a:buNone/>
              <a:tabLst>
                <a:tab pos="3631565" algn="l"/>
              </a:tabLst>
            </a:pP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a</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Khái niệm phát triển chương trình giáo dục</a:t>
            </a:r>
            <a:r>
              <a:rPr lang="en-US" sz="2400" i="1" dirty="0">
                <a:latin typeface="Times New Roman" panose="02020603050405020304" pitchFamily="18" charset="0"/>
                <a:ea typeface="Calibri" panose="020F0502020204030204" pitchFamily="34" charset="0"/>
                <a:cs typeface="Times New Roman" panose="02020603050405020304" pitchFamily="18" charset="0"/>
              </a:rPr>
              <a:t> và </a:t>
            </a:r>
            <a:r>
              <a:rPr lang="vi-VN" sz="2400" i="1" dirty="0">
                <a:latin typeface="Times New Roman" panose="02020603050405020304" pitchFamily="18" charset="0"/>
                <a:ea typeface="Calibri" panose="020F0502020204030204" pitchFamily="34" charset="0"/>
                <a:cs typeface="Times New Roman" panose="02020603050405020304" pitchFamily="18" charset="0"/>
              </a:rPr>
              <a:t>phát triển chương trình </a:t>
            </a:r>
            <a:r>
              <a:rPr lang="en-US" sz="2400" i="1" dirty="0">
                <a:latin typeface="Times New Roman" panose="02020603050405020304" pitchFamily="18" charset="0"/>
                <a:ea typeface="Calibri" panose="020F0502020204030204" pitchFamily="34" charset="0"/>
                <a:cs typeface="Times New Roman" panose="02020603050405020304" pitchFamily="18" charset="0"/>
              </a:rPr>
              <a:t>giáo dục </a:t>
            </a:r>
            <a:r>
              <a:rPr lang="vi-VN" sz="2400" i="1" dirty="0">
                <a:latin typeface="Times New Roman" panose="02020603050405020304" pitchFamily="18" charset="0"/>
                <a:ea typeface="Calibri" panose="020F0502020204030204" pitchFamily="34" charset="0"/>
                <a:cs typeface="Times New Roman" panose="02020603050405020304" pitchFamily="18" charset="0"/>
              </a:rPr>
              <a:t>nhà trường</a:t>
            </a:r>
            <a:endParaRPr lang="en-AU" sz="2400" i="1" dirty="0">
              <a:latin typeface="Times New Roman" panose="02020603050405020304" pitchFamily="18" charset="0"/>
              <a:ea typeface="Calibri" panose="020F0502020204030204" pitchFamily="34" charset="0"/>
              <a:cs typeface="Times New Roman" pitchFamily="18" charset="0"/>
            </a:endParaRPr>
          </a:p>
          <a:p>
            <a:pPr marR="18415" algn="just">
              <a:spcBef>
                <a:spcPts val="0"/>
              </a:spcBef>
              <a:spcAft>
                <a:spcPts val="0"/>
              </a:spcAft>
            </a:pPr>
            <a:r>
              <a:rPr lang="vi-VN" sz="2400" dirty="0">
                <a:latin typeface="Times New Roman" panose="02020603050405020304" pitchFamily="18" charset="0"/>
                <a:cs typeface="Times New Roman" panose="02020603050405020304" pitchFamily="18" charset="0"/>
              </a:rPr>
              <a:t>Phát triển </a:t>
            </a:r>
            <a:r>
              <a:rPr lang="vi-VN" sz="2400" dirty="0">
                <a:latin typeface="Times New Roman" panose="02020603050405020304" pitchFamily="18" charset="0"/>
                <a:ea typeface="Calibri" panose="020F0502020204030204" pitchFamily="34" charset="0"/>
                <a:cs typeface="Times New Roman" panose="02020603050405020304" pitchFamily="18" charset="0"/>
              </a:rPr>
              <a:t>chương trình giáo </a:t>
            </a:r>
            <a:r>
              <a:rPr lang="vi-VN" sz="2400" dirty="0" smtClean="0">
                <a:latin typeface="Times New Roman" panose="02020603050405020304" pitchFamily="18" charset="0"/>
                <a:ea typeface="Calibri" panose="020F0502020204030204" pitchFamily="34" charset="0"/>
                <a:cs typeface="Times New Roman" panose="02020603050405020304" pitchFamily="18" charset="0"/>
              </a:rPr>
              <a:t>dục</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b="0" dirty="0" smtClean="0">
                <a:latin typeface="Times New Roman" panose="02020603050405020304" pitchFamily="18" charset="0"/>
                <a:ea typeface="Calibri" panose="020F0502020204030204" pitchFamily="34" charset="0"/>
                <a:cs typeface="Times New Roman" panose="02020603050405020304" pitchFamily="18" charset="0"/>
              </a:rPr>
              <a:t>L</a:t>
            </a:r>
            <a:r>
              <a:rPr lang="vi-VN" sz="2400" b="0" dirty="0" smtClean="0">
                <a:latin typeface="Times New Roman" panose="02020603050405020304" pitchFamily="18" charset="0"/>
                <a:cs typeface="Times New Roman" panose="02020603050405020304" pitchFamily="18" charset="0"/>
              </a:rPr>
              <a:t>à </a:t>
            </a:r>
            <a:r>
              <a:rPr lang="vi-VN" sz="2400" b="0" dirty="0">
                <a:latin typeface="Times New Roman" panose="02020603050405020304" pitchFamily="18" charset="0"/>
                <a:cs typeface="Times New Roman" panose="02020603050405020304" pitchFamily="18" charset="0"/>
              </a:rPr>
              <a:t>một quá trình liên tục điều chỉnh, bổ sung, cập nhật, làm mới toàn bộ hoặc một số thành tố của chương trình giáo dục đã có nhằm làm cho việc triển khai chương trình giáo dục đáp ứng mục tiêu giáo dục đề ra. </a:t>
            </a:r>
            <a:endParaRPr lang="en-AU" sz="2400" b="0" dirty="0">
              <a:latin typeface="Times New Roman" panose="02020603050405020304" pitchFamily="18" charset="0"/>
              <a:cs typeface="Times New Roman" panose="02020603050405020304" pitchFamily="18" charset="0"/>
            </a:endParaRPr>
          </a:p>
          <a:p>
            <a:pPr marR="18415" algn="just">
              <a:spcBef>
                <a:spcPts val="0"/>
              </a:spcBef>
              <a:spcAft>
                <a:spcPts val="0"/>
              </a:spcAft>
            </a:pPr>
            <a:r>
              <a:rPr lang="vi-VN" sz="2400" dirty="0">
                <a:latin typeface="Times New Roman" panose="02020603050405020304" pitchFamily="18" charset="0"/>
                <a:cs typeface="Times New Roman" panose="02020603050405020304" pitchFamily="18" charset="0"/>
              </a:rPr>
              <a:t>Phát triển </a:t>
            </a:r>
            <a:r>
              <a:rPr lang="vi-VN" sz="2400" dirty="0" smtClean="0">
                <a:latin typeface="Times New Roman" panose="02020603050405020304" pitchFamily="18" charset="0"/>
                <a:ea typeface="Calibri" panose="020F0502020204030204" pitchFamily="34" charset="0"/>
                <a:cs typeface="Times New Roman" panose="02020603050405020304" pitchFamily="18" charset="0"/>
              </a:rPr>
              <a:t>chương </a:t>
            </a:r>
            <a:r>
              <a:rPr lang="vi-VN" sz="2400" dirty="0">
                <a:latin typeface="Times New Roman" panose="02020603050405020304" pitchFamily="18" charset="0"/>
                <a:ea typeface="Calibri" panose="020F0502020204030204" pitchFamily="34" charset="0"/>
                <a:cs typeface="Times New Roman" panose="02020603050405020304" pitchFamily="18" charset="0"/>
              </a:rPr>
              <a:t>trình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vi-VN" sz="2400" dirty="0">
                <a:latin typeface="Times New Roman" panose="02020603050405020304" pitchFamily="18" charset="0"/>
                <a:ea typeface="Calibri" panose="020F0502020204030204" pitchFamily="34" charset="0"/>
                <a:cs typeface="Times New Roman" panose="02020603050405020304" pitchFamily="18" charset="0"/>
              </a:rPr>
              <a:t>nhà </a:t>
            </a:r>
            <a:r>
              <a:rPr lang="vi-VN" sz="2400" dirty="0" smtClean="0">
                <a:latin typeface="Times New Roman" panose="02020603050405020304" pitchFamily="18" charset="0"/>
                <a:ea typeface="Calibri" panose="020F0502020204030204" pitchFamily="34" charset="0"/>
                <a:cs typeface="Times New Roman" panose="02020603050405020304" pitchFamily="18" charset="0"/>
              </a:rPr>
              <a:t>trường: </a:t>
            </a:r>
            <a:r>
              <a:rPr lang="vi-VN" sz="2400" b="0" dirty="0" smtClean="0">
                <a:latin typeface="Times New Roman" panose="02020603050405020304" pitchFamily="18" charset="0"/>
                <a:ea typeface="Calibri" panose="020F0502020204030204" pitchFamily="34" charset="0"/>
                <a:cs typeface="Times New Roman" panose="02020603050405020304" pitchFamily="18" charset="0"/>
              </a:rPr>
              <a:t>L</a:t>
            </a:r>
            <a:r>
              <a:rPr lang="en-US" sz="2400" b="0" dirty="0" smtClean="0">
                <a:latin typeface="Times New Roman" panose="02020603050405020304" pitchFamily="18" charset="0"/>
                <a:cs typeface="Times New Roman" panose="02020603050405020304" pitchFamily="18" charset="0"/>
              </a:rPr>
              <a:t>à </a:t>
            </a:r>
            <a:r>
              <a:rPr lang="vi-VN" sz="2400" b="0" dirty="0">
                <a:latin typeface="Times New Roman" panose="02020603050405020304" pitchFamily="18" charset="0"/>
                <a:cs typeface="Times New Roman" panose="02020603050405020304" pitchFamily="18" charset="0"/>
              </a:rPr>
              <a:t>quá trình cơ sở giáo dục cụ thể hoá chương trình giáo dục quốc gia, làm cho chương trình giáo dục quốc gia phù hợp ở mức cao nhất với thực tiễn của cơ sở giáo dục. </a:t>
            </a:r>
            <a:r>
              <a:rPr lang="en-US" sz="1100" b="0" dirty="0" smtClean="0">
                <a:solidFill>
                  <a:srgbClr val="FF0000"/>
                </a:solidFill>
                <a:latin typeface="Times New Roman" panose="02020603050405020304" pitchFamily="18" charset="0"/>
                <a:cs typeface="Times New Roman" panose="02020603050405020304" pitchFamily="18" charset="0"/>
              </a:rPr>
              <a:t>1</a:t>
            </a:r>
            <a:endParaRPr lang="en-AU" sz="1100" b="0" dirty="0">
              <a:solidFill>
                <a:srgbClr val="FF0000"/>
              </a:solidFill>
              <a:latin typeface="Times New Roman" panose="02020603050405020304" pitchFamily="18" charset="0"/>
              <a:cs typeface="Times New Roman" panose="02020603050405020304" pitchFamily="18" charset="0"/>
            </a:endParaRPr>
          </a:p>
          <a:p>
            <a:pPr marL="0" indent="0">
              <a:buNone/>
            </a:pPr>
            <a:endParaRPr lang="en-AU" dirty="0">
              <a:latin typeface="Times New Roman" pitchFamily="18" charset="0"/>
              <a:cs typeface="Times New Roman" pitchFamily="18" charset="0"/>
            </a:endParaRPr>
          </a:p>
        </p:txBody>
      </p:sp>
    </p:spTree>
    <p:extLst>
      <p:ext uri="{BB962C8B-B14F-4D97-AF65-F5344CB8AC3E}">
        <p14:creationId xmlns:p14="http://schemas.microsoft.com/office/powerpoint/2010/main" val="414359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0F0F10-FBD8-4BEB-8EC5-305EF635EAFB}"/>
              </a:ext>
            </a:extLst>
          </p:cNvPr>
          <p:cNvSpPr>
            <a:spLocks noGrp="1"/>
          </p:cNvSpPr>
          <p:nvPr>
            <p:ph type="title"/>
          </p:nvPr>
        </p:nvSpPr>
        <p:spPr>
          <a:xfrm>
            <a:off x="0" y="116632"/>
            <a:ext cx="9036496" cy="766018"/>
          </a:xfrm>
        </p:spPr>
        <p:txBody>
          <a:bodyPr/>
          <a:lstStyle/>
          <a:p>
            <a:pPr algn="ctr"/>
            <a:r>
              <a:rPr lang="en-US" sz="2400" spc="-1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1.2</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Phát triển chương trình giáo dục</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spc="-1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và</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phát triển chương trình </a:t>
            </a:r>
            <a:r>
              <a:rPr lang="en-US" sz="2400" spc="-1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spc="-1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nhà trường</a:t>
            </a:r>
            <a:endParaRPr lang="en-AU"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0EB6BB0F-9C6E-44FE-B243-8619A7225EE2}"/>
              </a:ext>
            </a:extLst>
          </p:cNvPr>
          <p:cNvSpPr>
            <a:spLocks noGrp="1"/>
          </p:cNvSpPr>
          <p:nvPr>
            <p:ph idx="1"/>
          </p:nvPr>
        </p:nvSpPr>
        <p:spPr/>
        <p:txBody>
          <a:bodyPr/>
          <a:lstStyle/>
          <a:p>
            <a:pPr marL="114300" marR="18415" indent="0">
              <a:spcBef>
                <a:spcPts val="0"/>
              </a:spcBef>
              <a:spcAft>
                <a:spcPts val="0"/>
              </a:spcAft>
              <a:buNone/>
            </a:pPr>
            <a:endParaRPr lang="en-US" sz="2400" b="0" dirty="0" smtClean="0">
              <a:latin typeface="Times New Roman" panose="02020603050405020304" pitchFamily="18" charset="0"/>
              <a:ea typeface="Calibri" panose="020F0502020204030204" pitchFamily="34" charset="0"/>
              <a:cs typeface="Times New Roman" panose="02020603050405020304" pitchFamily="18" charset="0"/>
            </a:endParaRPr>
          </a:p>
          <a:p>
            <a:pPr marL="114300" marR="18415" indent="0">
              <a:spcBef>
                <a:spcPts val="0"/>
              </a:spcBef>
              <a:spcAft>
                <a:spcPts val="0"/>
              </a:spcAft>
              <a:buNone/>
            </a:pP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b</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Sự cần thiết phát triển </a:t>
            </a:r>
            <a:r>
              <a:rPr lang="en-US" sz="2400" i="1" dirty="0">
                <a:latin typeface="Times New Roman" panose="02020603050405020304" pitchFamily="18" charset="0"/>
                <a:ea typeface="Calibri" panose="020F0502020204030204" pitchFamily="34" charset="0"/>
                <a:cs typeface="Times New Roman" panose="02020603050405020304" pitchFamily="18" charset="0"/>
              </a:rPr>
              <a:t>chương trình </a:t>
            </a:r>
            <a:r>
              <a:rPr lang="vi-VN" sz="2400" i="1" dirty="0">
                <a:latin typeface="Times New Roman" panose="02020603050405020304" pitchFamily="18" charset="0"/>
                <a:ea typeface="Calibri" panose="020F0502020204030204" pitchFamily="34" charset="0"/>
                <a:cs typeface="Times New Roman" panose="02020603050405020304" pitchFamily="18" charset="0"/>
              </a:rPr>
              <a:t>giáo dục nhà trường</a:t>
            </a:r>
            <a:endParaRPr lang="en-AU" sz="2400" i="1" dirty="0">
              <a:latin typeface="Times New Roman" panose="02020603050405020304" pitchFamily="18" charset="0"/>
              <a:ea typeface="Calibri" panose="020F0502020204030204" pitchFamily="34" charset="0"/>
              <a:cs typeface="Times New Roman" panose="02020603050405020304" pitchFamily="18" charset="0"/>
            </a:endParaRPr>
          </a:p>
          <a:p>
            <a:pPr marR="18415" algn="just">
              <a:spcBef>
                <a:spcPts val="0"/>
              </a:spcBef>
              <a:spcAft>
                <a:spcPts val="0"/>
              </a:spcAft>
            </a:pPr>
            <a:r>
              <a:rPr lang="en-US" sz="2400" b="0" dirty="0">
                <a:latin typeface="Times New Roman" panose="02020603050405020304" pitchFamily="18" charset="0"/>
                <a:ea typeface="Calibri" panose="020F0502020204030204" pitchFamily="34" charset="0"/>
                <a:cs typeface="Times New Roman" panose="02020603050405020304" pitchFamily="18" charset="0"/>
              </a:rPr>
              <a:t>Sự phát triển của khoa học - công nghệ và kinh tế - xã hội hiện nay</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pPr marL="0" marR="18415" lvl="0" indent="0" algn="just">
              <a:spcBef>
                <a:spcPts val="0"/>
              </a:spcBef>
              <a:spcAft>
                <a:spcPts val="0"/>
              </a:spcAft>
              <a:buNone/>
            </a:pP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 </a:t>
            </a:r>
            <a:r>
              <a:rPr lang="x-none" sz="2400" b="0" smtClean="0">
                <a:latin typeface="Times New Roman" panose="02020603050405020304" pitchFamily="18" charset="0"/>
                <a:ea typeface="Times New Roman" panose="02020603050405020304" pitchFamily="18" charset="0"/>
                <a:cs typeface="Times New Roman" panose="02020603050405020304" pitchFamily="18" charset="0"/>
              </a:rPr>
              <a:t>Hiện </a:t>
            </a:r>
            <a:r>
              <a:rPr lang="x-none" sz="2400" b="0" dirty="0">
                <a:latin typeface="Times New Roman" panose="02020603050405020304" pitchFamily="18" charset="0"/>
                <a:ea typeface="Times New Roman" panose="02020603050405020304" pitchFamily="18" charset="0"/>
                <a:cs typeface="Times New Roman" panose="02020603050405020304" pitchFamily="18" charset="0"/>
              </a:rPr>
              <a:t>nay, sự phát triển mạnh mẽ của khoa học và công nghệ hiện đại cho thấy kiến thức không thể chỉ nằm trong phạm vi các tài liệu in ấn hoặc chương trình giáo dục được quy định sẵn. </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pPr marL="0" marR="18415" lvl="0" indent="0" algn="just">
              <a:spcBef>
                <a:spcPts val="0"/>
              </a:spcBef>
              <a:spcAft>
                <a:spcPts val="0"/>
              </a:spcAft>
              <a:buNone/>
            </a:pPr>
            <a:r>
              <a:rPr lang="en-US" sz="2400" b="0" dirty="0" smtClean="0">
                <a:latin typeface="Times New Roman" panose="02020603050405020304" pitchFamily="18" charset="0"/>
                <a:ea typeface="Times New Roman" panose="02020603050405020304" pitchFamily="18" charset="0"/>
                <a:cs typeface="Times New Roman" panose="02020603050405020304" pitchFamily="18" charset="0"/>
              </a:rPr>
              <a:t> - </a:t>
            </a:r>
            <a:r>
              <a:rPr lang="x-none" sz="2400" b="0" smtClean="0">
                <a:latin typeface="Times New Roman" panose="02020603050405020304" pitchFamily="18" charset="0"/>
                <a:ea typeface="Times New Roman" panose="02020603050405020304" pitchFamily="18" charset="0"/>
                <a:cs typeface="Times New Roman" panose="02020603050405020304" pitchFamily="18" charset="0"/>
              </a:rPr>
              <a:t>Sự </a:t>
            </a:r>
            <a:r>
              <a:rPr lang="x-none" sz="2400" b="0" dirty="0">
                <a:latin typeface="Times New Roman" panose="02020603050405020304" pitchFamily="18" charset="0"/>
                <a:ea typeface="Times New Roman" panose="02020603050405020304" pitchFamily="18" charset="0"/>
                <a:cs typeface="Times New Roman" panose="02020603050405020304" pitchFamily="18" charset="0"/>
              </a:rPr>
              <a:t>phát triển của trẻ em cũng như nhu cầu của trẻ em hiện nay có những thay đổi trước sự phát triển của khoa học, công nghệ và biến đổi của đời sống kinh tế - xã hội. </a:t>
            </a:r>
            <a:endParaRPr lang="en-AU" sz="2400" b="0" dirty="0">
              <a:latin typeface="Times New Roman" panose="02020603050405020304" pitchFamily="18" charset="0"/>
              <a:ea typeface="Calibri" panose="020F0502020204030204" pitchFamily="34" charset="0"/>
              <a:cs typeface="Times New Roman" panose="02020603050405020304" pitchFamily="18" charset="0"/>
            </a:endParaRPr>
          </a:p>
          <a:p>
            <a:endParaRPr lang="en-AU" dirty="0">
              <a:latin typeface="Times New Roman" pitchFamily="18" charset="0"/>
              <a:cs typeface="Times New Roman" pitchFamily="18" charset="0"/>
            </a:endParaRPr>
          </a:p>
        </p:txBody>
      </p:sp>
    </p:spTree>
    <p:extLst>
      <p:ext uri="{BB962C8B-B14F-4D97-AF65-F5344CB8AC3E}">
        <p14:creationId xmlns:p14="http://schemas.microsoft.com/office/powerpoint/2010/main" val="2499848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DEC830-A625-4BE7-B6A6-3200683E3667}"/>
              </a:ext>
            </a:extLst>
          </p:cNvPr>
          <p:cNvSpPr>
            <a:spLocks noGrp="1"/>
          </p:cNvSpPr>
          <p:nvPr>
            <p:ph type="title"/>
          </p:nvPr>
        </p:nvSpPr>
        <p:spPr>
          <a:xfrm>
            <a:off x="0" y="116632"/>
            <a:ext cx="9036496" cy="766018"/>
          </a:xfrm>
        </p:spPr>
        <p:txBody>
          <a:bodyPr/>
          <a:lstStyle/>
          <a:p>
            <a:pPr algn="ctr"/>
            <a:r>
              <a:rPr lang="en-US" sz="2400" spc="-1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1.2</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Phát triển chương trình giáo dục</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spc="-1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và</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phát triển chương trình </a:t>
            </a:r>
            <a:r>
              <a:rPr lang="en-US" sz="2400" spc="-1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spc="-1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spc="-1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nhà trường</a:t>
            </a:r>
            <a:endParaRPr lang="en-AU"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9957C5AD-A112-4A7E-8353-88BF0B879B1A}"/>
              </a:ext>
            </a:extLst>
          </p:cNvPr>
          <p:cNvSpPr>
            <a:spLocks noGrp="1"/>
          </p:cNvSpPr>
          <p:nvPr>
            <p:ph idx="1"/>
          </p:nvPr>
        </p:nvSpPr>
        <p:spPr/>
        <p:txBody>
          <a:bodyPr/>
          <a:lstStyle/>
          <a:p>
            <a:pPr marR="18415" lvl="0" algn="just">
              <a:spcBef>
                <a:spcPts val="0"/>
              </a:spcBef>
              <a:spcAft>
                <a:spcPts val="0"/>
              </a:spcAft>
              <a:buClr>
                <a:srgbClr val="58A2EC"/>
              </a:buClr>
            </a:pPr>
            <a:r>
              <a:rPr lang="en-US" sz="2400" b="0" dirty="0">
                <a:solidFill>
                  <a:srgbClr val="000066"/>
                </a:solidFill>
                <a:latin typeface="Times New Roman" panose="02020603050405020304" pitchFamily="18" charset="0"/>
                <a:ea typeface="Calibri" panose="020F0502020204030204" pitchFamily="34" charset="0"/>
                <a:cs typeface="Times New Roman" panose="02020603050405020304" pitchFamily="18" charset="0"/>
              </a:rPr>
              <a:t> Huy động, phát huy và kết nối các nguồn lực con </a:t>
            </a:r>
            <a:r>
              <a:rPr lang="en-US" sz="2400" b="0" dirty="0" err="1" smtClean="0">
                <a:solidFill>
                  <a:srgbClr val="000066"/>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b="0" dirty="0" smtClean="0">
                <a:solidFill>
                  <a:srgbClr val="000066"/>
                </a:solidFill>
                <a:latin typeface="Times New Roman" panose="02020603050405020304" pitchFamily="18" charset="0"/>
                <a:ea typeface="Calibri" panose="020F0502020204030204" pitchFamily="34" charset="0"/>
                <a:cs typeface="Times New Roman" panose="02020603050405020304" pitchFamily="18" charset="0"/>
              </a:rPr>
              <a:t>.</a:t>
            </a:r>
            <a:r>
              <a:rPr lang="en-AU" sz="2400" b="0" dirty="0">
                <a:solidFill>
                  <a:srgbClr val="000066"/>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0" dirty="0" err="1" smtClean="0">
                <a:solidFill>
                  <a:srgbClr val="000066"/>
                </a:solidFill>
                <a:latin typeface="Times New Roman" panose="02020603050405020304" pitchFamily="18" charset="0"/>
                <a:ea typeface="Calibri" panose="020F0502020204030204" pitchFamily="34" charset="0"/>
                <a:cs typeface="Times New Roman" panose="02020603050405020304" pitchFamily="18" charset="0"/>
              </a:rPr>
              <a:t>Phát</a:t>
            </a:r>
            <a:r>
              <a:rPr lang="en-US" sz="2400" b="0" dirty="0" smtClean="0">
                <a:solidFill>
                  <a:srgbClr val="000066"/>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0" dirty="0">
                <a:solidFill>
                  <a:srgbClr val="000066"/>
                </a:solidFill>
                <a:latin typeface="Times New Roman" panose="02020603050405020304" pitchFamily="18" charset="0"/>
                <a:ea typeface="Calibri" panose="020F0502020204030204" pitchFamily="34" charset="0"/>
                <a:cs typeface="Times New Roman" panose="02020603050405020304" pitchFamily="18" charset="0"/>
              </a:rPr>
              <a:t>triển chương trình giáo dục nhà trường sẽ tạo ra sự kết nối các nguồn lực nói trên nhằm tạo ra một chương trình giáo dục phù hợp nhất với người học, phụ huynh và cộng đồng mà vẫn đảm bảo chương trình giáo dục quốc gia.</a:t>
            </a:r>
            <a:endParaRPr lang="en-AU" sz="2400" b="0" dirty="0">
              <a:solidFill>
                <a:srgbClr val="000066"/>
              </a:solidFill>
              <a:latin typeface="Times New Roman" panose="02020603050405020304" pitchFamily="18" charset="0"/>
              <a:ea typeface="Calibri" panose="020F0502020204030204" pitchFamily="34" charset="0"/>
              <a:cs typeface="Times New Roman" panose="02020603050405020304" pitchFamily="18" charset="0"/>
            </a:endParaRPr>
          </a:p>
          <a:p>
            <a:pPr marR="18415" lvl="0" algn="just">
              <a:spcBef>
                <a:spcPts val="0"/>
              </a:spcBef>
              <a:spcAft>
                <a:spcPts val="0"/>
              </a:spcAft>
              <a:buClr>
                <a:srgbClr val="58A2EC"/>
              </a:buClr>
            </a:pPr>
            <a:r>
              <a:rPr lang="en-US" sz="2400" b="0" dirty="0">
                <a:solidFill>
                  <a:srgbClr val="000066"/>
                </a:solidFill>
                <a:latin typeface="Times New Roman" panose="02020603050405020304" pitchFamily="18" charset="0"/>
                <a:ea typeface="Calibri" panose="020F0502020204030204" pitchFamily="34" charset="0"/>
                <a:cs typeface="Times New Roman" panose="02020603050405020304" pitchFamily="18" charset="0"/>
              </a:rPr>
              <a:t>Tạo ra một chương trình giáo dục nhà trường phù hợp điều kiện thực tế của địa phương mà vẫn đảm bảo chương trình giáo dục quốc gia.</a:t>
            </a:r>
            <a:endParaRPr lang="en-AU" sz="2400" b="0" dirty="0">
              <a:solidFill>
                <a:srgbClr val="000066"/>
              </a:solidFill>
              <a:latin typeface="Times New Roman" panose="02020603050405020304" pitchFamily="18" charset="0"/>
              <a:ea typeface="Calibri" panose="020F0502020204030204" pitchFamily="34" charset="0"/>
              <a:cs typeface="Times New Roman" panose="02020603050405020304" pitchFamily="18" charset="0"/>
            </a:endParaRPr>
          </a:p>
          <a:p>
            <a:pPr marL="0" marR="18415" indent="0" algn="just">
              <a:spcBef>
                <a:spcPts val="0"/>
              </a:spcBef>
              <a:spcAft>
                <a:spcPts val="0"/>
              </a:spcAft>
              <a:buNone/>
            </a:pPr>
            <a:r>
              <a:rPr lang="en-US" sz="2400" b="0" dirty="0" smtClean="0">
                <a:solidFill>
                  <a:srgbClr val="000066"/>
                </a:solidFill>
                <a:latin typeface="Times New Roman" panose="02020603050405020304" pitchFamily="18" charset="0"/>
                <a:cs typeface="Times New Roman" panose="02020603050405020304" pitchFamily="18" charset="0"/>
              </a:rPr>
              <a:t>  - </a:t>
            </a:r>
            <a:r>
              <a:rPr lang="x-none" sz="2400" b="0" dirty="0">
                <a:solidFill>
                  <a:srgbClr val="000066"/>
                </a:solidFill>
                <a:latin typeface="Times New Roman" panose="02020603050405020304" pitchFamily="18" charset="0"/>
                <a:cs typeface="Times New Roman" panose="02020603050405020304" pitchFamily="18" charset="0"/>
              </a:rPr>
              <a:t>Cụ </a:t>
            </a:r>
            <a:r>
              <a:rPr lang="vi-VN" sz="2400" b="0" dirty="0">
                <a:solidFill>
                  <a:srgbClr val="000066"/>
                </a:solidFill>
                <a:latin typeface="Times New Roman" panose="02020603050405020304" pitchFamily="18" charset="0"/>
                <a:cs typeface="Times New Roman" panose="02020603050405020304" pitchFamily="18" charset="0"/>
              </a:rPr>
              <a:t>thể </a:t>
            </a:r>
            <a:r>
              <a:rPr lang="x-none" sz="2400" b="0" dirty="0">
                <a:solidFill>
                  <a:srgbClr val="000066"/>
                </a:solidFill>
                <a:latin typeface="Times New Roman" panose="02020603050405020304" pitchFamily="18" charset="0"/>
                <a:cs typeface="Times New Roman" panose="02020603050405020304" pitchFamily="18" charset="0"/>
              </a:rPr>
              <a:t>hoá chương trình giáo dục quốc gia mang tính chất chương trình khung cho phù hợp với thực tiễn của </a:t>
            </a:r>
            <a:r>
              <a:rPr lang="x-none" sz="2400" b="0">
                <a:solidFill>
                  <a:srgbClr val="000066"/>
                </a:solidFill>
                <a:latin typeface="Times New Roman" panose="02020603050405020304" pitchFamily="18" charset="0"/>
                <a:cs typeface="Times New Roman" panose="02020603050405020304" pitchFamily="18" charset="0"/>
              </a:rPr>
              <a:t>địa </a:t>
            </a:r>
            <a:r>
              <a:rPr lang="x-none" sz="2400" b="0" smtClean="0">
                <a:solidFill>
                  <a:srgbClr val="000066"/>
                </a:solidFill>
                <a:latin typeface="Times New Roman" panose="02020603050405020304" pitchFamily="18" charset="0"/>
                <a:cs typeface="Times New Roman" panose="02020603050405020304" pitchFamily="18" charset="0"/>
              </a:rPr>
              <a:t>phương</a:t>
            </a:r>
            <a:r>
              <a:rPr lang="en-US" sz="2400" b="0" dirty="0" smtClean="0">
                <a:solidFill>
                  <a:srgbClr val="000066"/>
                </a:solidFill>
                <a:latin typeface="Times New Roman" panose="02020603050405020304" pitchFamily="18" charset="0"/>
                <a:cs typeface="Times New Roman" panose="02020603050405020304" pitchFamily="18" charset="0"/>
              </a:rPr>
              <a:t>.</a:t>
            </a:r>
            <a:endParaRPr lang="en-AU" sz="2400" b="0" dirty="0">
              <a:solidFill>
                <a:srgbClr val="000066"/>
              </a:solidFill>
              <a:latin typeface="Times New Roman" panose="02020603050405020304" pitchFamily="18" charset="0"/>
              <a:cs typeface="Times New Roman" panose="02020603050405020304" pitchFamily="18" charset="0"/>
            </a:endParaRPr>
          </a:p>
          <a:p>
            <a:pPr marL="0" marR="18415" indent="0" algn="just">
              <a:spcBef>
                <a:spcPts val="0"/>
              </a:spcBef>
              <a:spcAft>
                <a:spcPts val="0"/>
              </a:spcAft>
              <a:buNone/>
            </a:pPr>
            <a:r>
              <a:rPr lang="en-US" sz="2400" b="0" dirty="0" smtClean="0">
                <a:solidFill>
                  <a:srgbClr val="000066"/>
                </a:solidFill>
                <a:latin typeface="Times New Roman" panose="02020603050405020304" pitchFamily="18" charset="0"/>
                <a:cs typeface="Times New Roman" panose="02020603050405020304" pitchFamily="18" charset="0"/>
              </a:rPr>
              <a:t>  - </a:t>
            </a:r>
            <a:r>
              <a:rPr lang="vi-VN" sz="2400" b="0" dirty="0">
                <a:solidFill>
                  <a:srgbClr val="000066"/>
                </a:solidFill>
                <a:latin typeface="Times New Roman" panose="02020603050405020304" pitchFamily="18" charset="0"/>
                <a:cs typeface="Times New Roman" panose="02020603050405020304" pitchFamily="18" charset="0"/>
              </a:rPr>
              <a:t>Giúp </a:t>
            </a:r>
            <a:r>
              <a:rPr lang="x-none" sz="2400" b="0" dirty="0">
                <a:solidFill>
                  <a:srgbClr val="000066"/>
                </a:solidFill>
                <a:latin typeface="Times New Roman" panose="02020603050405020304" pitchFamily="18" charset="0"/>
                <a:cs typeface="Times New Roman" panose="02020603050405020304" pitchFamily="18" charset="0"/>
              </a:rPr>
              <a:t>giáo viên</a:t>
            </a:r>
            <a:r>
              <a:rPr lang="x-none" sz="2400" b="0">
                <a:solidFill>
                  <a:srgbClr val="000066"/>
                </a:solidFill>
                <a:latin typeface="Times New Roman" panose="02020603050405020304" pitchFamily="18" charset="0"/>
                <a:cs typeface="Times New Roman" panose="02020603050405020304" pitchFamily="18" charset="0"/>
              </a:rPr>
              <a:t>: </a:t>
            </a:r>
            <a:r>
              <a:rPr lang="en-US" sz="2400" b="0" dirty="0" smtClean="0">
                <a:solidFill>
                  <a:srgbClr val="000066"/>
                </a:solidFill>
                <a:latin typeface="Times New Roman" panose="02020603050405020304" pitchFamily="18" charset="0"/>
                <a:cs typeface="Times New Roman" panose="02020603050405020304" pitchFamily="18" charset="0"/>
              </a:rPr>
              <a:t>T</a:t>
            </a:r>
            <a:r>
              <a:rPr lang="x-none" sz="2400" b="0" smtClean="0">
                <a:solidFill>
                  <a:srgbClr val="000066"/>
                </a:solidFill>
                <a:latin typeface="Times New Roman" panose="02020603050405020304" pitchFamily="18" charset="0"/>
                <a:cs typeface="Times New Roman" panose="02020603050405020304" pitchFamily="18" charset="0"/>
              </a:rPr>
              <a:t>ự </a:t>
            </a:r>
            <a:r>
              <a:rPr lang="x-none" sz="2400" b="0" dirty="0">
                <a:solidFill>
                  <a:srgbClr val="000066"/>
                </a:solidFill>
                <a:latin typeface="Times New Roman" panose="02020603050405020304" pitchFamily="18" charset="0"/>
                <a:cs typeface="Times New Roman" panose="02020603050405020304" pitchFamily="18" charset="0"/>
              </a:rPr>
              <a:t>khẳng định được bản thân, có động lực và cảm giác thành công khi tham gia phát triển chương trình giáo dục nhà trường</a:t>
            </a:r>
            <a:r>
              <a:rPr lang="en-US" sz="2400" b="0" dirty="0">
                <a:solidFill>
                  <a:srgbClr val="000066"/>
                </a:solidFill>
                <a:latin typeface="Times New Roman" panose="02020603050405020304" pitchFamily="18" charset="0"/>
                <a:cs typeface="Times New Roman" panose="02020603050405020304" pitchFamily="18" charset="0"/>
              </a:rPr>
              <a:t>.</a:t>
            </a:r>
            <a:endParaRPr lang="en-AU" sz="2400" b="0" dirty="0">
              <a:solidFill>
                <a:srgbClr val="000066"/>
              </a:solidFill>
              <a:latin typeface="Times New Roman" panose="02020603050405020304" pitchFamily="18" charset="0"/>
              <a:cs typeface="Times New Roman" panose="02020603050405020304" pitchFamily="18" charset="0"/>
            </a:endParaRPr>
          </a:p>
          <a:p>
            <a:pPr marL="0" indent="0">
              <a:buNone/>
            </a:pPr>
            <a:endParaRPr lang="en-AU" dirty="0">
              <a:latin typeface="Times New Roman" pitchFamily="18" charset="0"/>
              <a:cs typeface="Times New Roman" pitchFamily="18" charset="0"/>
            </a:endParaRPr>
          </a:p>
        </p:txBody>
      </p:sp>
    </p:spTree>
    <p:extLst>
      <p:ext uri="{BB962C8B-B14F-4D97-AF65-F5344CB8AC3E}">
        <p14:creationId xmlns:p14="http://schemas.microsoft.com/office/powerpoint/2010/main" val="1638259420"/>
      </p:ext>
    </p:extLst>
  </p:cSld>
  <p:clrMapOvr>
    <a:masterClrMapping/>
  </p:clrMapOvr>
</p:sld>
</file>

<file path=ppt/theme/theme1.xml><?xml version="1.0" encoding="utf-8"?>
<a:theme xmlns:a="http://schemas.openxmlformats.org/drawingml/2006/main" name="sample">
  <a:themeElements>
    <a:clrScheme name="sample 1">
      <a:dk1>
        <a:srgbClr val="000066"/>
      </a:dk1>
      <a:lt1>
        <a:srgbClr val="FFFFFF"/>
      </a:lt1>
      <a:dk2>
        <a:srgbClr val="2256B4"/>
      </a:dk2>
      <a:lt2>
        <a:srgbClr val="DDDDDD"/>
      </a:lt2>
      <a:accent1>
        <a:srgbClr val="189E8E"/>
      </a:accent1>
      <a:accent2>
        <a:srgbClr val="FFCC66"/>
      </a:accent2>
      <a:accent3>
        <a:srgbClr val="FFFFFF"/>
      </a:accent3>
      <a:accent4>
        <a:srgbClr val="000056"/>
      </a:accent4>
      <a:accent5>
        <a:srgbClr val="ABCCC6"/>
      </a:accent5>
      <a:accent6>
        <a:srgbClr val="E7B95C"/>
      </a:accent6>
      <a:hlink>
        <a:srgbClr val="58A2EC"/>
      </a:hlink>
      <a:folHlink>
        <a:srgbClr val="9964A2"/>
      </a:folHlink>
    </a:clrScheme>
    <a:fontScheme name="sampl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ample 1">
        <a:dk1>
          <a:srgbClr val="000066"/>
        </a:dk1>
        <a:lt1>
          <a:srgbClr val="FFFFFF"/>
        </a:lt1>
        <a:dk2>
          <a:srgbClr val="2256B4"/>
        </a:dk2>
        <a:lt2>
          <a:srgbClr val="DDDDDD"/>
        </a:lt2>
        <a:accent1>
          <a:srgbClr val="189E8E"/>
        </a:accent1>
        <a:accent2>
          <a:srgbClr val="FFCC66"/>
        </a:accent2>
        <a:accent3>
          <a:srgbClr val="FFFFFF"/>
        </a:accent3>
        <a:accent4>
          <a:srgbClr val="000056"/>
        </a:accent4>
        <a:accent5>
          <a:srgbClr val="ABCCC6"/>
        </a:accent5>
        <a:accent6>
          <a:srgbClr val="E7B95C"/>
        </a:accent6>
        <a:hlink>
          <a:srgbClr val="58A2EC"/>
        </a:hlink>
        <a:folHlink>
          <a:srgbClr val="9964A2"/>
        </a:folHlink>
      </a:clrScheme>
      <a:clrMap bg1="lt1" tx1="dk1" bg2="lt2" tx2="dk2" accent1="accent1" accent2="accent2" accent3="accent3" accent4="accent4" accent5="accent5" accent6="accent6" hlink="hlink" folHlink="folHlink"/>
    </a:extraClrScheme>
    <a:extraClrScheme>
      <a:clrScheme name="sample 2">
        <a:dk1>
          <a:srgbClr val="003366"/>
        </a:dk1>
        <a:lt1>
          <a:srgbClr val="FFFFFF"/>
        </a:lt1>
        <a:dk2>
          <a:srgbClr val="3487C0"/>
        </a:dk2>
        <a:lt2>
          <a:srgbClr val="DDDDDD"/>
        </a:lt2>
        <a:accent1>
          <a:srgbClr val="224CB6"/>
        </a:accent1>
        <a:accent2>
          <a:srgbClr val="CC9900"/>
        </a:accent2>
        <a:accent3>
          <a:srgbClr val="FFFFFF"/>
        </a:accent3>
        <a:accent4>
          <a:srgbClr val="002A56"/>
        </a:accent4>
        <a:accent5>
          <a:srgbClr val="ABB2D7"/>
        </a:accent5>
        <a:accent6>
          <a:srgbClr val="B98A00"/>
        </a:accent6>
        <a:hlink>
          <a:srgbClr val="54B052"/>
        </a:hlink>
        <a:folHlink>
          <a:srgbClr val="587DAE"/>
        </a:folHlink>
      </a:clrScheme>
      <a:clrMap bg1="lt1" tx1="dk1" bg2="lt2" tx2="dk2" accent1="accent1" accent2="accent2" accent3="accent3" accent4="accent4" accent5="accent5" accent6="accent6" hlink="hlink" folHlink="folHlink"/>
    </a:extraClrScheme>
    <a:extraClrScheme>
      <a:clrScheme name="sample 3">
        <a:dk1>
          <a:srgbClr val="000066"/>
        </a:dk1>
        <a:lt1>
          <a:srgbClr val="FFFFFF"/>
        </a:lt1>
        <a:dk2>
          <a:srgbClr val="2A7F86"/>
        </a:dk2>
        <a:lt2>
          <a:srgbClr val="DDDDDD"/>
        </a:lt2>
        <a:accent1>
          <a:srgbClr val="808080"/>
        </a:accent1>
        <a:accent2>
          <a:srgbClr val="CCCC00"/>
        </a:accent2>
        <a:accent3>
          <a:srgbClr val="FFFFFF"/>
        </a:accent3>
        <a:accent4>
          <a:srgbClr val="000056"/>
        </a:accent4>
        <a:accent5>
          <a:srgbClr val="C0C0C0"/>
        </a:accent5>
        <a:accent6>
          <a:srgbClr val="B9B900"/>
        </a:accent6>
        <a:hlink>
          <a:srgbClr val="009FCE"/>
        </a:hlink>
        <a:folHlink>
          <a:srgbClr val="3366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377</TotalTime>
  <Words>1706</Words>
  <Application>Microsoft Office PowerPoint</Application>
  <PresentationFormat>On-screen Show (4:3)</PresentationFormat>
  <Paragraphs>103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sample</vt:lpstr>
      <vt:lpstr>PowerPoint Presentation</vt:lpstr>
      <vt:lpstr>NỘI DUNG TÀI LIỆU</vt:lpstr>
      <vt:lpstr>1. NHỮNG VẤN ĐỀ CHUNG</vt:lpstr>
      <vt:lpstr> 1.1. Chương trình giáo dục Hot Tip</vt:lpstr>
      <vt:lpstr> 1.1. Chương trình giáo dục Hot Tip</vt:lpstr>
      <vt:lpstr>11.1. Chương trình giáo dục</vt:lpstr>
      <vt:lpstr>                 1.2. Phát triển chương trình giáo dục và phát triển chương trình giáo dục nhà trường</vt:lpstr>
      <vt:lpstr>              1.2. Phát triển chương trình giáo dục và phát triển chương trình giáo dục nhà trường</vt:lpstr>
      <vt:lpstr>              1.2. Phát triển chương trình giáo dục và phát triển chương trình giáo dục nhà trường</vt:lpstr>
      <vt:lpstr>                1.2. Phát triển chương trình giáo dục và phát triển chương trình giáo dục nhà trường</vt:lpstr>
      <vt:lpstr>               2. Phát triển chương trình giáo dục nhà trường theo quan điểm giáo dục toàn diện, tích hợp, lấy trẻ làm trung tâm </vt:lpstr>
      <vt:lpstr>            2. Phát triển chương trình giáo dục nhà trường theo quan                                        điểm giáo dục toàn diện, tích hợp, lấy trẻ làm trung tâm </vt:lpstr>
      <vt:lpstr>               2. Phát triển chương trình giáo dục nhà trường theo quan điểm giáo dục toàn diện, tích hợp, lấy trẻ làm trung tâm</vt:lpstr>
      <vt:lpstr>        2. Phát triển chương trình giáo dục nhà trường theo quan điểm giáo dục toàn diện, tích hợp, lấy trẻ làm trung tâm </vt:lpstr>
      <vt:lpstr>                  QUẢN LÍ PHÁT TRIỂN CHƯƠNG TRÌNH                    GIÁO DỤC NHÀ TRƯỜNG </vt:lpstr>
      <vt:lpstr>Quy trình quản lí phát triển chương trình  giáo dục nhà trường</vt:lpstr>
      <vt:lpstr>PowerPoint Presentation</vt:lpstr>
    </vt:vector>
  </TitlesOfParts>
  <Company>Guilddesign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Nguyễn Thị Hiền CVC Vụ GDMN, Bộ GDĐT Emai nguyenhien@moet.gov.vn</dc:title>
  <dc:creator>BGD</dc:creator>
  <cp:lastModifiedBy>MayTinhDucDung</cp:lastModifiedBy>
  <cp:revision>36</cp:revision>
  <dcterms:created xsi:type="dcterms:W3CDTF">2022-07-27T07:52:20Z</dcterms:created>
  <dcterms:modified xsi:type="dcterms:W3CDTF">2022-08-31T04:02:03Z</dcterms:modified>
</cp:coreProperties>
</file>