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57"/>
  </p:notesMasterIdLst>
  <p:sldIdLst>
    <p:sldId id="256" r:id="rId2"/>
    <p:sldId id="257" r:id="rId3"/>
    <p:sldId id="258" r:id="rId4"/>
    <p:sldId id="304" r:id="rId5"/>
    <p:sldId id="260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11" r:id="rId16"/>
    <p:sldId id="261" r:id="rId17"/>
    <p:sldId id="262" r:id="rId18"/>
    <p:sldId id="263" r:id="rId19"/>
    <p:sldId id="306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310" r:id="rId34"/>
    <p:sldId id="278" r:id="rId35"/>
    <p:sldId id="279" r:id="rId36"/>
    <p:sldId id="280" r:id="rId37"/>
    <p:sldId id="281" r:id="rId38"/>
    <p:sldId id="282" r:id="rId39"/>
    <p:sldId id="305" r:id="rId40"/>
    <p:sldId id="284" r:id="rId41"/>
    <p:sldId id="285" r:id="rId42"/>
    <p:sldId id="286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8" r:id="rId56"/>
  </p:sldIdLst>
  <p:sldSz cx="18288000" cy="10287000"/>
  <p:notesSz cx="6858000" cy="9144000"/>
  <p:embeddedFontLst>
    <p:embeddedFont>
      <p:font typeface="Franklin Gothic Book" pitchFamily="34" charset="0"/>
      <p:regular r:id="rId58"/>
      <p:italic r:id="rId59"/>
    </p:embeddedFont>
    <p:embeddedFont>
      <p:font typeface="Open Sans Bold Bold" charset="0"/>
      <p:regular r:id="rId60"/>
    </p:embeddedFont>
    <p:embeddedFont>
      <p:font typeface="Perpetua" pitchFamily="18" charset="0"/>
      <p:regular r:id="rId61"/>
      <p:bold r:id="rId62"/>
      <p:italic r:id="rId63"/>
      <p:boldItalic r:id="rId64"/>
    </p:embeddedFont>
    <p:embeddedFont>
      <p:font typeface="Wingdings 2" pitchFamily="18" charset="2"/>
      <p:regular r:id="rId65"/>
    </p:embeddedFont>
    <p:embeddedFont>
      <p:font typeface="Public Sans Bold Bold" charset="0"/>
      <p:regular r:id="rId66"/>
    </p:embeddedFont>
    <p:embeddedFont>
      <p:font typeface="Public Sans Bold" charset="0"/>
      <p:regular r:id="rId67"/>
    </p:embeddedFont>
    <p:embeddedFont>
      <p:font typeface="Open Sans Bold" charset="0"/>
      <p:regular r:id="rId68"/>
    </p:embeddedFont>
    <p:embeddedFont>
      <p:font typeface="Calibri" pitchFamily="34" charset="0"/>
      <p:regular r:id="rId69"/>
      <p:bold r:id="rId70"/>
      <p:italic r:id="rId71"/>
      <p:boldItalic r:id="rId7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99CCFF"/>
    <a:srgbClr val="FFFFCC"/>
    <a:srgbClr val="CCECFF"/>
    <a:srgbClr val="FFCCCC"/>
    <a:srgbClr val="FFCCFF"/>
    <a:srgbClr val="94BE6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-5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6.fntdata"/><Relationship Id="rId68" Type="http://schemas.openxmlformats.org/officeDocument/2006/relationships/font" Target="fonts/font11.fntdata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66" Type="http://schemas.openxmlformats.org/officeDocument/2006/relationships/font" Target="fonts/font9.fntdata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7.fntdata"/><Relationship Id="rId69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5.fntdata"/><Relationship Id="rId70" Type="http://schemas.openxmlformats.org/officeDocument/2006/relationships/font" Target="fonts/font13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B3308F-ED2C-47DC-99C2-7DC7E6CCB73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D9D7D7-567D-4051-A4BA-E41841D45D7A}">
      <dgm:prSet phldrT="[Text]" custT="1"/>
      <dgm:spPr/>
      <dgm:t>
        <a:bodyPr/>
        <a:lstStyle/>
        <a:p>
          <a:r>
            <a:rPr lang="en-US" sz="3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sz="3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US" sz="3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định </a:t>
          </a:r>
          <a:r>
            <a:rPr lang="en-US" sz="3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3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đích</a:t>
          </a:r>
          <a:r>
            <a:rPr lang="en-US" sz="3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nội dung, tiêu </a:t>
          </a:r>
          <a:r>
            <a:rPr lang="en-US" sz="3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</a:t>
          </a:r>
          <a:r>
            <a:rPr lang="en-US" sz="3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3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3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và </a:t>
          </a:r>
          <a:r>
            <a:rPr lang="en-US" sz="3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3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tượng</a:t>
          </a:r>
          <a:r>
            <a:rPr lang="en-US" sz="3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3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CD4838-81B1-4348-9F33-CC061F82302A}" type="parTrans" cxnId="{C44FB355-00E2-4F69-AABB-EB40B8728577}">
      <dgm:prSet/>
      <dgm:spPr/>
      <dgm:t>
        <a:bodyPr/>
        <a:lstStyle/>
        <a:p>
          <a:endParaRPr lang="en-US"/>
        </a:p>
      </dgm:t>
    </dgm:pt>
    <dgm:pt modelId="{8EF633D4-965F-47F8-BD9C-AB750ACB9E58}" type="sibTrans" cxnId="{C44FB355-00E2-4F69-AABB-EB40B8728577}">
      <dgm:prSet/>
      <dgm:spPr/>
      <dgm:t>
        <a:bodyPr/>
        <a:lstStyle/>
        <a:p>
          <a:endParaRPr lang="en-US"/>
        </a:p>
      </dgm:t>
    </dgm:pt>
    <dgm:pt modelId="{7C46A2FF-5415-4C9D-A335-A6D778BEB85F}">
      <dgm:prSet phldrT="[Text]" custT="1"/>
      <dgm:spPr/>
      <dgm:t>
        <a:bodyPr/>
        <a:lstStyle/>
        <a:p>
          <a:r>
            <a:rPr lang="en-US" sz="3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Thu </a:t>
          </a:r>
          <a:r>
            <a:rPr lang="en-US" sz="3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thập</a:t>
          </a:r>
          <a:r>
            <a:rPr lang="en-US" sz="3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thông tin, minh </a:t>
          </a:r>
          <a:r>
            <a:rPr lang="en-US" sz="3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chứng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D9332E-4A56-4984-80DA-0C67DFD742A0}" type="parTrans" cxnId="{6A8CDFEB-F885-4827-B584-8DBEB6CD3F54}">
      <dgm:prSet/>
      <dgm:spPr/>
      <dgm:t>
        <a:bodyPr/>
        <a:lstStyle/>
        <a:p>
          <a:endParaRPr lang="en-US"/>
        </a:p>
      </dgm:t>
    </dgm:pt>
    <dgm:pt modelId="{849B2059-F41A-48F8-AEDC-DA59CAC39944}" type="sibTrans" cxnId="{6A8CDFEB-F885-4827-B584-8DBEB6CD3F54}">
      <dgm:prSet/>
      <dgm:spPr/>
      <dgm:t>
        <a:bodyPr/>
        <a:lstStyle/>
        <a:p>
          <a:endParaRPr lang="en-US"/>
        </a:p>
      </dgm:t>
    </dgm:pt>
    <dgm:pt modelId="{C836E267-9F3E-4B2A-B3CD-404BA89F3F4E}">
      <dgm:prSet phldrT="[Text]" custT="1"/>
      <dgm:spPr/>
      <dgm:t>
        <a:bodyPr/>
        <a:lstStyle/>
        <a:p>
          <a:r>
            <a:rPr lang="en-US" sz="3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Phân </a:t>
          </a:r>
          <a:r>
            <a:rPr lang="en-US" sz="3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3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thông tin và </a:t>
          </a:r>
          <a:r>
            <a:rPr lang="en-US" sz="3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3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n-US" sz="3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3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quả</a:t>
          </a:r>
          <a:r>
            <a:rPr lang="en-US" sz="3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3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3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đích</a:t>
          </a:r>
          <a:r>
            <a:rPr lang="en-US" sz="3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3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3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3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3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sz="3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FE2A6B-516B-4543-878F-A35363E95032}" type="parTrans" cxnId="{782F3CDA-20B5-41FC-B4BE-921A64477CCC}">
      <dgm:prSet/>
      <dgm:spPr/>
      <dgm:t>
        <a:bodyPr/>
        <a:lstStyle/>
        <a:p>
          <a:endParaRPr lang="en-US"/>
        </a:p>
      </dgm:t>
    </dgm:pt>
    <dgm:pt modelId="{B5AEDF75-CFAB-4358-8425-E850B0CF6586}" type="sibTrans" cxnId="{782F3CDA-20B5-41FC-B4BE-921A64477CCC}">
      <dgm:prSet/>
      <dgm:spPr/>
      <dgm:t>
        <a:bodyPr/>
        <a:lstStyle/>
        <a:p>
          <a:endParaRPr lang="en-US"/>
        </a:p>
      </dgm:t>
    </dgm:pt>
    <dgm:pt modelId="{15847A44-7733-4B61-B244-0D4BD2F3FF7A}">
      <dgm:prSet phldrT="[Text]" custT="1"/>
      <dgm:spPr/>
      <dgm:t>
        <a:bodyPr/>
        <a:lstStyle/>
        <a:p>
          <a:r>
            <a:rPr lang="en-US" sz="3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Nhận định / </a:t>
          </a:r>
          <a:r>
            <a:rPr lang="en-US" sz="3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US" sz="3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định </a:t>
          </a:r>
          <a:r>
            <a:rPr lang="en-US" sz="3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mức</a:t>
          </a:r>
          <a:r>
            <a:rPr lang="en-US" sz="3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3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đạt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C1F856-A4BB-45FC-9E1D-7C838BB22EC1}" type="parTrans" cxnId="{B87D6F81-95EE-40D8-9F5E-936AC1C0A929}">
      <dgm:prSet/>
      <dgm:spPr/>
      <dgm:t>
        <a:bodyPr/>
        <a:lstStyle/>
        <a:p>
          <a:endParaRPr lang="en-US"/>
        </a:p>
      </dgm:t>
    </dgm:pt>
    <dgm:pt modelId="{75A900D5-A782-4E1A-960D-9137D5005025}" type="sibTrans" cxnId="{B87D6F81-95EE-40D8-9F5E-936AC1C0A929}">
      <dgm:prSet/>
      <dgm:spPr/>
      <dgm:t>
        <a:bodyPr/>
        <a:lstStyle/>
        <a:p>
          <a:endParaRPr lang="en-US"/>
        </a:p>
      </dgm:t>
    </dgm:pt>
    <dgm:pt modelId="{5CEB2FDC-E968-431A-9E0E-865877E43DA2}">
      <dgm:prSet phldrT="[Text]" custT="1"/>
      <dgm:spPr/>
      <dgm:t>
        <a:bodyPr/>
        <a:lstStyle/>
        <a:p>
          <a:r>
            <a:rPr lang="en-US" sz="3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Đề </a:t>
          </a:r>
          <a:r>
            <a:rPr lang="en-US" sz="3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US" sz="3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3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3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và thực hiện </a:t>
          </a:r>
          <a:r>
            <a:rPr lang="en-US" sz="3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điều</a:t>
          </a:r>
          <a:r>
            <a:rPr lang="en-US" sz="3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chỉnh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2A31B0-B0DC-4BD6-AC19-B94D8372A314}" type="parTrans" cxnId="{6EF571CC-98A0-4FDB-8308-53C8A03758AA}">
      <dgm:prSet/>
      <dgm:spPr/>
      <dgm:t>
        <a:bodyPr/>
        <a:lstStyle/>
        <a:p>
          <a:endParaRPr lang="en-US"/>
        </a:p>
      </dgm:t>
    </dgm:pt>
    <dgm:pt modelId="{92A3D041-ACB9-4093-9DA0-D8938E532BE2}" type="sibTrans" cxnId="{6EF571CC-98A0-4FDB-8308-53C8A03758AA}">
      <dgm:prSet/>
      <dgm:spPr/>
      <dgm:t>
        <a:bodyPr/>
        <a:lstStyle/>
        <a:p>
          <a:endParaRPr lang="en-US"/>
        </a:p>
      </dgm:t>
    </dgm:pt>
    <dgm:pt modelId="{7457705E-BB50-44C0-BA86-647A3271EAAE}" type="pres">
      <dgm:prSet presAssocID="{52B3308F-ED2C-47DC-99C2-7DC7E6CCB73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09E8F2-ECB0-420A-8E0E-53274A6C3AF0}" type="pres">
      <dgm:prSet presAssocID="{B8D9D7D7-567D-4051-A4BA-E41841D45D7A}" presName="node" presStyleLbl="node1" presStyleIdx="0" presStyleCnt="5" custScaleX="162562" custRadScaleRad="107069" custRadScaleInc="12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982D59-0D01-4DB0-BB68-CF4EC8AED91D}" type="pres">
      <dgm:prSet presAssocID="{8EF633D4-965F-47F8-BD9C-AB750ACB9E58}" presName="sibTrans" presStyleLbl="sibTrans2D1" presStyleIdx="0" presStyleCnt="5"/>
      <dgm:spPr/>
      <dgm:t>
        <a:bodyPr/>
        <a:lstStyle/>
        <a:p>
          <a:endParaRPr lang="en-US"/>
        </a:p>
      </dgm:t>
    </dgm:pt>
    <dgm:pt modelId="{5990AC10-3A57-4D67-965D-2CBD4622C836}" type="pres">
      <dgm:prSet presAssocID="{8EF633D4-965F-47F8-BD9C-AB750ACB9E58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72D7D8AD-12C9-4FA3-A684-15966E839770}" type="pres">
      <dgm:prSet presAssocID="{7C46A2FF-5415-4C9D-A335-A6D778BEB85F}" presName="node" presStyleLbl="node1" presStyleIdx="1" presStyleCnt="5" custScaleX="1660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3DECFC-D6F2-45F0-886E-20D38B3FA512}" type="pres">
      <dgm:prSet presAssocID="{849B2059-F41A-48F8-AEDC-DA59CAC39944}" presName="sibTrans" presStyleLbl="sibTrans2D1" presStyleIdx="1" presStyleCnt="5"/>
      <dgm:spPr/>
      <dgm:t>
        <a:bodyPr/>
        <a:lstStyle/>
        <a:p>
          <a:endParaRPr lang="en-US"/>
        </a:p>
      </dgm:t>
    </dgm:pt>
    <dgm:pt modelId="{B9A65C29-9B38-44B9-BAA5-69A1D6F237A1}" type="pres">
      <dgm:prSet presAssocID="{849B2059-F41A-48F8-AEDC-DA59CAC39944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63845B97-A228-41BA-A6DC-21D28AFAA9C0}" type="pres">
      <dgm:prSet presAssocID="{C836E267-9F3E-4B2A-B3CD-404BA89F3F4E}" presName="node" presStyleLbl="node1" presStyleIdx="2" presStyleCnt="5" custScaleX="173892" custRadScaleRad="105242" custRadScaleInc="-128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C28E9-27F5-47F2-AE65-41C2C082DC5D}" type="pres">
      <dgm:prSet presAssocID="{B5AEDF75-CFAB-4358-8425-E850B0CF6586}" presName="sibTrans" presStyleLbl="sibTrans2D1" presStyleIdx="2" presStyleCnt="5"/>
      <dgm:spPr/>
      <dgm:t>
        <a:bodyPr/>
        <a:lstStyle/>
        <a:p>
          <a:endParaRPr lang="en-US"/>
        </a:p>
      </dgm:t>
    </dgm:pt>
    <dgm:pt modelId="{89ABE954-F74C-47F4-B1EF-5EBBA2C08A45}" type="pres">
      <dgm:prSet presAssocID="{B5AEDF75-CFAB-4358-8425-E850B0CF658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05D22374-D4A4-47CF-AC1C-37851160E821}" type="pres">
      <dgm:prSet presAssocID="{15847A44-7733-4B61-B244-0D4BD2F3FF7A}" presName="node" presStyleLbl="node1" presStyleIdx="3" presStyleCnt="5" custScaleX="153064" custRadScaleRad="107078" custRadScaleInc="104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7D9D35-FCCF-4EB3-A330-3B01896A71AE}" type="pres">
      <dgm:prSet presAssocID="{75A900D5-A782-4E1A-960D-9137D5005025}" presName="sibTrans" presStyleLbl="sibTrans2D1" presStyleIdx="3" presStyleCnt="5"/>
      <dgm:spPr/>
      <dgm:t>
        <a:bodyPr/>
        <a:lstStyle/>
        <a:p>
          <a:endParaRPr lang="en-US"/>
        </a:p>
      </dgm:t>
    </dgm:pt>
    <dgm:pt modelId="{38C04856-200C-4AE9-B80D-3642115748D4}" type="pres">
      <dgm:prSet presAssocID="{75A900D5-A782-4E1A-960D-9137D5005025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1E08A3D9-E6D7-4514-9521-1EE6D6D20EE7}" type="pres">
      <dgm:prSet presAssocID="{5CEB2FDC-E968-431A-9E0E-865877E43DA2}" presName="node" presStyleLbl="node1" presStyleIdx="4" presStyleCnt="5" custScaleX="1452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371F80-709E-43D6-9FA6-C4B212B5D7B5}" type="pres">
      <dgm:prSet presAssocID="{92A3D041-ACB9-4093-9DA0-D8938E532BE2}" presName="sibTrans" presStyleLbl="sibTrans2D1" presStyleIdx="4" presStyleCnt="5"/>
      <dgm:spPr/>
      <dgm:t>
        <a:bodyPr/>
        <a:lstStyle/>
        <a:p>
          <a:endParaRPr lang="en-US"/>
        </a:p>
      </dgm:t>
    </dgm:pt>
    <dgm:pt modelId="{9DE458AB-196D-4F96-B0FD-A88FAA9F5F75}" type="pres">
      <dgm:prSet presAssocID="{92A3D041-ACB9-4093-9DA0-D8938E532BE2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C44FB355-00E2-4F69-AABB-EB40B8728577}" srcId="{52B3308F-ED2C-47DC-99C2-7DC7E6CCB730}" destId="{B8D9D7D7-567D-4051-A4BA-E41841D45D7A}" srcOrd="0" destOrd="0" parTransId="{ABCD4838-81B1-4348-9F33-CC061F82302A}" sibTransId="{8EF633D4-965F-47F8-BD9C-AB750ACB9E58}"/>
    <dgm:cxn modelId="{6EF571CC-98A0-4FDB-8308-53C8A03758AA}" srcId="{52B3308F-ED2C-47DC-99C2-7DC7E6CCB730}" destId="{5CEB2FDC-E968-431A-9E0E-865877E43DA2}" srcOrd="4" destOrd="0" parTransId="{B82A31B0-B0DC-4BD6-AC19-B94D8372A314}" sibTransId="{92A3D041-ACB9-4093-9DA0-D8938E532BE2}"/>
    <dgm:cxn modelId="{32018387-F8AC-4C4A-B867-02138A66C6A8}" type="presOf" srcId="{849B2059-F41A-48F8-AEDC-DA59CAC39944}" destId="{B9A65C29-9B38-44B9-BAA5-69A1D6F237A1}" srcOrd="1" destOrd="0" presId="urn:microsoft.com/office/officeart/2005/8/layout/cycle2"/>
    <dgm:cxn modelId="{D4940F83-3AB9-4FBE-901D-0A08A421BAEE}" type="presOf" srcId="{5CEB2FDC-E968-431A-9E0E-865877E43DA2}" destId="{1E08A3D9-E6D7-4514-9521-1EE6D6D20EE7}" srcOrd="0" destOrd="0" presId="urn:microsoft.com/office/officeart/2005/8/layout/cycle2"/>
    <dgm:cxn modelId="{289F2945-1FDA-4C02-B831-3CBD2C593FB7}" type="presOf" srcId="{92A3D041-ACB9-4093-9DA0-D8938E532BE2}" destId="{9DE458AB-196D-4F96-B0FD-A88FAA9F5F75}" srcOrd="1" destOrd="0" presId="urn:microsoft.com/office/officeart/2005/8/layout/cycle2"/>
    <dgm:cxn modelId="{782F3CDA-20B5-41FC-B4BE-921A64477CCC}" srcId="{52B3308F-ED2C-47DC-99C2-7DC7E6CCB730}" destId="{C836E267-9F3E-4B2A-B3CD-404BA89F3F4E}" srcOrd="2" destOrd="0" parTransId="{5AFE2A6B-516B-4543-878F-A35363E95032}" sibTransId="{B5AEDF75-CFAB-4358-8425-E850B0CF6586}"/>
    <dgm:cxn modelId="{876F1749-B621-4891-88A3-D161A9399BD2}" type="presOf" srcId="{92A3D041-ACB9-4093-9DA0-D8938E532BE2}" destId="{EF371F80-709E-43D6-9FA6-C4B212B5D7B5}" srcOrd="0" destOrd="0" presId="urn:microsoft.com/office/officeart/2005/8/layout/cycle2"/>
    <dgm:cxn modelId="{1E6E3848-03A1-4770-9D81-13045E256941}" type="presOf" srcId="{8EF633D4-965F-47F8-BD9C-AB750ACB9E58}" destId="{97982D59-0D01-4DB0-BB68-CF4EC8AED91D}" srcOrd="0" destOrd="0" presId="urn:microsoft.com/office/officeart/2005/8/layout/cycle2"/>
    <dgm:cxn modelId="{95408FE5-17E6-4C82-9160-9401001FD8EA}" type="presOf" srcId="{C836E267-9F3E-4B2A-B3CD-404BA89F3F4E}" destId="{63845B97-A228-41BA-A6DC-21D28AFAA9C0}" srcOrd="0" destOrd="0" presId="urn:microsoft.com/office/officeart/2005/8/layout/cycle2"/>
    <dgm:cxn modelId="{6A8CDFEB-F885-4827-B584-8DBEB6CD3F54}" srcId="{52B3308F-ED2C-47DC-99C2-7DC7E6CCB730}" destId="{7C46A2FF-5415-4C9D-A335-A6D778BEB85F}" srcOrd="1" destOrd="0" parTransId="{81D9332E-4A56-4984-80DA-0C67DFD742A0}" sibTransId="{849B2059-F41A-48F8-AEDC-DA59CAC39944}"/>
    <dgm:cxn modelId="{A0BA34CC-EF96-489B-84F3-8E0E6AEDBA4C}" type="presOf" srcId="{B5AEDF75-CFAB-4358-8425-E850B0CF6586}" destId="{11FC28E9-27F5-47F2-AE65-41C2C082DC5D}" srcOrd="0" destOrd="0" presId="urn:microsoft.com/office/officeart/2005/8/layout/cycle2"/>
    <dgm:cxn modelId="{9F0A20FB-6DBD-479B-94D3-4C54AD021282}" type="presOf" srcId="{B5AEDF75-CFAB-4358-8425-E850B0CF6586}" destId="{89ABE954-F74C-47F4-B1EF-5EBBA2C08A45}" srcOrd="1" destOrd="0" presId="urn:microsoft.com/office/officeart/2005/8/layout/cycle2"/>
    <dgm:cxn modelId="{76B22C6F-0446-4B9A-8ADD-4F9263C2F10D}" type="presOf" srcId="{849B2059-F41A-48F8-AEDC-DA59CAC39944}" destId="{EA3DECFC-D6F2-45F0-886E-20D38B3FA512}" srcOrd="0" destOrd="0" presId="urn:microsoft.com/office/officeart/2005/8/layout/cycle2"/>
    <dgm:cxn modelId="{C1F28ACD-E07D-4BB8-9038-BF355874FB67}" type="presOf" srcId="{7C46A2FF-5415-4C9D-A335-A6D778BEB85F}" destId="{72D7D8AD-12C9-4FA3-A684-15966E839770}" srcOrd="0" destOrd="0" presId="urn:microsoft.com/office/officeart/2005/8/layout/cycle2"/>
    <dgm:cxn modelId="{041A0ABF-7C5D-4CE6-8548-9AA771239C2B}" type="presOf" srcId="{B8D9D7D7-567D-4051-A4BA-E41841D45D7A}" destId="{D709E8F2-ECB0-420A-8E0E-53274A6C3AF0}" srcOrd="0" destOrd="0" presId="urn:microsoft.com/office/officeart/2005/8/layout/cycle2"/>
    <dgm:cxn modelId="{C5E946A5-6371-47F7-8B08-2365F09381BA}" type="presOf" srcId="{75A900D5-A782-4E1A-960D-9137D5005025}" destId="{F77D9D35-FCCF-4EB3-A330-3B01896A71AE}" srcOrd="0" destOrd="0" presId="urn:microsoft.com/office/officeart/2005/8/layout/cycle2"/>
    <dgm:cxn modelId="{5CEB6BAA-4AA4-4AF8-81ED-D9A5723CFE78}" type="presOf" srcId="{75A900D5-A782-4E1A-960D-9137D5005025}" destId="{38C04856-200C-4AE9-B80D-3642115748D4}" srcOrd="1" destOrd="0" presId="urn:microsoft.com/office/officeart/2005/8/layout/cycle2"/>
    <dgm:cxn modelId="{B87D6F81-95EE-40D8-9F5E-936AC1C0A929}" srcId="{52B3308F-ED2C-47DC-99C2-7DC7E6CCB730}" destId="{15847A44-7733-4B61-B244-0D4BD2F3FF7A}" srcOrd="3" destOrd="0" parTransId="{39C1F856-A4BB-45FC-9E1D-7C838BB22EC1}" sibTransId="{75A900D5-A782-4E1A-960D-9137D5005025}"/>
    <dgm:cxn modelId="{2A6A6FE7-C2E4-455A-8E85-D5C87908B8B5}" type="presOf" srcId="{52B3308F-ED2C-47DC-99C2-7DC7E6CCB730}" destId="{7457705E-BB50-44C0-BA86-647A3271EAAE}" srcOrd="0" destOrd="0" presId="urn:microsoft.com/office/officeart/2005/8/layout/cycle2"/>
    <dgm:cxn modelId="{CCBDBE0E-F4FD-42AB-A818-FC9E40086B8D}" type="presOf" srcId="{15847A44-7733-4B61-B244-0D4BD2F3FF7A}" destId="{05D22374-D4A4-47CF-AC1C-37851160E821}" srcOrd="0" destOrd="0" presId="urn:microsoft.com/office/officeart/2005/8/layout/cycle2"/>
    <dgm:cxn modelId="{BFAD146F-46B8-486A-8151-0C6642B2BE01}" type="presOf" srcId="{8EF633D4-965F-47F8-BD9C-AB750ACB9E58}" destId="{5990AC10-3A57-4D67-965D-2CBD4622C836}" srcOrd="1" destOrd="0" presId="urn:microsoft.com/office/officeart/2005/8/layout/cycle2"/>
    <dgm:cxn modelId="{C83D48E6-B355-4A82-BB22-F387B80CBFF3}" type="presParOf" srcId="{7457705E-BB50-44C0-BA86-647A3271EAAE}" destId="{D709E8F2-ECB0-420A-8E0E-53274A6C3AF0}" srcOrd="0" destOrd="0" presId="urn:microsoft.com/office/officeart/2005/8/layout/cycle2"/>
    <dgm:cxn modelId="{10FF38D9-4C73-4754-AEFA-4C6AA86BA970}" type="presParOf" srcId="{7457705E-BB50-44C0-BA86-647A3271EAAE}" destId="{97982D59-0D01-4DB0-BB68-CF4EC8AED91D}" srcOrd="1" destOrd="0" presId="urn:microsoft.com/office/officeart/2005/8/layout/cycle2"/>
    <dgm:cxn modelId="{DC4A7B93-19E9-400C-B182-02CAD5B53C92}" type="presParOf" srcId="{97982D59-0D01-4DB0-BB68-CF4EC8AED91D}" destId="{5990AC10-3A57-4D67-965D-2CBD4622C836}" srcOrd="0" destOrd="0" presId="urn:microsoft.com/office/officeart/2005/8/layout/cycle2"/>
    <dgm:cxn modelId="{509D35A0-474F-4674-8314-0B0F541C4863}" type="presParOf" srcId="{7457705E-BB50-44C0-BA86-647A3271EAAE}" destId="{72D7D8AD-12C9-4FA3-A684-15966E839770}" srcOrd="2" destOrd="0" presId="urn:microsoft.com/office/officeart/2005/8/layout/cycle2"/>
    <dgm:cxn modelId="{FC3EF238-ACA8-40C7-9430-DF557BA61901}" type="presParOf" srcId="{7457705E-BB50-44C0-BA86-647A3271EAAE}" destId="{EA3DECFC-D6F2-45F0-886E-20D38B3FA512}" srcOrd="3" destOrd="0" presId="urn:microsoft.com/office/officeart/2005/8/layout/cycle2"/>
    <dgm:cxn modelId="{49EBBA85-395C-4C6D-959F-257178A48A04}" type="presParOf" srcId="{EA3DECFC-D6F2-45F0-886E-20D38B3FA512}" destId="{B9A65C29-9B38-44B9-BAA5-69A1D6F237A1}" srcOrd="0" destOrd="0" presId="urn:microsoft.com/office/officeart/2005/8/layout/cycle2"/>
    <dgm:cxn modelId="{19E1D71B-DBF2-44EF-ACE5-9A572C5DB6EF}" type="presParOf" srcId="{7457705E-BB50-44C0-BA86-647A3271EAAE}" destId="{63845B97-A228-41BA-A6DC-21D28AFAA9C0}" srcOrd="4" destOrd="0" presId="urn:microsoft.com/office/officeart/2005/8/layout/cycle2"/>
    <dgm:cxn modelId="{91565714-7D1B-417A-9D5F-31F66AB1420E}" type="presParOf" srcId="{7457705E-BB50-44C0-BA86-647A3271EAAE}" destId="{11FC28E9-27F5-47F2-AE65-41C2C082DC5D}" srcOrd="5" destOrd="0" presId="urn:microsoft.com/office/officeart/2005/8/layout/cycle2"/>
    <dgm:cxn modelId="{01560F30-2199-4613-A13B-4B9133D7F266}" type="presParOf" srcId="{11FC28E9-27F5-47F2-AE65-41C2C082DC5D}" destId="{89ABE954-F74C-47F4-B1EF-5EBBA2C08A45}" srcOrd="0" destOrd="0" presId="urn:microsoft.com/office/officeart/2005/8/layout/cycle2"/>
    <dgm:cxn modelId="{B43A75CA-697E-4732-B03B-CBB9104C134F}" type="presParOf" srcId="{7457705E-BB50-44C0-BA86-647A3271EAAE}" destId="{05D22374-D4A4-47CF-AC1C-37851160E821}" srcOrd="6" destOrd="0" presId="urn:microsoft.com/office/officeart/2005/8/layout/cycle2"/>
    <dgm:cxn modelId="{C49BB38F-2844-44BA-B900-FD94DBFE09C3}" type="presParOf" srcId="{7457705E-BB50-44C0-BA86-647A3271EAAE}" destId="{F77D9D35-FCCF-4EB3-A330-3B01896A71AE}" srcOrd="7" destOrd="0" presId="urn:microsoft.com/office/officeart/2005/8/layout/cycle2"/>
    <dgm:cxn modelId="{ABFDF0CF-253B-407F-A3E5-CBCD01718DDD}" type="presParOf" srcId="{F77D9D35-FCCF-4EB3-A330-3B01896A71AE}" destId="{38C04856-200C-4AE9-B80D-3642115748D4}" srcOrd="0" destOrd="0" presId="urn:microsoft.com/office/officeart/2005/8/layout/cycle2"/>
    <dgm:cxn modelId="{39956DAB-5060-4E31-B72D-0473EBDCE786}" type="presParOf" srcId="{7457705E-BB50-44C0-BA86-647A3271EAAE}" destId="{1E08A3D9-E6D7-4514-9521-1EE6D6D20EE7}" srcOrd="8" destOrd="0" presId="urn:microsoft.com/office/officeart/2005/8/layout/cycle2"/>
    <dgm:cxn modelId="{424B8857-6206-4DA6-BC7B-E70A669BE20C}" type="presParOf" srcId="{7457705E-BB50-44C0-BA86-647A3271EAAE}" destId="{EF371F80-709E-43D6-9FA6-C4B212B5D7B5}" srcOrd="9" destOrd="0" presId="urn:microsoft.com/office/officeart/2005/8/layout/cycle2"/>
    <dgm:cxn modelId="{4658D7F6-B06C-42A0-9C7E-1C2018CA7BE6}" type="presParOf" srcId="{EF371F80-709E-43D6-9FA6-C4B212B5D7B5}" destId="{9DE458AB-196D-4F96-B0FD-A88FAA9F5F7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09E8F2-ECB0-420A-8E0E-53274A6C3AF0}">
      <dsp:nvSpPr>
        <dsp:cNvPr id="0" name=""/>
        <dsp:cNvSpPr/>
      </dsp:nvSpPr>
      <dsp:spPr>
        <a:xfrm>
          <a:off x="4497361" y="0"/>
          <a:ext cx="3986714" cy="24524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sz="3200" kern="1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US" sz="3200" kern="1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định </a:t>
          </a:r>
          <a:r>
            <a:rPr lang="en-US" sz="3200" kern="1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3200" kern="1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đích</a:t>
          </a:r>
          <a:r>
            <a:rPr lang="en-US" sz="3200" kern="1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nội dung, tiêu </a:t>
          </a:r>
          <a:r>
            <a:rPr lang="en-US" sz="3200" kern="1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</a:t>
          </a:r>
          <a:r>
            <a:rPr lang="en-US" sz="3200" kern="1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3200" kern="1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3200" kern="1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và </a:t>
          </a:r>
          <a:r>
            <a:rPr lang="en-US" sz="3200" kern="1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3200" kern="1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tượng</a:t>
          </a:r>
          <a:r>
            <a:rPr lang="en-US" sz="3200" kern="1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3200" kern="1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81202" y="359150"/>
        <a:ext cx="2819032" cy="1734127"/>
      </dsp:txXfrm>
    </dsp:sp>
    <dsp:sp modelId="{97982D59-0D01-4DB0-BB68-CF4EC8AED91D}">
      <dsp:nvSpPr>
        <dsp:cNvPr id="0" name=""/>
        <dsp:cNvSpPr/>
      </dsp:nvSpPr>
      <dsp:spPr>
        <a:xfrm rot="2176890">
          <a:off x="7830744" y="1888262"/>
          <a:ext cx="251241" cy="827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7838051" y="2031500"/>
        <a:ext cx="175869" cy="496616"/>
      </dsp:txXfrm>
    </dsp:sp>
    <dsp:sp modelId="{72D7D8AD-12C9-4FA3-A684-15966E839770}">
      <dsp:nvSpPr>
        <dsp:cNvPr id="0" name=""/>
        <dsp:cNvSpPr/>
      </dsp:nvSpPr>
      <dsp:spPr>
        <a:xfrm>
          <a:off x="7408131" y="2168456"/>
          <a:ext cx="4073162" cy="24524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Thu </a:t>
          </a:r>
          <a:r>
            <a:rPr lang="en-US" sz="3200" kern="1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thập</a:t>
          </a:r>
          <a:r>
            <a:rPr lang="en-US" sz="3200" kern="1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thông tin, minh </a:t>
          </a:r>
          <a:r>
            <a:rPr lang="en-US" sz="3200" kern="1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chứng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04632" y="2527606"/>
        <a:ext cx="2880160" cy="1734127"/>
      </dsp:txXfrm>
    </dsp:sp>
    <dsp:sp modelId="{EA3DECFC-D6F2-45F0-886E-20D38B3FA512}">
      <dsp:nvSpPr>
        <dsp:cNvPr id="0" name=""/>
        <dsp:cNvSpPr/>
      </dsp:nvSpPr>
      <dsp:spPr>
        <a:xfrm rot="6209262">
          <a:off x="8747739" y="4700700"/>
          <a:ext cx="568916" cy="827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10800000">
        <a:off x="8852980" y="4783255"/>
        <a:ext cx="398241" cy="496616"/>
      </dsp:txXfrm>
    </dsp:sp>
    <dsp:sp modelId="{63845B97-A228-41BA-A6DC-21D28AFAA9C0}">
      <dsp:nvSpPr>
        <dsp:cNvPr id="0" name=""/>
        <dsp:cNvSpPr/>
      </dsp:nvSpPr>
      <dsp:spPr>
        <a:xfrm>
          <a:off x="6479622" y="5640615"/>
          <a:ext cx="4264574" cy="24524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Phân </a:t>
          </a:r>
          <a:r>
            <a:rPr lang="en-US" sz="3200" kern="1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3200" kern="1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thông tin và </a:t>
          </a:r>
          <a:r>
            <a:rPr lang="en-US" sz="3200" kern="1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3200" kern="1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n-US" sz="3200" kern="1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3200" kern="1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quả</a:t>
          </a:r>
          <a:r>
            <a:rPr lang="en-US" sz="3200" kern="1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3200" kern="1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3200" kern="1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đích</a:t>
          </a:r>
          <a:r>
            <a:rPr lang="en-US" sz="3200" kern="1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3200" kern="1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3200" kern="1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3200" kern="1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3200" kern="1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sz="3200" kern="1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04154" y="5999765"/>
        <a:ext cx="3015510" cy="1734127"/>
      </dsp:txXfrm>
    </dsp:sp>
    <dsp:sp modelId="{11FC28E9-27F5-47F2-AE65-41C2C082DC5D}">
      <dsp:nvSpPr>
        <dsp:cNvPr id="0" name=""/>
        <dsp:cNvSpPr/>
      </dsp:nvSpPr>
      <dsp:spPr>
        <a:xfrm rot="10772026">
          <a:off x="6264566" y="6471464"/>
          <a:ext cx="152126" cy="827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10800000">
        <a:off x="6310203" y="6636817"/>
        <a:ext cx="106488" cy="496616"/>
      </dsp:txXfrm>
    </dsp:sp>
    <dsp:sp modelId="{05D22374-D4A4-47CF-AC1C-37851160E821}">
      <dsp:nvSpPr>
        <dsp:cNvPr id="0" name=""/>
        <dsp:cNvSpPr/>
      </dsp:nvSpPr>
      <dsp:spPr>
        <a:xfrm>
          <a:off x="2439176" y="5675572"/>
          <a:ext cx="3753782" cy="24524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Nhận định / </a:t>
          </a:r>
          <a:r>
            <a:rPr lang="en-US" sz="3200" kern="1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US" sz="3200" kern="1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định </a:t>
          </a:r>
          <a:r>
            <a:rPr lang="en-US" sz="3200" kern="1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mức</a:t>
          </a:r>
          <a:r>
            <a:rPr lang="en-US" sz="3200" kern="1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3200" kern="1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đạt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8905" y="6034722"/>
        <a:ext cx="2654324" cy="1734127"/>
      </dsp:txXfrm>
    </dsp:sp>
    <dsp:sp modelId="{F77D9D35-FCCF-4EB3-A330-3B01896A71AE}">
      <dsp:nvSpPr>
        <dsp:cNvPr id="0" name=""/>
        <dsp:cNvSpPr/>
      </dsp:nvSpPr>
      <dsp:spPr>
        <a:xfrm rot="15397557">
          <a:off x="3607205" y="4749872"/>
          <a:ext cx="591257" cy="827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10800000">
        <a:off x="3716408" y="5001694"/>
        <a:ext cx="413880" cy="496616"/>
      </dsp:txXfrm>
    </dsp:sp>
    <dsp:sp modelId="{1E08A3D9-E6D7-4514-9521-1EE6D6D20EE7}">
      <dsp:nvSpPr>
        <dsp:cNvPr id="0" name=""/>
        <dsp:cNvSpPr/>
      </dsp:nvSpPr>
      <dsp:spPr>
        <a:xfrm>
          <a:off x="1701305" y="2168456"/>
          <a:ext cx="3561856" cy="24524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Đề </a:t>
          </a:r>
          <a:r>
            <a:rPr lang="en-US" sz="3200" kern="1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US" sz="3200" kern="1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3200" kern="1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3200" kern="1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và thực hiện </a:t>
          </a:r>
          <a:r>
            <a:rPr lang="en-US" sz="3200" kern="1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điều</a:t>
          </a:r>
          <a:r>
            <a:rPr lang="en-US" sz="3200" kern="1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chỉnh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22927" y="2527606"/>
        <a:ext cx="2518612" cy="1734127"/>
      </dsp:txXfrm>
    </dsp:sp>
    <dsp:sp modelId="{EF371F80-709E-43D6-9FA6-C4B212B5D7B5}">
      <dsp:nvSpPr>
        <dsp:cNvPr id="0" name=""/>
        <dsp:cNvSpPr/>
      </dsp:nvSpPr>
      <dsp:spPr>
        <a:xfrm rot="19453001">
          <a:off x="4789077" y="1924847"/>
          <a:ext cx="316401" cy="827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4798036" y="2118137"/>
        <a:ext cx="221481" cy="496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ECC2C-0EE0-41E3-AF64-AFD10235FDA9}" type="datetimeFigureOut">
              <a:rPr lang="en-US" smtClean="0"/>
              <a:pPr/>
              <a:t>09/05/2023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534BB-04F7-4627-B24E-C263F2671A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5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534BB-04F7-4627-B24E-C263F2671A3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27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130626" y="104633"/>
            <a:ext cx="18026744" cy="10038302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590800" y="4800600"/>
            <a:ext cx="12801600" cy="2400300"/>
          </a:xfrm>
        </p:spPr>
        <p:txBody>
          <a:bodyPr/>
          <a:lstStyle>
            <a:lvl1pPr marL="0" indent="0" algn="ctr">
              <a:buNone/>
              <a:defRPr sz="4600">
                <a:solidFill>
                  <a:schemeClr val="tx2"/>
                </a:solidFill>
              </a:defRPr>
            </a:lvl1pPr>
            <a:lvl2pPr marL="816422" indent="0" algn="ctr">
              <a:buNone/>
            </a:lvl2pPr>
            <a:lvl3pPr marL="1632844" indent="0" algn="ctr">
              <a:buNone/>
            </a:lvl3pPr>
            <a:lvl4pPr marL="2449266" indent="0" algn="ctr">
              <a:buNone/>
            </a:lvl4pPr>
            <a:lvl5pPr marL="3265688" indent="0" algn="ctr">
              <a:buNone/>
            </a:lvl5pPr>
            <a:lvl6pPr marL="4082110" indent="0" algn="ctr">
              <a:buNone/>
            </a:lvl6pPr>
            <a:lvl7pPr marL="4898532" indent="0" algn="ctr">
              <a:buNone/>
            </a:lvl7pPr>
            <a:lvl8pPr marL="5714954" indent="0" algn="ctr">
              <a:buNone/>
            </a:lvl8pPr>
            <a:lvl9pPr marL="6531376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09/05/2023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25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5863" y="2173955"/>
            <a:ext cx="18043074" cy="22910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25863" y="2095080"/>
            <a:ext cx="18043074" cy="18087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25863" y="4464974"/>
            <a:ext cx="18043074" cy="165798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2258896"/>
            <a:ext cx="16459200" cy="2205038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62"/>
            <a:ext cx="4023360" cy="8777288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411961"/>
            <a:ext cx="11125200" cy="8777288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828800" y="2171700"/>
            <a:ext cx="15544800" cy="6858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130626" y="104633"/>
            <a:ext cx="18026744" cy="10038302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1428751"/>
            <a:ext cx="15544800" cy="2043113"/>
          </a:xfrm>
        </p:spPr>
        <p:txBody>
          <a:bodyPr anchor="b" anchorCtr="0"/>
          <a:lstStyle>
            <a:lvl1pPr algn="l">
              <a:buNone/>
              <a:defRPr sz="71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3821907"/>
            <a:ext cx="15544800" cy="2007393"/>
          </a:xfrm>
        </p:spPr>
        <p:txBody>
          <a:bodyPr anchor="t" anchorCtr="0"/>
          <a:lstStyle>
            <a:lvl1pPr marL="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9258300"/>
            <a:ext cx="8001000" cy="6858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138825" y="3565245"/>
            <a:ext cx="18027030" cy="13716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38293" y="3512213"/>
            <a:ext cx="18027562" cy="6857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6613" y="3703320"/>
            <a:ext cx="18029242" cy="6858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2608" y="9313164"/>
            <a:ext cx="914400" cy="685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828800" y="2171700"/>
            <a:ext cx="7498080" cy="6858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9867900" y="2171700"/>
            <a:ext cx="7498080" cy="6858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09575"/>
            <a:ext cx="15544800" cy="17145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2171700"/>
            <a:ext cx="7467600" cy="1143000"/>
          </a:xfrm>
          <a:noFill/>
          <a:ln w="12700" cap="sq" cmpd="sng" algn="ctr">
            <a:noFill/>
            <a:prstDash val="solid"/>
          </a:ln>
        </p:spPr>
        <p:txBody>
          <a:bodyPr lIns="163284" anchor="b" anchorCtr="0">
            <a:noAutofit/>
          </a:bodyPr>
          <a:lstStyle>
            <a:lvl1pPr marL="0" indent="0">
              <a:buNone/>
              <a:defRPr sz="43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3600" b="1"/>
            </a:lvl2pPr>
            <a:lvl3pPr>
              <a:buNone/>
              <a:defRPr sz="3200" b="1"/>
            </a:lvl3pPr>
            <a:lvl4pPr>
              <a:buNone/>
              <a:defRPr sz="2900" b="1"/>
            </a:lvl4pPr>
            <a:lvl5pPr>
              <a:buNone/>
              <a:defRPr sz="29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9906000" y="2171700"/>
            <a:ext cx="7467600" cy="1143000"/>
          </a:xfrm>
          <a:noFill/>
          <a:ln w="12700" cap="sq" cmpd="sng" algn="ctr">
            <a:noFill/>
            <a:prstDash val="solid"/>
          </a:ln>
        </p:spPr>
        <p:txBody>
          <a:bodyPr lIns="163284" anchor="b" anchorCtr="0">
            <a:noAutofit/>
          </a:bodyPr>
          <a:lstStyle>
            <a:lvl1pPr marL="0" indent="0">
              <a:buNone/>
              <a:defRPr sz="43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3600" b="1"/>
            </a:lvl2pPr>
            <a:lvl3pPr>
              <a:buNone/>
              <a:defRPr sz="3200" b="1"/>
            </a:lvl3pPr>
            <a:lvl4pPr>
              <a:buNone/>
              <a:defRPr sz="2900" b="1"/>
            </a:lvl4pPr>
            <a:lvl5pPr>
              <a:buNone/>
              <a:defRPr sz="29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828800" y="3371850"/>
            <a:ext cx="7467600" cy="58293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9906000" y="3371850"/>
            <a:ext cx="7467600" cy="58293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128016" y="104633"/>
            <a:ext cx="18026744" cy="10040112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09575"/>
            <a:ext cx="15544800" cy="1714500"/>
          </a:xfrm>
        </p:spPr>
        <p:txBody>
          <a:bodyPr anchor="b" anchorCtr="0"/>
          <a:lstStyle>
            <a:lvl1pPr algn="l">
              <a:buNone/>
              <a:defRPr sz="71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828800" y="2400300"/>
            <a:ext cx="3810000" cy="6743700"/>
          </a:xfrm>
        </p:spPr>
        <p:txBody>
          <a:bodyPr/>
          <a:lstStyle>
            <a:lvl1pPr marL="0" indent="0">
              <a:buNone/>
              <a:defRPr sz="3200"/>
            </a:lvl1pPr>
            <a:lvl2pPr>
              <a:buNone/>
              <a:defRPr sz="21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5943600" y="2400300"/>
            <a:ext cx="11430000" cy="67437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350825"/>
            <a:ext cx="14630400" cy="783432"/>
          </a:xfrm>
        </p:spPr>
        <p:txBody>
          <a:bodyPr anchor="ctr">
            <a:noAutofit/>
          </a:bodyPr>
          <a:lstStyle>
            <a:lvl1pPr algn="l">
              <a:buNone/>
              <a:defRPr sz="5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8168738"/>
            <a:ext cx="14630400" cy="1028700"/>
          </a:xfrm>
        </p:spPr>
        <p:txBody>
          <a:bodyPr/>
          <a:lstStyle>
            <a:lvl1pPr marL="0" indent="0">
              <a:buFontTx/>
              <a:buNone/>
              <a:defRPr sz="29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28800" y="9258300"/>
            <a:ext cx="7772400" cy="6858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92608" y="9313164"/>
            <a:ext cx="914400" cy="685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136614" y="7025333"/>
            <a:ext cx="18013680" cy="13716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37017" y="6975712"/>
            <a:ext cx="18013278" cy="6857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37021" y="7159837"/>
            <a:ext cx="18013274" cy="73211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6617" y="100013"/>
            <a:ext cx="18003746" cy="6872288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57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8016" y="104633"/>
            <a:ext cx="18026744" cy="10040112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828800" y="411957"/>
            <a:ext cx="15544800" cy="1714500"/>
          </a:xfrm>
          <a:prstGeom prst="rect">
            <a:avLst/>
          </a:prstGeom>
        </p:spPr>
        <p:txBody>
          <a:bodyPr lIns="163284" tIns="81642" rIns="163284" bIns="163284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828800" y="2171700"/>
            <a:ext cx="15544800" cy="6858000"/>
          </a:xfrm>
          <a:prstGeom prst="rect">
            <a:avLst/>
          </a:prstGeom>
        </p:spPr>
        <p:txBody>
          <a:bodyPr lIns="163284" tIns="81642" rIns="163284" bIns="81642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2344400" y="9286875"/>
            <a:ext cx="4953000" cy="714375"/>
          </a:xfrm>
          <a:prstGeom prst="rect">
            <a:avLst/>
          </a:prstGeom>
        </p:spPr>
        <p:txBody>
          <a:bodyPr lIns="163284" tIns="81642" rIns="163284" bIns="81642" anchor="ctr" anchorCtr="0"/>
          <a:lstStyle>
            <a:lvl1pPr algn="r" eaLnBrk="1" latinLnBrk="0" hangingPunct="1">
              <a:defRPr kumimoji="0" sz="25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09/05/2023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828800" y="9258300"/>
            <a:ext cx="7924800" cy="685800"/>
          </a:xfrm>
          <a:prstGeom prst="rect">
            <a:avLst/>
          </a:prstGeom>
        </p:spPr>
        <p:txBody>
          <a:bodyPr lIns="163284" tIns="81642" rIns="163284" bIns="81642" anchor="ctr" anchorCtr="0"/>
          <a:lstStyle>
            <a:lvl1pPr eaLnBrk="1" latinLnBrk="0" hangingPunct="1">
              <a:defRPr kumimoji="0" sz="25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92608" y="9315450"/>
            <a:ext cx="914400" cy="6858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25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71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89853" indent="-489853" algn="l" rtl="0" eaLnBrk="1" latinLnBrk="0" hangingPunct="1">
        <a:spcBef>
          <a:spcPts val="1036"/>
        </a:spcBef>
        <a:buClr>
          <a:schemeClr val="accent1"/>
        </a:buClr>
        <a:buSzPct val="85000"/>
        <a:buFont typeface="Wingdings 2"/>
        <a:buChar char=""/>
        <a:defRPr kumimoji="0"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979706" indent="-408211" algn="l" rtl="0" eaLnBrk="1" latinLnBrk="0" hangingPunct="1">
        <a:spcBef>
          <a:spcPts val="661"/>
        </a:spcBef>
        <a:buClr>
          <a:schemeClr val="accent2"/>
        </a:buClr>
        <a:buSzPct val="85000"/>
        <a:buFont typeface="Wingdings 2"/>
        <a:buChar char=""/>
        <a:defRPr kumimoji="0"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560" indent="-408211" algn="l" rtl="0" eaLnBrk="1" latinLnBrk="0" hangingPunct="1">
        <a:spcBef>
          <a:spcPts val="661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413" indent="-408211" algn="l" rtl="0" eaLnBrk="1" latinLnBrk="0" hangingPunct="1">
        <a:spcBef>
          <a:spcPts val="661"/>
        </a:spcBef>
        <a:buClr>
          <a:schemeClr val="accent3"/>
        </a:buClr>
        <a:buSzPct val="80000"/>
        <a:buFont typeface="Wingdings 2"/>
        <a:buChar char="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266" indent="-408211" algn="l" rtl="0" eaLnBrk="1" latinLnBrk="0" hangingPunct="1">
        <a:spcBef>
          <a:spcPts val="661"/>
        </a:spcBef>
        <a:buClr>
          <a:schemeClr val="accent3"/>
        </a:buClr>
        <a:buFontTx/>
        <a:buChar char="o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9" indent="-408211" algn="l" rtl="0" eaLnBrk="1" latinLnBrk="0" hangingPunct="1">
        <a:spcBef>
          <a:spcPts val="661"/>
        </a:spcBef>
        <a:buClr>
          <a:schemeClr val="accent3"/>
        </a:buClr>
        <a:buChar char="•"/>
        <a:defRPr kumimoji="0" sz="3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428973" indent="-408211" algn="l" rtl="0" eaLnBrk="1" latinLnBrk="0" hangingPunct="1">
        <a:spcBef>
          <a:spcPts val="661"/>
        </a:spcBef>
        <a:buClr>
          <a:schemeClr val="accent2"/>
        </a:buClr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3918826" indent="-408211" algn="l" rtl="0" eaLnBrk="1" latinLnBrk="0" hangingPunct="1">
        <a:spcBef>
          <a:spcPts val="661"/>
        </a:spcBef>
        <a:buClr>
          <a:schemeClr val="accent1">
            <a:tint val="60000"/>
          </a:schemeClr>
        </a:buClr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8679" indent="-408211" algn="l" rtl="0" eaLnBrk="1" latinLnBrk="0" hangingPunct="1">
        <a:spcBef>
          <a:spcPts val="661"/>
        </a:spcBef>
        <a:buClr>
          <a:schemeClr val="accent2">
            <a:tint val="60000"/>
          </a:schemeClr>
        </a:buClr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6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19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1.svg"/><Relationship Id="rId9" Type="http://schemas.openxmlformats.org/officeDocument/2006/relationships/image" Target="../media/image15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.sv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image" Target="../media/image4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sv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svg"/><Relationship Id="rId7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9.svg"/><Relationship Id="rId4" Type="http://schemas.openxmlformats.org/officeDocument/2006/relationships/image" Target="../media/image28.png"/><Relationship Id="rId9" Type="http://schemas.openxmlformats.org/officeDocument/2006/relationships/image" Target="../media/image15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.sv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.sv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image" Target="../media/image4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9" Type="http://schemas.openxmlformats.org/officeDocument/2006/relationships/image" Target="../media/image15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7" Type="http://schemas.openxmlformats.org/officeDocument/2006/relationships/image" Target="../media/image4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6.sv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svg"/><Relationship Id="rId7" Type="http://schemas.openxmlformats.org/officeDocument/2006/relationships/image" Target="../media/image46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38.svg"/><Relationship Id="rId4" Type="http://schemas.openxmlformats.org/officeDocument/2006/relationships/image" Target="../media/image19.png"/><Relationship Id="rId9" Type="http://schemas.openxmlformats.org/officeDocument/2006/relationships/image" Target="../media/image44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svg"/><Relationship Id="rId7" Type="http://schemas.openxmlformats.org/officeDocument/2006/relationships/image" Target="../media/image46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svg"/><Relationship Id="rId10" Type="http://schemas.openxmlformats.org/officeDocument/2006/relationships/image" Target="../media/image19.png"/><Relationship Id="rId4" Type="http://schemas.openxmlformats.org/officeDocument/2006/relationships/image" Target="../media/image27.png"/><Relationship Id="rId9" Type="http://schemas.openxmlformats.org/officeDocument/2006/relationships/image" Target="../media/image44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8.svg"/><Relationship Id="rId7" Type="http://schemas.openxmlformats.org/officeDocument/2006/relationships/image" Target="../media/image38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Relationship Id="rId9" Type="http://schemas.openxmlformats.org/officeDocument/2006/relationships/image" Target="../media/image11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5.svg"/><Relationship Id="rId9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58.svg"/><Relationship Id="rId5" Type="http://schemas.openxmlformats.org/officeDocument/2006/relationships/image" Target="../media/image52.svg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image" Target="../media/image56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svg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7" Type="http://schemas.openxmlformats.org/officeDocument/2006/relationships/image" Target="../media/image70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68.svg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9.svg"/><Relationship Id="rId7" Type="http://schemas.openxmlformats.org/officeDocument/2006/relationships/image" Target="../media/image42.png"/><Relationship Id="rId12" Type="http://schemas.openxmlformats.org/officeDocument/2006/relationships/image" Target="../media/image6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35.png"/><Relationship Id="rId5" Type="http://schemas.openxmlformats.org/officeDocument/2006/relationships/image" Target="../media/image68.svg"/><Relationship Id="rId10" Type="http://schemas.openxmlformats.org/officeDocument/2006/relationships/image" Target="../media/image75.sv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1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15.sv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44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46.svg"/><Relationship Id="rId4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7" Type="http://schemas.openxmlformats.org/officeDocument/2006/relationships/image" Target="../media/image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44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46.sv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1.svg"/><Relationship Id="rId7" Type="http://schemas.openxmlformats.org/officeDocument/2006/relationships/image" Target="../media/image25.svg"/><Relationship Id="rId12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9.svg"/><Relationship Id="rId15" Type="http://schemas.openxmlformats.org/officeDocument/2006/relationships/image" Target="../media/image33.svg"/><Relationship Id="rId10" Type="http://schemas.openxmlformats.org/officeDocument/2006/relationships/image" Target="../media/image10.png"/><Relationship Id="rId9" Type="http://schemas.openxmlformats.org/officeDocument/2006/relationships/image" Target="../media/image27.svg"/><Relationship Id="rId1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vi/photo/1593581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exels.com/ko-kr/photo/2072165/" TargetMode="External"/><Relationship Id="rId4" Type="http://schemas.openxmlformats.org/officeDocument/2006/relationships/image" Target="../media/image4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584823">
            <a:off x="-2415577" y="-6653833"/>
            <a:ext cx="7847738" cy="1118201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160082">
            <a:off x="14364131" y="-5342917"/>
            <a:ext cx="7847738" cy="1118201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273107" y="7257383"/>
            <a:ext cx="932669" cy="107823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98548" y="1978880"/>
            <a:ext cx="15184804" cy="5937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4979" spc="169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HƯỚNG </a:t>
            </a:r>
            <a:r>
              <a:rPr lang="en-US" sz="4979" spc="169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979" spc="169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ts val="9275"/>
              </a:lnSpc>
            </a:pPr>
            <a:r>
              <a:rPr lang="en-US" sz="6224" b="1" spc="2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6224" b="1" spc="2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24" b="1" spc="2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6224" b="1" spc="2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SỬ DỤNG BỘ CÔNG </a:t>
            </a:r>
            <a:r>
              <a:rPr lang="en-US" sz="6224" b="1" spc="2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6224" b="1" spc="2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ts val="7420"/>
              </a:lnSpc>
            </a:pPr>
            <a:r>
              <a:rPr lang="en-US" sz="4979" b="1" spc="169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979" b="1" spc="169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79" b="1" spc="169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979" b="1" spc="169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79" b="1" spc="169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979" b="1" spc="169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THỰC HIỆN </a:t>
            </a:r>
          </a:p>
          <a:p>
            <a:pPr algn="ctr">
              <a:lnSpc>
                <a:spcPts val="7420"/>
              </a:lnSpc>
            </a:pPr>
            <a:r>
              <a:rPr lang="en-US" sz="4979" b="1" spc="169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CHƯƠNG </a:t>
            </a:r>
            <a:r>
              <a:rPr lang="en-US" sz="4979" b="1" spc="169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TRÌNH GIÁO DỤC MẦM NON TRONG CÁC CƠ SỞ GIÁO DỤC MẦM NON</a:t>
            </a:r>
          </a:p>
          <a:p>
            <a:pPr algn="ctr">
              <a:lnSpc>
                <a:spcPts val="7420"/>
              </a:lnSpc>
            </a:pPr>
            <a:endParaRPr lang="en-US" sz="4979" spc="169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204721" y="7238333"/>
            <a:ext cx="13559279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10"/>
              </a:lnSpc>
            </a:pPr>
            <a:r>
              <a:rPr lang="en-US" sz="3500" b="1" i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5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5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3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Thuấn</a:t>
            </a:r>
            <a:r>
              <a:rPr lang="en-US" sz="3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ts val="4410"/>
              </a:lnSpc>
            </a:pPr>
            <a:r>
              <a:rPr lang="en-US" sz="3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35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3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GDĐT –</a:t>
            </a:r>
            <a:r>
              <a:rPr lang="en-US" sz="35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3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35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35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4410"/>
              </a:lnSpc>
            </a:pPr>
            <a:endParaRPr lang="en-US" sz="35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3128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226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692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1220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07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84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597" r="69501"/>
          <a:stretch>
            <a:fillRect/>
          </a:stretch>
        </p:blipFill>
        <p:spPr>
          <a:xfrm rot="-10800000">
            <a:off x="14164825" y="-7256090"/>
            <a:ext cx="5781146" cy="946835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71399" b="58672"/>
          <a:stretch>
            <a:fillRect/>
          </a:stretch>
        </p:blipFill>
        <p:spPr>
          <a:xfrm>
            <a:off x="15006414" y="7766083"/>
            <a:ext cx="6196891" cy="44995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353800" y="1057925"/>
            <a:ext cx="7523341" cy="82296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447800" y="952500"/>
            <a:ext cx="15341598" cy="574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760"/>
              </a:lnSpc>
            </a:pPr>
            <a:r>
              <a:rPr 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CÔNG </a:t>
            </a:r>
            <a:r>
              <a:rPr 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3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85800" y="3467100"/>
            <a:ext cx="11353800" cy="3856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67"/>
              </a:lnSpc>
            </a:pPr>
            <a:r>
              <a:rPr lang="en-US" sz="2799" spc="1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công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sở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mầm </a:t>
            </a:r>
            <a:r>
              <a:rPr lang="en-US" sz="3200" spc="19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3200" b="1" u="sng" spc="19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 </a:t>
            </a:r>
            <a:r>
              <a:rPr lang="en-US" sz="3200" b="1" u="sng" spc="19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b="1" u="sng" spc="19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/ĐƯỢC </a:t>
            </a:r>
            <a:r>
              <a:rPr lang="en-US" sz="3200" b="1" u="sng" spc="19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u="sng" spc="19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/CÓ THỂ </a:t>
            </a:r>
            <a:r>
              <a:rPr lang="en-US" sz="3200" b="1" u="sng" spc="19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b="1" u="sng" spc="19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spc="19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b="1" u="sng" spc="19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PHÁT TRIỂN CÔNG </a:t>
            </a:r>
            <a:r>
              <a:rPr lang="en-US" sz="3200" b="1" u="sng" spc="19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b="1" u="sng" spc="19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spc="19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b="1" u="sng" spc="19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spc="19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u="sng" spc="19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spc="19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hiện Chương trình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mầm non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và phát triển Chương trình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spc="19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5067"/>
              </a:lnSpc>
            </a:pPr>
            <a:endParaRPr lang="en-US" sz="3200" spc="19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43000" y="2095500"/>
            <a:ext cx="11887200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VỀ  “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CÔNG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3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AEFE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AEFE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597" r="69501"/>
          <a:stretch>
            <a:fillRect/>
          </a:stretch>
        </p:blipFill>
        <p:spPr>
          <a:xfrm rot="-10800000">
            <a:off x="14164825" y="-7256090"/>
            <a:ext cx="5781146" cy="946835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71399" b="58672"/>
          <a:stretch>
            <a:fillRect/>
          </a:stretch>
        </p:blipFill>
        <p:spPr>
          <a:xfrm>
            <a:off x="15006414" y="7766083"/>
            <a:ext cx="6196891" cy="44995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302035" y="2153597"/>
            <a:ext cx="6830351" cy="786227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473201" y="697637"/>
            <a:ext cx="1534159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60"/>
              </a:lnSpc>
            </a:pPr>
            <a:r>
              <a:rPr lang="en-US" sz="3400">
                <a:solidFill>
                  <a:srgbClr val="FFFFFF"/>
                </a:solidFill>
                <a:latin typeface="Open Sans Bold Bold"/>
              </a:rPr>
              <a:t>III. XÂY DỰNG CÔNG CỤ ĐÁNH GIÁ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3390539"/>
            <a:ext cx="7319412" cy="5161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67"/>
              </a:lnSpc>
            </a:pPr>
            <a:r>
              <a:rPr lang="en-US" sz="2799" spc="190" dirty="0">
                <a:solidFill>
                  <a:srgbClr val="FF0000"/>
                </a:solidFill>
                <a:latin typeface="Open Sans Bold"/>
              </a:rPr>
              <a:t>     -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19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non.</a:t>
            </a:r>
          </a:p>
          <a:p>
            <a:pPr algn="just">
              <a:lnSpc>
                <a:spcPts val="5067"/>
              </a:lnSpc>
            </a:pPr>
            <a:r>
              <a:rPr lang="en-US" sz="3200" spc="1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ts val="5067"/>
              </a:lnSpc>
            </a:pPr>
            <a:endParaRPr lang="en-US" sz="2799" spc="190" dirty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38200" y="1768738"/>
            <a:ext cx="11430000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3.1. ĐỐI TƯỢNG XÂY DỰNG CÔNG CỤ ĐÁNH GIÁ</a:t>
            </a: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B4E4FF"/>
              </a:solidFill>
              <a:latin typeface="Public Sans Bold Bold"/>
            </a:endParaRP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B4E4FF"/>
              </a:solidFill>
              <a:latin typeface="Public Sans Bold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597" r="69501"/>
          <a:stretch>
            <a:fillRect/>
          </a:stretch>
        </p:blipFill>
        <p:spPr>
          <a:xfrm rot="-10800000">
            <a:off x="14164825" y="-7256090"/>
            <a:ext cx="5781146" cy="946835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71399" b="58672"/>
          <a:stretch>
            <a:fillRect/>
          </a:stretch>
        </p:blipFill>
        <p:spPr>
          <a:xfrm>
            <a:off x="15006414" y="7766083"/>
            <a:ext cx="6196891" cy="44995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847143" y="2682388"/>
            <a:ext cx="8967656" cy="601393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473201" y="697637"/>
            <a:ext cx="1534159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60"/>
              </a:lnSpc>
            </a:pPr>
            <a:r>
              <a:rPr lang="en-US" sz="3400">
                <a:solidFill>
                  <a:srgbClr val="FFFFFF"/>
                </a:solidFill>
                <a:latin typeface="Open Sans Bold Bold"/>
              </a:rPr>
              <a:t>III. XÂY DỰNG CÔNG CỤ ĐÁNH GIÁ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445013"/>
            <a:ext cx="6189975" cy="6540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67"/>
              </a:lnSpc>
            </a:pPr>
            <a:r>
              <a:rPr lang="en-US" sz="2799" spc="190" dirty="0">
                <a:solidFill>
                  <a:srgbClr val="FF0000"/>
                </a:solidFill>
                <a:latin typeface="Open Sans Bold"/>
              </a:rPr>
              <a:t>     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GDMN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</a:t>
            </a:r>
          </a:p>
          <a:p>
            <a:pPr algn="just">
              <a:lnSpc>
                <a:spcPts val="5067"/>
              </a:lnSpc>
            </a:pPr>
            <a:endParaRPr lang="en-US" sz="2799" spc="190" dirty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722812" y="1768738"/>
            <a:ext cx="9817808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3.1. ĐỐI TƯỢNG XÂY DỰNG CÔNG CỤ ĐÁNH GIÁ</a:t>
            </a: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AEFEFF"/>
              </a:solidFill>
              <a:latin typeface="Public Sans Bold Bold"/>
            </a:endParaRP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AEFEFF"/>
              </a:solidFill>
              <a:latin typeface="Public Sans Bold Bold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2095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6654" tIns="76176" rIns="66654" bIns="5713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0"/>
            <a:ext cx="18288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0"/>
            <a:ext cx="18288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AutoShape 4" descr="blob:file:///3277aaca-07ac-470a-99f1-0e3a956b95ec"/>
          <p:cNvSpPr>
            <a:spLocks noChangeAspect="1" noChangeArrowheads="1"/>
          </p:cNvSpPr>
          <p:nvPr/>
        </p:nvSpPr>
        <p:spPr bwMode="auto">
          <a:xfrm>
            <a:off x="63500" y="-2746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810000" y="2628900"/>
            <a:ext cx="12131990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67000" y="2552700"/>
            <a:ext cx="933255" cy="915757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6" name="TextBox 6"/>
          <p:cNvSpPr txBox="1"/>
          <p:nvPr/>
        </p:nvSpPr>
        <p:spPr>
          <a:xfrm>
            <a:off x="2895600" y="2705100"/>
            <a:ext cx="397921" cy="572849"/>
          </a:xfrm>
          <a:prstGeom prst="rect">
            <a:avLst/>
          </a:prstGeom>
          <a:solidFill>
            <a:srgbClr val="CCFFFF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3"/>
              </a:lnSpc>
            </a:pPr>
            <a:r>
              <a:rPr lang="en-US" sz="3480" dirty="0">
                <a:solidFill>
                  <a:srgbClr val="FF0000"/>
                </a:solidFill>
                <a:latin typeface="Mokoto"/>
              </a:rPr>
              <a:t>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66800" y="1014579"/>
            <a:ext cx="16764000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27"/>
              </a:lnSpc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thực hiện Chương trình GDMN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hệ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55 tiêu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05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(Có tiếp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Bản GGA và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phát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thực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mầm non)</a:t>
            </a:r>
          </a:p>
          <a:p>
            <a:pPr>
              <a:lnSpc>
                <a:spcPts val="3527"/>
              </a:lnSpc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810000" y="3771900"/>
            <a:ext cx="14249400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nội dung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trình và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27 tiêu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67000" y="3771900"/>
            <a:ext cx="933255" cy="915757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0" name="TextBox 10"/>
          <p:cNvSpPr txBox="1"/>
          <p:nvPr/>
        </p:nvSpPr>
        <p:spPr>
          <a:xfrm>
            <a:off x="2895600" y="3924300"/>
            <a:ext cx="397921" cy="572849"/>
          </a:xfrm>
          <a:prstGeom prst="rect">
            <a:avLst/>
          </a:prstGeom>
          <a:solidFill>
            <a:srgbClr val="CCFFFF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3"/>
              </a:lnSpc>
            </a:pPr>
            <a:r>
              <a:rPr lang="en-US" sz="3480" dirty="0">
                <a:solidFill>
                  <a:srgbClr val="FF0000"/>
                </a:solidFill>
                <a:latin typeface="Mokoto"/>
              </a:rPr>
              <a:t>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86200" y="5295900"/>
            <a:ext cx="12131990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cán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tiêu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67000" y="5067300"/>
            <a:ext cx="933255" cy="915757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3" name="TextBox 13"/>
          <p:cNvSpPr txBox="1"/>
          <p:nvPr/>
        </p:nvSpPr>
        <p:spPr>
          <a:xfrm>
            <a:off x="2971800" y="5219700"/>
            <a:ext cx="397921" cy="572849"/>
          </a:xfrm>
          <a:prstGeom prst="rect">
            <a:avLst/>
          </a:prstGeom>
          <a:solidFill>
            <a:srgbClr val="CCFFFF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3"/>
              </a:lnSpc>
            </a:pPr>
            <a:r>
              <a:rPr lang="en-US" sz="3480" dirty="0">
                <a:solidFill>
                  <a:srgbClr val="FF0000"/>
                </a:solidFill>
                <a:latin typeface="Mokoto"/>
              </a:rPr>
              <a:t>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62400" y="6210300"/>
            <a:ext cx="12131990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tiêu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67000" y="6134100"/>
            <a:ext cx="933255" cy="915757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6" name="TextBox 16"/>
          <p:cNvSpPr txBox="1"/>
          <p:nvPr/>
        </p:nvSpPr>
        <p:spPr>
          <a:xfrm>
            <a:off x="2971800" y="6286500"/>
            <a:ext cx="397921" cy="572849"/>
          </a:xfrm>
          <a:prstGeom prst="rect">
            <a:avLst/>
          </a:prstGeom>
          <a:solidFill>
            <a:srgbClr val="FFFF00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3"/>
              </a:lnSpc>
            </a:pPr>
            <a:r>
              <a:rPr lang="en-US" sz="3480" dirty="0">
                <a:solidFill>
                  <a:srgbClr val="FF0000"/>
                </a:solidFill>
                <a:latin typeface="Mokoto"/>
              </a:rPr>
              <a:t>4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962400" y="7200900"/>
            <a:ext cx="13868400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tiêu phát triển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67000" y="7200900"/>
            <a:ext cx="933255" cy="915757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9" name="TextBox 19"/>
          <p:cNvSpPr txBox="1"/>
          <p:nvPr/>
        </p:nvSpPr>
        <p:spPr>
          <a:xfrm>
            <a:off x="2895600" y="7353300"/>
            <a:ext cx="397921" cy="572849"/>
          </a:xfrm>
          <a:prstGeom prst="rect">
            <a:avLst/>
          </a:prstGeom>
          <a:solidFill>
            <a:srgbClr val="CCFFFF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3"/>
              </a:lnSpc>
            </a:pPr>
            <a:r>
              <a:rPr lang="en-US" sz="3480" dirty="0" smtClean="0">
                <a:solidFill>
                  <a:srgbClr val="FF0000"/>
                </a:solidFill>
                <a:latin typeface="Mokoto"/>
              </a:rPr>
              <a:t>5</a:t>
            </a:r>
            <a:endParaRPr lang="en-US" sz="3480" dirty="0">
              <a:solidFill>
                <a:srgbClr val="FF0000"/>
              </a:solidFill>
              <a:latin typeface="Mokoto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990600" y="7048500"/>
            <a:ext cx="3760000" cy="35814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814799" y="-1411982"/>
            <a:ext cx="2877925" cy="2823964"/>
          </a:xfrm>
          <a:prstGeom prst="rect">
            <a:avLst/>
          </a:prstGeom>
        </p:spPr>
      </p:pic>
      <p:sp>
        <p:nvSpPr>
          <p:cNvPr id="24" name="TextBox 4"/>
          <p:cNvSpPr txBox="1"/>
          <p:nvPr/>
        </p:nvSpPr>
        <p:spPr>
          <a:xfrm>
            <a:off x="-1341900" y="4185968"/>
            <a:ext cx="3086100" cy="201095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559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032995">
            <a:off x="-5153575" y="-2793464"/>
            <a:ext cx="13240145" cy="665317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845308" y="2807728"/>
            <a:ext cx="7021412" cy="2698781"/>
            <a:chOff x="0" y="0"/>
            <a:chExt cx="1462734" cy="5622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62734" cy="562223"/>
            </a:xfrm>
            <a:custGeom>
              <a:avLst/>
              <a:gdLst/>
              <a:ahLst/>
              <a:cxnLst/>
              <a:rect l="l" t="t" r="r" b="b"/>
              <a:pathLst>
                <a:path w="1462734" h="562223">
                  <a:moveTo>
                    <a:pt x="22052" y="0"/>
                  </a:moveTo>
                  <a:lnTo>
                    <a:pt x="1440682" y="0"/>
                  </a:lnTo>
                  <a:cubicBezTo>
                    <a:pt x="1446530" y="0"/>
                    <a:pt x="1452139" y="2323"/>
                    <a:pt x="1456275" y="6459"/>
                  </a:cubicBezTo>
                  <a:cubicBezTo>
                    <a:pt x="1460411" y="10595"/>
                    <a:pt x="1462734" y="16204"/>
                    <a:pt x="1462734" y="22052"/>
                  </a:cubicBezTo>
                  <a:lnTo>
                    <a:pt x="1462734" y="540171"/>
                  </a:lnTo>
                  <a:cubicBezTo>
                    <a:pt x="1462734" y="546019"/>
                    <a:pt x="1460411" y="551628"/>
                    <a:pt x="1456275" y="555764"/>
                  </a:cubicBezTo>
                  <a:cubicBezTo>
                    <a:pt x="1452139" y="559900"/>
                    <a:pt x="1446530" y="562223"/>
                    <a:pt x="1440682" y="562223"/>
                  </a:cubicBezTo>
                  <a:lnTo>
                    <a:pt x="22052" y="562223"/>
                  </a:lnTo>
                  <a:cubicBezTo>
                    <a:pt x="16204" y="562223"/>
                    <a:pt x="10595" y="559900"/>
                    <a:pt x="6459" y="555764"/>
                  </a:cubicBezTo>
                  <a:cubicBezTo>
                    <a:pt x="2323" y="551628"/>
                    <a:pt x="0" y="546019"/>
                    <a:pt x="0" y="540171"/>
                  </a:cubicBezTo>
                  <a:lnTo>
                    <a:pt x="0" y="22052"/>
                  </a:lnTo>
                  <a:cubicBezTo>
                    <a:pt x="0" y="16204"/>
                    <a:pt x="2323" y="10595"/>
                    <a:pt x="6459" y="6459"/>
                  </a:cubicBezTo>
                  <a:cubicBezTo>
                    <a:pt x="10595" y="2323"/>
                    <a:pt x="16204" y="0"/>
                    <a:pt x="22052" y="0"/>
                  </a:cubicBezTo>
                  <a:close/>
                </a:path>
              </a:pathLst>
            </a:custGeom>
            <a:solidFill>
              <a:srgbClr val="AEFE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54312" y="1093774"/>
            <a:ext cx="10991624" cy="1397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</a:pPr>
            <a:r>
              <a:rPr lang="en-US" sz="7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845308" y="6354253"/>
            <a:ext cx="6956637" cy="2673884"/>
            <a:chOff x="0" y="0"/>
            <a:chExt cx="1462734" cy="56222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62734" cy="562223"/>
            </a:xfrm>
            <a:custGeom>
              <a:avLst/>
              <a:gdLst/>
              <a:ahLst/>
              <a:cxnLst/>
              <a:rect l="l" t="t" r="r" b="b"/>
              <a:pathLst>
                <a:path w="1462734" h="562223">
                  <a:moveTo>
                    <a:pt x="22258" y="0"/>
                  </a:moveTo>
                  <a:lnTo>
                    <a:pt x="1440476" y="0"/>
                  </a:lnTo>
                  <a:cubicBezTo>
                    <a:pt x="1452769" y="0"/>
                    <a:pt x="1462734" y="9965"/>
                    <a:pt x="1462734" y="22258"/>
                  </a:cubicBezTo>
                  <a:lnTo>
                    <a:pt x="1462734" y="539965"/>
                  </a:lnTo>
                  <a:cubicBezTo>
                    <a:pt x="1462734" y="545868"/>
                    <a:pt x="1460389" y="551530"/>
                    <a:pt x="1456215" y="555704"/>
                  </a:cubicBezTo>
                  <a:cubicBezTo>
                    <a:pt x="1452041" y="559878"/>
                    <a:pt x="1446380" y="562223"/>
                    <a:pt x="1440476" y="562223"/>
                  </a:cubicBezTo>
                  <a:lnTo>
                    <a:pt x="22258" y="562223"/>
                  </a:lnTo>
                  <a:cubicBezTo>
                    <a:pt x="9965" y="562223"/>
                    <a:pt x="0" y="552258"/>
                    <a:pt x="0" y="539965"/>
                  </a:cubicBezTo>
                  <a:lnTo>
                    <a:pt x="0" y="22258"/>
                  </a:lnTo>
                  <a:cubicBezTo>
                    <a:pt x="0" y="9965"/>
                    <a:pt x="9965" y="0"/>
                    <a:pt x="22258" y="0"/>
                  </a:cubicBezTo>
                  <a:close/>
                </a:path>
              </a:pathLst>
            </a:custGeom>
            <a:solidFill>
              <a:srgbClr val="AEFE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468695" y="6354253"/>
            <a:ext cx="7371505" cy="2641025"/>
            <a:chOff x="0" y="0"/>
            <a:chExt cx="1462734" cy="56222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62734" cy="562223"/>
            </a:xfrm>
            <a:custGeom>
              <a:avLst/>
              <a:gdLst/>
              <a:ahLst/>
              <a:cxnLst/>
              <a:rect l="l" t="t" r="r" b="b"/>
              <a:pathLst>
                <a:path w="1462734" h="562223">
                  <a:moveTo>
                    <a:pt x="22535" y="0"/>
                  </a:moveTo>
                  <a:lnTo>
                    <a:pt x="1440199" y="0"/>
                  </a:lnTo>
                  <a:cubicBezTo>
                    <a:pt x="1452645" y="0"/>
                    <a:pt x="1462734" y="10089"/>
                    <a:pt x="1462734" y="22535"/>
                  </a:cubicBezTo>
                  <a:lnTo>
                    <a:pt x="1462734" y="539688"/>
                  </a:lnTo>
                  <a:cubicBezTo>
                    <a:pt x="1462734" y="545665"/>
                    <a:pt x="1460360" y="551397"/>
                    <a:pt x="1456134" y="555623"/>
                  </a:cubicBezTo>
                  <a:cubicBezTo>
                    <a:pt x="1451908" y="559849"/>
                    <a:pt x="1446176" y="562223"/>
                    <a:pt x="1440199" y="562223"/>
                  </a:cubicBezTo>
                  <a:lnTo>
                    <a:pt x="22535" y="562223"/>
                  </a:lnTo>
                  <a:cubicBezTo>
                    <a:pt x="10089" y="562223"/>
                    <a:pt x="0" y="552134"/>
                    <a:pt x="0" y="539688"/>
                  </a:cubicBezTo>
                  <a:lnTo>
                    <a:pt x="0" y="22535"/>
                  </a:lnTo>
                  <a:cubicBezTo>
                    <a:pt x="0" y="10089"/>
                    <a:pt x="10089" y="0"/>
                    <a:pt x="22535" y="0"/>
                  </a:cubicBezTo>
                  <a:close/>
                </a:path>
              </a:pathLst>
            </a:custGeom>
            <a:solidFill>
              <a:srgbClr val="AEFE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208665" y="3322093"/>
            <a:ext cx="1634441" cy="1551707"/>
          </a:xfrm>
          <a:prstGeom prst="rect">
            <a:avLst/>
          </a:prstGeom>
          <a:solidFill>
            <a:srgbClr val="FFFF00"/>
          </a:solidFill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119"/>
              </a:lnSpc>
            </a:pPr>
            <a:r>
              <a:rPr lang="en-US" sz="8656" dirty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01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9468695" y="2807728"/>
            <a:ext cx="6871149" cy="2641025"/>
            <a:chOff x="0" y="0"/>
            <a:chExt cx="1462734" cy="56222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62734" cy="562223"/>
            </a:xfrm>
            <a:custGeom>
              <a:avLst/>
              <a:gdLst/>
              <a:ahLst/>
              <a:cxnLst/>
              <a:rect l="l" t="t" r="r" b="b"/>
              <a:pathLst>
                <a:path w="1462734" h="562223">
                  <a:moveTo>
                    <a:pt x="22535" y="0"/>
                  </a:moveTo>
                  <a:lnTo>
                    <a:pt x="1440199" y="0"/>
                  </a:lnTo>
                  <a:cubicBezTo>
                    <a:pt x="1452645" y="0"/>
                    <a:pt x="1462734" y="10089"/>
                    <a:pt x="1462734" y="22535"/>
                  </a:cubicBezTo>
                  <a:lnTo>
                    <a:pt x="1462734" y="539688"/>
                  </a:lnTo>
                  <a:cubicBezTo>
                    <a:pt x="1462734" y="545665"/>
                    <a:pt x="1460360" y="551397"/>
                    <a:pt x="1456134" y="555623"/>
                  </a:cubicBezTo>
                  <a:cubicBezTo>
                    <a:pt x="1451908" y="559849"/>
                    <a:pt x="1446176" y="562223"/>
                    <a:pt x="1440199" y="562223"/>
                  </a:cubicBezTo>
                  <a:lnTo>
                    <a:pt x="22535" y="562223"/>
                  </a:lnTo>
                  <a:cubicBezTo>
                    <a:pt x="10089" y="562223"/>
                    <a:pt x="0" y="552134"/>
                    <a:pt x="0" y="539688"/>
                  </a:cubicBezTo>
                  <a:lnTo>
                    <a:pt x="0" y="22535"/>
                  </a:lnTo>
                  <a:cubicBezTo>
                    <a:pt x="0" y="10089"/>
                    <a:pt x="10089" y="0"/>
                    <a:pt x="22535" y="0"/>
                  </a:cubicBezTo>
                  <a:close/>
                </a:path>
              </a:pathLst>
            </a:custGeom>
            <a:solidFill>
              <a:srgbClr val="AEFE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746234" y="3501955"/>
            <a:ext cx="2011907" cy="1320874"/>
          </a:xfrm>
          <a:prstGeom prst="rect">
            <a:avLst/>
          </a:prstGeom>
          <a:solidFill>
            <a:srgbClr val="FFFF00"/>
          </a:solidFill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81"/>
              </a:lnSpc>
            </a:pPr>
            <a:r>
              <a:rPr lang="en-US" sz="7343" dirty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02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208665" y="6919777"/>
            <a:ext cx="1962456" cy="1333698"/>
          </a:xfrm>
          <a:prstGeom prst="rect">
            <a:avLst/>
          </a:prstGeom>
          <a:solidFill>
            <a:srgbClr val="FFFF00"/>
          </a:solidFill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409"/>
              </a:lnSpc>
            </a:pPr>
            <a:r>
              <a:rPr lang="en-US" sz="7435" dirty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03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746234" y="6929887"/>
            <a:ext cx="1938340" cy="1320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81"/>
              </a:lnSpc>
            </a:pPr>
            <a:r>
              <a:rPr lang="en-US" sz="7343" dirty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04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895600" y="3436393"/>
            <a:ext cx="6705600" cy="13529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200" b="1" dirty="0" err="1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 smtClean="0">
              <a:solidFill>
                <a:srgbClr val="00384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5599"/>
              </a:lnSpc>
            </a:pPr>
            <a:r>
              <a:rPr lang="en-US" sz="3200" b="1" dirty="0" err="1" smtClean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3200" b="1" dirty="0" smtClean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 ĐỀ </a:t>
            </a:r>
            <a:r>
              <a:rPr lang="en-US" sz="3200" b="1" dirty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086024" y="6618045"/>
            <a:ext cx="4132304" cy="1352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200" b="1" dirty="0" err="1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b="1" dirty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b="1" dirty="0" err="1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b="1" dirty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b="1" dirty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3200" b="1" dirty="0">
              <a:solidFill>
                <a:srgbClr val="00384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2030567" y="6847337"/>
            <a:ext cx="3508359" cy="1352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200" b="1" dirty="0" err="1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dirty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dirty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3200" b="1" dirty="0">
              <a:solidFill>
                <a:srgbClr val="00384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455032" y="3017444"/>
            <a:ext cx="4598377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endParaRPr lang="en-US" sz="2799" dirty="0" smtClean="0">
              <a:solidFill>
                <a:srgbClr val="00384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3919"/>
              </a:lnSpc>
            </a:pPr>
            <a:r>
              <a:rPr lang="en-US" sz="3200" b="1" dirty="0" smtClean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HƯỚNG </a:t>
            </a:r>
            <a:r>
              <a:rPr lang="en-US" sz="3200" b="1" dirty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DẪN </a:t>
            </a:r>
            <a:r>
              <a:rPr lang="en-US" sz="3200" b="1" dirty="0" smtClean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XÂY DỰNG, SỬ </a:t>
            </a:r>
            <a:r>
              <a:rPr lang="en-US" sz="3200" b="1" dirty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DỤNG CÔNG CỤ ĐÁNH GIÁ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032995" flipV="1">
            <a:off x="12452769" y="6909962"/>
            <a:ext cx="13037258" cy="6551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857769">
            <a:off x="-4832002" y="5016671"/>
            <a:ext cx="7847738" cy="1118201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421544" y="743200"/>
            <a:ext cx="15444912" cy="266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3.2. NỘI DUNG CÔNG CỤ ĐÁNH GIÁ VIỆC THỰC HIỆN CHƯƠNG TRÌNH TRONG CÁC CƠ SỞ GIÁO DỤC MẦM NON</a:t>
            </a: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954025" y="1742246"/>
            <a:ext cx="6189975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67"/>
              </a:lnSpc>
            </a:pPr>
            <a:r>
              <a:rPr lang="en-US" sz="2799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3.2.1. </a:t>
            </a:r>
            <a:r>
              <a:rPr lang="en-US" sz="2799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799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799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799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2799" spc="19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857769" flipH="1" flipV="1">
            <a:off x="13247345" y="7272191"/>
            <a:ext cx="7847738" cy="1118201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029824" y="3410200"/>
            <a:ext cx="5229476" cy="29437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703840" y="6604834"/>
            <a:ext cx="5229476" cy="29437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533648" y="3410200"/>
            <a:ext cx="5229476" cy="294375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918910" y="6604834"/>
            <a:ext cx="5229476" cy="294375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3086" y="3410200"/>
            <a:ext cx="5229476" cy="294375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497428" y="2396214"/>
            <a:ext cx="8265696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67"/>
              </a:lnSpc>
            </a:pPr>
            <a:r>
              <a:rPr lang="en-US" sz="2799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799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799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799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799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799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799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799" spc="19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421544" y="3883660"/>
            <a:ext cx="4424770" cy="2039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799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799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4199"/>
              </a:lnSpc>
              <a:spcBef>
                <a:spcPct val="0"/>
              </a:spcBef>
            </a:pPr>
            <a:endParaRPr lang="en-US" sz="2799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936001" y="4117540"/>
            <a:ext cx="4424770" cy="1500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448924" y="3883660"/>
            <a:ext cx="4424770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799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799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3919"/>
              </a:lnSpc>
              <a:spcBef>
                <a:spcPct val="0"/>
              </a:spcBef>
            </a:pPr>
            <a:endParaRPr lang="en-US" sz="2799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321263" y="6945630"/>
            <a:ext cx="4424770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799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396183" y="7366784"/>
            <a:ext cx="3844789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918910" y="2903198"/>
            <a:ext cx="457609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4"/>
              </a:lnSpc>
            </a:pPr>
            <a:r>
              <a:rPr lang="en-US" sz="4003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504879" y="2981376"/>
            <a:ext cx="397921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3"/>
              </a:lnSpc>
            </a:pPr>
            <a:r>
              <a:rPr lang="en-US" sz="348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001624" y="2981376"/>
            <a:ext cx="397921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3"/>
              </a:lnSpc>
            </a:pPr>
            <a:r>
              <a:rPr lang="en-US" sz="348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936001" y="6289975"/>
            <a:ext cx="397921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3"/>
              </a:lnSpc>
            </a:pPr>
            <a:r>
              <a:rPr lang="en-US" sz="348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829924" y="6268042"/>
            <a:ext cx="397921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3"/>
              </a:lnSpc>
            </a:pPr>
            <a:r>
              <a:rPr lang="en-US" sz="348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8600" y="4047067"/>
            <a:ext cx="17754600" cy="4686509"/>
            <a:chOff x="0" y="0"/>
            <a:chExt cx="5405257" cy="12343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05257" cy="1234307"/>
            </a:xfrm>
            <a:custGeom>
              <a:avLst/>
              <a:gdLst/>
              <a:ahLst/>
              <a:cxnLst/>
              <a:rect l="l" t="t" r="r" b="b"/>
              <a:pathLst>
                <a:path w="5405257" h="1234307">
                  <a:moveTo>
                    <a:pt x="0" y="0"/>
                  </a:moveTo>
                  <a:lnTo>
                    <a:pt x="5405257" y="0"/>
                  </a:lnTo>
                  <a:lnTo>
                    <a:pt x="5405257" y="1234307"/>
                  </a:lnTo>
                  <a:lnTo>
                    <a:pt x="0" y="1234307"/>
                  </a:lnTo>
                  <a:close/>
                </a:path>
              </a:pathLst>
            </a:custGeom>
            <a:solidFill>
              <a:srgbClr val="BF45FF">
                <a:alpha val="29804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9692" y="3164064"/>
            <a:ext cx="1609866" cy="1609866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783683" y="3164064"/>
            <a:ext cx="1609866" cy="1609866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032719" y="3164064"/>
            <a:ext cx="1609866" cy="1609866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584823">
            <a:off x="-2629254" y="-7256627"/>
            <a:ext cx="7847738" cy="1118201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160082">
            <a:off x="14364131" y="-6241657"/>
            <a:ext cx="7847738" cy="11182011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495800" y="1690958"/>
            <a:ext cx="9677400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67"/>
              </a:lnSpc>
            </a:pPr>
            <a:r>
              <a:rPr lang="en-US" sz="38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8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8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8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8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8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800" spc="19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81010" y="3242134"/>
            <a:ext cx="1609866" cy="1609866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TextBox 14"/>
          <p:cNvSpPr txBox="1"/>
          <p:nvPr/>
        </p:nvSpPr>
        <p:spPr>
          <a:xfrm>
            <a:off x="4147545" y="866775"/>
            <a:ext cx="6189975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67"/>
              </a:lnSpc>
            </a:pPr>
            <a:r>
              <a:rPr lang="en-US" sz="2799" spc="19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3.2.1. Môi trường giáo dục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43000" y="5126355"/>
            <a:ext cx="3354952" cy="2346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ts val="3919"/>
              </a:lnSpc>
              <a:spcBef>
                <a:spcPct val="0"/>
              </a:spcBef>
            </a:pPr>
            <a:endParaRPr lang="en-US" sz="2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451838" y="5126355"/>
            <a:ext cx="3478485" cy="2346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ts val="3919"/>
              </a:lnSpc>
              <a:spcBef>
                <a:spcPct val="0"/>
              </a:spcBef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538649" y="5126355"/>
            <a:ext cx="3478485" cy="4193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  </a:t>
            </a:r>
          </a:p>
          <a:p>
            <a:pPr algn="just">
              <a:lnSpc>
                <a:spcPts val="3640"/>
              </a:lnSpc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3919"/>
              </a:lnSpc>
              <a:spcBef>
                <a:spcPct val="0"/>
              </a:spcBef>
            </a:pPr>
            <a:endParaRPr lang="en-US" sz="2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3676820" y="5126355"/>
            <a:ext cx="3478485" cy="2346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ts val="3919"/>
              </a:lnSpc>
              <a:spcBef>
                <a:spcPct val="0"/>
              </a:spcBef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147344" y="3488745"/>
            <a:ext cx="614562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26"/>
              </a:lnSpc>
            </a:pPr>
            <a:r>
              <a:rPr lang="en-US" sz="537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281335" y="3488745"/>
            <a:ext cx="614562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26"/>
              </a:lnSpc>
            </a:pPr>
            <a:r>
              <a:rPr lang="en-US" sz="537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778662" y="3621473"/>
            <a:ext cx="614562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26"/>
              </a:lnSpc>
            </a:pPr>
            <a:r>
              <a:rPr lang="en-US" sz="537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530371" y="3488745"/>
            <a:ext cx="614562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26"/>
              </a:lnSpc>
            </a:pPr>
            <a:r>
              <a:rPr lang="en-US" sz="537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218086" y="768220"/>
            <a:ext cx="13851828" cy="1237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67"/>
              </a:lnSpc>
            </a:pP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3.2.2.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2799" spc="19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5067"/>
              </a:lnSpc>
            </a:pPr>
            <a:endParaRPr lang="en-US" sz="2799" spc="19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841606" y="1626860"/>
            <a:ext cx="14034980" cy="122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67"/>
              </a:lnSpc>
            </a:pP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799" spc="19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5067"/>
              </a:lnSpc>
            </a:pPr>
            <a:endParaRPr lang="en-US" sz="2799" spc="190" dirty="0">
              <a:solidFill>
                <a:srgbClr val="AEFE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-128210" y="8595725"/>
            <a:ext cx="18544421" cy="913312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276600" y="2554984"/>
            <a:ext cx="13337103" cy="1346522"/>
          </a:xfrm>
          <a:prstGeom prst="rect">
            <a:avLst/>
          </a:prstGeom>
          <a:solidFill>
            <a:srgbClr val="CCECFF"/>
          </a:solidFill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60"/>
              </a:lnSpc>
            </a:pPr>
            <a:r>
              <a:rPr lang="en-US" sz="2800" spc="78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spc="78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7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spc="7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7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spc="7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7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spc="7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7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spc="7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7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spc="7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7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spc="7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spc="7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spc="7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7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spc="7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spc="7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spc="7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7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spc="7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7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spc="7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spc="7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spc="7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7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spc="7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7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spc="7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7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spc="7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7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spc="7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7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800" spc="7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7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sz="2800" spc="7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spc="7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spc="7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7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spc="7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7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spc="7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7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spc="7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7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spc="7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7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spc="7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7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spc="7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7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spc="7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7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spc="7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7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spc="7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7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spc="7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spc="7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spc="7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7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spc="7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7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spc="7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7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spc="7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7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spc="7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7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spc="7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7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spc="7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7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spc="7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7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spc="7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7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spc="7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7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800" spc="7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non; </a:t>
            </a:r>
            <a:r>
              <a:rPr lang="en-US" sz="2800" spc="7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spc="7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7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spc="7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7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spc="7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7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spc="7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7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spc="7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7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spc="7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7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spc="7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7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spc="7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7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spc="7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7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spc="7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7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spc="7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7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spc="7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200400" y="4457700"/>
            <a:ext cx="13370213" cy="1346522"/>
          </a:xfrm>
          <a:prstGeom prst="rect">
            <a:avLst/>
          </a:prstGeom>
          <a:solidFill>
            <a:srgbClr val="CCECFF"/>
          </a:solidFill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65"/>
              </a:lnSpc>
            </a:pPr>
            <a:r>
              <a:rPr lang="en-US" sz="2800" spc="6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spc="6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spc="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spc="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spc="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spc="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spc="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spc="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spc="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spc="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spc="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spc="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spc="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spc="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spc="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spc="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spc="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spc="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800" spc="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non, </a:t>
            </a:r>
            <a:r>
              <a:rPr lang="en-US" sz="2800" spc="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spc="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spc="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spc="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spc="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spc="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spc="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spc="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spc="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spc="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spc="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spc="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spc="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spc="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spc="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spc="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spc="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spc="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spc="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spc="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spc="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spc="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spc="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spc="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spc="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spc="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800" spc="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non, </a:t>
            </a:r>
            <a:r>
              <a:rPr lang="en-US" sz="2800" spc="6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spc="6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spc="6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spc="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200400" y="6210300"/>
            <a:ext cx="13294013" cy="2577629"/>
          </a:xfrm>
          <a:prstGeom prst="rect">
            <a:avLst/>
          </a:prstGeom>
          <a:solidFill>
            <a:srgbClr val="CCECFF"/>
          </a:solidFill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60"/>
              </a:lnSpc>
            </a:pP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spc="66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en-US" sz="2800" spc="66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US" sz="2800" spc="66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non, </a:t>
            </a:r>
            <a:r>
              <a:rPr lang="en-US" sz="2800" spc="66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spc="66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spc="66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,…)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6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spc="6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ts val="2595"/>
              </a:lnSpc>
            </a:pPr>
            <a:endParaRPr lang="en-US" sz="2306" spc="66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0200" y="2781300"/>
            <a:ext cx="1311160" cy="128657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0200" y="4457700"/>
            <a:ext cx="1311160" cy="12865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52600" y="6743700"/>
            <a:ext cx="1311160" cy="128657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752600" y="3009900"/>
            <a:ext cx="935106" cy="760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46"/>
              </a:lnSpc>
            </a:pPr>
            <a:r>
              <a:rPr lang="en-US" sz="4890" dirty="0">
                <a:solidFill>
                  <a:srgbClr val="FF0000"/>
                </a:solidFill>
                <a:latin typeface="Mokoto"/>
              </a:rPr>
              <a:t>10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905000" y="4686300"/>
            <a:ext cx="762000" cy="760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46"/>
              </a:lnSpc>
            </a:pPr>
            <a:r>
              <a:rPr lang="en-US" sz="4890" dirty="0" smtClean="0">
                <a:solidFill>
                  <a:srgbClr val="FF0000"/>
                </a:solidFill>
                <a:latin typeface="Mokoto"/>
              </a:rPr>
              <a:t>11</a:t>
            </a:r>
            <a:endParaRPr lang="en-US" sz="4890" dirty="0">
              <a:solidFill>
                <a:srgbClr val="FF0000"/>
              </a:solidFill>
              <a:latin typeface="Mokoto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981200" y="6972300"/>
            <a:ext cx="935106" cy="760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46"/>
              </a:lnSpc>
            </a:pPr>
            <a:r>
              <a:rPr lang="en-US" sz="4890" dirty="0">
                <a:solidFill>
                  <a:srgbClr val="FF0000"/>
                </a:solidFill>
                <a:latin typeface="Mokoto"/>
              </a:rPr>
              <a:t>12</a:t>
            </a:r>
          </a:p>
        </p:txBody>
      </p:sp>
      <p:sp>
        <p:nvSpPr>
          <p:cNvPr id="15" name="TextBox 15"/>
          <p:cNvSpPr txBox="1"/>
          <p:nvPr/>
        </p:nvSpPr>
        <p:spPr>
          <a:xfrm rot="-5400000">
            <a:off x="-1468008" y="5107172"/>
            <a:ext cx="6248125" cy="728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35"/>
              </a:lnSpc>
            </a:pPr>
            <a:r>
              <a:rPr lang="en-US" sz="3500" spc="238" dirty="0">
                <a:solidFill>
                  <a:srgbClr val="FFFFFF"/>
                </a:solidFill>
                <a:latin typeface="Open Sans Bold"/>
              </a:rPr>
              <a:t>KẾ HOẠCH NĂM HỌC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alphaModFix amt="1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72275" y="7658100"/>
            <a:ext cx="2823912" cy="2823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59320" y="3430913"/>
            <a:ext cx="1553742" cy="15537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412209" y="3430913"/>
            <a:ext cx="1553742" cy="15537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714698" y="3430913"/>
            <a:ext cx="1553742" cy="15537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584823">
            <a:off x="-2598729" y="-7160852"/>
            <a:ext cx="7847738" cy="1118201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160082">
            <a:off x="14364131" y="-6241657"/>
            <a:ext cx="7847738" cy="1118201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30748" t="15298" r="8905"/>
          <a:stretch>
            <a:fillRect/>
          </a:stretch>
        </p:blipFill>
        <p:spPr>
          <a:xfrm rot="9648932">
            <a:off x="-3546522" y="-3836697"/>
            <a:ext cx="7989835" cy="563534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30748" t="15298" r="8905"/>
          <a:stretch>
            <a:fillRect/>
          </a:stretch>
        </p:blipFill>
        <p:spPr>
          <a:xfrm rot="-9712112" flipH="1">
            <a:off x="13695622" y="-3574582"/>
            <a:ext cx="7989835" cy="563534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881972" y="3430913"/>
            <a:ext cx="1553742" cy="1553742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093149" y="5273818"/>
            <a:ext cx="3250251" cy="3282950"/>
          </a:xfrm>
          <a:prstGeom prst="rect">
            <a:avLst/>
          </a:prstGeom>
          <a:solidFill>
            <a:srgbClr val="FFFFCC"/>
          </a:solidFill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2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hể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029200" y="5126355"/>
            <a:ext cx="4648200" cy="4103688"/>
          </a:xfrm>
          <a:prstGeom prst="rect">
            <a:avLst/>
          </a:prstGeom>
          <a:solidFill>
            <a:srgbClr val="FFFFCC"/>
          </a:solidFill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2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hể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0" y="5126354"/>
            <a:ext cx="3505200" cy="3693319"/>
          </a:xfrm>
          <a:prstGeom prst="rect">
            <a:avLst/>
          </a:prstGeom>
          <a:solidFill>
            <a:srgbClr val="FFFFCC"/>
          </a:solidFill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2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554200" y="5126355"/>
            <a:ext cx="3352800" cy="1641475"/>
          </a:xfrm>
          <a:prstGeom prst="rect">
            <a:avLst/>
          </a:prstGeom>
          <a:solidFill>
            <a:srgbClr val="FFFFCC"/>
          </a:solidFill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2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hể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54629" y="3780396"/>
            <a:ext cx="963124" cy="891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64"/>
              </a:lnSpc>
            </a:pPr>
            <a:r>
              <a:rPr lang="en-US" sz="5188">
                <a:solidFill>
                  <a:srgbClr val="FFFFFF"/>
                </a:solidFill>
                <a:latin typeface="Mokoto"/>
              </a:rPr>
              <a:t>13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652360" y="3740290"/>
            <a:ext cx="1073440" cy="891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64"/>
              </a:lnSpc>
            </a:pPr>
            <a:r>
              <a:rPr lang="en-US" sz="5188" dirty="0">
                <a:solidFill>
                  <a:srgbClr val="FFFFFF"/>
                </a:solidFill>
                <a:latin typeface="Mokoto"/>
              </a:rPr>
              <a:t>14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126353" y="3705049"/>
            <a:ext cx="1112214" cy="919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26"/>
              </a:lnSpc>
            </a:pPr>
            <a:r>
              <a:rPr lang="en-US" sz="5376">
                <a:solidFill>
                  <a:srgbClr val="FFFFFF"/>
                </a:solidFill>
                <a:latin typeface="Mokoto"/>
              </a:rPr>
              <a:t>16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954849" y="3740290"/>
            <a:ext cx="1073440" cy="891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64"/>
              </a:lnSpc>
            </a:pPr>
            <a:r>
              <a:rPr lang="en-US" sz="5188">
                <a:solidFill>
                  <a:srgbClr val="FFFFFF"/>
                </a:solidFill>
                <a:latin typeface="Mokoto"/>
              </a:rPr>
              <a:t>15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71600" y="1618855"/>
            <a:ext cx="15773400" cy="1228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67"/>
              </a:lnSpc>
            </a:pPr>
            <a:r>
              <a:rPr lang="en-US" sz="3200" spc="19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3.2.2. </a:t>
            </a:r>
            <a:r>
              <a:rPr lang="en-US" sz="3200" spc="19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spc="19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spc="19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spc="19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spc="19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spc="19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spc="19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spc="19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9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spc="19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spc="19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19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3200" spc="19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5067"/>
              </a:lnSpc>
            </a:pPr>
            <a:endParaRPr lang="en-US" sz="2799" spc="190" dirty="0">
              <a:solidFill>
                <a:srgbClr val="AEFE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524000" y="2375712"/>
            <a:ext cx="15011399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35"/>
              </a:lnSpc>
            </a:pPr>
            <a:r>
              <a:rPr lang="en-US" sz="3200" spc="19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spc="19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spc="19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spc="19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spc="19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spc="19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spc="19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spc="19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spc="19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spc="19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19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spc="19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spc="19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200" spc="19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6335"/>
              </a:lnSpc>
            </a:pPr>
            <a:endParaRPr lang="en-US" sz="3500" spc="238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770937" y="2985209"/>
            <a:ext cx="2571750" cy="2571750"/>
            <a:chOff x="0" y="0"/>
            <a:chExt cx="3429000" cy="3429000"/>
          </a:xfrm>
        </p:grpSpPr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>
              <a:off x="0" y="0"/>
              <a:ext cx="3429000" cy="3429000"/>
              <a:chOff x="0" y="0"/>
              <a:chExt cx="2540000" cy="254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avLst/>
                <a:gdLst/>
                <a:ahLst/>
                <a:cxnLst/>
                <a:rect l="l" t="t" r="r" b="b"/>
                <a:pathLst>
                  <a:path w="2665449" h="2544070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433835"/>
                    </a:lnTo>
                    <a:cubicBezTo>
                      <a:pt x="1032372" y="432492"/>
                      <a:pt x="754258" y="591957"/>
                      <a:pt x="603692" y="851849"/>
                    </a:cubicBezTo>
                    <a:cubicBezTo>
                      <a:pt x="453127" y="1111741"/>
                      <a:pt x="453127" y="1432329"/>
                      <a:pt x="603692" y="1692221"/>
                    </a:cubicBezTo>
                    <a:cubicBezTo>
                      <a:pt x="754258" y="1952113"/>
                      <a:pt x="1032372" y="2111578"/>
                      <a:pt x="1332725" y="2110235"/>
                    </a:cubicBezTo>
                    <a:cubicBezTo>
                      <a:pt x="1633078" y="2111578"/>
                      <a:pt x="1911192" y="1952113"/>
                      <a:pt x="2061758" y="1692221"/>
                    </a:cubicBezTo>
                    <a:cubicBezTo>
                      <a:pt x="2212323" y="1432329"/>
                      <a:pt x="2212323" y="1111741"/>
                      <a:pt x="2061758" y="851849"/>
                    </a:cubicBezTo>
                    <a:cubicBezTo>
                      <a:pt x="1911192" y="591957"/>
                      <a:pt x="1633078" y="432492"/>
                      <a:pt x="1332725" y="433835"/>
                    </a:cubicBezTo>
                    <a:close/>
                  </a:path>
                </a:pathLst>
              </a:custGeom>
              <a:solidFill>
                <a:srgbClr val="494F56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558997" y="10740"/>
                <a:ext cx="2059572" cy="2614119"/>
              </a:xfrm>
              <a:custGeom>
                <a:avLst/>
                <a:gdLst/>
                <a:ahLst/>
                <a:cxnLst/>
                <a:rect l="l" t="t" r="r" b="b"/>
                <a:pathLst>
                  <a:path w="2059572" h="2614119">
                    <a:moveTo>
                      <a:pt x="971123" y="16184"/>
                    </a:moveTo>
                    <a:cubicBezTo>
                      <a:pt x="1456739" y="117802"/>
                      <a:pt x="1838718" y="492901"/>
                      <a:pt x="1949145" y="976589"/>
                    </a:cubicBezTo>
                    <a:cubicBezTo>
                      <a:pt x="2059573" y="1460277"/>
                      <a:pt x="1878227" y="1963984"/>
                      <a:pt x="1484827" y="2266284"/>
                    </a:cubicBezTo>
                    <a:cubicBezTo>
                      <a:pt x="1091427" y="2568583"/>
                      <a:pt x="558010" y="2614119"/>
                      <a:pt x="119063" y="2382873"/>
                    </a:cubicBezTo>
                    <a:cubicBezTo>
                      <a:pt x="50455" y="2347121"/>
                      <a:pt x="6222" y="2277392"/>
                      <a:pt x="3111" y="2200090"/>
                    </a:cubicBezTo>
                    <a:cubicBezTo>
                      <a:pt x="0" y="2122788"/>
                      <a:pt x="38488" y="2049730"/>
                      <a:pt x="104001" y="2008581"/>
                    </a:cubicBezTo>
                    <a:cubicBezTo>
                      <a:pt x="169514" y="1967431"/>
                      <a:pt x="252038" y="1964480"/>
                      <a:pt x="320323" y="2000845"/>
                    </a:cubicBezTo>
                    <a:cubicBezTo>
                      <a:pt x="610027" y="2153467"/>
                      <a:pt x="962083" y="2123413"/>
                      <a:pt x="1221727" y="1923896"/>
                    </a:cubicBezTo>
                    <a:cubicBezTo>
                      <a:pt x="1481371" y="1724378"/>
                      <a:pt x="1601059" y="1391931"/>
                      <a:pt x="1528177" y="1072697"/>
                    </a:cubicBezTo>
                    <a:cubicBezTo>
                      <a:pt x="1455295" y="753463"/>
                      <a:pt x="1203189" y="505898"/>
                      <a:pt x="882683" y="438830"/>
                    </a:cubicBezTo>
                    <a:cubicBezTo>
                      <a:pt x="806888" y="423323"/>
                      <a:pt x="745184" y="368447"/>
                      <a:pt x="720935" y="294981"/>
                    </a:cubicBezTo>
                    <a:cubicBezTo>
                      <a:pt x="696686" y="221515"/>
                      <a:pt x="713600" y="140690"/>
                      <a:pt x="765270" y="83111"/>
                    </a:cubicBezTo>
                    <a:cubicBezTo>
                      <a:pt x="816941" y="25531"/>
                      <a:pt x="895471" y="0"/>
                      <a:pt x="971123" y="16184"/>
                    </a:cubicBezTo>
                    <a:close/>
                  </a:path>
                </a:pathLst>
              </a:custGeom>
              <a:solidFill>
                <a:srgbClr val="6CE5E8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770937" y="6256760"/>
            <a:ext cx="2571750" cy="2571750"/>
            <a:chOff x="0" y="0"/>
            <a:chExt cx="3429000" cy="3429000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0" y="0"/>
              <a:ext cx="3429000" cy="3429000"/>
              <a:chOff x="0" y="0"/>
              <a:chExt cx="2540000" cy="254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avLst/>
                <a:gdLst/>
                <a:ahLst/>
                <a:cxnLst/>
                <a:rect l="l" t="t" r="r" b="b"/>
                <a:pathLst>
                  <a:path w="2665449" h="2544070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433835"/>
                    </a:lnTo>
                    <a:cubicBezTo>
                      <a:pt x="1032372" y="432492"/>
                      <a:pt x="754258" y="591957"/>
                      <a:pt x="603692" y="851849"/>
                    </a:cubicBezTo>
                    <a:cubicBezTo>
                      <a:pt x="453127" y="1111741"/>
                      <a:pt x="453127" y="1432329"/>
                      <a:pt x="603692" y="1692221"/>
                    </a:cubicBezTo>
                    <a:cubicBezTo>
                      <a:pt x="754258" y="1952113"/>
                      <a:pt x="1032372" y="2111578"/>
                      <a:pt x="1332725" y="2110235"/>
                    </a:cubicBezTo>
                    <a:cubicBezTo>
                      <a:pt x="1633078" y="2111578"/>
                      <a:pt x="1911192" y="1952113"/>
                      <a:pt x="2061758" y="1692221"/>
                    </a:cubicBezTo>
                    <a:cubicBezTo>
                      <a:pt x="2212323" y="1432329"/>
                      <a:pt x="2212323" y="1111741"/>
                      <a:pt x="2061758" y="851849"/>
                    </a:cubicBezTo>
                    <a:cubicBezTo>
                      <a:pt x="1911192" y="591957"/>
                      <a:pt x="1633078" y="432492"/>
                      <a:pt x="1332725" y="433835"/>
                    </a:cubicBezTo>
                    <a:close/>
                  </a:path>
                </a:pathLst>
              </a:custGeom>
              <a:solidFill>
                <a:srgbClr val="494F56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1255683" y="10740"/>
                <a:ext cx="1358595" cy="2142337"/>
              </a:xfrm>
              <a:custGeom>
                <a:avLst/>
                <a:gdLst/>
                <a:ahLst/>
                <a:cxnLst/>
                <a:rect l="l" t="t" r="r" b="b"/>
                <a:pathLst>
                  <a:path w="1358595" h="2142337">
                    <a:moveTo>
                      <a:pt x="274437" y="16184"/>
                    </a:moveTo>
                    <a:cubicBezTo>
                      <a:pt x="706021" y="106495"/>
                      <a:pt x="1059875" y="414199"/>
                      <a:pt x="1209236" y="829063"/>
                    </a:cubicBezTo>
                    <a:cubicBezTo>
                      <a:pt x="1358596" y="1243926"/>
                      <a:pt x="1282084" y="1706572"/>
                      <a:pt x="1007110" y="2051259"/>
                    </a:cubicBezTo>
                    <a:cubicBezTo>
                      <a:pt x="959134" y="2111952"/>
                      <a:pt x="882352" y="2142337"/>
                      <a:pt x="805836" y="2130907"/>
                    </a:cubicBezTo>
                    <a:cubicBezTo>
                      <a:pt x="729321" y="2119478"/>
                      <a:pt x="664769" y="2067982"/>
                      <a:pt x="636624" y="1995919"/>
                    </a:cubicBezTo>
                    <a:cubicBezTo>
                      <a:pt x="608480" y="1923855"/>
                      <a:pt x="621044" y="1842241"/>
                      <a:pt x="669560" y="1781979"/>
                    </a:cubicBezTo>
                    <a:cubicBezTo>
                      <a:pt x="851043" y="1554486"/>
                      <a:pt x="901541" y="1249140"/>
                      <a:pt x="802963" y="975330"/>
                    </a:cubicBezTo>
                    <a:cubicBezTo>
                      <a:pt x="704386" y="701520"/>
                      <a:pt x="470841" y="498435"/>
                      <a:pt x="185997" y="438830"/>
                    </a:cubicBezTo>
                    <a:cubicBezTo>
                      <a:pt x="110202" y="423323"/>
                      <a:pt x="48498" y="368447"/>
                      <a:pt x="24249" y="294981"/>
                    </a:cubicBezTo>
                    <a:cubicBezTo>
                      <a:pt x="0" y="221515"/>
                      <a:pt x="16914" y="140690"/>
                      <a:pt x="68584" y="83111"/>
                    </a:cubicBezTo>
                    <a:cubicBezTo>
                      <a:pt x="120255" y="25531"/>
                      <a:pt x="198785" y="0"/>
                      <a:pt x="274437" y="16184"/>
                    </a:cubicBezTo>
                    <a:close/>
                  </a:path>
                </a:pathLst>
              </a:custGeom>
              <a:solidFill>
                <a:srgbClr val="6CE5E8"/>
              </a:solidFill>
            </p:spPr>
          </p:sp>
        </p:grpSp>
      </p:grpSp>
      <p:sp>
        <p:nvSpPr>
          <p:cNvPr id="11" name="TextBox 11"/>
          <p:cNvSpPr txBox="1"/>
          <p:nvPr/>
        </p:nvSpPr>
        <p:spPr>
          <a:xfrm>
            <a:off x="4884888" y="3051862"/>
            <a:ext cx="6485427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KẾ HOẠCH NGÀY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884888" y="3852640"/>
            <a:ext cx="11879112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hể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vàhoàn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884888" y="7124192"/>
            <a:ext cx="11879112" cy="1500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dung/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V="1">
            <a:off x="12961129" y="8828510"/>
            <a:ext cx="7315200" cy="131673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V="1">
            <a:off x="-3374013" y="-288036"/>
            <a:ext cx="7315200" cy="1316736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4884888" y="6210395"/>
            <a:ext cx="6485427" cy="574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KẾ HOẠCH NGÀY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500705" y="3785965"/>
            <a:ext cx="1112214" cy="878317"/>
          </a:xfrm>
          <a:prstGeom prst="rect">
            <a:avLst/>
          </a:prstGeom>
          <a:solidFill>
            <a:srgbClr val="FFFF00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26"/>
              </a:lnSpc>
            </a:pPr>
            <a:r>
              <a:rPr lang="en-US" sz="537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500705" y="7109534"/>
            <a:ext cx="1112214" cy="878317"/>
          </a:xfrm>
          <a:prstGeom prst="rect">
            <a:avLst/>
          </a:prstGeom>
          <a:solidFill>
            <a:srgbClr val="FFFF00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26"/>
              </a:lnSpc>
            </a:pPr>
            <a:r>
              <a:rPr lang="en-US" sz="537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905000" y="952500"/>
            <a:ext cx="14034980" cy="261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67"/>
              </a:lnSpc>
            </a:pPr>
            <a:r>
              <a:rPr lang="en-US" sz="2799" spc="19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3.2.2. </a:t>
            </a:r>
            <a:r>
              <a:rPr lang="en-US" sz="2799" spc="19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799" spc="19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799" spc="19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799" spc="19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799" spc="19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99" spc="19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799" spc="19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799" spc="19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99" spc="19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799" spc="19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799" spc="19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799" spc="19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2799" spc="19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5067"/>
              </a:lnSpc>
            </a:pPr>
            <a:endParaRPr lang="en-US" sz="2799" spc="19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5067"/>
              </a:lnSpc>
            </a:pPr>
            <a:r>
              <a:rPr lang="en-US" sz="2799" spc="19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799" spc="19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799" spc="19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5067"/>
              </a:lnSpc>
            </a:pPr>
            <a:endParaRPr lang="en-US" sz="2799" spc="19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857769">
            <a:off x="-1357513" y="-5426742"/>
            <a:ext cx="6295260" cy="896993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88560">
            <a:off x="14111670" y="6706183"/>
            <a:ext cx="6295260" cy="896993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298989" y="3621993"/>
            <a:ext cx="1270220" cy="718145"/>
          </a:xfrm>
          <a:prstGeom prst="rect">
            <a:avLst/>
          </a:prstGeom>
          <a:solidFill>
            <a:srgbClr val="FFFF00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 spc="199" dirty="0">
                <a:solidFill>
                  <a:srgbClr val="BF45FF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298989" y="6687676"/>
            <a:ext cx="1270220" cy="718145"/>
          </a:xfrm>
          <a:prstGeom prst="rect">
            <a:avLst/>
          </a:prstGeom>
          <a:solidFill>
            <a:srgbClr val="FFFF00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 spc="199" dirty="0">
                <a:solidFill>
                  <a:srgbClr val="BF45FF"/>
                </a:solidFill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472777" y="3621993"/>
            <a:ext cx="1270220" cy="718145"/>
          </a:xfrm>
          <a:prstGeom prst="rect">
            <a:avLst/>
          </a:prstGeom>
          <a:solidFill>
            <a:srgbClr val="FFFF00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 spc="199" dirty="0">
                <a:solidFill>
                  <a:srgbClr val="BF45FF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472777" y="6687676"/>
            <a:ext cx="1270220" cy="718145"/>
          </a:xfrm>
          <a:prstGeom prst="rect">
            <a:avLst/>
          </a:prstGeom>
          <a:solidFill>
            <a:srgbClr val="FFFF00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 spc="199" dirty="0">
                <a:solidFill>
                  <a:srgbClr val="BF45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999" spc="199" dirty="0">
                <a:solidFill>
                  <a:srgbClr val="BF45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646565" y="3621993"/>
            <a:ext cx="1270220" cy="718145"/>
          </a:xfrm>
          <a:prstGeom prst="rect">
            <a:avLst/>
          </a:prstGeom>
          <a:solidFill>
            <a:srgbClr val="FFFF00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 spc="199" dirty="0">
                <a:solidFill>
                  <a:srgbClr val="BF45FF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646565" y="6687676"/>
            <a:ext cx="1270220" cy="718145"/>
          </a:xfrm>
          <a:prstGeom prst="rect">
            <a:avLst/>
          </a:prstGeom>
          <a:solidFill>
            <a:srgbClr val="FFFF00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 spc="199" dirty="0">
                <a:solidFill>
                  <a:srgbClr val="BF45FF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705600" y="4596718"/>
            <a:ext cx="5216598" cy="2051844"/>
          </a:xfrm>
          <a:prstGeom prst="rect">
            <a:avLst/>
          </a:prstGeom>
          <a:solidFill>
            <a:srgbClr val="CCFFFF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</a:t>
            </a:r>
            <a:r>
              <a:rPr lang="en-US" sz="23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3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309662" y="817324"/>
            <a:ext cx="13851828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67"/>
              </a:lnSpc>
            </a:pP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3.2.2.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2799" spc="19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5067"/>
              </a:lnSpc>
            </a:pPr>
            <a:endParaRPr lang="en-US" sz="2799" spc="19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218086" y="1347041"/>
            <a:ext cx="14034980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67"/>
              </a:lnSpc>
            </a:pP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lnSpc>
                <a:spcPts val="5067"/>
              </a:lnSpc>
            </a:pPr>
            <a:endParaRPr lang="en-US" sz="2799" spc="190" dirty="0">
              <a:solidFill>
                <a:srgbClr val="AEFE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309662" y="2892758"/>
            <a:ext cx="14034980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67"/>
              </a:lnSpc>
            </a:pPr>
            <a:r>
              <a:rPr lang="en-US" sz="2799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99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799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799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799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799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799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799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799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799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99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799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799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799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2799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6</a:t>
            </a:r>
          </a:p>
          <a:p>
            <a:pPr algn="just">
              <a:lnSpc>
                <a:spcPts val="5067"/>
              </a:lnSpc>
            </a:pPr>
            <a:endParaRPr lang="en-US" sz="2799" spc="19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790117" y="4596718"/>
            <a:ext cx="4592763" cy="1641475"/>
          </a:xfrm>
          <a:prstGeom prst="rect">
            <a:avLst/>
          </a:prstGeom>
          <a:solidFill>
            <a:srgbClr val="CCFFFF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985293" y="4594082"/>
            <a:ext cx="4592763" cy="820738"/>
          </a:xfrm>
          <a:prstGeom prst="rect">
            <a:avLst/>
          </a:prstGeom>
          <a:solidFill>
            <a:srgbClr val="CCFFFF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3200" spc="115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790117" y="7668895"/>
            <a:ext cx="4592763" cy="1231106"/>
          </a:xfrm>
          <a:prstGeom prst="rect">
            <a:avLst/>
          </a:prstGeom>
          <a:solidFill>
            <a:srgbClr val="CCFFFF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3200" spc="115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939194" y="7576972"/>
            <a:ext cx="4592763" cy="1641475"/>
          </a:xfrm>
          <a:prstGeom prst="rect">
            <a:avLst/>
          </a:prstGeom>
          <a:solidFill>
            <a:srgbClr val="CCFFFF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thoải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endParaRPr lang="en-US" sz="3200" spc="115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2084407" y="7576972"/>
            <a:ext cx="4592763" cy="1641475"/>
          </a:xfrm>
          <a:prstGeom prst="rect">
            <a:avLst/>
          </a:prstGeom>
          <a:solidFill>
            <a:srgbClr val="CCFFFF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2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endParaRPr lang="en-US" sz="3200" spc="115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890624" y="-6121488"/>
            <a:ext cx="20069247" cy="988410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47800" y="866775"/>
            <a:ext cx="15239999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67"/>
              </a:lnSpc>
            </a:pP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3.2.2.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3200" spc="19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5067"/>
              </a:lnSpc>
            </a:pPr>
            <a:endParaRPr lang="en-US" sz="2799" spc="19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09165" y="1714833"/>
            <a:ext cx="15850135" cy="1962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67"/>
              </a:lnSpc>
            </a:pPr>
            <a:r>
              <a:rPr lang="en-US" sz="3200" spc="190" dirty="0">
                <a:solidFill>
                  <a:srgbClr val="AEFE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lnSpc>
                <a:spcPts val="5067"/>
              </a:lnSpc>
            </a:pPr>
            <a:endParaRPr lang="en-US" sz="2799" spc="190" dirty="0">
              <a:solidFill>
                <a:srgbClr val="AEFE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06478" y="3219792"/>
            <a:ext cx="15652822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67"/>
              </a:lnSpc>
            </a:pPr>
            <a:r>
              <a:rPr lang="en-US" sz="3200" spc="19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spc="19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spc="19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spc="19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spc="19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spc="19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spc="19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spc="19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spc="19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spc="19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spc="19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spc="19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spc="19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spc="19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spc="19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spc="19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spc="19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spc="19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spc="19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spc="19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3200" spc="19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5067"/>
              </a:lnSpc>
            </a:pPr>
            <a:endParaRPr lang="en-US" sz="3200" spc="19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416258" y="4374476"/>
            <a:ext cx="13248900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99"/>
              </a:lnSpc>
            </a:pPr>
            <a:r>
              <a:rPr lang="en-US" sz="3200" spc="8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spc="8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8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spc="8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8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spc="8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8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spc="8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8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spc="8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8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spc="8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8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spc="8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8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599" spc="8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416258" y="5732741"/>
            <a:ext cx="13248900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99"/>
              </a:lnSpc>
            </a:pPr>
            <a:r>
              <a:rPr lang="en-US" sz="3200" spc="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spc="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spc="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spc="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spc="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spc="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spc="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spc="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spc="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spc="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spc="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spc="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spc="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spc="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spc="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spc="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416258" y="7145123"/>
            <a:ext cx="13248900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99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77533" y="4143616"/>
            <a:ext cx="1012910" cy="99391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77533" y="5514547"/>
            <a:ext cx="1012910" cy="99391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5637" y="6889465"/>
            <a:ext cx="1012910" cy="99391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222789" y="4365268"/>
            <a:ext cx="722397" cy="500380"/>
          </a:xfrm>
          <a:prstGeom prst="rect">
            <a:avLst/>
          </a:prstGeom>
          <a:solidFill>
            <a:srgbClr val="FFFF00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40893" y="7098134"/>
            <a:ext cx="722397" cy="500137"/>
          </a:xfrm>
          <a:prstGeom prst="rect">
            <a:avLst/>
          </a:prstGeom>
          <a:solidFill>
            <a:srgbClr val="FFFF00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-601735" y="8102457"/>
            <a:ext cx="20069247" cy="988410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77533" y="8264382"/>
            <a:ext cx="1012910" cy="993918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258998" y="8534252"/>
            <a:ext cx="722397" cy="500137"/>
          </a:xfrm>
          <a:prstGeom prst="rect">
            <a:avLst/>
          </a:prstGeom>
          <a:solidFill>
            <a:srgbClr val="FFFF00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416258" y="8501309"/>
            <a:ext cx="13248900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99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240893" y="5723216"/>
            <a:ext cx="722397" cy="500137"/>
          </a:xfrm>
          <a:prstGeom prst="rect">
            <a:avLst/>
          </a:prstGeom>
          <a:solidFill>
            <a:srgbClr val="FFFF00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alphaModFix amt="1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 flipV="1">
            <a:off x="14173200" y="-195013"/>
            <a:ext cx="41148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150896" y="4316014"/>
            <a:ext cx="1553742" cy="1553742"/>
          </a:xfrm>
          <a:prstGeom prst="rect">
            <a:avLst/>
          </a:prstGeom>
          <a:solidFill>
            <a:srgbClr val="CCFFFF"/>
          </a:solidFill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503785" y="4316014"/>
            <a:ext cx="1553742" cy="1553742"/>
          </a:xfrm>
          <a:prstGeom prst="rect">
            <a:avLst/>
          </a:prstGeom>
          <a:solidFill>
            <a:srgbClr val="CCFFFF"/>
          </a:solidFill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806274" y="4316014"/>
            <a:ext cx="1553742" cy="1553742"/>
          </a:xfrm>
          <a:prstGeom prst="rect">
            <a:avLst/>
          </a:prstGeom>
          <a:solidFill>
            <a:srgbClr val="CCFFFF"/>
          </a:solidFill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584823">
            <a:off x="-2507153" y="-6275751"/>
            <a:ext cx="7847738" cy="1118201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73548" y="4316014"/>
            <a:ext cx="1553742" cy="1553742"/>
          </a:xfrm>
          <a:prstGeom prst="rect">
            <a:avLst/>
          </a:prstGeom>
          <a:solidFill>
            <a:srgbClr val="CCFFFF"/>
          </a:solidFill>
        </p:spPr>
      </p:pic>
      <p:sp>
        <p:nvSpPr>
          <p:cNvPr id="10" name="TextBox 10"/>
          <p:cNvSpPr txBox="1"/>
          <p:nvPr/>
        </p:nvSpPr>
        <p:spPr>
          <a:xfrm>
            <a:off x="1184725" y="6158918"/>
            <a:ext cx="3486086" cy="2872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20"/>
              </a:lnSpc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củanhóm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ttrẻ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ts val="3220"/>
              </a:lnSpc>
              <a:spcBef>
                <a:spcPct val="0"/>
              </a:spcBef>
            </a:pPr>
            <a:endParaRPr lang="en-US" sz="23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206745" y="6030506"/>
            <a:ext cx="4147821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20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011792" y="6011456"/>
            <a:ext cx="3478485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20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3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149962" y="6011456"/>
            <a:ext cx="3200914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20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327728" y="4743209"/>
            <a:ext cx="1200079" cy="718145"/>
          </a:xfrm>
          <a:prstGeom prst="rect">
            <a:avLst/>
          </a:prstGeom>
          <a:solidFill>
            <a:srgbClr val="FFFF00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286000" y="873170"/>
            <a:ext cx="14064458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67"/>
              </a:lnSpc>
            </a:pP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3.2.2.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3200" spc="19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5067"/>
              </a:lnSpc>
            </a:pPr>
            <a:endParaRPr lang="en-US" sz="2799" spc="19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970773" y="1684954"/>
            <a:ext cx="14767588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67"/>
              </a:lnSpc>
            </a:pPr>
            <a:r>
              <a:rPr lang="en-US" sz="2799" spc="190" dirty="0">
                <a:solidFill>
                  <a:srgbClr val="AEFE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lnSpc>
                <a:spcPts val="5067"/>
              </a:lnSpc>
            </a:pPr>
            <a:endParaRPr lang="en-US" sz="2799" spc="190" dirty="0">
              <a:solidFill>
                <a:srgbClr val="AEFE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150896" y="3233351"/>
            <a:ext cx="14034980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67"/>
              </a:lnSpc>
            </a:pPr>
            <a:r>
              <a:rPr lang="en-US" sz="2799" spc="19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spc="19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spc="19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spc="19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spc="19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spc="19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spc="19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spc="19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spc="19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200" spc="19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5067"/>
              </a:lnSpc>
            </a:pPr>
            <a:endParaRPr lang="en-US" sz="3200" spc="19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5067"/>
              </a:lnSpc>
            </a:pPr>
            <a:endParaRPr lang="en-US" sz="2799" spc="19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680616" y="4743209"/>
            <a:ext cx="1200079" cy="718145"/>
          </a:xfrm>
          <a:prstGeom prst="rect">
            <a:avLst/>
          </a:prstGeom>
          <a:solidFill>
            <a:srgbClr val="FFFF00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023548" y="4743209"/>
            <a:ext cx="1200079" cy="718145"/>
          </a:xfrm>
          <a:prstGeom prst="rect">
            <a:avLst/>
          </a:prstGeom>
          <a:solidFill>
            <a:srgbClr val="FFFF00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150379" y="4743209"/>
            <a:ext cx="1200079" cy="718145"/>
          </a:xfrm>
          <a:prstGeom prst="rect">
            <a:avLst/>
          </a:prstGeom>
          <a:solidFill>
            <a:srgbClr val="FFFF00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160082">
            <a:off x="14364131" y="-6241657"/>
            <a:ext cx="7847738" cy="1118201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30748" t="15298" r="8905"/>
          <a:stretch>
            <a:fillRect/>
          </a:stretch>
        </p:blipFill>
        <p:spPr>
          <a:xfrm rot="-9712112" flipH="1">
            <a:off x="13695622" y="-3574582"/>
            <a:ext cx="7989835" cy="5635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98630" y="873170"/>
            <a:ext cx="13851828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67"/>
              </a:lnSpc>
            </a:pPr>
            <a:r>
              <a:rPr lang="en-US" sz="2799" spc="1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3.2.2. </a:t>
            </a:r>
            <a:r>
              <a:rPr lang="en-US" sz="2799" spc="19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799" spc="1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799" spc="19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799" spc="1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799" spc="1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99" spc="1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799" spc="1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799" spc="1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99" spc="19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799" spc="1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799" spc="1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799" spc="1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2799" spc="19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5067"/>
              </a:lnSpc>
            </a:pPr>
            <a:endParaRPr lang="en-US" sz="2799" spc="19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491712" y="1695055"/>
            <a:ext cx="14767588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67"/>
              </a:lnSpc>
            </a:pP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spc="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3200" spc="19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5067"/>
              </a:lnSpc>
            </a:pPr>
            <a:endParaRPr lang="en-US" sz="3200" spc="190" dirty="0">
              <a:solidFill>
                <a:srgbClr val="AEFE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160082">
            <a:off x="14364131" y="-6241657"/>
            <a:ext cx="7847738" cy="1118201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30748" t="15298" r="8905"/>
          <a:stretch>
            <a:fillRect/>
          </a:stretch>
        </p:blipFill>
        <p:spPr>
          <a:xfrm rot="-9712112" flipH="1">
            <a:off x="13695622" y="-3574582"/>
            <a:ext cx="7989835" cy="56353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30748" t="15298" r="8905"/>
          <a:stretch>
            <a:fillRect/>
          </a:stretch>
        </p:blipFill>
        <p:spPr>
          <a:xfrm rot="9648932">
            <a:off x="-3546522" y="-3836697"/>
            <a:ext cx="7989835" cy="56353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839406" y="2916414"/>
            <a:ext cx="5229476" cy="29437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593061" y="2916414"/>
            <a:ext cx="5229476" cy="29437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593061" y="6314541"/>
            <a:ext cx="5229476" cy="294375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839406" y="6353960"/>
            <a:ext cx="5229476" cy="294375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3200401" y="3212909"/>
            <a:ext cx="4290608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2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lớpthể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dung,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592800" y="6967905"/>
            <a:ext cx="3722688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2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995414" y="3470668"/>
            <a:ext cx="4424770" cy="2428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20"/>
              </a:lnSpc>
            </a:pP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ts val="3220"/>
              </a:lnSpc>
              <a:spcBef>
                <a:spcPct val="0"/>
              </a:spcBef>
            </a:pPr>
            <a:endParaRPr lang="en-US" sz="23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201400" y="7124700"/>
            <a:ext cx="4088991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2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454144" y="2571559"/>
            <a:ext cx="1200079" cy="718145"/>
          </a:xfrm>
          <a:prstGeom prst="rect">
            <a:avLst/>
          </a:prstGeom>
          <a:solidFill>
            <a:srgbClr val="92D050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207799" y="2529064"/>
            <a:ext cx="1200079" cy="718145"/>
          </a:xfrm>
          <a:prstGeom prst="rect">
            <a:avLst/>
          </a:prstGeom>
          <a:solidFill>
            <a:srgbClr val="92D050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454144" y="5966610"/>
            <a:ext cx="1200079" cy="718145"/>
          </a:xfrm>
          <a:prstGeom prst="rect">
            <a:avLst/>
          </a:prstGeom>
          <a:solidFill>
            <a:srgbClr val="92D050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207799" y="5927191"/>
            <a:ext cx="1200079" cy="718145"/>
          </a:xfrm>
          <a:prstGeom prst="rect">
            <a:avLst/>
          </a:prstGeom>
          <a:solidFill>
            <a:srgbClr val="92D050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773732" y="3409990"/>
            <a:ext cx="1373452" cy="1373452"/>
            <a:chOff x="0" y="0"/>
            <a:chExt cx="1831270" cy="1831270"/>
          </a:xfrm>
        </p:grpSpPr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>
              <a:off x="0" y="0"/>
              <a:ext cx="1831270" cy="1831270"/>
              <a:chOff x="0" y="0"/>
              <a:chExt cx="2540000" cy="254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avLst/>
                <a:gdLst/>
                <a:ahLst/>
                <a:cxnLst/>
                <a:rect l="l" t="t" r="r" b="b"/>
                <a:pathLst>
                  <a:path w="2665449" h="2544070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433835"/>
                    </a:lnTo>
                    <a:cubicBezTo>
                      <a:pt x="1032372" y="432492"/>
                      <a:pt x="754258" y="591957"/>
                      <a:pt x="603692" y="851849"/>
                    </a:cubicBezTo>
                    <a:cubicBezTo>
                      <a:pt x="453127" y="1111741"/>
                      <a:pt x="453127" y="1432329"/>
                      <a:pt x="603692" y="1692221"/>
                    </a:cubicBezTo>
                    <a:cubicBezTo>
                      <a:pt x="754258" y="1952113"/>
                      <a:pt x="1032372" y="2111578"/>
                      <a:pt x="1332725" y="2110235"/>
                    </a:cubicBezTo>
                    <a:cubicBezTo>
                      <a:pt x="1633078" y="2111578"/>
                      <a:pt x="1911192" y="1952113"/>
                      <a:pt x="2061758" y="1692221"/>
                    </a:cubicBezTo>
                    <a:cubicBezTo>
                      <a:pt x="2212323" y="1432329"/>
                      <a:pt x="2212323" y="1111741"/>
                      <a:pt x="2061758" y="851849"/>
                    </a:cubicBezTo>
                    <a:cubicBezTo>
                      <a:pt x="1911192" y="591957"/>
                      <a:pt x="1633078" y="432492"/>
                      <a:pt x="1332725" y="433835"/>
                    </a:cubicBezTo>
                    <a:close/>
                  </a:path>
                </a:pathLst>
              </a:custGeom>
              <a:solidFill>
                <a:srgbClr val="494F56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558997" y="10740"/>
                <a:ext cx="2059572" cy="2614119"/>
              </a:xfrm>
              <a:custGeom>
                <a:avLst/>
                <a:gdLst/>
                <a:ahLst/>
                <a:cxnLst/>
                <a:rect l="l" t="t" r="r" b="b"/>
                <a:pathLst>
                  <a:path w="2059572" h="2614119">
                    <a:moveTo>
                      <a:pt x="971123" y="16184"/>
                    </a:moveTo>
                    <a:cubicBezTo>
                      <a:pt x="1456739" y="117802"/>
                      <a:pt x="1838718" y="492901"/>
                      <a:pt x="1949145" y="976589"/>
                    </a:cubicBezTo>
                    <a:cubicBezTo>
                      <a:pt x="2059573" y="1460277"/>
                      <a:pt x="1878227" y="1963984"/>
                      <a:pt x="1484827" y="2266284"/>
                    </a:cubicBezTo>
                    <a:cubicBezTo>
                      <a:pt x="1091427" y="2568583"/>
                      <a:pt x="558010" y="2614119"/>
                      <a:pt x="119063" y="2382873"/>
                    </a:cubicBezTo>
                    <a:cubicBezTo>
                      <a:pt x="50455" y="2347121"/>
                      <a:pt x="6222" y="2277392"/>
                      <a:pt x="3111" y="2200090"/>
                    </a:cubicBezTo>
                    <a:cubicBezTo>
                      <a:pt x="0" y="2122788"/>
                      <a:pt x="38488" y="2049730"/>
                      <a:pt x="104001" y="2008581"/>
                    </a:cubicBezTo>
                    <a:cubicBezTo>
                      <a:pt x="169514" y="1967431"/>
                      <a:pt x="252038" y="1964480"/>
                      <a:pt x="320323" y="2000845"/>
                    </a:cubicBezTo>
                    <a:cubicBezTo>
                      <a:pt x="610027" y="2153467"/>
                      <a:pt x="962083" y="2123413"/>
                      <a:pt x="1221727" y="1923896"/>
                    </a:cubicBezTo>
                    <a:cubicBezTo>
                      <a:pt x="1481371" y="1724378"/>
                      <a:pt x="1601059" y="1391931"/>
                      <a:pt x="1528177" y="1072697"/>
                    </a:cubicBezTo>
                    <a:cubicBezTo>
                      <a:pt x="1455295" y="753463"/>
                      <a:pt x="1203189" y="505898"/>
                      <a:pt x="882683" y="438830"/>
                    </a:cubicBezTo>
                    <a:cubicBezTo>
                      <a:pt x="806888" y="423323"/>
                      <a:pt x="745184" y="368447"/>
                      <a:pt x="720935" y="294981"/>
                    </a:cubicBezTo>
                    <a:cubicBezTo>
                      <a:pt x="696686" y="221515"/>
                      <a:pt x="713600" y="140690"/>
                      <a:pt x="765270" y="83111"/>
                    </a:cubicBezTo>
                    <a:cubicBezTo>
                      <a:pt x="816941" y="25531"/>
                      <a:pt x="895471" y="0"/>
                      <a:pt x="971123" y="16184"/>
                    </a:cubicBezTo>
                    <a:close/>
                  </a:path>
                </a:pathLst>
              </a:custGeom>
              <a:solidFill>
                <a:srgbClr val="6CE5E8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2862603" y="5440667"/>
            <a:ext cx="1373452" cy="1373452"/>
            <a:chOff x="0" y="0"/>
            <a:chExt cx="1831270" cy="1831270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0" y="0"/>
              <a:ext cx="1831270" cy="1831270"/>
              <a:chOff x="0" y="0"/>
              <a:chExt cx="2540000" cy="254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avLst/>
                <a:gdLst/>
                <a:ahLst/>
                <a:cxnLst/>
                <a:rect l="l" t="t" r="r" b="b"/>
                <a:pathLst>
                  <a:path w="2665449" h="2544070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433835"/>
                    </a:lnTo>
                    <a:cubicBezTo>
                      <a:pt x="1032372" y="432492"/>
                      <a:pt x="754258" y="591957"/>
                      <a:pt x="603692" y="851849"/>
                    </a:cubicBezTo>
                    <a:cubicBezTo>
                      <a:pt x="453127" y="1111741"/>
                      <a:pt x="453127" y="1432329"/>
                      <a:pt x="603692" y="1692221"/>
                    </a:cubicBezTo>
                    <a:cubicBezTo>
                      <a:pt x="754258" y="1952113"/>
                      <a:pt x="1032372" y="2111578"/>
                      <a:pt x="1332725" y="2110235"/>
                    </a:cubicBezTo>
                    <a:cubicBezTo>
                      <a:pt x="1633078" y="2111578"/>
                      <a:pt x="1911192" y="1952113"/>
                      <a:pt x="2061758" y="1692221"/>
                    </a:cubicBezTo>
                    <a:cubicBezTo>
                      <a:pt x="2212323" y="1432329"/>
                      <a:pt x="2212323" y="1111741"/>
                      <a:pt x="2061758" y="851849"/>
                    </a:cubicBezTo>
                    <a:cubicBezTo>
                      <a:pt x="1911192" y="591957"/>
                      <a:pt x="1633078" y="432492"/>
                      <a:pt x="1332725" y="433835"/>
                    </a:cubicBezTo>
                    <a:close/>
                  </a:path>
                </a:pathLst>
              </a:custGeom>
              <a:solidFill>
                <a:srgbClr val="494F56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1255683" y="10740"/>
                <a:ext cx="1358595" cy="2142337"/>
              </a:xfrm>
              <a:custGeom>
                <a:avLst/>
                <a:gdLst/>
                <a:ahLst/>
                <a:cxnLst/>
                <a:rect l="l" t="t" r="r" b="b"/>
                <a:pathLst>
                  <a:path w="1358595" h="2142337">
                    <a:moveTo>
                      <a:pt x="274437" y="16184"/>
                    </a:moveTo>
                    <a:cubicBezTo>
                      <a:pt x="706021" y="106495"/>
                      <a:pt x="1059875" y="414199"/>
                      <a:pt x="1209236" y="829063"/>
                    </a:cubicBezTo>
                    <a:cubicBezTo>
                      <a:pt x="1358596" y="1243926"/>
                      <a:pt x="1282084" y="1706572"/>
                      <a:pt x="1007110" y="2051259"/>
                    </a:cubicBezTo>
                    <a:cubicBezTo>
                      <a:pt x="959134" y="2111952"/>
                      <a:pt x="882352" y="2142337"/>
                      <a:pt x="805836" y="2130907"/>
                    </a:cubicBezTo>
                    <a:cubicBezTo>
                      <a:pt x="729321" y="2119478"/>
                      <a:pt x="664769" y="2067982"/>
                      <a:pt x="636624" y="1995919"/>
                    </a:cubicBezTo>
                    <a:cubicBezTo>
                      <a:pt x="608480" y="1923855"/>
                      <a:pt x="621044" y="1842241"/>
                      <a:pt x="669560" y="1781979"/>
                    </a:cubicBezTo>
                    <a:cubicBezTo>
                      <a:pt x="851043" y="1554486"/>
                      <a:pt x="901541" y="1249140"/>
                      <a:pt x="802963" y="975330"/>
                    </a:cubicBezTo>
                    <a:cubicBezTo>
                      <a:pt x="704386" y="701520"/>
                      <a:pt x="470841" y="498435"/>
                      <a:pt x="185997" y="438830"/>
                    </a:cubicBezTo>
                    <a:cubicBezTo>
                      <a:pt x="110202" y="423323"/>
                      <a:pt x="48498" y="368447"/>
                      <a:pt x="24249" y="294981"/>
                    </a:cubicBezTo>
                    <a:cubicBezTo>
                      <a:pt x="0" y="221515"/>
                      <a:pt x="16914" y="140690"/>
                      <a:pt x="68584" y="83111"/>
                    </a:cubicBezTo>
                    <a:cubicBezTo>
                      <a:pt x="120255" y="25531"/>
                      <a:pt x="198785" y="0"/>
                      <a:pt x="274437" y="16184"/>
                    </a:cubicBezTo>
                    <a:close/>
                  </a:path>
                </a:pathLst>
              </a:custGeom>
              <a:solidFill>
                <a:srgbClr val="6CE5E8"/>
              </a:solidFill>
            </p:spPr>
          </p:sp>
        </p:grpSp>
      </p:grpSp>
      <p:sp>
        <p:nvSpPr>
          <p:cNvPr id="12" name="TextBox 12"/>
          <p:cNvSpPr txBox="1"/>
          <p:nvPr/>
        </p:nvSpPr>
        <p:spPr>
          <a:xfrm>
            <a:off x="4901066" y="3589351"/>
            <a:ext cx="11077272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901066" y="5393042"/>
            <a:ext cx="12017112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V="1">
            <a:off x="12961129" y="8828510"/>
            <a:ext cx="7315200" cy="131673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V="1">
            <a:off x="-3374013" y="-288036"/>
            <a:ext cx="7315200" cy="1316736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993223" y="3847499"/>
            <a:ext cx="934472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8"/>
              </a:lnSpc>
            </a:pPr>
            <a:r>
              <a:rPr lang="en-US" sz="25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082094" y="5889122"/>
            <a:ext cx="934472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8"/>
              </a:lnSpc>
            </a:pPr>
            <a:r>
              <a:rPr lang="en-US" sz="25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126510" y="1068524"/>
            <a:ext cx="13851828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67"/>
              </a:lnSpc>
            </a:pP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3.2.3.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ts val="5067"/>
              </a:lnSpc>
            </a:pPr>
            <a:endParaRPr lang="en-US" sz="3200" spc="19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5067"/>
              </a:lnSpc>
            </a:pPr>
            <a:endParaRPr lang="en-US" sz="3200" spc="19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303217" y="1897375"/>
            <a:ext cx="14614961" cy="1294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3200" spc="190" dirty="0">
                <a:solidFill>
                  <a:srgbClr val="AEFE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spc="19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spc="19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spc="19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3200" spc="19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spc="19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spc="19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spc="19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spc="19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spc="19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spc="19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spc="19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spc="19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9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3200" spc="19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3200" spc="19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spc="19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spc="19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200" spc="19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19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spc="19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spc="19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spc="19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spc="19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spc="19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spc="19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spc="19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spc="19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spc="19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spc="19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endParaRPr lang="en-US" sz="3200" spc="19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099"/>
              </a:lnSpc>
            </a:pPr>
            <a:endParaRPr lang="en-US" sz="2799" spc="190" dirty="0">
              <a:solidFill>
                <a:srgbClr val="AEFE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2993223" y="7471345"/>
            <a:ext cx="1373452" cy="1373452"/>
            <a:chOff x="0" y="0"/>
            <a:chExt cx="1831270" cy="1831270"/>
          </a:xfrm>
        </p:grpSpPr>
        <p:grpSp>
          <p:nvGrpSpPr>
            <p:cNvPr id="21" name="Group 21"/>
            <p:cNvGrpSpPr>
              <a:grpSpLocks noChangeAspect="1"/>
            </p:cNvGrpSpPr>
            <p:nvPr/>
          </p:nvGrpSpPr>
          <p:grpSpPr>
            <a:xfrm>
              <a:off x="0" y="0"/>
              <a:ext cx="1831270" cy="1831270"/>
              <a:chOff x="0" y="0"/>
              <a:chExt cx="2540000" cy="254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avLst/>
                <a:gdLst/>
                <a:ahLst/>
                <a:cxnLst/>
                <a:rect l="l" t="t" r="r" b="b"/>
                <a:pathLst>
                  <a:path w="2665449" h="2544070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433835"/>
                    </a:lnTo>
                    <a:cubicBezTo>
                      <a:pt x="1032372" y="432492"/>
                      <a:pt x="754258" y="591957"/>
                      <a:pt x="603692" y="851849"/>
                    </a:cubicBezTo>
                    <a:cubicBezTo>
                      <a:pt x="453127" y="1111741"/>
                      <a:pt x="453127" y="1432329"/>
                      <a:pt x="603692" y="1692221"/>
                    </a:cubicBezTo>
                    <a:cubicBezTo>
                      <a:pt x="754258" y="1952113"/>
                      <a:pt x="1032372" y="2111578"/>
                      <a:pt x="1332725" y="2110235"/>
                    </a:cubicBezTo>
                    <a:cubicBezTo>
                      <a:pt x="1633078" y="2111578"/>
                      <a:pt x="1911192" y="1952113"/>
                      <a:pt x="2061758" y="1692221"/>
                    </a:cubicBezTo>
                    <a:cubicBezTo>
                      <a:pt x="2212323" y="1432329"/>
                      <a:pt x="2212323" y="1111741"/>
                      <a:pt x="2061758" y="851849"/>
                    </a:cubicBezTo>
                    <a:cubicBezTo>
                      <a:pt x="1911192" y="591957"/>
                      <a:pt x="1633078" y="432492"/>
                      <a:pt x="1332725" y="433835"/>
                    </a:cubicBezTo>
                    <a:close/>
                  </a:path>
                </a:pathLst>
              </a:custGeom>
              <a:solidFill>
                <a:srgbClr val="494F56"/>
              </a:solidFill>
            </p:spPr>
          </p:sp>
          <p:sp>
            <p:nvSpPr>
              <p:cNvPr id="23" name="Freeform 23"/>
              <p:cNvSpPr/>
              <p:nvPr/>
            </p:nvSpPr>
            <p:spPr>
              <a:xfrm>
                <a:off x="558997" y="10740"/>
                <a:ext cx="2059572" cy="2614119"/>
              </a:xfrm>
              <a:custGeom>
                <a:avLst/>
                <a:gdLst/>
                <a:ahLst/>
                <a:cxnLst/>
                <a:rect l="l" t="t" r="r" b="b"/>
                <a:pathLst>
                  <a:path w="2059572" h="2614119">
                    <a:moveTo>
                      <a:pt x="971123" y="16184"/>
                    </a:moveTo>
                    <a:cubicBezTo>
                      <a:pt x="1456739" y="117802"/>
                      <a:pt x="1838718" y="492901"/>
                      <a:pt x="1949145" y="976589"/>
                    </a:cubicBezTo>
                    <a:cubicBezTo>
                      <a:pt x="2059573" y="1460277"/>
                      <a:pt x="1878227" y="1963984"/>
                      <a:pt x="1484827" y="2266284"/>
                    </a:cubicBezTo>
                    <a:cubicBezTo>
                      <a:pt x="1091427" y="2568583"/>
                      <a:pt x="558010" y="2614119"/>
                      <a:pt x="119063" y="2382873"/>
                    </a:cubicBezTo>
                    <a:cubicBezTo>
                      <a:pt x="50455" y="2347121"/>
                      <a:pt x="6222" y="2277392"/>
                      <a:pt x="3111" y="2200090"/>
                    </a:cubicBezTo>
                    <a:cubicBezTo>
                      <a:pt x="0" y="2122788"/>
                      <a:pt x="38488" y="2049730"/>
                      <a:pt x="104001" y="2008581"/>
                    </a:cubicBezTo>
                    <a:cubicBezTo>
                      <a:pt x="169514" y="1967431"/>
                      <a:pt x="252038" y="1964480"/>
                      <a:pt x="320323" y="2000845"/>
                    </a:cubicBezTo>
                    <a:cubicBezTo>
                      <a:pt x="610027" y="2153467"/>
                      <a:pt x="962083" y="2123413"/>
                      <a:pt x="1221727" y="1923896"/>
                    </a:cubicBezTo>
                    <a:cubicBezTo>
                      <a:pt x="1481371" y="1724378"/>
                      <a:pt x="1601059" y="1391931"/>
                      <a:pt x="1528177" y="1072697"/>
                    </a:cubicBezTo>
                    <a:cubicBezTo>
                      <a:pt x="1455295" y="753463"/>
                      <a:pt x="1203189" y="505898"/>
                      <a:pt x="882683" y="438830"/>
                    </a:cubicBezTo>
                    <a:cubicBezTo>
                      <a:pt x="806888" y="423323"/>
                      <a:pt x="745184" y="368447"/>
                      <a:pt x="720935" y="294981"/>
                    </a:cubicBezTo>
                    <a:cubicBezTo>
                      <a:pt x="696686" y="221515"/>
                      <a:pt x="713600" y="140690"/>
                      <a:pt x="765270" y="83111"/>
                    </a:cubicBezTo>
                    <a:cubicBezTo>
                      <a:pt x="816941" y="25531"/>
                      <a:pt x="895471" y="0"/>
                      <a:pt x="971123" y="16184"/>
                    </a:cubicBezTo>
                    <a:close/>
                  </a:path>
                </a:pathLst>
              </a:custGeom>
              <a:solidFill>
                <a:srgbClr val="6CE5E8"/>
              </a:solidFill>
            </p:spPr>
          </p:sp>
        </p:grpSp>
      </p:grpSp>
      <p:sp>
        <p:nvSpPr>
          <p:cNvPr id="24" name="TextBox 24"/>
          <p:cNvSpPr txBox="1"/>
          <p:nvPr/>
        </p:nvSpPr>
        <p:spPr>
          <a:xfrm>
            <a:off x="4901066" y="7650706"/>
            <a:ext cx="12624934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123842" y="7886450"/>
            <a:ext cx="1112214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890624" y="-5964317"/>
            <a:ext cx="20069247" cy="988410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1562100"/>
            <a:ext cx="18135599" cy="656222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556901" y="2709157"/>
            <a:ext cx="11054399" cy="130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FFFFF"/>
                </a:solidFill>
                <a:latin typeface="Public Sans Bold"/>
              </a:rPr>
              <a:t>PHẦN 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62200" y="1104900"/>
            <a:ext cx="14706601" cy="7540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VẤN 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CHUNG</a:t>
            </a:r>
          </a:p>
          <a:p>
            <a:pPr algn="ctr">
              <a:lnSpc>
                <a:spcPts val="6600"/>
              </a:lnSpc>
            </a:pP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I. CÔNG CỤ ĐÁNH GIÁ; CÔNG CỤ ĐÁNH GIÁ THỰC HIỆN CHƯƠNG TRÌNH GIÁO DỤC MẦM NON</a:t>
            </a:r>
          </a:p>
          <a:p>
            <a:pPr algn="just">
              <a:lnSpc>
                <a:spcPts val="6600"/>
              </a:lnSpc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alphaModFix amt="1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 flipV="1">
            <a:off x="14173200" y="-195013"/>
            <a:ext cx="41148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857769">
            <a:off x="-1412070" y="-4817192"/>
            <a:ext cx="6295260" cy="896993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88560">
            <a:off x="14111670" y="6706183"/>
            <a:ext cx="6295260" cy="896993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34735" t="10733" r="29922" b="40600"/>
          <a:stretch>
            <a:fillRect/>
          </a:stretch>
        </p:blipFill>
        <p:spPr>
          <a:xfrm rot="9457276">
            <a:off x="-1445520" y="-1543756"/>
            <a:ext cx="6166475" cy="42668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34735" t="10733" r="29922" b="40600"/>
          <a:stretch>
            <a:fillRect/>
          </a:stretch>
        </p:blipFill>
        <p:spPr>
          <a:xfrm rot="-2386151">
            <a:off x="13494819" y="8262823"/>
            <a:ext cx="6166475" cy="426685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185893" y="3225163"/>
            <a:ext cx="1270220" cy="718145"/>
          </a:xfrm>
          <a:prstGeom prst="rect">
            <a:avLst/>
          </a:prstGeom>
          <a:solidFill>
            <a:srgbClr val="FFFF00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spc="199" dirty="0">
                <a:solidFill>
                  <a:srgbClr val="BF45FF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276600" y="6286500"/>
            <a:ext cx="1270220" cy="718145"/>
          </a:xfrm>
          <a:prstGeom prst="rect">
            <a:avLst/>
          </a:prstGeom>
          <a:solidFill>
            <a:srgbClr val="FFFF00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spc="199" dirty="0">
                <a:solidFill>
                  <a:srgbClr val="BF45FF"/>
                </a:solidFill>
                <a:latin typeface="Times New Roman" pitchFamily="18" charset="0"/>
                <a:cs typeface="Times New Roman" pitchFamily="18" charset="0"/>
              </a:rPr>
              <a:t>43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359681" y="3225163"/>
            <a:ext cx="1270220" cy="718145"/>
          </a:xfrm>
          <a:prstGeom prst="rect">
            <a:avLst/>
          </a:prstGeom>
          <a:solidFill>
            <a:srgbClr val="FFFF00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spc="199" dirty="0">
                <a:solidFill>
                  <a:srgbClr val="BF45FF"/>
                </a:solidFill>
                <a:latin typeface="Times New Roman" pitchFamily="18" charset="0"/>
                <a:cs typeface="Times New Roman" pitchFamily="18" charset="0"/>
              </a:rPr>
              <a:t>41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472777" y="6430797"/>
            <a:ext cx="1270220" cy="718145"/>
          </a:xfrm>
          <a:prstGeom prst="rect">
            <a:avLst/>
          </a:prstGeom>
          <a:solidFill>
            <a:srgbClr val="FFFF00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spc="199" dirty="0">
                <a:solidFill>
                  <a:srgbClr val="BF45FF"/>
                </a:solidFill>
                <a:latin typeface="Times New Roman" pitchFamily="18" charset="0"/>
                <a:cs typeface="Times New Roman" pitchFamily="18" charset="0"/>
              </a:rPr>
              <a:t>44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533469" y="3225163"/>
            <a:ext cx="1270220" cy="718145"/>
          </a:xfrm>
          <a:prstGeom prst="rect">
            <a:avLst/>
          </a:prstGeom>
          <a:solidFill>
            <a:srgbClr val="FFFF00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spc="199" dirty="0">
                <a:solidFill>
                  <a:srgbClr val="BF45FF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646565" y="6430797"/>
            <a:ext cx="1270220" cy="718145"/>
          </a:xfrm>
          <a:prstGeom prst="rect">
            <a:avLst/>
          </a:prstGeom>
          <a:solidFill>
            <a:srgbClr val="FFFF00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spc="199" dirty="0">
                <a:solidFill>
                  <a:srgbClr val="BF45FF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826098" y="4000501"/>
            <a:ext cx="459276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endParaRPr lang="en-US" sz="2800" spc="115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677021" y="3924301"/>
            <a:ext cx="4592763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3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872197" y="4152901"/>
            <a:ext cx="5044203" cy="1641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95400" y="6972300"/>
            <a:ext cx="5530698" cy="1641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965207" y="7176922"/>
            <a:ext cx="4592763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spc="11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spc="115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spc="11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420600" y="7176922"/>
            <a:ext cx="4343399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spc="11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spc="115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spc="11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bênh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spc="1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126510" y="1068524"/>
            <a:ext cx="13851828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67"/>
              </a:lnSpc>
            </a:pP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3.2.3.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ts val="5067"/>
              </a:lnSpc>
            </a:pPr>
            <a:endParaRPr lang="en-US" sz="2799" spc="19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5067"/>
              </a:lnSpc>
            </a:pPr>
            <a:endParaRPr lang="en-US" sz="2799" spc="19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303217" y="1897375"/>
            <a:ext cx="13912879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 spc="190" dirty="0">
                <a:solidFill>
                  <a:srgbClr val="AEFE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ts val="2099"/>
              </a:lnSpc>
            </a:pPr>
            <a:endParaRPr lang="en-US" sz="2799" spc="190" dirty="0">
              <a:solidFill>
                <a:srgbClr val="AEFE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126510" y="3346315"/>
            <a:ext cx="2238168" cy="2238168"/>
            <a:chOff x="0" y="0"/>
            <a:chExt cx="2984224" cy="2984224"/>
          </a:xfrm>
        </p:grpSpPr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>
              <a:off x="0" y="0"/>
              <a:ext cx="2984224" cy="2984224"/>
              <a:chOff x="0" y="0"/>
              <a:chExt cx="2540000" cy="254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avLst/>
                <a:gdLst/>
                <a:ahLst/>
                <a:cxnLst/>
                <a:rect l="l" t="t" r="r" b="b"/>
                <a:pathLst>
                  <a:path w="2665449" h="2544070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433835"/>
                    </a:lnTo>
                    <a:cubicBezTo>
                      <a:pt x="1032372" y="432492"/>
                      <a:pt x="754258" y="591957"/>
                      <a:pt x="603692" y="851849"/>
                    </a:cubicBezTo>
                    <a:cubicBezTo>
                      <a:pt x="453127" y="1111741"/>
                      <a:pt x="453127" y="1432329"/>
                      <a:pt x="603692" y="1692221"/>
                    </a:cubicBezTo>
                    <a:cubicBezTo>
                      <a:pt x="754258" y="1952113"/>
                      <a:pt x="1032372" y="2111578"/>
                      <a:pt x="1332725" y="2110235"/>
                    </a:cubicBezTo>
                    <a:cubicBezTo>
                      <a:pt x="1633078" y="2111578"/>
                      <a:pt x="1911192" y="1952113"/>
                      <a:pt x="2061758" y="1692221"/>
                    </a:cubicBezTo>
                    <a:cubicBezTo>
                      <a:pt x="2212323" y="1432329"/>
                      <a:pt x="2212323" y="1111741"/>
                      <a:pt x="2061758" y="851849"/>
                    </a:cubicBezTo>
                    <a:cubicBezTo>
                      <a:pt x="1911192" y="591957"/>
                      <a:pt x="1633078" y="432492"/>
                      <a:pt x="1332725" y="433835"/>
                    </a:cubicBezTo>
                    <a:close/>
                  </a:path>
                </a:pathLst>
              </a:custGeom>
              <a:solidFill>
                <a:srgbClr val="494F56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558997" y="10740"/>
                <a:ext cx="2059572" cy="2614119"/>
              </a:xfrm>
              <a:custGeom>
                <a:avLst/>
                <a:gdLst/>
                <a:ahLst/>
                <a:cxnLst/>
                <a:rect l="l" t="t" r="r" b="b"/>
                <a:pathLst>
                  <a:path w="2059572" h="2614119">
                    <a:moveTo>
                      <a:pt x="971123" y="16184"/>
                    </a:moveTo>
                    <a:cubicBezTo>
                      <a:pt x="1456739" y="117802"/>
                      <a:pt x="1838718" y="492901"/>
                      <a:pt x="1949145" y="976589"/>
                    </a:cubicBezTo>
                    <a:cubicBezTo>
                      <a:pt x="2059573" y="1460277"/>
                      <a:pt x="1878227" y="1963984"/>
                      <a:pt x="1484827" y="2266284"/>
                    </a:cubicBezTo>
                    <a:cubicBezTo>
                      <a:pt x="1091427" y="2568583"/>
                      <a:pt x="558010" y="2614119"/>
                      <a:pt x="119063" y="2382873"/>
                    </a:cubicBezTo>
                    <a:cubicBezTo>
                      <a:pt x="50455" y="2347121"/>
                      <a:pt x="6222" y="2277392"/>
                      <a:pt x="3111" y="2200090"/>
                    </a:cubicBezTo>
                    <a:cubicBezTo>
                      <a:pt x="0" y="2122788"/>
                      <a:pt x="38488" y="2049730"/>
                      <a:pt x="104001" y="2008581"/>
                    </a:cubicBezTo>
                    <a:cubicBezTo>
                      <a:pt x="169514" y="1967431"/>
                      <a:pt x="252038" y="1964480"/>
                      <a:pt x="320323" y="2000845"/>
                    </a:cubicBezTo>
                    <a:cubicBezTo>
                      <a:pt x="610027" y="2153467"/>
                      <a:pt x="962083" y="2123413"/>
                      <a:pt x="1221727" y="1923896"/>
                    </a:cubicBezTo>
                    <a:cubicBezTo>
                      <a:pt x="1481371" y="1724378"/>
                      <a:pt x="1601059" y="1391931"/>
                      <a:pt x="1528177" y="1072697"/>
                    </a:cubicBezTo>
                    <a:cubicBezTo>
                      <a:pt x="1455295" y="753463"/>
                      <a:pt x="1203189" y="505898"/>
                      <a:pt x="882683" y="438830"/>
                    </a:cubicBezTo>
                    <a:cubicBezTo>
                      <a:pt x="806888" y="423323"/>
                      <a:pt x="745184" y="368447"/>
                      <a:pt x="720935" y="294981"/>
                    </a:cubicBezTo>
                    <a:cubicBezTo>
                      <a:pt x="696686" y="221515"/>
                      <a:pt x="713600" y="140690"/>
                      <a:pt x="765270" y="83111"/>
                    </a:cubicBezTo>
                    <a:cubicBezTo>
                      <a:pt x="816941" y="25531"/>
                      <a:pt x="895471" y="0"/>
                      <a:pt x="971123" y="16184"/>
                    </a:cubicBezTo>
                    <a:close/>
                  </a:path>
                </a:pathLst>
              </a:custGeom>
              <a:solidFill>
                <a:srgbClr val="6CE5E8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2126510" y="6193514"/>
            <a:ext cx="2238168" cy="2238168"/>
            <a:chOff x="0" y="0"/>
            <a:chExt cx="2984224" cy="2984224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0" y="0"/>
              <a:ext cx="2984224" cy="2984224"/>
              <a:chOff x="0" y="0"/>
              <a:chExt cx="2540000" cy="254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avLst/>
                <a:gdLst/>
                <a:ahLst/>
                <a:cxnLst/>
                <a:rect l="l" t="t" r="r" b="b"/>
                <a:pathLst>
                  <a:path w="2665449" h="2544070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433835"/>
                    </a:lnTo>
                    <a:cubicBezTo>
                      <a:pt x="1032372" y="432492"/>
                      <a:pt x="754258" y="591957"/>
                      <a:pt x="603692" y="851849"/>
                    </a:cubicBezTo>
                    <a:cubicBezTo>
                      <a:pt x="453127" y="1111741"/>
                      <a:pt x="453127" y="1432329"/>
                      <a:pt x="603692" y="1692221"/>
                    </a:cubicBezTo>
                    <a:cubicBezTo>
                      <a:pt x="754258" y="1952113"/>
                      <a:pt x="1032372" y="2111578"/>
                      <a:pt x="1332725" y="2110235"/>
                    </a:cubicBezTo>
                    <a:cubicBezTo>
                      <a:pt x="1633078" y="2111578"/>
                      <a:pt x="1911192" y="1952113"/>
                      <a:pt x="2061758" y="1692221"/>
                    </a:cubicBezTo>
                    <a:cubicBezTo>
                      <a:pt x="2212323" y="1432329"/>
                      <a:pt x="2212323" y="1111741"/>
                      <a:pt x="2061758" y="851849"/>
                    </a:cubicBezTo>
                    <a:cubicBezTo>
                      <a:pt x="1911192" y="591957"/>
                      <a:pt x="1633078" y="432492"/>
                      <a:pt x="1332725" y="433835"/>
                    </a:cubicBezTo>
                    <a:close/>
                  </a:path>
                </a:pathLst>
              </a:custGeom>
              <a:solidFill>
                <a:srgbClr val="494F56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1255683" y="10740"/>
                <a:ext cx="1358595" cy="2142337"/>
              </a:xfrm>
              <a:custGeom>
                <a:avLst/>
                <a:gdLst/>
                <a:ahLst/>
                <a:cxnLst/>
                <a:rect l="l" t="t" r="r" b="b"/>
                <a:pathLst>
                  <a:path w="1358595" h="2142337">
                    <a:moveTo>
                      <a:pt x="274437" y="16184"/>
                    </a:moveTo>
                    <a:cubicBezTo>
                      <a:pt x="706021" y="106495"/>
                      <a:pt x="1059875" y="414199"/>
                      <a:pt x="1209236" y="829063"/>
                    </a:cubicBezTo>
                    <a:cubicBezTo>
                      <a:pt x="1358596" y="1243926"/>
                      <a:pt x="1282084" y="1706572"/>
                      <a:pt x="1007110" y="2051259"/>
                    </a:cubicBezTo>
                    <a:cubicBezTo>
                      <a:pt x="959134" y="2111952"/>
                      <a:pt x="882352" y="2142337"/>
                      <a:pt x="805836" y="2130907"/>
                    </a:cubicBezTo>
                    <a:cubicBezTo>
                      <a:pt x="729321" y="2119478"/>
                      <a:pt x="664769" y="2067982"/>
                      <a:pt x="636624" y="1995919"/>
                    </a:cubicBezTo>
                    <a:cubicBezTo>
                      <a:pt x="608480" y="1923855"/>
                      <a:pt x="621044" y="1842241"/>
                      <a:pt x="669560" y="1781979"/>
                    </a:cubicBezTo>
                    <a:cubicBezTo>
                      <a:pt x="851043" y="1554486"/>
                      <a:pt x="901541" y="1249140"/>
                      <a:pt x="802963" y="975330"/>
                    </a:cubicBezTo>
                    <a:cubicBezTo>
                      <a:pt x="704386" y="701520"/>
                      <a:pt x="470841" y="498435"/>
                      <a:pt x="185997" y="438830"/>
                    </a:cubicBezTo>
                    <a:cubicBezTo>
                      <a:pt x="110202" y="423323"/>
                      <a:pt x="48498" y="368447"/>
                      <a:pt x="24249" y="294981"/>
                    </a:cubicBezTo>
                    <a:cubicBezTo>
                      <a:pt x="0" y="221515"/>
                      <a:pt x="16914" y="140690"/>
                      <a:pt x="68584" y="83111"/>
                    </a:cubicBezTo>
                    <a:cubicBezTo>
                      <a:pt x="120255" y="25531"/>
                      <a:pt x="198785" y="0"/>
                      <a:pt x="274437" y="16184"/>
                    </a:cubicBezTo>
                    <a:close/>
                  </a:path>
                </a:pathLst>
              </a:custGeom>
              <a:solidFill>
                <a:srgbClr val="6CE5E8"/>
              </a:solidFill>
            </p:spPr>
          </p:sp>
        </p:grpSp>
      </p:grpSp>
      <p:sp>
        <p:nvSpPr>
          <p:cNvPr id="11" name="TextBox 11"/>
          <p:cNvSpPr txBox="1"/>
          <p:nvPr/>
        </p:nvSpPr>
        <p:spPr>
          <a:xfrm>
            <a:off x="4884888" y="3837725"/>
            <a:ext cx="11185026" cy="1237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95"/>
              </a:lnSpc>
            </a:pP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884888" y="6454245"/>
            <a:ext cx="11430528" cy="1759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31"/>
              </a:lnSpc>
            </a:pP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12961129" y="8828510"/>
            <a:ext cx="7315200" cy="131673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-3374013" y="-288036"/>
            <a:ext cx="7315200" cy="1316736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761620" y="4230189"/>
            <a:ext cx="967948" cy="502510"/>
          </a:xfrm>
          <a:prstGeom prst="rect">
            <a:avLst/>
          </a:prstGeom>
          <a:noFill/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4"/>
              </a:lnSpc>
            </a:pPr>
            <a:r>
              <a:rPr lang="en-US" sz="304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46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761620" y="7077387"/>
            <a:ext cx="967948" cy="50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4"/>
              </a:lnSpc>
            </a:pPr>
            <a:r>
              <a:rPr lang="en-US" sz="304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47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126510" y="1068524"/>
            <a:ext cx="13851828" cy="1237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67"/>
              </a:lnSpc>
            </a:pPr>
            <a:r>
              <a:rPr lang="en-US" sz="2799" spc="19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3.2.4. </a:t>
            </a:r>
            <a:r>
              <a:rPr lang="en-US" sz="2799" spc="19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799" spc="19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799" spc="19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799" spc="19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799" spc="19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799" spc="19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99" spc="19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799" spc="19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799" spc="19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ts val="5067"/>
              </a:lnSpc>
            </a:pPr>
            <a:endParaRPr lang="en-US" sz="2799" spc="19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034934" y="1773121"/>
            <a:ext cx="14034980" cy="1057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55"/>
              </a:lnSpc>
            </a:pPr>
            <a:r>
              <a:rPr lang="en-US" sz="2799" spc="19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799" spc="19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799" spc="19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799" spc="19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2799" spc="19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99" spc="19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799" spc="19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799" spc="19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99" spc="19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799" spc="19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799" spc="19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799" spc="19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799" spc="19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799" spc="19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799" spc="19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799" spc="19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799" spc="19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799" spc="19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799" spc="19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99" spc="19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799" spc="19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799" spc="19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99" spc="19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799" spc="19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799" spc="19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4735" t="10733" r="29922" b="40600"/>
          <a:stretch>
            <a:fillRect/>
          </a:stretch>
        </p:blipFill>
        <p:spPr>
          <a:xfrm rot="2700000" flipH="1" flipV="1">
            <a:off x="14501207" y="-1104725"/>
            <a:ext cx="6166475" cy="42668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126510" y="1068524"/>
            <a:ext cx="13851828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67"/>
              </a:lnSpc>
            </a:pPr>
            <a:r>
              <a:rPr lang="en-US" sz="2799" spc="19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3.2.4. Phối hợp với gia đình và cộng đồng </a:t>
            </a:r>
          </a:p>
          <a:p>
            <a:pPr algn="just">
              <a:lnSpc>
                <a:spcPts val="5067"/>
              </a:lnSpc>
            </a:pPr>
            <a:endParaRPr lang="en-US" sz="2799" spc="19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034934" y="1773121"/>
            <a:ext cx="14551970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55"/>
              </a:lnSpc>
            </a:pPr>
            <a:r>
              <a:rPr lang="en-US" sz="2799" spc="190" dirty="0">
                <a:solidFill>
                  <a:srgbClr val="AEFE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9: ·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3200" spc="19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4255"/>
              </a:lnSpc>
            </a:pPr>
            <a:endParaRPr lang="en-US" sz="3200" spc="190" dirty="0">
              <a:solidFill>
                <a:srgbClr val="AEFE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469354" y="3455030"/>
            <a:ext cx="5367207" cy="4272711"/>
          </a:xfrm>
          <a:prstGeom prst="rect">
            <a:avLst/>
          </a:prstGeom>
          <a:solidFill>
            <a:srgbClr val="FFFFCC"/>
          </a:solidFill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288560" flipH="1" flipV="1">
            <a:off x="-2118930" y="6921430"/>
            <a:ext cx="6295260" cy="896993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62117" y="3878654"/>
            <a:ext cx="5744823" cy="5227246"/>
          </a:xfrm>
          <a:prstGeom prst="rect">
            <a:avLst/>
          </a:prstGeom>
          <a:solidFill>
            <a:srgbClr val="FFFFCC"/>
          </a:solidFill>
        </p:spPr>
      </p:pic>
      <p:sp>
        <p:nvSpPr>
          <p:cNvPr id="8" name="TextBox 8"/>
          <p:cNvSpPr txBox="1"/>
          <p:nvPr/>
        </p:nvSpPr>
        <p:spPr>
          <a:xfrm>
            <a:off x="2126510" y="4563399"/>
            <a:ext cx="4350490" cy="4385816"/>
          </a:xfrm>
          <a:prstGeom prst="rect">
            <a:avLst/>
          </a:prstGeom>
          <a:solidFill>
            <a:srgbClr val="FFFFCC"/>
          </a:solidFill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779"/>
              </a:lnSpc>
            </a:pPr>
            <a:r>
              <a:rPr lang="en-US" sz="2699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99" spc="134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48: </a:t>
            </a:r>
            <a:r>
              <a:rPr lang="en-US" sz="3200" spc="134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spc="134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hoạch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có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nội dung thông tin hướng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/người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vào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700613" y="4052224"/>
            <a:ext cx="4904490" cy="2923877"/>
          </a:xfrm>
          <a:prstGeom prst="rect">
            <a:avLst/>
          </a:prstGeom>
          <a:solidFill>
            <a:srgbClr val="FFFFCC"/>
          </a:solidFill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779"/>
              </a:lnSpc>
            </a:pP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spc="134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49: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trong công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3200" spc="134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334528" y="3586719"/>
            <a:ext cx="1372202" cy="1476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5"/>
              </a:lnSpc>
            </a:pPr>
            <a:r>
              <a:rPr lang="en-US" sz="431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44488</a:t>
            </a:r>
            <a:endParaRPr lang="en-US" sz="4318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014512" y="3016485"/>
            <a:ext cx="1372202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5"/>
              </a:lnSpc>
            </a:pPr>
            <a:r>
              <a:rPr lang="en-US" sz="4318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49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857769" flipV="1">
            <a:off x="14697339" y="-4484965"/>
            <a:ext cx="6295260" cy="896993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4735" t="10733" r="29922" b="40600"/>
          <a:stretch>
            <a:fillRect/>
          </a:stretch>
        </p:blipFill>
        <p:spPr>
          <a:xfrm rot="561557" flipH="1">
            <a:off x="-2054537" y="7882480"/>
            <a:ext cx="6166475" cy="4266850"/>
          </a:xfrm>
          <a:prstGeom prst="rect">
            <a:avLst/>
          </a:prstGeom>
        </p:spPr>
      </p:pic>
      <p:sp>
        <p:nvSpPr>
          <p:cNvPr id="19" name="TextBox 11"/>
          <p:cNvSpPr txBox="1"/>
          <p:nvPr/>
        </p:nvSpPr>
        <p:spPr>
          <a:xfrm>
            <a:off x="15214702" y="4172712"/>
            <a:ext cx="1372202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5"/>
              </a:lnSpc>
            </a:pPr>
            <a:r>
              <a:rPr lang="en-US" sz="431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en-US" sz="4318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4735" t="10733" r="29922" b="40600"/>
          <a:stretch>
            <a:fillRect/>
          </a:stretch>
        </p:blipFill>
        <p:spPr>
          <a:xfrm rot="2700000" flipH="1" flipV="1">
            <a:off x="14501207" y="-1104725"/>
            <a:ext cx="6166475" cy="42668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126510" y="1068524"/>
            <a:ext cx="13851828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67"/>
              </a:lnSpc>
            </a:pPr>
            <a:r>
              <a:rPr lang="en-US" sz="2799" spc="19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3.2.4. Phối hợp với gia đình và cộng đồng </a:t>
            </a:r>
          </a:p>
          <a:p>
            <a:pPr algn="just">
              <a:lnSpc>
                <a:spcPts val="5067"/>
              </a:lnSpc>
            </a:pPr>
            <a:endParaRPr lang="en-US" sz="2799" spc="19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034934" y="1773121"/>
            <a:ext cx="14551970" cy="14843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ts val="3779"/>
              </a:lnSpc>
            </a:pP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spc="13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3200" spc="134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4255"/>
              </a:lnSpc>
            </a:pPr>
            <a:endParaRPr lang="en-US" sz="3200" spc="190" dirty="0">
              <a:solidFill>
                <a:srgbClr val="AEFE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288560" flipH="1" flipV="1">
            <a:off x="-2118930" y="6921430"/>
            <a:ext cx="6295260" cy="896993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334528" y="3586719"/>
            <a:ext cx="1372202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5"/>
              </a:lnSpc>
            </a:pPr>
            <a:r>
              <a:rPr lang="en-US" sz="4318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014512" y="3016485"/>
            <a:ext cx="1372202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5"/>
              </a:lnSpc>
            </a:pPr>
            <a:r>
              <a:rPr lang="en-US" sz="4318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49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857769" flipV="1">
            <a:off x="14697339" y="-4484965"/>
            <a:ext cx="6295260" cy="896993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4735" t="10733" r="29922" b="40600"/>
          <a:stretch>
            <a:fillRect/>
          </a:stretch>
        </p:blipFill>
        <p:spPr>
          <a:xfrm rot="561557" flipH="1">
            <a:off x="-2054537" y="7882480"/>
            <a:ext cx="6166475" cy="4266850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417842" y="3545614"/>
            <a:ext cx="10283698" cy="2778501"/>
          </a:xfrm>
          <a:prstGeom prst="rect">
            <a:avLst/>
          </a:prstGeom>
          <a:solidFill>
            <a:srgbClr val="FFFFCC"/>
          </a:solidFill>
        </p:spPr>
      </p:pic>
      <p:sp>
        <p:nvSpPr>
          <p:cNvPr id="18" name="TextBox 4"/>
          <p:cNvSpPr txBox="1"/>
          <p:nvPr/>
        </p:nvSpPr>
        <p:spPr>
          <a:xfrm>
            <a:off x="5486401" y="4280919"/>
            <a:ext cx="7657684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864"/>
              </a:lnSpc>
            </a:pPr>
            <a:r>
              <a:rPr lang="en-US" sz="3200" spc="108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50: </a:t>
            </a:r>
            <a:r>
              <a:rPr lang="en-US" sz="3200" spc="108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spc="108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spc="10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spc="10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spc="10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spc="10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8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spc="108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spc="10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spc="10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spc="10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spc="10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8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spc="108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spc="10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động </a:t>
            </a:r>
            <a:r>
              <a:rPr lang="en-US" sz="3200" spc="10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10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spc="10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8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spc="108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spc="10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spc="10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endParaRPr lang="en-US" sz="3200" spc="108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1"/>
          <p:cNvSpPr txBox="1"/>
          <p:nvPr/>
        </p:nvSpPr>
        <p:spPr>
          <a:xfrm>
            <a:off x="15214702" y="4172712"/>
            <a:ext cx="1372202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5"/>
              </a:lnSpc>
            </a:pPr>
            <a:r>
              <a:rPr lang="en-US" sz="431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en-US" sz="4318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0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25969" b="69469"/>
          <a:stretch>
            <a:fillRect/>
          </a:stretch>
        </p:blipFill>
        <p:spPr>
          <a:xfrm>
            <a:off x="11910037" y="0"/>
            <a:ext cx="6377963" cy="26302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963400" y="3086100"/>
            <a:ext cx="5229476" cy="2943759"/>
          </a:xfrm>
          <a:prstGeom prst="rect">
            <a:avLst/>
          </a:prstGeom>
          <a:solidFill>
            <a:srgbClr val="FFFFCC"/>
          </a:solidFill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14868" y="8282454"/>
            <a:ext cx="20069247" cy="988410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601200" y="6362700"/>
            <a:ext cx="6324600" cy="2943759"/>
          </a:xfrm>
          <a:prstGeom prst="rect">
            <a:avLst/>
          </a:prstGeom>
          <a:solidFill>
            <a:srgbClr val="FFFFCC"/>
          </a:solidFill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400800" y="3009900"/>
            <a:ext cx="5229476" cy="2943759"/>
          </a:xfrm>
          <a:prstGeom prst="rect">
            <a:avLst/>
          </a:prstGeom>
          <a:solidFill>
            <a:srgbClr val="FFFFCC"/>
          </a:solidFill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667000" y="6286500"/>
            <a:ext cx="6524876" cy="2943759"/>
          </a:xfrm>
          <a:prstGeom prst="rect">
            <a:avLst/>
          </a:prstGeom>
          <a:solidFill>
            <a:srgbClr val="FFFFCC"/>
          </a:solidFill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66800" y="3086100"/>
            <a:ext cx="5229476" cy="2943759"/>
          </a:xfrm>
          <a:prstGeom prst="rect">
            <a:avLst/>
          </a:prstGeom>
          <a:solidFill>
            <a:srgbClr val="FFFFCC"/>
          </a:solidFill>
        </p:spPr>
      </p:pic>
      <p:sp>
        <p:nvSpPr>
          <p:cNvPr id="10" name="TextBox 10"/>
          <p:cNvSpPr txBox="1"/>
          <p:nvPr/>
        </p:nvSpPr>
        <p:spPr>
          <a:xfrm>
            <a:off x="1066800" y="3893185"/>
            <a:ext cx="5029200" cy="255198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20"/>
              </a:lnSpc>
            </a:pPr>
            <a:r>
              <a:rPr lang="en-US" sz="3200" spc="-4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spc="-4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4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spc="-4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spc="-4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spc="-4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4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spc="-4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4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3200" spc="-4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4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3200" spc="-4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-4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3200" spc="-4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4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spc="-4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4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spc="-4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4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spc="-4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4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spc="-4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spc="-4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spc="-4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4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spc="-4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4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3200" spc="-4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4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spc="-4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4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spc="-4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4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spc="-4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4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spc="-4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4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spc="-4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4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spc="-4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4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200" spc="-4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4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spc="-4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4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spc="-4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4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3200" spc="-4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4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spc="-4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4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spc="-4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4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spc="-4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4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spc="-4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4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spc="-4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ts val="3919"/>
              </a:lnSpc>
              <a:spcBef>
                <a:spcPct val="0"/>
              </a:spcBef>
            </a:pPr>
            <a:endParaRPr lang="en-US" sz="2300" spc="-4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783140" y="4293264"/>
            <a:ext cx="464686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2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963400" y="3816885"/>
            <a:ext cx="5562600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20"/>
              </a:lnSpc>
              <a:spcBef>
                <a:spcPct val="0"/>
              </a:spcBef>
            </a:pPr>
            <a:r>
              <a:rPr lang="en-US" sz="3200" spc="-2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spc="-2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2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spc="-2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2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spc="-2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21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spc="-21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spc="-21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spc="-21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2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spc="-2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2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3200" spc="-2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2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spc="-2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2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spc="-2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2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spc="-2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2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spc="-2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2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spc="-2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2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spc="-2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21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CTGD </a:t>
            </a:r>
            <a:r>
              <a:rPr lang="en-US" sz="3200" spc="-21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spc="-21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2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200" spc="-2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2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spc="-2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2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spc="-2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2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spc="-2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2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3200" spc="-2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2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spc="-2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2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spc="-2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2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spc="-2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2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spc="-2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2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spc="-2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2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spc="-2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2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spc="-2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2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spc="-2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2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3200" spc="-2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2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spc="-2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2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spc="-2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2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spc="-2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2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spc="-2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2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spc="-2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2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spc="-2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2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spc="-2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2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spc="-2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2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spc="-2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2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spc="-2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819400" y="6964680"/>
            <a:ext cx="5926633" cy="2385268"/>
          </a:xfrm>
          <a:prstGeom prst="rect">
            <a:avLst/>
          </a:prstGeom>
          <a:solidFill>
            <a:srgbClr val="FFFFCC"/>
          </a:solidFill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128"/>
              </a:lnSpc>
            </a:pPr>
            <a:r>
              <a:rPr lang="en-US" sz="3200" spc="-16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sz="3200" spc="-16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3200" spc="-16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16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spc="-16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16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spc="-16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NV </a:t>
            </a:r>
            <a:r>
              <a:rPr lang="en-US" sz="3200" spc="-16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3200" spc="-16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16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3200" spc="-16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-16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spc="-16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16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spc="-16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16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3200" spc="-16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16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spc="-16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16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spc="-16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16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spc="-16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16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200" spc="-16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16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-16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16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spc="-16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16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spc="-16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16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spc="-16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16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spc="-16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16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spc="-16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16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spc="-16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16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spc="-16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-16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spc="-16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16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spc="-16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16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spc="-16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16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spc="-16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16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200" spc="-16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16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spc="-16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16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spc="-16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16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spc="-16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16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spc="-16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16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3200" spc="-16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16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spc="-16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16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spc="-16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16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spc="-16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-16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-16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16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spc="-16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16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spc="-16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16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spc="-16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16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spc="-16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16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spc="-16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16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spc="-16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16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3200" spc="-16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16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spc="-16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16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spc="-16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16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spc="-16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149492" y="7008302"/>
            <a:ext cx="4338172" cy="2051844"/>
          </a:xfrm>
          <a:prstGeom prst="rect">
            <a:avLst/>
          </a:prstGeom>
          <a:solidFill>
            <a:srgbClr val="FFFFCC"/>
          </a:solidFill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2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220200" y="2857500"/>
            <a:ext cx="977902" cy="5770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52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4859000" y="2857500"/>
            <a:ext cx="916852" cy="5770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53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248400" y="6134100"/>
            <a:ext cx="1069478" cy="5770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801600" y="6210300"/>
            <a:ext cx="1161054" cy="5770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676400" y="647700"/>
            <a:ext cx="16002000" cy="2103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610"/>
              </a:lnSpc>
            </a:pPr>
            <a:r>
              <a:rPr lang="en-US" sz="2999" spc="203" dirty="0">
                <a:solidFill>
                  <a:srgbClr val="AEFE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spc="21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3.2.5. </a:t>
            </a:r>
            <a:r>
              <a:rPr lang="en-US" sz="3200" spc="21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21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1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spc="21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1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3200" spc="21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1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spc="21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1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spc="21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1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spc="21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1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spc="21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1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spc="21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1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spc="21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1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spc="21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1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3200" spc="21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1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3200" spc="21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ts val="5429"/>
              </a:lnSpc>
            </a:pPr>
            <a:r>
              <a:rPr lang="en-US" sz="3200" spc="203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spc="203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0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spc="20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11: </a:t>
            </a:r>
            <a:r>
              <a:rPr lang="en-US" sz="3200" spc="20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spc="20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0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3200" spc="20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spc="20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spc="20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0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spc="20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0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spc="20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0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spc="20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0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spc="20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0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spc="20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0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3200" spc="20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0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spc="20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20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3200" spc="20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0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spc="20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0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3200" spc="20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0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3200" spc="20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0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20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0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spc="20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0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3200" spc="20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0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endParaRPr lang="en-US" sz="3200" spc="203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886200" y="2781300"/>
            <a:ext cx="1585725" cy="7437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92"/>
              </a:lnSpc>
              <a:spcBef>
                <a:spcPct val="0"/>
              </a:spcBef>
            </a:pPr>
            <a:r>
              <a:rPr lang="en-US" sz="3200" spc="217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51</a:t>
            </a:r>
            <a:endParaRPr lang="en-US" sz="3200" spc="217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33398" y="419101"/>
            <a:ext cx="17221199" cy="800551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>
            <a:alphaModFix amt="1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272276" y="6367213"/>
            <a:ext cx="4114800" cy="41148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616799" y="1538226"/>
            <a:ext cx="11054399" cy="1172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743200" y="3320493"/>
            <a:ext cx="13588099" cy="25776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31"/>
              </a:lnSpc>
            </a:pP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HƯỚNG DẪN SỬ DỤNG CÔNG CỤ ĐÁNH GIÁ</a:t>
            </a:r>
          </a:p>
          <a:p>
            <a:pPr algn="ctr">
              <a:lnSpc>
                <a:spcPts val="6731"/>
              </a:lnSpc>
            </a:pP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 THỰC HIỆN CHƯƠNG TRÌNH TRONG</a:t>
            </a:r>
          </a:p>
          <a:p>
            <a:pPr algn="ctr">
              <a:lnSpc>
                <a:spcPts val="6731"/>
              </a:lnSpc>
            </a:pP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CÁC CƠ SỞ GDMN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alphaModFix amt="1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14173200" y="-195013"/>
            <a:ext cx="4114800" cy="41148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352799" y="5406767"/>
            <a:ext cx="12978499" cy="626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08"/>
              </a:lnSpc>
            </a:pPr>
            <a:r>
              <a:rPr lang="en-US" sz="4200" spc="-168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en-US" sz="4200" spc="-168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5400" y="1028700"/>
            <a:ext cx="13258800" cy="1961311"/>
            <a:chOff x="1424870" y="1311745"/>
            <a:chExt cx="39523490" cy="4220375"/>
          </a:xfrm>
        </p:grpSpPr>
        <p:sp>
          <p:nvSpPr>
            <p:cNvPr id="3" name="Freeform 3"/>
            <p:cNvSpPr/>
            <p:nvPr/>
          </p:nvSpPr>
          <p:spPr>
            <a:xfrm>
              <a:off x="1424870" y="1311745"/>
              <a:ext cx="39523490" cy="4220375"/>
            </a:xfrm>
            <a:custGeom>
              <a:avLst/>
              <a:gdLst/>
              <a:ahLst/>
              <a:cxnLst/>
              <a:rect l="l" t="t" r="r" b="b"/>
              <a:pathLst>
                <a:path w="40948359" h="5532120">
                  <a:moveTo>
                    <a:pt x="39360859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39360859" y="5532120"/>
                  </a:lnTo>
                  <a:lnTo>
                    <a:pt x="40948359" y="2766060"/>
                  </a:lnTo>
                  <a:lnTo>
                    <a:pt x="39360859" y="0"/>
                  </a:lnTo>
                  <a:lnTo>
                    <a:pt x="39360859" y="0"/>
                  </a:lnTo>
                  <a:close/>
                  <a:moveTo>
                    <a:pt x="39274499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39274499" y="149860"/>
                  </a:lnTo>
                  <a:lnTo>
                    <a:pt x="40775638" y="2766060"/>
                  </a:lnTo>
                  <a:lnTo>
                    <a:pt x="39274499" y="5382260"/>
                  </a:lnTo>
                  <a:close/>
                </a:path>
              </a:pathLst>
            </a:custGeom>
            <a:solidFill>
              <a:srgbClr val="BF45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17404" y="3279928"/>
            <a:ext cx="13340847" cy="1802347"/>
            <a:chOff x="0" y="0"/>
            <a:chExt cx="40948360" cy="55321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948359" cy="5532120"/>
            </a:xfrm>
            <a:custGeom>
              <a:avLst/>
              <a:gdLst/>
              <a:ahLst/>
              <a:cxnLst/>
              <a:rect l="l" t="t" r="r" b="b"/>
              <a:pathLst>
                <a:path w="40948359" h="5532120">
                  <a:moveTo>
                    <a:pt x="39360859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39360859" y="5532120"/>
                  </a:lnTo>
                  <a:lnTo>
                    <a:pt x="40948359" y="2766060"/>
                  </a:lnTo>
                  <a:lnTo>
                    <a:pt x="39360859" y="0"/>
                  </a:lnTo>
                  <a:lnTo>
                    <a:pt x="39360859" y="0"/>
                  </a:lnTo>
                  <a:close/>
                  <a:moveTo>
                    <a:pt x="39274499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39274499" y="149860"/>
                  </a:lnTo>
                  <a:lnTo>
                    <a:pt x="40775638" y="2766060"/>
                  </a:lnTo>
                  <a:lnTo>
                    <a:pt x="39274499" y="5382260"/>
                  </a:lnTo>
                  <a:close/>
                </a:path>
              </a:pathLst>
            </a:custGeom>
            <a:solidFill>
              <a:srgbClr val="2224F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817404" y="5367940"/>
            <a:ext cx="13340847" cy="1802347"/>
            <a:chOff x="0" y="0"/>
            <a:chExt cx="40948360" cy="55321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948359" cy="5532120"/>
            </a:xfrm>
            <a:custGeom>
              <a:avLst/>
              <a:gdLst/>
              <a:ahLst/>
              <a:cxnLst/>
              <a:rect l="l" t="t" r="r" b="b"/>
              <a:pathLst>
                <a:path w="40948359" h="5532120">
                  <a:moveTo>
                    <a:pt x="39360859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39360859" y="5532120"/>
                  </a:lnTo>
                  <a:lnTo>
                    <a:pt x="40948359" y="2766060"/>
                  </a:lnTo>
                  <a:lnTo>
                    <a:pt x="39360859" y="0"/>
                  </a:lnTo>
                  <a:lnTo>
                    <a:pt x="39360859" y="0"/>
                  </a:lnTo>
                  <a:close/>
                  <a:moveTo>
                    <a:pt x="39274499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39274499" y="149860"/>
                  </a:lnTo>
                  <a:lnTo>
                    <a:pt x="40775638" y="2766060"/>
                  </a:lnTo>
                  <a:lnTo>
                    <a:pt x="39274499" y="5382260"/>
                  </a:lnTo>
                  <a:close/>
                </a:path>
              </a:pathLst>
            </a:custGeom>
            <a:solidFill>
              <a:srgbClr val="BF45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817404" y="7455953"/>
            <a:ext cx="13340847" cy="1802347"/>
            <a:chOff x="0" y="0"/>
            <a:chExt cx="40948360" cy="55321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0948359" cy="5532120"/>
            </a:xfrm>
            <a:custGeom>
              <a:avLst/>
              <a:gdLst/>
              <a:ahLst/>
              <a:cxnLst/>
              <a:rect l="l" t="t" r="r" b="b"/>
              <a:pathLst>
                <a:path w="40948359" h="5532120">
                  <a:moveTo>
                    <a:pt x="39360859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39360859" y="5532120"/>
                  </a:lnTo>
                  <a:lnTo>
                    <a:pt x="40948359" y="2766060"/>
                  </a:lnTo>
                  <a:lnTo>
                    <a:pt x="39360859" y="0"/>
                  </a:lnTo>
                  <a:lnTo>
                    <a:pt x="39360859" y="0"/>
                  </a:lnTo>
                  <a:close/>
                  <a:moveTo>
                    <a:pt x="39274499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39274499" y="149860"/>
                  </a:lnTo>
                  <a:lnTo>
                    <a:pt x="40775638" y="2766060"/>
                  </a:lnTo>
                  <a:lnTo>
                    <a:pt x="39274499" y="5382260"/>
                  </a:lnTo>
                  <a:close/>
                </a:path>
              </a:pathLst>
            </a:custGeom>
            <a:solidFill>
              <a:srgbClr val="2224FD"/>
            </a:solidFill>
          </p:spPr>
        </p:sp>
      </p:grpSp>
      <p:sp>
        <p:nvSpPr>
          <p:cNvPr id="10" name="AutoShape 10"/>
          <p:cNvSpPr/>
          <p:nvPr/>
        </p:nvSpPr>
        <p:spPr>
          <a:xfrm>
            <a:off x="-5463540" y="2088837"/>
            <a:ext cx="6280944" cy="0"/>
          </a:xfrm>
          <a:prstGeom prst="line">
            <a:avLst/>
          </a:prstGeom>
          <a:ln w="76200" cap="flat">
            <a:solidFill>
              <a:srgbClr val="BF45FF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11" name="AutoShape 11"/>
          <p:cNvSpPr/>
          <p:nvPr/>
        </p:nvSpPr>
        <p:spPr>
          <a:xfrm>
            <a:off x="-5463540" y="4181102"/>
            <a:ext cx="6280944" cy="0"/>
          </a:xfrm>
          <a:prstGeom prst="line">
            <a:avLst/>
          </a:prstGeom>
          <a:ln w="76200" cap="flat">
            <a:solidFill>
              <a:srgbClr val="2224FD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12" name="AutoShape 12"/>
          <p:cNvSpPr/>
          <p:nvPr/>
        </p:nvSpPr>
        <p:spPr>
          <a:xfrm>
            <a:off x="-5463540" y="6269114"/>
            <a:ext cx="6280944" cy="0"/>
          </a:xfrm>
          <a:prstGeom prst="line">
            <a:avLst/>
          </a:prstGeom>
          <a:ln w="76200" cap="flat">
            <a:solidFill>
              <a:srgbClr val="BF45FF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13" name="AutoShape 13"/>
          <p:cNvSpPr/>
          <p:nvPr/>
        </p:nvSpPr>
        <p:spPr>
          <a:xfrm>
            <a:off x="-5463540" y="8320266"/>
            <a:ext cx="6280944" cy="0"/>
          </a:xfrm>
          <a:prstGeom prst="line">
            <a:avLst/>
          </a:prstGeom>
          <a:ln w="76200" cap="flat">
            <a:solidFill>
              <a:srgbClr val="2224FD"/>
            </a:solidFill>
            <a:prstDash val="solid"/>
            <a:headEnd type="none" w="sm" len="sm"/>
            <a:tailEnd type="oval" w="lg" len="lg"/>
          </a:ln>
        </p:spPr>
      </p:sp>
      <p:grpSp>
        <p:nvGrpSpPr>
          <p:cNvPr id="14" name="Group 14"/>
          <p:cNvGrpSpPr/>
          <p:nvPr/>
        </p:nvGrpSpPr>
        <p:grpSpPr>
          <a:xfrm>
            <a:off x="15093334" y="-775680"/>
            <a:ext cx="3720503" cy="12905700"/>
            <a:chOff x="0" y="0"/>
            <a:chExt cx="979886" cy="3399032"/>
          </a:xfrm>
          <a:solidFill>
            <a:srgbClr val="FFFF00"/>
          </a:solidFill>
        </p:grpSpPr>
        <p:sp>
          <p:nvSpPr>
            <p:cNvPr id="15" name="Freeform 15"/>
            <p:cNvSpPr/>
            <p:nvPr/>
          </p:nvSpPr>
          <p:spPr>
            <a:xfrm>
              <a:off x="0" y="0"/>
              <a:ext cx="979886" cy="3399032"/>
            </a:xfrm>
            <a:custGeom>
              <a:avLst/>
              <a:gdLst/>
              <a:ahLst/>
              <a:cxnLst/>
              <a:rect l="l" t="t" r="r" b="b"/>
              <a:pathLst>
                <a:path w="979886" h="3399032">
                  <a:moveTo>
                    <a:pt x="489943" y="0"/>
                  </a:moveTo>
                  <a:lnTo>
                    <a:pt x="979886" y="203200"/>
                  </a:lnTo>
                  <a:lnTo>
                    <a:pt x="979886" y="3195832"/>
                  </a:lnTo>
                  <a:lnTo>
                    <a:pt x="489943" y="3399032"/>
                  </a:lnTo>
                  <a:lnTo>
                    <a:pt x="0" y="3195832"/>
                  </a:lnTo>
                  <a:lnTo>
                    <a:pt x="0" y="203200"/>
                  </a:lnTo>
                  <a:lnTo>
                    <a:pt x="489943" y="0"/>
                  </a:lnTo>
                  <a:close/>
                </a:path>
              </a:pathLst>
            </a:custGeom>
            <a:grpFill/>
          </p:spPr>
        </p:sp>
        <p:sp>
          <p:nvSpPr>
            <p:cNvPr id="16" name="TextBox 16"/>
            <p:cNvSpPr txBox="1"/>
            <p:nvPr/>
          </p:nvSpPr>
          <p:spPr>
            <a:xfrm>
              <a:off x="0" y="139700"/>
              <a:ext cx="698500" cy="5334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4"/>
                </a:lnSpc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1539259" y="6521862"/>
            <a:ext cx="7730835" cy="146183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0843934" y="-906078"/>
            <a:ext cx="7730835" cy="146183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15089" y="1474800"/>
            <a:ext cx="1301794" cy="130179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15089" y="5677170"/>
            <a:ext cx="1168722" cy="1168722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30371" y="3607032"/>
            <a:ext cx="1213357" cy="114813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25530" y="7890932"/>
            <a:ext cx="1018197" cy="1018197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2860035" y="1359009"/>
            <a:ext cx="5559200" cy="586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27"/>
              </a:lnSpc>
            </a:pPr>
            <a:r>
              <a:rPr lang="en-US" sz="38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8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8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endParaRPr lang="en-US" sz="3869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2860035" y="3458646"/>
            <a:ext cx="4278267" cy="586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27"/>
              </a:lnSpc>
            </a:pPr>
            <a:r>
              <a:rPr lang="en-US" sz="38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8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8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8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endParaRPr lang="en-US" sz="3869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860035" y="5552240"/>
            <a:ext cx="10841209" cy="586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27"/>
              </a:lnSpc>
            </a:pPr>
            <a:r>
              <a:rPr lang="en-US" sz="38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8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8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8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8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8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8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8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8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GDMN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860035" y="7597810"/>
            <a:ext cx="11298216" cy="586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27"/>
              </a:lnSpc>
            </a:pPr>
            <a:r>
              <a:rPr lang="en-US" sz="38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8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8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8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endParaRPr lang="en-US" sz="3869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2860035" y="1954608"/>
            <a:ext cx="10841209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78"/>
              </a:lnSpc>
            </a:pPr>
            <a:r>
              <a:rPr lang="en-US" sz="2802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ts val="3395"/>
              </a:lnSpc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2860035" y="4054245"/>
            <a:ext cx="11118401" cy="126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78"/>
              </a:lnSpc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non.</a:t>
            </a:r>
          </a:p>
          <a:p>
            <a:pPr>
              <a:lnSpc>
                <a:spcPts val="3278"/>
              </a:lnSpc>
            </a:pPr>
            <a:endParaRPr lang="en-US" sz="2802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2860035" y="6147839"/>
            <a:ext cx="10507895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78"/>
              </a:lnSpc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860035" y="8339616"/>
            <a:ext cx="11118401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78"/>
              </a:lnSpc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KHÔNG ÁP DỤNG</a:t>
            </a:r>
          </a:p>
        </p:txBody>
      </p:sp>
      <p:sp>
        <p:nvSpPr>
          <p:cNvPr id="31" name="TextBox 31"/>
          <p:cNvSpPr txBox="1"/>
          <p:nvPr/>
        </p:nvSpPr>
        <p:spPr>
          <a:xfrm rot="5400000">
            <a:off x="11584702" y="4361782"/>
            <a:ext cx="8858804" cy="2012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9"/>
              </a:lnSpc>
            </a:pPr>
            <a:r>
              <a:rPr lang="en-US" sz="39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NGUYÊN TẮC SỬ DỤNG VÀ PHÁT TRIỂN CÔNG CỤ ĐÁNH GIÁ </a:t>
            </a:r>
          </a:p>
          <a:p>
            <a:pPr algn="ctr">
              <a:lnSpc>
                <a:spcPts val="4679"/>
              </a:lnSpc>
            </a:pPr>
            <a:endParaRPr lang="en-US" sz="3999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73201" y="697637"/>
            <a:ext cx="15341598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60"/>
              </a:lnSpc>
            </a:pPr>
            <a:r>
              <a:rPr lang="en-US" sz="3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II. HƯỚNG DẪN SỬ DỤNG CÔNG CỤ ĐÁNH GIÁ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438400" y="1104900"/>
            <a:ext cx="13156391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610"/>
              </a:lnSpc>
            </a:pPr>
            <a:r>
              <a:rPr lang="en-US" sz="3400" spc="2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2.1.Các </a:t>
            </a:r>
            <a:r>
              <a:rPr lang="en-US" sz="3400" spc="21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400" spc="2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spc="21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400" spc="2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spc="21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400" spc="2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spc="21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3400" spc="21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5610"/>
              </a:lnSpc>
            </a:pPr>
            <a:endParaRPr lang="en-US" sz="3099" spc="210" dirty="0">
              <a:solidFill>
                <a:srgbClr val="AEFE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2261825" y="3619500"/>
            <a:ext cx="6559452" cy="1088931"/>
            <a:chOff x="0" y="0"/>
            <a:chExt cx="3978086" cy="660400"/>
          </a:xfrm>
          <a:solidFill>
            <a:srgbClr val="002060"/>
          </a:solidFill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3914585" cy="596900"/>
            </a:xfrm>
            <a:custGeom>
              <a:avLst/>
              <a:gdLst/>
              <a:ahLst/>
              <a:cxnLst/>
              <a:rect l="l" t="t" r="r" b="b"/>
              <a:pathLst>
                <a:path w="3914585" h="596900">
                  <a:moveTo>
                    <a:pt x="3821876" y="596900"/>
                  </a:moveTo>
                  <a:lnTo>
                    <a:pt x="92710" y="596900"/>
                  </a:lnTo>
                  <a:cubicBezTo>
                    <a:pt x="41910" y="596900"/>
                    <a:pt x="0" y="554990"/>
                    <a:pt x="0" y="50419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820606" y="0"/>
                  </a:lnTo>
                  <a:cubicBezTo>
                    <a:pt x="3871406" y="0"/>
                    <a:pt x="3913316" y="41910"/>
                    <a:pt x="3913316" y="92710"/>
                  </a:cubicBezTo>
                  <a:lnTo>
                    <a:pt x="3913316" y="502920"/>
                  </a:lnTo>
                  <a:cubicBezTo>
                    <a:pt x="3914585" y="554990"/>
                    <a:pt x="3872676" y="596900"/>
                    <a:pt x="3821876" y="596900"/>
                  </a:cubicBezTo>
                  <a:close/>
                </a:path>
              </a:pathLst>
            </a:custGeom>
            <a:grpFill/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978086" cy="660400"/>
            </a:xfrm>
            <a:custGeom>
              <a:avLst/>
              <a:gdLst/>
              <a:ahLst/>
              <a:cxnLst/>
              <a:rect l="l" t="t" r="r" b="b"/>
              <a:pathLst>
                <a:path w="3978086" h="660400">
                  <a:moveTo>
                    <a:pt x="3853626" y="59690"/>
                  </a:moveTo>
                  <a:cubicBezTo>
                    <a:pt x="3889185" y="59690"/>
                    <a:pt x="3918396" y="88900"/>
                    <a:pt x="3918396" y="124460"/>
                  </a:cubicBezTo>
                  <a:lnTo>
                    <a:pt x="3918396" y="535940"/>
                  </a:lnTo>
                  <a:cubicBezTo>
                    <a:pt x="3918396" y="571500"/>
                    <a:pt x="3889185" y="600710"/>
                    <a:pt x="3853626" y="600710"/>
                  </a:cubicBezTo>
                  <a:lnTo>
                    <a:pt x="124460" y="600710"/>
                  </a:lnTo>
                  <a:cubicBezTo>
                    <a:pt x="88900" y="600710"/>
                    <a:pt x="59690" y="571500"/>
                    <a:pt x="59690" y="53594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853626" y="59690"/>
                  </a:lnTo>
                  <a:moveTo>
                    <a:pt x="385362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35940"/>
                  </a:lnTo>
                  <a:cubicBezTo>
                    <a:pt x="0" y="604520"/>
                    <a:pt x="55880" y="660400"/>
                    <a:pt x="124460" y="660400"/>
                  </a:cubicBezTo>
                  <a:lnTo>
                    <a:pt x="3853626" y="660400"/>
                  </a:lnTo>
                  <a:cubicBezTo>
                    <a:pt x="3922206" y="660400"/>
                    <a:pt x="3978086" y="604520"/>
                    <a:pt x="3978086" y="535940"/>
                  </a:cubicBezTo>
                  <a:lnTo>
                    <a:pt x="3978086" y="124460"/>
                  </a:lnTo>
                  <a:cubicBezTo>
                    <a:pt x="3978086" y="55880"/>
                    <a:pt x="3922206" y="0"/>
                    <a:pt x="3853626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7" name="Group 7"/>
          <p:cNvGrpSpPr/>
          <p:nvPr/>
        </p:nvGrpSpPr>
        <p:grpSpPr>
          <a:xfrm>
            <a:off x="2261825" y="4902575"/>
            <a:ext cx="6559452" cy="1088931"/>
            <a:chOff x="0" y="0"/>
            <a:chExt cx="3978086" cy="660400"/>
          </a:xfrm>
          <a:solidFill>
            <a:srgbClr val="002060"/>
          </a:solidFill>
        </p:grpSpPr>
        <p:sp>
          <p:nvSpPr>
            <p:cNvPr id="8" name="Freeform 8"/>
            <p:cNvSpPr/>
            <p:nvPr/>
          </p:nvSpPr>
          <p:spPr>
            <a:xfrm>
              <a:off x="31750" y="31750"/>
              <a:ext cx="3914585" cy="596900"/>
            </a:xfrm>
            <a:custGeom>
              <a:avLst/>
              <a:gdLst/>
              <a:ahLst/>
              <a:cxnLst/>
              <a:rect l="l" t="t" r="r" b="b"/>
              <a:pathLst>
                <a:path w="3914585" h="596900">
                  <a:moveTo>
                    <a:pt x="3821876" y="596900"/>
                  </a:moveTo>
                  <a:lnTo>
                    <a:pt x="92710" y="596900"/>
                  </a:lnTo>
                  <a:cubicBezTo>
                    <a:pt x="41910" y="596900"/>
                    <a:pt x="0" y="554990"/>
                    <a:pt x="0" y="50419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820606" y="0"/>
                  </a:lnTo>
                  <a:cubicBezTo>
                    <a:pt x="3871406" y="0"/>
                    <a:pt x="3913316" y="41910"/>
                    <a:pt x="3913316" y="92710"/>
                  </a:cubicBezTo>
                  <a:lnTo>
                    <a:pt x="3913316" y="502920"/>
                  </a:lnTo>
                  <a:cubicBezTo>
                    <a:pt x="3914585" y="554990"/>
                    <a:pt x="3872676" y="596900"/>
                    <a:pt x="3821876" y="596900"/>
                  </a:cubicBezTo>
                  <a:close/>
                </a:path>
              </a:pathLst>
            </a:custGeom>
            <a:grpFill/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3978086" cy="660400"/>
            </a:xfrm>
            <a:custGeom>
              <a:avLst/>
              <a:gdLst/>
              <a:ahLst/>
              <a:cxnLst/>
              <a:rect l="l" t="t" r="r" b="b"/>
              <a:pathLst>
                <a:path w="3978086" h="660400">
                  <a:moveTo>
                    <a:pt x="3853626" y="59690"/>
                  </a:moveTo>
                  <a:cubicBezTo>
                    <a:pt x="3889185" y="59690"/>
                    <a:pt x="3918396" y="88900"/>
                    <a:pt x="3918396" y="124460"/>
                  </a:cubicBezTo>
                  <a:lnTo>
                    <a:pt x="3918396" y="535940"/>
                  </a:lnTo>
                  <a:cubicBezTo>
                    <a:pt x="3918396" y="571500"/>
                    <a:pt x="3889185" y="600710"/>
                    <a:pt x="3853626" y="600710"/>
                  </a:cubicBezTo>
                  <a:lnTo>
                    <a:pt x="124460" y="600710"/>
                  </a:lnTo>
                  <a:cubicBezTo>
                    <a:pt x="88900" y="600710"/>
                    <a:pt x="59690" y="571500"/>
                    <a:pt x="59690" y="53594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853626" y="59690"/>
                  </a:lnTo>
                  <a:moveTo>
                    <a:pt x="385362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35940"/>
                  </a:lnTo>
                  <a:cubicBezTo>
                    <a:pt x="0" y="604520"/>
                    <a:pt x="55880" y="660400"/>
                    <a:pt x="124460" y="660400"/>
                  </a:cubicBezTo>
                  <a:lnTo>
                    <a:pt x="3853626" y="660400"/>
                  </a:lnTo>
                  <a:cubicBezTo>
                    <a:pt x="3922206" y="660400"/>
                    <a:pt x="3978086" y="604520"/>
                    <a:pt x="3978086" y="535940"/>
                  </a:cubicBezTo>
                  <a:lnTo>
                    <a:pt x="3978086" y="124460"/>
                  </a:lnTo>
                  <a:cubicBezTo>
                    <a:pt x="3978086" y="55880"/>
                    <a:pt x="3922206" y="0"/>
                    <a:pt x="3853626" y="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11616" y="6069826"/>
            <a:ext cx="19658897" cy="7814411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261825" y="5991506"/>
            <a:ext cx="6559452" cy="1088931"/>
            <a:chOff x="0" y="0"/>
            <a:chExt cx="3978086" cy="660400"/>
          </a:xfrm>
        </p:grpSpPr>
        <p:sp>
          <p:nvSpPr>
            <p:cNvPr id="12" name="Freeform 12"/>
            <p:cNvSpPr/>
            <p:nvPr/>
          </p:nvSpPr>
          <p:spPr>
            <a:xfrm>
              <a:off x="31750" y="31750"/>
              <a:ext cx="3914585" cy="596900"/>
            </a:xfrm>
            <a:custGeom>
              <a:avLst/>
              <a:gdLst/>
              <a:ahLst/>
              <a:cxnLst/>
              <a:rect l="l" t="t" r="r" b="b"/>
              <a:pathLst>
                <a:path w="3914585" h="596900">
                  <a:moveTo>
                    <a:pt x="3821876" y="596900"/>
                  </a:moveTo>
                  <a:lnTo>
                    <a:pt x="92710" y="596900"/>
                  </a:lnTo>
                  <a:cubicBezTo>
                    <a:pt x="41910" y="596900"/>
                    <a:pt x="0" y="554990"/>
                    <a:pt x="0" y="50419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820606" y="0"/>
                  </a:lnTo>
                  <a:cubicBezTo>
                    <a:pt x="3871406" y="0"/>
                    <a:pt x="3913316" y="41910"/>
                    <a:pt x="3913316" y="92710"/>
                  </a:cubicBezTo>
                  <a:lnTo>
                    <a:pt x="3913316" y="502920"/>
                  </a:lnTo>
                  <a:cubicBezTo>
                    <a:pt x="3914585" y="554990"/>
                    <a:pt x="3872676" y="596900"/>
                    <a:pt x="3821876" y="596900"/>
                  </a:cubicBezTo>
                  <a:close/>
                </a:path>
              </a:pathLst>
            </a:custGeom>
            <a:solidFill>
              <a:srgbClr val="020252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3978086" cy="660400"/>
            </a:xfrm>
            <a:custGeom>
              <a:avLst/>
              <a:gdLst/>
              <a:ahLst/>
              <a:cxnLst/>
              <a:rect l="l" t="t" r="r" b="b"/>
              <a:pathLst>
                <a:path w="3978086" h="660400">
                  <a:moveTo>
                    <a:pt x="3853626" y="59690"/>
                  </a:moveTo>
                  <a:cubicBezTo>
                    <a:pt x="3889185" y="59690"/>
                    <a:pt x="3918396" y="88900"/>
                    <a:pt x="3918396" y="124460"/>
                  </a:cubicBezTo>
                  <a:lnTo>
                    <a:pt x="3918396" y="535940"/>
                  </a:lnTo>
                  <a:cubicBezTo>
                    <a:pt x="3918396" y="571500"/>
                    <a:pt x="3889185" y="600710"/>
                    <a:pt x="3853626" y="600710"/>
                  </a:cubicBezTo>
                  <a:lnTo>
                    <a:pt x="124460" y="600710"/>
                  </a:lnTo>
                  <a:cubicBezTo>
                    <a:pt x="88900" y="600710"/>
                    <a:pt x="59690" y="571500"/>
                    <a:pt x="59690" y="53594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853626" y="59690"/>
                  </a:lnTo>
                  <a:moveTo>
                    <a:pt x="385362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35940"/>
                  </a:lnTo>
                  <a:cubicBezTo>
                    <a:pt x="0" y="604520"/>
                    <a:pt x="55880" y="660400"/>
                    <a:pt x="124460" y="660400"/>
                  </a:cubicBezTo>
                  <a:lnTo>
                    <a:pt x="3853626" y="660400"/>
                  </a:lnTo>
                  <a:cubicBezTo>
                    <a:pt x="3922206" y="660400"/>
                    <a:pt x="3978086" y="604520"/>
                    <a:pt x="3978086" y="535940"/>
                  </a:cubicBezTo>
                  <a:lnTo>
                    <a:pt x="3978086" y="124460"/>
                  </a:lnTo>
                  <a:cubicBezTo>
                    <a:pt x="3978086" y="55880"/>
                    <a:pt x="3922206" y="0"/>
                    <a:pt x="3853626" y="0"/>
                  </a:cubicBezTo>
                  <a:close/>
                </a:path>
              </a:pathLst>
            </a:custGeom>
            <a:solidFill>
              <a:srgbClr val="AEFEFF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2261825" y="7080437"/>
            <a:ext cx="6559452" cy="1088931"/>
            <a:chOff x="0" y="0"/>
            <a:chExt cx="3978086" cy="660400"/>
          </a:xfrm>
        </p:grpSpPr>
        <p:sp>
          <p:nvSpPr>
            <p:cNvPr id="15" name="Freeform 15"/>
            <p:cNvSpPr/>
            <p:nvPr/>
          </p:nvSpPr>
          <p:spPr>
            <a:xfrm>
              <a:off x="31750" y="31750"/>
              <a:ext cx="3914585" cy="596900"/>
            </a:xfrm>
            <a:custGeom>
              <a:avLst/>
              <a:gdLst/>
              <a:ahLst/>
              <a:cxnLst/>
              <a:rect l="l" t="t" r="r" b="b"/>
              <a:pathLst>
                <a:path w="3914585" h="596900">
                  <a:moveTo>
                    <a:pt x="3821876" y="596900"/>
                  </a:moveTo>
                  <a:lnTo>
                    <a:pt x="92710" y="596900"/>
                  </a:lnTo>
                  <a:cubicBezTo>
                    <a:pt x="41910" y="596900"/>
                    <a:pt x="0" y="554990"/>
                    <a:pt x="0" y="50419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820606" y="0"/>
                  </a:lnTo>
                  <a:cubicBezTo>
                    <a:pt x="3871406" y="0"/>
                    <a:pt x="3913316" y="41910"/>
                    <a:pt x="3913316" y="92710"/>
                  </a:cubicBezTo>
                  <a:lnTo>
                    <a:pt x="3913316" y="502920"/>
                  </a:lnTo>
                  <a:cubicBezTo>
                    <a:pt x="3914585" y="554990"/>
                    <a:pt x="3872676" y="596900"/>
                    <a:pt x="3821876" y="596900"/>
                  </a:cubicBezTo>
                  <a:close/>
                </a:path>
              </a:pathLst>
            </a:custGeom>
            <a:solidFill>
              <a:srgbClr val="02025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978086" cy="660400"/>
            </a:xfrm>
            <a:custGeom>
              <a:avLst/>
              <a:gdLst/>
              <a:ahLst/>
              <a:cxnLst/>
              <a:rect l="l" t="t" r="r" b="b"/>
              <a:pathLst>
                <a:path w="3978086" h="660400">
                  <a:moveTo>
                    <a:pt x="3853626" y="59690"/>
                  </a:moveTo>
                  <a:cubicBezTo>
                    <a:pt x="3889185" y="59690"/>
                    <a:pt x="3918396" y="88900"/>
                    <a:pt x="3918396" y="124460"/>
                  </a:cubicBezTo>
                  <a:lnTo>
                    <a:pt x="3918396" y="535940"/>
                  </a:lnTo>
                  <a:cubicBezTo>
                    <a:pt x="3918396" y="571500"/>
                    <a:pt x="3889185" y="600710"/>
                    <a:pt x="3853626" y="600710"/>
                  </a:cubicBezTo>
                  <a:lnTo>
                    <a:pt x="124460" y="600710"/>
                  </a:lnTo>
                  <a:cubicBezTo>
                    <a:pt x="88900" y="600710"/>
                    <a:pt x="59690" y="571500"/>
                    <a:pt x="59690" y="53594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853626" y="59690"/>
                  </a:lnTo>
                  <a:moveTo>
                    <a:pt x="385362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35940"/>
                  </a:lnTo>
                  <a:cubicBezTo>
                    <a:pt x="0" y="604520"/>
                    <a:pt x="55880" y="660400"/>
                    <a:pt x="124460" y="660400"/>
                  </a:cubicBezTo>
                  <a:lnTo>
                    <a:pt x="3853626" y="660400"/>
                  </a:lnTo>
                  <a:cubicBezTo>
                    <a:pt x="3922206" y="660400"/>
                    <a:pt x="3978086" y="604520"/>
                    <a:pt x="3978086" y="535940"/>
                  </a:cubicBezTo>
                  <a:lnTo>
                    <a:pt x="3978086" y="124460"/>
                  </a:lnTo>
                  <a:cubicBezTo>
                    <a:pt x="3978086" y="55880"/>
                    <a:pt x="3922206" y="0"/>
                    <a:pt x="3853626" y="0"/>
                  </a:cubicBezTo>
                  <a:close/>
                </a:path>
              </a:pathLst>
            </a:custGeom>
            <a:solidFill>
              <a:srgbClr val="AEFEF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261825" y="8169369"/>
            <a:ext cx="6559452" cy="1088931"/>
            <a:chOff x="0" y="0"/>
            <a:chExt cx="3978086" cy="660400"/>
          </a:xfrm>
        </p:grpSpPr>
        <p:sp>
          <p:nvSpPr>
            <p:cNvPr id="18" name="Freeform 18"/>
            <p:cNvSpPr/>
            <p:nvPr/>
          </p:nvSpPr>
          <p:spPr>
            <a:xfrm>
              <a:off x="31750" y="31750"/>
              <a:ext cx="3914585" cy="596900"/>
            </a:xfrm>
            <a:custGeom>
              <a:avLst/>
              <a:gdLst/>
              <a:ahLst/>
              <a:cxnLst/>
              <a:rect l="l" t="t" r="r" b="b"/>
              <a:pathLst>
                <a:path w="3914585" h="596900">
                  <a:moveTo>
                    <a:pt x="3821876" y="596900"/>
                  </a:moveTo>
                  <a:lnTo>
                    <a:pt x="92710" y="596900"/>
                  </a:lnTo>
                  <a:cubicBezTo>
                    <a:pt x="41910" y="596900"/>
                    <a:pt x="0" y="554990"/>
                    <a:pt x="0" y="50419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820606" y="0"/>
                  </a:lnTo>
                  <a:cubicBezTo>
                    <a:pt x="3871406" y="0"/>
                    <a:pt x="3913316" y="41910"/>
                    <a:pt x="3913316" y="92710"/>
                  </a:cubicBezTo>
                  <a:lnTo>
                    <a:pt x="3913316" y="502920"/>
                  </a:lnTo>
                  <a:cubicBezTo>
                    <a:pt x="3914585" y="554990"/>
                    <a:pt x="3872676" y="596900"/>
                    <a:pt x="3821876" y="596900"/>
                  </a:cubicBezTo>
                  <a:close/>
                </a:path>
              </a:pathLst>
            </a:custGeom>
            <a:solidFill>
              <a:srgbClr val="020252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3978086" cy="660400"/>
            </a:xfrm>
            <a:custGeom>
              <a:avLst/>
              <a:gdLst/>
              <a:ahLst/>
              <a:cxnLst/>
              <a:rect l="l" t="t" r="r" b="b"/>
              <a:pathLst>
                <a:path w="3978086" h="660400">
                  <a:moveTo>
                    <a:pt x="3853626" y="59690"/>
                  </a:moveTo>
                  <a:cubicBezTo>
                    <a:pt x="3889185" y="59690"/>
                    <a:pt x="3918396" y="88900"/>
                    <a:pt x="3918396" y="124460"/>
                  </a:cubicBezTo>
                  <a:lnTo>
                    <a:pt x="3918396" y="535940"/>
                  </a:lnTo>
                  <a:cubicBezTo>
                    <a:pt x="3918396" y="571500"/>
                    <a:pt x="3889185" y="600710"/>
                    <a:pt x="3853626" y="600710"/>
                  </a:cubicBezTo>
                  <a:lnTo>
                    <a:pt x="124460" y="600710"/>
                  </a:lnTo>
                  <a:cubicBezTo>
                    <a:pt x="88900" y="600710"/>
                    <a:pt x="59690" y="571500"/>
                    <a:pt x="59690" y="53594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853626" y="59690"/>
                  </a:lnTo>
                  <a:moveTo>
                    <a:pt x="385362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35940"/>
                  </a:lnTo>
                  <a:cubicBezTo>
                    <a:pt x="0" y="604520"/>
                    <a:pt x="55880" y="660400"/>
                    <a:pt x="124460" y="660400"/>
                  </a:cubicBezTo>
                  <a:lnTo>
                    <a:pt x="3853626" y="660400"/>
                  </a:lnTo>
                  <a:cubicBezTo>
                    <a:pt x="3922206" y="660400"/>
                    <a:pt x="3978086" y="604520"/>
                    <a:pt x="3978086" y="535940"/>
                  </a:cubicBezTo>
                  <a:lnTo>
                    <a:pt x="3978086" y="124460"/>
                  </a:lnTo>
                  <a:cubicBezTo>
                    <a:pt x="3978086" y="55880"/>
                    <a:pt x="3922206" y="0"/>
                    <a:pt x="3853626" y="0"/>
                  </a:cubicBezTo>
                  <a:close/>
                </a:path>
              </a:pathLst>
            </a:custGeom>
            <a:solidFill>
              <a:srgbClr val="AEFEFF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2261825" y="2453065"/>
            <a:ext cx="13702375" cy="1363659"/>
            <a:chOff x="0" y="0"/>
            <a:chExt cx="8310026" cy="82701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1" name="Freeform 21"/>
            <p:cNvSpPr/>
            <p:nvPr/>
          </p:nvSpPr>
          <p:spPr>
            <a:xfrm>
              <a:off x="31750" y="31750"/>
              <a:ext cx="8246527" cy="763513"/>
            </a:xfrm>
            <a:custGeom>
              <a:avLst/>
              <a:gdLst/>
              <a:ahLst/>
              <a:cxnLst/>
              <a:rect l="l" t="t" r="r" b="b"/>
              <a:pathLst>
                <a:path w="8246527" h="763513">
                  <a:moveTo>
                    <a:pt x="8153816" y="763513"/>
                  </a:moveTo>
                  <a:lnTo>
                    <a:pt x="92710" y="763513"/>
                  </a:lnTo>
                  <a:cubicBezTo>
                    <a:pt x="41910" y="763513"/>
                    <a:pt x="0" y="721603"/>
                    <a:pt x="0" y="67080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8152547" y="0"/>
                  </a:lnTo>
                  <a:cubicBezTo>
                    <a:pt x="8203347" y="0"/>
                    <a:pt x="8245256" y="41910"/>
                    <a:pt x="8245256" y="92710"/>
                  </a:cubicBezTo>
                  <a:lnTo>
                    <a:pt x="8245256" y="669533"/>
                  </a:lnTo>
                  <a:cubicBezTo>
                    <a:pt x="8246527" y="721603"/>
                    <a:pt x="8204616" y="763513"/>
                    <a:pt x="8153816" y="763513"/>
                  </a:cubicBezTo>
                  <a:close/>
                </a:path>
              </a:pathLst>
            </a:custGeom>
            <a:grpFill/>
          </p:spPr>
        </p:sp>
        <p:sp>
          <p:nvSpPr>
            <p:cNvPr id="22" name="Freeform 22"/>
            <p:cNvSpPr/>
            <p:nvPr/>
          </p:nvSpPr>
          <p:spPr>
            <a:xfrm>
              <a:off x="0" y="0"/>
              <a:ext cx="8310027" cy="827013"/>
            </a:xfrm>
            <a:custGeom>
              <a:avLst/>
              <a:gdLst/>
              <a:ahLst/>
              <a:cxnLst/>
              <a:rect l="l" t="t" r="r" b="b"/>
              <a:pathLst>
                <a:path w="8310027" h="827013">
                  <a:moveTo>
                    <a:pt x="8185566" y="59690"/>
                  </a:moveTo>
                  <a:cubicBezTo>
                    <a:pt x="8221126" y="59690"/>
                    <a:pt x="8250337" y="88900"/>
                    <a:pt x="8250337" y="124460"/>
                  </a:cubicBezTo>
                  <a:lnTo>
                    <a:pt x="8250337" y="702553"/>
                  </a:lnTo>
                  <a:cubicBezTo>
                    <a:pt x="8250337" y="738113"/>
                    <a:pt x="8221126" y="767323"/>
                    <a:pt x="8185566" y="767323"/>
                  </a:cubicBezTo>
                  <a:lnTo>
                    <a:pt x="124460" y="767323"/>
                  </a:lnTo>
                  <a:cubicBezTo>
                    <a:pt x="88900" y="767323"/>
                    <a:pt x="59690" y="738113"/>
                    <a:pt x="59690" y="70255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185566" y="59690"/>
                  </a:lnTo>
                  <a:moveTo>
                    <a:pt x="818556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02553"/>
                  </a:lnTo>
                  <a:cubicBezTo>
                    <a:pt x="0" y="771133"/>
                    <a:pt x="55880" y="827013"/>
                    <a:pt x="124460" y="827013"/>
                  </a:cubicBezTo>
                  <a:lnTo>
                    <a:pt x="8185566" y="827013"/>
                  </a:lnTo>
                  <a:cubicBezTo>
                    <a:pt x="8254147" y="827013"/>
                    <a:pt x="8310027" y="771133"/>
                    <a:pt x="8310027" y="702553"/>
                  </a:cubicBezTo>
                  <a:lnTo>
                    <a:pt x="8310027" y="124460"/>
                  </a:lnTo>
                  <a:cubicBezTo>
                    <a:pt x="8310027" y="55880"/>
                    <a:pt x="8254147" y="0"/>
                    <a:pt x="8185566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3" name="Group 23"/>
          <p:cNvGrpSpPr/>
          <p:nvPr/>
        </p:nvGrpSpPr>
        <p:grpSpPr>
          <a:xfrm>
            <a:off x="8821277" y="3813643"/>
            <a:ext cx="7142923" cy="1088931"/>
            <a:chOff x="0" y="0"/>
            <a:chExt cx="4331941" cy="660400"/>
          </a:xfrm>
        </p:grpSpPr>
        <p:sp>
          <p:nvSpPr>
            <p:cNvPr id="24" name="Freeform 24"/>
            <p:cNvSpPr/>
            <p:nvPr/>
          </p:nvSpPr>
          <p:spPr>
            <a:xfrm>
              <a:off x="31750" y="31750"/>
              <a:ext cx="4268441" cy="596900"/>
            </a:xfrm>
            <a:custGeom>
              <a:avLst/>
              <a:gdLst/>
              <a:ahLst/>
              <a:cxnLst/>
              <a:rect l="l" t="t" r="r" b="b"/>
              <a:pathLst>
                <a:path w="4268441" h="596900">
                  <a:moveTo>
                    <a:pt x="4175731" y="596900"/>
                  </a:moveTo>
                  <a:lnTo>
                    <a:pt x="92710" y="596900"/>
                  </a:lnTo>
                  <a:cubicBezTo>
                    <a:pt x="41910" y="596900"/>
                    <a:pt x="0" y="554990"/>
                    <a:pt x="0" y="50419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174461" y="0"/>
                  </a:lnTo>
                  <a:cubicBezTo>
                    <a:pt x="4225261" y="0"/>
                    <a:pt x="4267171" y="41910"/>
                    <a:pt x="4267171" y="92710"/>
                  </a:cubicBezTo>
                  <a:lnTo>
                    <a:pt x="4267171" y="502920"/>
                  </a:lnTo>
                  <a:cubicBezTo>
                    <a:pt x="4268441" y="554990"/>
                    <a:pt x="4226531" y="596900"/>
                    <a:pt x="4175731" y="596900"/>
                  </a:cubicBezTo>
                  <a:close/>
                </a:path>
              </a:pathLst>
            </a:custGeom>
            <a:solidFill>
              <a:srgbClr val="204F8C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0" y="0"/>
              <a:ext cx="4331941" cy="660400"/>
            </a:xfrm>
            <a:custGeom>
              <a:avLst/>
              <a:gdLst/>
              <a:ahLst/>
              <a:cxnLst/>
              <a:rect l="l" t="t" r="r" b="b"/>
              <a:pathLst>
                <a:path w="4331941" h="660400">
                  <a:moveTo>
                    <a:pt x="4207481" y="59690"/>
                  </a:moveTo>
                  <a:cubicBezTo>
                    <a:pt x="4243041" y="59690"/>
                    <a:pt x="4272251" y="88900"/>
                    <a:pt x="4272251" y="124460"/>
                  </a:cubicBezTo>
                  <a:lnTo>
                    <a:pt x="4272251" y="535940"/>
                  </a:lnTo>
                  <a:cubicBezTo>
                    <a:pt x="4272251" y="571500"/>
                    <a:pt x="4243041" y="600710"/>
                    <a:pt x="4207481" y="600710"/>
                  </a:cubicBezTo>
                  <a:lnTo>
                    <a:pt x="124460" y="600710"/>
                  </a:lnTo>
                  <a:cubicBezTo>
                    <a:pt x="88900" y="600710"/>
                    <a:pt x="59690" y="571500"/>
                    <a:pt x="59690" y="53594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207481" y="59690"/>
                  </a:lnTo>
                  <a:moveTo>
                    <a:pt x="420748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35940"/>
                  </a:lnTo>
                  <a:cubicBezTo>
                    <a:pt x="0" y="604520"/>
                    <a:pt x="55880" y="660400"/>
                    <a:pt x="124460" y="660400"/>
                  </a:cubicBezTo>
                  <a:lnTo>
                    <a:pt x="4207481" y="660400"/>
                  </a:lnTo>
                  <a:cubicBezTo>
                    <a:pt x="4276061" y="660400"/>
                    <a:pt x="4331941" y="604520"/>
                    <a:pt x="4331941" y="535940"/>
                  </a:cubicBezTo>
                  <a:lnTo>
                    <a:pt x="4331941" y="124460"/>
                  </a:lnTo>
                  <a:cubicBezTo>
                    <a:pt x="4331941" y="55880"/>
                    <a:pt x="4276061" y="0"/>
                    <a:pt x="4207481" y="0"/>
                  </a:cubicBezTo>
                  <a:close/>
                </a:path>
              </a:pathLst>
            </a:custGeom>
            <a:solidFill>
              <a:srgbClr val="AEFEFF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8821277" y="4902575"/>
            <a:ext cx="7142923" cy="1088931"/>
            <a:chOff x="0" y="0"/>
            <a:chExt cx="4331941" cy="660400"/>
          </a:xfrm>
        </p:grpSpPr>
        <p:sp>
          <p:nvSpPr>
            <p:cNvPr id="27" name="Freeform 27"/>
            <p:cNvSpPr/>
            <p:nvPr/>
          </p:nvSpPr>
          <p:spPr>
            <a:xfrm>
              <a:off x="31750" y="31750"/>
              <a:ext cx="4268441" cy="596900"/>
            </a:xfrm>
            <a:custGeom>
              <a:avLst/>
              <a:gdLst/>
              <a:ahLst/>
              <a:cxnLst/>
              <a:rect l="l" t="t" r="r" b="b"/>
              <a:pathLst>
                <a:path w="4268441" h="596900">
                  <a:moveTo>
                    <a:pt x="4175731" y="596900"/>
                  </a:moveTo>
                  <a:lnTo>
                    <a:pt x="92710" y="596900"/>
                  </a:lnTo>
                  <a:cubicBezTo>
                    <a:pt x="41910" y="596900"/>
                    <a:pt x="0" y="554990"/>
                    <a:pt x="0" y="50419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174461" y="0"/>
                  </a:lnTo>
                  <a:cubicBezTo>
                    <a:pt x="4225261" y="0"/>
                    <a:pt x="4267171" y="41910"/>
                    <a:pt x="4267171" y="92710"/>
                  </a:cubicBezTo>
                  <a:lnTo>
                    <a:pt x="4267171" y="502920"/>
                  </a:lnTo>
                  <a:cubicBezTo>
                    <a:pt x="4268441" y="554990"/>
                    <a:pt x="4226531" y="596900"/>
                    <a:pt x="4175731" y="596900"/>
                  </a:cubicBezTo>
                  <a:close/>
                </a:path>
              </a:pathLst>
            </a:custGeom>
            <a:solidFill>
              <a:srgbClr val="204F8C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0" y="0"/>
              <a:ext cx="4331941" cy="660400"/>
            </a:xfrm>
            <a:custGeom>
              <a:avLst/>
              <a:gdLst/>
              <a:ahLst/>
              <a:cxnLst/>
              <a:rect l="l" t="t" r="r" b="b"/>
              <a:pathLst>
                <a:path w="4331941" h="660400">
                  <a:moveTo>
                    <a:pt x="4207481" y="59690"/>
                  </a:moveTo>
                  <a:cubicBezTo>
                    <a:pt x="4243041" y="59690"/>
                    <a:pt x="4272251" y="88900"/>
                    <a:pt x="4272251" y="124460"/>
                  </a:cubicBezTo>
                  <a:lnTo>
                    <a:pt x="4272251" y="535940"/>
                  </a:lnTo>
                  <a:cubicBezTo>
                    <a:pt x="4272251" y="571500"/>
                    <a:pt x="4243041" y="600710"/>
                    <a:pt x="4207481" y="600710"/>
                  </a:cubicBezTo>
                  <a:lnTo>
                    <a:pt x="124460" y="600710"/>
                  </a:lnTo>
                  <a:cubicBezTo>
                    <a:pt x="88900" y="600710"/>
                    <a:pt x="59690" y="571500"/>
                    <a:pt x="59690" y="53594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207481" y="59690"/>
                  </a:lnTo>
                  <a:moveTo>
                    <a:pt x="420748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35940"/>
                  </a:lnTo>
                  <a:cubicBezTo>
                    <a:pt x="0" y="604520"/>
                    <a:pt x="55880" y="660400"/>
                    <a:pt x="124460" y="660400"/>
                  </a:cubicBezTo>
                  <a:lnTo>
                    <a:pt x="4207481" y="660400"/>
                  </a:lnTo>
                  <a:cubicBezTo>
                    <a:pt x="4276061" y="660400"/>
                    <a:pt x="4331941" y="604520"/>
                    <a:pt x="4331941" y="535940"/>
                  </a:cubicBezTo>
                  <a:lnTo>
                    <a:pt x="4331941" y="124460"/>
                  </a:lnTo>
                  <a:cubicBezTo>
                    <a:pt x="4331941" y="55880"/>
                    <a:pt x="4276061" y="0"/>
                    <a:pt x="4207481" y="0"/>
                  </a:cubicBezTo>
                  <a:close/>
                </a:path>
              </a:pathLst>
            </a:custGeom>
            <a:solidFill>
              <a:srgbClr val="AEFEFF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8821277" y="5991506"/>
            <a:ext cx="7142923" cy="1088931"/>
            <a:chOff x="0" y="0"/>
            <a:chExt cx="4331941" cy="660400"/>
          </a:xfrm>
        </p:grpSpPr>
        <p:sp>
          <p:nvSpPr>
            <p:cNvPr id="30" name="Freeform 30"/>
            <p:cNvSpPr/>
            <p:nvPr/>
          </p:nvSpPr>
          <p:spPr>
            <a:xfrm>
              <a:off x="31750" y="31750"/>
              <a:ext cx="4268441" cy="596900"/>
            </a:xfrm>
            <a:custGeom>
              <a:avLst/>
              <a:gdLst/>
              <a:ahLst/>
              <a:cxnLst/>
              <a:rect l="l" t="t" r="r" b="b"/>
              <a:pathLst>
                <a:path w="4268441" h="596900">
                  <a:moveTo>
                    <a:pt x="4175731" y="596900"/>
                  </a:moveTo>
                  <a:lnTo>
                    <a:pt x="92710" y="596900"/>
                  </a:lnTo>
                  <a:cubicBezTo>
                    <a:pt x="41910" y="596900"/>
                    <a:pt x="0" y="554990"/>
                    <a:pt x="0" y="50419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174461" y="0"/>
                  </a:lnTo>
                  <a:cubicBezTo>
                    <a:pt x="4225261" y="0"/>
                    <a:pt x="4267171" y="41910"/>
                    <a:pt x="4267171" y="92710"/>
                  </a:cubicBezTo>
                  <a:lnTo>
                    <a:pt x="4267171" y="502920"/>
                  </a:lnTo>
                  <a:cubicBezTo>
                    <a:pt x="4268441" y="554990"/>
                    <a:pt x="4226531" y="596900"/>
                    <a:pt x="4175731" y="596900"/>
                  </a:cubicBezTo>
                  <a:close/>
                </a:path>
              </a:pathLst>
            </a:custGeom>
            <a:solidFill>
              <a:srgbClr val="204F8C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0" y="0"/>
              <a:ext cx="4331941" cy="660400"/>
            </a:xfrm>
            <a:custGeom>
              <a:avLst/>
              <a:gdLst/>
              <a:ahLst/>
              <a:cxnLst/>
              <a:rect l="l" t="t" r="r" b="b"/>
              <a:pathLst>
                <a:path w="4331941" h="660400">
                  <a:moveTo>
                    <a:pt x="4207481" y="59690"/>
                  </a:moveTo>
                  <a:cubicBezTo>
                    <a:pt x="4243041" y="59690"/>
                    <a:pt x="4272251" y="88900"/>
                    <a:pt x="4272251" y="124460"/>
                  </a:cubicBezTo>
                  <a:lnTo>
                    <a:pt x="4272251" y="535940"/>
                  </a:lnTo>
                  <a:cubicBezTo>
                    <a:pt x="4272251" y="571500"/>
                    <a:pt x="4243041" y="600710"/>
                    <a:pt x="4207481" y="600710"/>
                  </a:cubicBezTo>
                  <a:lnTo>
                    <a:pt x="124460" y="600710"/>
                  </a:lnTo>
                  <a:cubicBezTo>
                    <a:pt x="88900" y="600710"/>
                    <a:pt x="59690" y="571500"/>
                    <a:pt x="59690" y="53594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207481" y="59690"/>
                  </a:lnTo>
                  <a:moveTo>
                    <a:pt x="420748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35940"/>
                  </a:lnTo>
                  <a:cubicBezTo>
                    <a:pt x="0" y="604520"/>
                    <a:pt x="55880" y="660400"/>
                    <a:pt x="124460" y="660400"/>
                  </a:cubicBezTo>
                  <a:lnTo>
                    <a:pt x="4207481" y="660400"/>
                  </a:lnTo>
                  <a:cubicBezTo>
                    <a:pt x="4276061" y="660400"/>
                    <a:pt x="4331941" y="604520"/>
                    <a:pt x="4331941" y="535940"/>
                  </a:cubicBezTo>
                  <a:lnTo>
                    <a:pt x="4331941" y="124460"/>
                  </a:lnTo>
                  <a:cubicBezTo>
                    <a:pt x="4331941" y="55880"/>
                    <a:pt x="4276061" y="0"/>
                    <a:pt x="4207481" y="0"/>
                  </a:cubicBezTo>
                  <a:close/>
                </a:path>
              </a:pathLst>
            </a:custGeom>
            <a:solidFill>
              <a:srgbClr val="AEFEFF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8821277" y="7080437"/>
            <a:ext cx="7142923" cy="1088931"/>
            <a:chOff x="0" y="0"/>
            <a:chExt cx="4331941" cy="660400"/>
          </a:xfrm>
        </p:grpSpPr>
        <p:sp>
          <p:nvSpPr>
            <p:cNvPr id="33" name="Freeform 33"/>
            <p:cNvSpPr/>
            <p:nvPr/>
          </p:nvSpPr>
          <p:spPr>
            <a:xfrm>
              <a:off x="31750" y="31750"/>
              <a:ext cx="4268441" cy="596900"/>
            </a:xfrm>
            <a:custGeom>
              <a:avLst/>
              <a:gdLst/>
              <a:ahLst/>
              <a:cxnLst/>
              <a:rect l="l" t="t" r="r" b="b"/>
              <a:pathLst>
                <a:path w="4268441" h="596900">
                  <a:moveTo>
                    <a:pt x="4175731" y="596900"/>
                  </a:moveTo>
                  <a:lnTo>
                    <a:pt x="92710" y="596900"/>
                  </a:lnTo>
                  <a:cubicBezTo>
                    <a:pt x="41910" y="596900"/>
                    <a:pt x="0" y="554990"/>
                    <a:pt x="0" y="50419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174461" y="0"/>
                  </a:lnTo>
                  <a:cubicBezTo>
                    <a:pt x="4225261" y="0"/>
                    <a:pt x="4267171" y="41910"/>
                    <a:pt x="4267171" y="92710"/>
                  </a:cubicBezTo>
                  <a:lnTo>
                    <a:pt x="4267171" y="502920"/>
                  </a:lnTo>
                  <a:cubicBezTo>
                    <a:pt x="4268441" y="554990"/>
                    <a:pt x="4226531" y="596900"/>
                    <a:pt x="4175731" y="596900"/>
                  </a:cubicBezTo>
                  <a:close/>
                </a:path>
              </a:pathLst>
            </a:custGeom>
            <a:solidFill>
              <a:srgbClr val="204F8C"/>
            </a:solidFill>
          </p:spPr>
        </p:sp>
        <p:sp>
          <p:nvSpPr>
            <p:cNvPr id="34" name="Freeform 34"/>
            <p:cNvSpPr/>
            <p:nvPr/>
          </p:nvSpPr>
          <p:spPr>
            <a:xfrm>
              <a:off x="0" y="0"/>
              <a:ext cx="4331941" cy="660400"/>
            </a:xfrm>
            <a:custGeom>
              <a:avLst/>
              <a:gdLst/>
              <a:ahLst/>
              <a:cxnLst/>
              <a:rect l="l" t="t" r="r" b="b"/>
              <a:pathLst>
                <a:path w="4331941" h="660400">
                  <a:moveTo>
                    <a:pt x="4207481" y="59690"/>
                  </a:moveTo>
                  <a:cubicBezTo>
                    <a:pt x="4243041" y="59690"/>
                    <a:pt x="4272251" y="88900"/>
                    <a:pt x="4272251" y="124460"/>
                  </a:cubicBezTo>
                  <a:lnTo>
                    <a:pt x="4272251" y="535940"/>
                  </a:lnTo>
                  <a:cubicBezTo>
                    <a:pt x="4272251" y="571500"/>
                    <a:pt x="4243041" y="600710"/>
                    <a:pt x="4207481" y="600710"/>
                  </a:cubicBezTo>
                  <a:lnTo>
                    <a:pt x="124460" y="600710"/>
                  </a:lnTo>
                  <a:cubicBezTo>
                    <a:pt x="88900" y="600710"/>
                    <a:pt x="59690" y="571500"/>
                    <a:pt x="59690" y="53594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207481" y="59690"/>
                  </a:lnTo>
                  <a:moveTo>
                    <a:pt x="420748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35940"/>
                  </a:lnTo>
                  <a:cubicBezTo>
                    <a:pt x="0" y="604520"/>
                    <a:pt x="55880" y="660400"/>
                    <a:pt x="124460" y="660400"/>
                  </a:cubicBezTo>
                  <a:lnTo>
                    <a:pt x="4207481" y="660400"/>
                  </a:lnTo>
                  <a:cubicBezTo>
                    <a:pt x="4276061" y="660400"/>
                    <a:pt x="4331941" y="604520"/>
                    <a:pt x="4331941" y="535940"/>
                  </a:cubicBezTo>
                  <a:lnTo>
                    <a:pt x="4331941" y="124460"/>
                  </a:lnTo>
                  <a:cubicBezTo>
                    <a:pt x="4331941" y="55880"/>
                    <a:pt x="4276061" y="0"/>
                    <a:pt x="4207481" y="0"/>
                  </a:cubicBezTo>
                  <a:close/>
                </a:path>
              </a:pathLst>
            </a:custGeom>
            <a:solidFill>
              <a:srgbClr val="AEFEFF"/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8821277" y="8169369"/>
            <a:ext cx="7142923" cy="1088931"/>
            <a:chOff x="0" y="0"/>
            <a:chExt cx="4331941" cy="660400"/>
          </a:xfrm>
        </p:grpSpPr>
        <p:sp>
          <p:nvSpPr>
            <p:cNvPr id="36" name="Freeform 36"/>
            <p:cNvSpPr/>
            <p:nvPr/>
          </p:nvSpPr>
          <p:spPr>
            <a:xfrm>
              <a:off x="31750" y="31750"/>
              <a:ext cx="4268441" cy="596900"/>
            </a:xfrm>
            <a:custGeom>
              <a:avLst/>
              <a:gdLst/>
              <a:ahLst/>
              <a:cxnLst/>
              <a:rect l="l" t="t" r="r" b="b"/>
              <a:pathLst>
                <a:path w="4268441" h="596900">
                  <a:moveTo>
                    <a:pt x="4175731" y="596900"/>
                  </a:moveTo>
                  <a:lnTo>
                    <a:pt x="92710" y="596900"/>
                  </a:lnTo>
                  <a:cubicBezTo>
                    <a:pt x="41910" y="596900"/>
                    <a:pt x="0" y="554990"/>
                    <a:pt x="0" y="50419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174461" y="0"/>
                  </a:lnTo>
                  <a:cubicBezTo>
                    <a:pt x="4225261" y="0"/>
                    <a:pt x="4267171" y="41910"/>
                    <a:pt x="4267171" y="92710"/>
                  </a:cubicBezTo>
                  <a:lnTo>
                    <a:pt x="4267171" y="502920"/>
                  </a:lnTo>
                  <a:cubicBezTo>
                    <a:pt x="4268441" y="554990"/>
                    <a:pt x="4226531" y="596900"/>
                    <a:pt x="4175731" y="596900"/>
                  </a:cubicBezTo>
                  <a:close/>
                </a:path>
              </a:pathLst>
            </a:custGeom>
            <a:solidFill>
              <a:srgbClr val="204F8C"/>
            </a:solidFill>
          </p:spPr>
        </p:sp>
        <p:sp>
          <p:nvSpPr>
            <p:cNvPr id="37" name="Freeform 37"/>
            <p:cNvSpPr/>
            <p:nvPr/>
          </p:nvSpPr>
          <p:spPr>
            <a:xfrm>
              <a:off x="0" y="0"/>
              <a:ext cx="4331941" cy="660400"/>
            </a:xfrm>
            <a:custGeom>
              <a:avLst/>
              <a:gdLst/>
              <a:ahLst/>
              <a:cxnLst/>
              <a:rect l="l" t="t" r="r" b="b"/>
              <a:pathLst>
                <a:path w="4331941" h="660400">
                  <a:moveTo>
                    <a:pt x="4207481" y="59690"/>
                  </a:moveTo>
                  <a:cubicBezTo>
                    <a:pt x="4243041" y="59690"/>
                    <a:pt x="4272251" y="88900"/>
                    <a:pt x="4272251" y="124460"/>
                  </a:cubicBezTo>
                  <a:lnTo>
                    <a:pt x="4272251" y="535940"/>
                  </a:lnTo>
                  <a:cubicBezTo>
                    <a:pt x="4272251" y="571500"/>
                    <a:pt x="4243041" y="600710"/>
                    <a:pt x="4207481" y="600710"/>
                  </a:cubicBezTo>
                  <a:lnTo>
                    <a:pt x="124460" y="600710"/>
                  </a:lnTo>
                  <a:cubicBezTo>
                    <a:pt x="88900" y="600710"/>
                    <a:pt x="59690" y="571500"/>
                    <a:pt x="59690" y="53594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207481" y="59690"/>
                  </a:lnTo>
                  <a:moveTo>
                    <a:pt x="420748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35940"/>
                  </a:lnTo>
                  <a:cubicBezTo>
                    <a:pt x="0" y="604520"/>
                    <a:pt x="55880" y="660400"/>
                    <a:pt x="124460" y="660400"/>
                  </a:cubicBezTo>
                  <a:lnTo>
                    <a:pt x="4207481" y="660400"/>
                  </a:lnTo>
                  <a:cubicBezTo>
                    <a:pt x="4276061" y="660400"/>
                    <a:pt x="4331941" y="604520"/>
                    <a:pt x="4331941" y="535940"/>
                  </a:cubicBezTo>
                  <a:lnTo>
                    <a:pt x="4331941" y="124460"/>
                  </a:lnTo>
                  <a:cubicBezTo>
                    <a:pt x="4331941" y="55880"/>
                    <a:pt x="4276061" y="0"/>
                    <a:pt x="4207481" y="0"/>
                  </a:cubicBezTo>
                  <a:close/>
                </a:path>
              </a:pathLst>
            </a:custGeom>
            <a:solidFill>
              <a:srgbClr val="AEFEFF"/>
            </a:solidFill>
          </p:spPr>
        </p:sp>
      </p:grpSp>
      <p:sp>
        <p:nvSpPr>
          <p:cNvPr id="38" name="TextBox 38"/>
          <p:cNvSpPr txBox="1"/>
          <p:nvPr/>
        </p:nvSpPr>
        <p:spPr>
          <a:xfrm>
            <a:off x="3584800" y="2680548"/>
            <a:ext cx="11118401" cy="908694"/>
          </a:xfrm>
          <a:prstGeom prst="rect">
            <a:avLst/>
          </a:prstGeom>
          <a:solidFill>
            <a:srgbClr val="0070C0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22"/>
              </a:lnSpc>
            </a:pPr>
            <a:r>
              <a:rPr lang="en-US" sz="6002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MỨC ĐỘ ĐÁNH GIÁ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385923" y="4138267"/>
            <a:ext cx="4311257" cy="5276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7"/>
              </a:lnSpc>
            </a:pPr>
            <a:r>
              <a:rPr lang="en-US" sz="3502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502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2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502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(1)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429000" y="5067300"/>
            <a:ext cx="4311257" cy="5276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7"/>
              </a:lnSpc>
            </a:pPr>
            <a:r>
              <a:rPr lang="en-US" sz="3502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502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(2)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385923" y="6272125"/>
            <a:ext cx="4311257" cy="527694"/>
          </a:xfrm>
          <a:prstGeom prst="rect">
            <a:avLst/>
          </a:prstGeom>
          <a:solidFill>
            <a:srgbClr val="FFCCCC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7"/>
              </a:lnSpc>
            </a:pPr>
            <a:r>
              <a:rPr lang="en-US" sz="3502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502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2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502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(3)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385923" y="7404287"/>
            <a:ext cx="4311257" cy="527694"/>
          </a:xfrm>
          <a:prstGeom prst="rect">
            <a:avLst/>
          </a:prstGeom>
          <a:solidFill>
            <a:srgbClr val="FFCCCC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7"/>
              </a:lnSpc>
            </a:pPr>
            <a:r>
              <a:rPr lang="en-US" sz="3502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502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2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502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(4)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3385923" y="8445594"/>
            <a:ext cx="4311257" cy="1051570"/>
          </a:xfrm>
          <a:prstGeom prst="rect">
            <a:avLst/>
          </a:prstGeom>
          <a:solidFill>
            <a:srgbClr val="FFCCCC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7"/>
              </a:lnSpc>
            </a:pPr>
            <a:r>
              <a:rPr lang="en-US" sz="3502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2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2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502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2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502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2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502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(5)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9113012" y="5134256"/>
            <a:ext cx="6450791" cy="5276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7"/>
              </a:lnSpc>
            </a:pPr>
            <a:r>
              <a:rPr lang="en-US" sz="3502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502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2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502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2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502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2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3502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9167343" y="4051031"/>
            <a:ext cx="6450791" cy="5276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7"/>
              </a:lnSpc>
            </a:pPr>
            <a:r>
              <a:rPr lang="en-US" sz="3502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502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2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502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2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502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2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502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2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3502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9113012" y="6267731"/>
            <a:ext cx="6450791" cy="5276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7"/>
              </a:lnSpc>
            </a:pPr>
            <a:r>
              <a:rPr lang="en-US" sz="3502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502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2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502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2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502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2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502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2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3502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9167343" y="7404287"/>
            <a:ext cx="6450791" cy="5276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7"/>
              </a:lnSpc>
            </a:pPr>
            <a:r>
              <a:rPr lang="en-US" sz="3502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502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2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502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2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502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2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502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2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3502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9144000" y="8445594"/>
            <a:ext cx="6450791" cy="5276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7"/>
              </a:lnSpc>
            </a:pPr>
            <a:r>
              <a:rPr lang="en-US" sz="3502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2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2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502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2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502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2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502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2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502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2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502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(*)</a:t>
            </a:r>
          </a:p>
        </p:txBody>
      </p:sp>
      <p:pic>
        <p:nvPicPr>
          <p:cNvPr id="49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25969" b="69469"/>
          <a:stretch>
            <a:fillRect/>
          </a:stretch>
        </p:blipFill>
        <p:spPr>
          <a:xfrm>
            <a:off x="11910037" y="0"/>
            <a:ext cx="6377963" cy="263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473201" y="697637"/>
            <a:ext cx="1534159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60"/>
              </a:lnSpc>
            </a:pPr>
            <a:r>
              <a:rPr lang="en-US" sz="3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II. HƯỚNG DẪN SỬ DỤNG CÔNG CỤ ĐÁNH GIÁ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42963" y="1467756"/>
            <a:ext cx="13851828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10"/>
              </a:lnSpc>
            </a:pPr>
            <a:r>
              <a:rPr lang="en-US" sz="3200" spc="2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2.1. </a:t>
            </a:r>
            <a:r>
              <a:rPr lang="en-US" sz="3200" spc="21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spc="2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1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200" spc="2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1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spc="2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1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spc="2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1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3200" spc="21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5610"/>
              </a:lnSpc>
            </a:pPr>
            <a:endParaRPr lang="en-US" sz="3099" spc="21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2103383" y="2808750"/>
            <a:ext cx="2239304" cy="2239304"/>
            <a:chOff x="0" y="0"/>
            <a:chExt cx="2985739" cy="2985739"/>
          </a:xfrm>
        </p:grpSpPr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0" y="0"/>
              <a:ext cx="2985739" cy="2985739"/>
              <a:chOff x="0" y="0"/>
              <a:chExt cx="2540000" cy="254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avLst/>
                <a:gdLst/>
                <a:ahLst/>
                <a:cxnLst/>
                <a:rect l="l" t="t" r="r" b="b"/>
                <a:pathLst>
                  <a:path w="2665449" h="2544070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433835"/>
                    </a:lnTo>
                    <a:cubicBezTo>
                      <a:pt x="1032372" y="432492"/>
                      <a:pt x="754258" y="591957"/>
                      <a:pt x="603692" y="851849"/>
                    </a:cubicBezTo>
                    <a:cubicBezTo>
                      <a:pt x="453127" y="1111741"/>
                      <a:pt x="453127" y="1432329"/>
                      <a:pt x="603692" y="1692221"/>
                    </a:cubicBezTo>
                    <a:cubicBezTo>
                      <a:pt x="754258" y="1952113"/>
                      <a:pt x="1032372" y="2111578"/>
                      <a:pt x="1332725" y="2110235"/>
                    </a:cubicBezTo>
                    <a:cubicBezTo>
                      <a:pt x="1633078" y="2111578"/>
                      <a:pt x="1911192" y="1952113"/>
                      <a:pt x="2061758" y="1692221"/>
                    </a:cubicBezTo>
                    <a:cubicBezTo>
                      <a:pt x="2212323" y="1432329"/>
                      <a:pt x="2212323" y="1111741"/>
                      <a:pt x="2061758" y="851849"/>
                    </a:cubicBezTo>
                    <a:cubicBezTo>
                      <a:pt x="1911192" y="591957"/>
                      <a:pt x="1633078" y="432492"/>
                      <a:pt x="1332725" y="433835"/>
                    </a:cubicBezTo>
                    <a:close/>
                  </a:path>
                </a:pathLst>
              </a:custGeom>
              <a:solidFill>
                <a:srgbClr val="494F56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558997" y="10740"/>
                <a:ext cx="2059572" cy="2614119"/>
              </a:xfrm>
              <a:custGeom>
                <a:avLst/>
                <a:gdLst/>
                <a:ahLst/>
                <a:cxnLst/>
                <a:rect l="l" t="t" r="r" b="b"/>
                <a:pathLst>
                  <a:path w="2059572" h="2614119">
                    <a:moveTo>
                      <a:pt x="971123" y="16184"/>
                    </a:moveTo>
                    <a:cubicBezTo>
                      <a:pt x="1456739" y="117802"/>
                      <a:pt x="1838718" y="492901"/>
                      <a:pt x="1949145" y="976589"/>
                    </a:cubicBezTo>
                    <a:cubicBezTo>
                      <a:pt x="2059573" y="1460277"/>
                      <a:pt x="1878227" y="1963984"/>
                      <a:pt x="1484827" y="2266284"/>
                    </a:cubicBezTo>
                    <a:cubicBezTo>
                      <a:pt x="1091427" y="2568583"/>
                      <a:pt x="558010" y="2614119"/>
                      <a:pt x="119063" y="2382873"/>
                    </a:cubicBezTo>
                    <a:cubicBezTo>
                      <a:pt x="50455" y="2347121"/>
                      <a:pt x="6222" y="2277392"/>
                      <a:pt x="3111" y="2200090"/>
                    </a:cubicBezTo>
                    <a:cubicBezTo>
                      <a:pt x="0" y="2122788"/>
                      <a:pt x="38488" y="2049730"/>
                      <a:pt x="104001" y="2008581"/>
                    </a:cubicBezTo>
                    <a:cubicBezTo>
                      <a:pt x="169514" y="1967431"/>
                      <a:pt x="252038" y="1964480"/>
                      <a:pt x="320323" y="2000845"/>
                    </a:cubicBezTo>
                    <a:cubicBezTo>
                      <a:pt x="610027" y="2153467"/>
                      <a:pt x="962083" y="2123413"/>
                      <a:pt x="1221727" y="1923896"/>
                    </a:cubicBezTo>
                    <a:cubicBezTo>
                      <a:pt x="1481371" y="1724378"/>
                      <a:pt x="1601059" y="1391931"/>
                      <a:pt x="1528177" y="1072697"/>
                    </a:cubicBezTo>
                    <a:cubicBezTo>
                      <a:pt x="1455295" y="753463"/>
                      <a:pt x="1203189" y="505898"/>
                      <a:pt x="882683" y="438830"/>
                    </a:cubicBezTo>
                    <a:cubicBezTo>
                      <a:pt x="806888" y="423323"/>
                      <a:pt x="745184" y="368447"/>
                      <a:pt x="720935" y="294981"/>
                    </a:cubicBezTo>
                    <a:cubicBezTo>
                      <a:pt x="696686" y="221515"/>
                      <a:pt x="713600" y="140690"/>
                      <a:pt x="765270" y="83111"/>
                    </a:cubicBezTo>
                    <a:cubicBezTo>
                      <a:pt x="816941" y="25531"/>
                      <a:pt x="895471" y="0"/>
                      <a:pt x="971123" y="16184"/>
                    </a:cubicBezTo>
                    <a:close/>
                  </a:path>
                </a:pathLst>
              </a:custGeom>
              <a:solidFill>
                <a:srgbClr val="6CE5E8"/>
              </a:solidFill>
            </p:spPr>
          </p:sp>
        </p:grpSp>
      </p:grpSp>
      <p:grpSp>
        <p:nvGrpSpPr>
          <p:cNvPr id="10" name="Group 10"/>
          <p:cNvGrpSpPr/>
          <p:nvPr/>
        </p:nvGrpSpPr>
        <p:grpSpPr>
          <a:xfrm>
            <a:off x="2075408" y="6826344"/>
            <a:ext cx="2267279" cy="2267279"/>
            <a:chOff x="0" y="0"/>
            <a:chExt cx="3023038" cy="3023038"/>
          </a:xfrm>
        </p:grpSpPr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0" y="0"/>
              <a:ext cx="3023038" cy="3023038"/>
              <a:chOff x="0" y="0"/>
              <a:chExt cx="2540000" cy="254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avLst/>
                <a:gdLst/>
                <a:ahLst/>
                <a:cxnLst/>
                <a:rect l="l" t="t" r="r" b="b"/>
                <a:pathLst>
                  <a:path w="2665449" h="2544070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433835"/>
                    </a:lnTo>
                    <a:cubicBezTo>
                      <a:pt x="1032372" y="432492"/>
                      <a:pt x="754258" y="591957"/>
                      <a:pt x="603692" y="851849"/>
                    </a:cubicBezTo>
                    <a:cubicBezTo>
                      <a:pt x="453127" y="1111741"/>
                      <a:pt x="453127" y="1432329"/>
                      <a:pt x="603692" y="1692221"/>
                    </a:cubicBezTo>
                    <a:cubicBezTo>
                      <a:pt x="754258" y="1952113"/>
                      <a:pt x="1032372" y="2111578"/>
                      <a:pt x="1332725" y="2110235"/>
                    </a:cubicBezTo>
                    <a:cubicBezTo>
                      <a:pt x="1633078" y="2111578"/>
                      <a:pt x="1911192" y="1952113"/>
                      <a:pt x="2061758" y="1692221"/>
                    </a:cubicBezTo>
                    <a:cubicBezTo>
                      <a:pt x="2212323" y="1432329"/>
                      <a:pt x="2212323" y="1111741"/>
                      <a:pt x="2061758" y="851849"/>
                    </a:cubicBezTo>
                    <a:cubicBezTo>
                      <a:pt x="1911192" y="591957"/>
                      <a:pt x="1633078" y="432492"/>
                      <a:pt x="1332725" y="433835"/>
                    </a:cubicBezTo>
                    <a:close/>
                  </a:path>
                </a:pathLst>
              </a:custGeom>
              <a:solidFill>
                <a:srgbClr val="494F56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1255683" y="10740"/>
                <a:ext cx="1358595" cy="2142337"/>
              </a:xfrm>
              <a:custGeom>
                <a:avLst/>
                <a:gdLst/>
                <a:ahLst/>
                <a:cxnLst/>
                <a:rect l="l" t="t" r="r" b="b"/>
                <a:pathLst>
                  <a:path w="1358595" h="2142337">
                    <a:moveTo>
                      <a:pt x="274437" y="16184"/>
                    </a:moveTo>
                    <a:cubicBezTo>
                      <a:pt x="706021" y="106495"/>
                      <a:pt x="1059875" y="414199"/>
                      <a:pt x="1209236" y="829063"/>
                    </a:cubicBezTo>
                    <a:cubicBezTo>
                      <a:pt x="1358596" y="1243926"/>
                      <a:pt x="1282084" y="1706572"/>
                      <a:pt x="1007110" y="2051259"/>
                    </a:cubicBezTo>
                    <a:cubicBezTo>
                      <a:pt x="959134" y="2111952"/>
                      <a:pt x="882352" y="2142337"/>
                      <a:pt x="805836" y="2130907"/>
                    </a:cubicBezTo>
                    <a:cubicBezTo>
                      <a:pt x="729321" y="2119478"/>
                      <a:pt x="664769" y="2067982"/>
                      <a:pt x="636624" y="1995919"/>
                    </a:cubicBezTo>
                    <a:cubicBezTo>
                      <a:pt x="608480" y="1923855"/>
                      <a:pt x="621044" y="1842241"/>
                      <a:pt x="669560" y="1781979"/>
                    </a:cubicBezTo>
                    <a:cubicBezTo>
                      <a:pt x="851043" y="1554486"/>
                      <a:pt x="901541" y="1249140"/>
                      <a:pt x="802963" y="975330"/>
                    </a:cubicBezTo>
                    <a:cubicBezTo>
                      <a:pt x="704386" y="701520"/>
                      <a:pt x="470841" y="498435"/>
                      <a:pt x="185997" y="438830"/>
                    </a:cubicBezTo>
                    <a:cubicBezTo>
                      <a:pt x="110202" y="423323"/>
                      <a:pt x="48498" y="368447"/>
                      <a:pt x="24249" y="294981"/>
                    </a:cubicBezTo>
                    <a:cubicBezTo>
                      <a:pt x="0" y="221515"/>
                      <a:pt x="16914" y="140690"/>
                      <a:pt x="68584" y="83111"/>
                    </a:cubicBezTo>
                    <a:cubicBezTo>
                      <a:pt x="120255" y="25531"/>
                      <a:pt x="198785" y="0"/>
                      <a:pt x="274437" y="16184"/>
                    </a:cubicBezTo>
                    <a:close/>
                  </a:path>
                </a:pathLst>
              </a:custGeom>
              <a:solidFill>
                <a:srgbClr val="6CE5E8"/>
              </a:solidFill>
            </p:spPr>
          </p:sp>
        </p:grpSp>
      </p:grpSp>
      <p:sp>
        <p:nvSpPr>
          <p:cNvPr id="14" name="TextBox 14"/>
          <p:cNvSpPr txBox="1"/>
          <p:nvPr/>
        </p:nvSpPr>
        <p:spPr>
          <a:xfrm>
            <a:off x="4884888" y="2268929"/>
            <a:ext cx="6485427" cy="574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ĐÁNH GIÁ TỪNG CHỈ SỐ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884888" y="3001115"/>
            <a:ext cx="12717312" cy="2500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thực hiện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ts val="3919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được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dụng”.</a:t>
            </a:r>
          </a:p>
          <a:p>
            <a:pPr algn="just">
              <a:lnSpc>
                <a:spcPts val="3919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ts val="3919"/>
              </a:lnSpc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884888" y="7114667"/>
            <a:ext cx="12564912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non.</a:t>
            </a:r>
          </a:p>
          <a:p>
            <a:pPr algn="just">
              <a:lnSpc>
                <a:spcPts val="3919"/>
              </a:lnSpc>
              <a:spcBef>
                <a:spcPct val="0"/>
              </a:spcBef>
            </a:pPr>
            <a:endParaRPr lang="en-US" sz="2799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884888" y="6210395"/>
            <a:ext cx="9171655" cy="574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ĐÁNH GIÁ TOÀN BỘ CHƯƠNG TRÌNH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46894659"/>
              </p:ext>
            </p:extLst>
          </p:nvPr>
        </p:nvGraphicFramePr>
        <p:xfrm>
          <a:off x="5105400" y="266700"/>
          <a:ext cx="131826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2133599" y="857250"/>
            <a:ext cx="13430665" cy="2872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610"/>
              </a:lnSpc>
            </a:pPr>
            <a:r>
              <a:rPr lang="en-US" sz="4000" b="1" spc="210" dirty="0" smtClean="0">
                <a:latin typeface="Times New Roman" pitchFamily="18" charset="0"/>
                <a:cs typeface="Times New Roman" pitchFamily="18" charset="0"/>
              </a:rPr>
              <a:t>Quy </a:t>
            </a:r>
            <a:r>
              <a:rPr lang="en-US" sz="4000" b="1" spc="210" dirty="0">
                <a:latin typeface="Times New Roman" pitchFamily="18" charset="0"/>
                <a:cs typeface="Times New Roman" pitchFamily="18" charset="0"/>
              </a:rPr>
              <a:t>trình sử dụng </a:t>
            </a:r>
            <a:endParaRPr lang="en-US" sz="4000" b="1" spc="21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5610"/>
              </a:lnSpc>
            </a:pPr>
            <a:r>
              <a:rPr lang="en-US" sz="4000" b="1" spc="210" dirty="0" smtClean="0">
                <a:latin typeface="Times New Roman" pitchFamily="18" charset="0"/>
                <a:cs typeface="Times New Roman" pitchFamily="18" charset="0"/>
              </a:rPr>
              <a:t>công </a:t>
            </a:r>
            <a:r>
              <a:rPr lang="en-US" sz="4000" b="1" spc="21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4000" b="1" spc="2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21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000" b="1" spc="2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210" dirty="0" err="1"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4000" b="1" spc="21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5610"/>
              </a:lnSpc>
            </a:pPr>
            <a:endParaRPr lang="en-US" sz="3099" spc="210" dirty="0">
              <a:solidFill>
                <a:srgbClr val="AEFE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5610"/>
              </a:lnSpc>
            </a:pPr>
            <a:endParaRPr lang="en-US" sz="3099" spc="210" dirty="0">
              <a:solidFill>
                <a:srgbClr val="AEFE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9987" y="3165133"/>
            <a:ext cx="6186670" cy="708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032995">
            <a:off x="-5153575" y="-2793464"/>
            <a:ext cx="13240145" cy="665317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845308" y="2807728"/>
            <a:ext cx="14080492" cy="3130269"/>
            <a:chOff x="0" y="0"/>
            <a:chExt cx="1462734" cy="5622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62734" cy="562223"/>
            </a:xfrm>
            <a:custGeom>
              <a:avLst/>
              <a:gdLst/>
              <a:ahLst/>
              <a:cxnLst/>
              <a:rect l="l" t="t" r="r" b="b"/>
              <a:pathLst>
                <a:path w="1462734" h="562223">
                  <a:moveTo>
                    <a:pt x="22052" y="0"/>
                  </a:moveTo>
                  <a:lnTo>
                    <a:pt x="1440682" y="0"/>
                  </a:lnTo>
                  <a:cubicBezTo>
                    <a:pt x="1446530" y="0"/>
                    <a:pt x="1452139" y="2323"/>
                    <a:pt x="1456275" y="6459"/>
                  </a:cubicBezTo>
                  <a:cubicBezTo>
                    <a:pt x="1460411" y="10595"/>
                    <a:pt x="1462734" y="16204"/>
                    <a:pt x="1462734" y="22052"/>
                  </a:cubicBezTo>
                  <a:lnTo>
                    <a:pt x="1462734" y="540171"/>
                  </a:lnTo>
                  <a:cubicBezTo>
                    <a:pt x="1462734" y="546019"/>
                    <a:pt x="1460411" y="551628"/>
                    <a:pt x="1456275" y="555764"/>
                  </a:cubicBezTo>
                  <a:cubicBezTo>
                    <a:pt x="1452139" y="559900"/>
                    <a:pt x="1446530" y="562223"/>
                    <a:pt x="1440682" y="562223"/>
                  </a:cubicBezTo>
                  <a:lnTo>
                    <a:pt x="22052" y="562223"/>
                  </a:lnTo>
                  <a:cubicBezTo>
                    <a:pt x="16204" y="562223"/>
                    <a:pt x="10595" y="559900"/>
                    <a:pt x="6459" y="555764"/>
                  </a:cubicBezTo>
                  <a:cubicBezTo>
                    <a:pt x="2323" y="551628"/>
                    <a:pt x="0" y="546019"/>
                    <a:pt x="0" y="540171"/>
                  </a:cubicBezTo>
                  <a:lnTo>
                    <a:pt x="0" y="22052"/>
                  </a:lnTo>
                  <a:cubicBezTo>
                    <a:pt x="0" y="16204"/>
                    <a:pt x="2323" y="10595"/>
                    <a:pt x="6459" y="6459"/>
                  </a:cubicBezTo>
                  <a:cubicBezTo>
                    <a:pt x="10595" y="2323"/>
                    <a:pt x="16204" y="0"/>
                    <a:pt x="22052" y="0"/>
                  </a:cubicBezTo>
                  <a:close/>
                </a:path>
              </a:pathLst>
            </a:custGeom>
            <a:solidFill>
              <a:srgbClr val="AEFE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54312" y="1093774"/>
            <a:ext cx="10991624" cy="1228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</a:pP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BỘ CÔNG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845308" y="6354252"/>
            <a:ext cx="14080492" cy="3136373"/>
            <a:chOff x="0" y="0"/>
            <a:chExt cx="1462734" cy="56222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62734" cy="562223"/>
            </a:xfrm>
            <a:custGeom>
              <a:avLst/>
              <a:gdLst/>
              <a:ahLst/>
              <a:cxnLst/>
              <a:rect l="l" t="t" r="r" b="b"/>
              <a:pathLst>
                <a:path w="1462734" h="562223">
                  <a:moveTo>
                    <a:pt x="22258" y="0"/>
                  </a:moveTo>
                  <a:lnTo>
                    <a:pt x="1440476" y="0"/>
                  </a:lnTo>
                  <a:cubicBezTo>
                    <a:pt x="1452769" y="0"/>
                    <a:pt x="1462734" y="9965"/>
                    <a:pt x="1462734" y="22258"/>
                  </a:cubicBezTo>
                  <a:lnTo>
                    <a:pt x="1462734" y="539965"/>
                  </a:lnTo>
                  <a:cubicBezTo>
                    <a:pt x="1462734" y="545868"/>
                    <a:pt x="1460389" y="551530"/>
                    <a:pt x="1456215" y="555704"/>
                  </a:cubicBezTo>
                  <a:cubicBezTo>
                    <a:pt x="1452041" y="559878"/>
                    <a:pt x="1446380" y="562223"/>
                    <a:pt x="1440476" y="562223"/>
                  </a:cubicBezTo>
                  <a:lnTo>
                    <a:pt x="22258" y="562223"/>
                  </a:lnTo>
                  <a:cubicBezTo>
                    <a:pt x="9965" y="562223"/>
                    <a:pt x="0" y="552258"/>
                    <a:pt x="0" y="539965"/>
                  </a:cubicBezTo>
                  <a:lnTo>
                    <a:pt x="0" y="22258"/>
                  </a:lnTo>
                  <a:cubicBezTo>
                    <a:pt x="0" y="9965"/>
                    <a:pt x="9965" y="0"/>
                    <a:pt x="22258" y="0"/>
                  </a:cubicBezTo>
                  <a:close/>
                </a:path>
              </a:pathLst>
            </a:custGeom>
            <a:solidFill>
              <a:srgbClr val="AEFE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208665" y="3322093"/>
            <a:ext cx="1634441" cy="1551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119"/>
              </a:lnSpc>
            </a:pPr>
            <a:r>
              <a:rPr lang="en-US" sz="8656" dirty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01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208665" y="6919777"/>
            <a:ext cx="1962456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409"/>
              </a:lnSpc>
            </a:pPr>
            <a:r>
              <a:rPr lang="en-US" sz="7435" dirty="0" smtClean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endParaRPr lang="en-US" sz="7435" dirty="0">
              <a:solidFill>
                <a:srgbClr val="00384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654313" y="2897720"/>
            <a:ext cx="11814288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600" b="1" dirty="0" smtClean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BẢN HƯỚNG </a:t>
            </a:r>
            <a:r>
              <a:rPr lang="en-US" sz="3600" b="1" dirty="0" err="1" smtClean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 smtClean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dirty="0" smtClean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b="1" dirty="0" smtClean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b="1" dirty="0" smtClean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 smtClean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 smtClean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GGA</a:t>
            </a:r>
            <a:r>
              <a:rPr lang="en-US" sz="3600" b="1" dirty="0" smtClean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>
              <a:lnSpc>
                <a:spcPts val="5599"/>
              </a:lnSpc>
            </a:pPr>
            <a:r>
              <a:rPr lang="en-US" sz="3600" b="1" dirty="0" smtClean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600" b="1" dirty="0" smtClean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b="1" dirty="0" smtClean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600" b="1" dirty="0" smtClean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 Á </a:t>
            </a:r>
            <a:r>
              <a:rPr lang="en-US" sz="3600" b="1" dirty="0" err="1" smtClean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600" b="1" dirty="0" smtClean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b="1" dirty="0" smtClean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600" b="1" dirty="0" smtClean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ts val="5599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năm 2019)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086024" y="6618045"/>
            <a:ext cx="11382576" cy="2872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600" b="1" dirty="0" smtClean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CÔNG </a:t>
            </a:r>
            <a:r>
              <a:rPr lang="en-US" sz="3600" b="1" dirty="0" err="1" smtClean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 smtClean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dirty="0" smtClean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b="1" dirty="0" smtClean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 smtClean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 THỰC HIỆN CHƯƠNG TRÌNH TRONG </a:t>
            </a:r>
            <a:r>
              <a:rPr lang="en-US" sz="3600" b="1" dirty="0" err="1" smtClean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 smtClean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 SỞ GDMN </a:t>
            </a:r>
            <a:r>
              <a:rPr lang="en-US" sz="3600" b="1" dirty="0" err="1" smtClean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 smtClean="0">
                <a:solidFill>
                  <a:srgbClr val="003845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  <a:p>
            <a:pPr algn="ctr">
              <a:lnSpc>
                <a:spcPts val="5599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(Trong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huấn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về công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032995" flipV="1">
            <a:off x="12452769" y="6909962"/>
            <a:ext cx="13037258" cy="655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8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77938" y="1684662"/>
            <a:ext cx="8928061" cy="2321327"/>
            <a:chOff x="0" y="0"/>
            <a:chExt cx="4986771" cy="1405252"/>
          </a:xfrm>
          <a:solidFill>
            <a:srgbClr val="CCFFFF"/>
          </a:solidFill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4923271" cy="1341752"/>
            </a:xfrm>
            <a:custGeom>
              <a:avLst/>
              <a:gdLst/>
              <a:ahLst/>
              <a:cxnLst/>
              <a:rect l="l" t="t" r="r" b="b"/>
              <a:pathLst>
                <a:path w="4923271" h="1341752">
                  <a:moveTo>
                    <a:pt x="4830561" y="1341752"/>
                  </a:moveTo>
                  <a:lnTo>
                    <a:pt x="92710" y="1341752"/>
                  </a:lnTo>
                  <a:cubicBezTo>
                    <a:pt x="41910" y="1341752"/>
                    <a:pt x="0" y="1299842"/>
                    <a:pt x="0" y="124904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829291" y="0"/>
                  </a:lnTo>
                  <a:cubicBezTo>
                    <a:pt x="4880091" y="0"/>
                    <a:pt x="4922001" y="41910"/>
                    <a:pt x="4922001" y="92710"/>
                  </a:cubicBezTo>
                  <a:lnTo>
                    <a:pt x="4922001" y="1247772"/>
                  </a:lnTo>
                  <a:cubicBezTo>
                    <a:pt x="4923271" y="1299842"/>
                    <a:pt x="4881361" y="1341752"/>
                    <a:pt x="4830561" y="1341752"/>
                  </a:cubicBezTo>
                  <a:close/>
                </a:path>
              </a:pathLst>
            </a:custGeom>
            <a:grpFill/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4986772" cy="1405252"/>
            </a:xfrm>
            <a:custGeom>
              <a:avLst/>
              <a:gdLst/>
              <a:ahLst/>
              <a:cxnLst/>
              <a:rect l="l" t="t" r="r" b="b"/>
              <a:pathLst>
                <a:path w="4986772" h="1405252">
                  <a:moveTo>
                    <a:pt x="4862311" y="59690"/>
                  </a:moveTo>
                  <a:cubicBezTo>
                    <a:pt x="4897871" y="59690"/>
                    <a:pt x="4927081" y="88900"/>
                    <a:pt x="4927081" y="124460"/>
                  </a:cubicBezTo>
                  <a:lnTo>
                    <a:pt x="4927081" y="1280792"/>
                  </a:lnTo>
                  <a:cubicBezTo>
                    <a:pt x="4927081" y="1316352"/>
                    <a:pt x="4897871" y="1345562"/>
                    <a:pt x="4862311" y="1345562"/>
                  </a:cubicBezTo>
                  <a:lnTo>
                    <a:pt x="124460" y="1345562"/>
                  </a:lnTo>
                  <a:cubicBezTo>
                    <a:pt x="88900" y="1345562"/>
                    <a:pt x="59690" y="1316352"/>
                    <a:pt x="59690" y="128079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862311" y="59690"/>
                  </a:lnTo>
                  <a:moveTo>
                    <a:pt x="486231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280792"/>
                  </a:lnTo>
                  <a:cubicBezTo>
                    <a:pt x="0" y="1349372"/>
                    <a:pt x="55880" y="1405252"/>
                    <a:pt x="124460" y="1405252"/>
                  </a:cubicBezTo>
                  <a:lnTo>
                    <a:pt x="4862311" y="1405252"/>
                  </a:lnTo>
                  <a:cubicBezTo>
                    <a:pt x="4930891" y="1405252"/>
                    <a:pt x="4986772" y="1349372"/>
                    <a:pt x="4986772" y="1280792"/>
                  </a:cubicBezTo>
                  <a:lnTo>
                    <a:pt x="4986772" y="124460"/>
                  </a:lnTo>
                  <a:cubicBezTo>
                    <a:pt x="4986772" y="55880"/>
                    <a:pt x="4930891" y="0"/>
                    <a:pt x="4862311" y="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11616" y="6389635"/>
            <a:ext cx="18854347" cy="7494603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977938" y="4273837"/>
            <a:ext cx="8851861" cy="2451170"/>
            <a:chOff x="0" y="0"/>
            <a:chExt cx="4986771" cy="1483854"/>
          </a:xfrm>
          <a:solidFill>
            <a:srgbClr val="CCFFFF"/>
          </a:solidFill>
        </p:grpSpPr>
        <p:sp>
          <p:nvSpPr>
            <p:cNvPr id="7" name="Freeform 7"/>
            <p:cNvSpPr/>
            <p:nvPr/>
          </p:nvSpPr>
          <p:spPr>
            <a:xfrm>
              <a:off x="31750" y="31750"/>
              <a:ext cx="4923271" cy="1420354"/>
            </a:xfrm>
            <a:custGeom>
              <a:avLst/>
              <a:gdLst/>
              <a:ahLst/>
              <a:cxnLst/>
              <a:rect l="l" t="t" r="r" b="b"/>
              <a:pathLst>
                <a:path w="4923271" h="1420354">
                  <a:moveTo>
                    <a:pt x="4830561" y="1420354"/>
                  </a:moveTo>
                  <a:lnTo>
                    <a:pt x="92710" y="1420354"/>
                  </a:lnTo>
                  <a:cubicBezTo>
                    <a:pt x="41910" y="1420354"/>
                    <a:pt x="0" y="1378444"/>
                    <a:pt x="0" y="132764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829291" y="0"/>
                  </a:lnTo>
                  <a:cubicBezTo>
                    <a:pt x="4880091" y="0"/>
                    <a:pt x="4922001" y="41910"/>
                    <a:pt x="4922001" y="92710"/>
                  </a:cubicBezTo>
                  <a:lnTo>
                    <a:pt x="4922001" y="1326374"/>
                  </a:lnTo>
                  <a:cubicBezTo>
                    <a:pt x="4923271" y="1378444"/>
                    <a:pt x="4881361" y="1420354"/>
                    <a:pt x="4830561" y="1420354"/>
                  </a:cubicBezTo>
                  <a:close/>
                </a:path>
              </a:pathLst>
            </a:custGeom>
            <a:grpFill/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986772" cy="1483854"/>
            </a:xfrm>
            <a:custGeom>
              <a:avLst/>
              <a:gdLst/>
              <a:ahLst/>
              <a:cxnLst/>
              <a:rect l="l" t="t" r="r" b="b"/>
              <a:pathLst>
                <a:path w="4986772" h="1483854">
                  <a:moveTo>
                    <a:pt x="4862311" y="59690"/>
                  </a:moveTo>
                  <a:cubicBezTo>
                    <a:pt x="4897871" y="59690"/>
                    <a:pt x="4927081" y="88900"/>
                    <a:pt x="4927081" y="124460"/>
                  </a:cubicBezTo>
                  <a:lnTo>
                    <a:pt x="4927081" y="1359394"/>
                  </a:lnTo>
                  <a:cubicBezTo>
                    <a:pt x="4927081" y="1394954"/>
                    <a:pt x="4897871" y="1424164"/>
                    <a:pt x="4862311" y="1424164"/>
                  </a:cubicBezTo>
                  <a:lnTo>
                    <a:pt x="124460" y="1424164"/>
                  </a:lnTo>
                  <a:cubicBezTo>
                    <a:pt x="88900" y="1424164"/>
                    <a:pt x="59690" y="1394954"/>
                    <a:pt x="59690" y="135939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862311" y="59690"/>
                  </a:lnTo>
                  <a:moveTo>
                    <a:pt x="486231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59394"/>
                  </a:lnTo>
                  <a:cubicBezTo>
                    <a:pt x="0" y="1427974"/>
                    <a:pt x="55880" y="1483854"/>
                    <a:pt x="124460" y="1483854"/>
                  </a:cubicBezTo>
                  <a:lnTo>
                    <a:pt x="4862311" y="1483854"/>
                  </a:lnTo>
                  <a:cubicBezTo>
                    <a:pt x="4930891" y="1483854"/>
                    <a:pt x="4986772" y="1427974"/>
                    <a:pt x="4986772" y="1359394"/>
                  </a:cubicBezTo>
                  <a:lnTo>
                    <a:pt x="4986772" y="124460"/>
                  </a:lnTo>
                  <a:cubicBezTo>
                    <a:pt x="4986772" y="55880"/>
                    <a:pt x="4930891" y="0"/>
                    <a:pt x="4862311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9" name="Group 9"/>
          <p:cNvGrpSpPr/>
          <p:nvPr/>
        </p:nvGrpSpPr>
        <p:grpSpPr>
          <a:xfrm>
            <a:off x="977938" y="6996449"/>
            <a:ext cx="8775661" cy="2451170"/>
            <a:chOff x="0" y="0"/>
            <a:chExt cx="4986771" cy="1483854"/>
          </a:xfrm>
          <a:solidFill>
            <a:srgbClr val="CCFFFF"/>
          </a:solidFill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4923271" cy="1420354"/>
            </a:xfrm>
            <a:custGeom>
              <a:avLst/>
              <a:gdLst/>
              <a:ahLst/>
              <a:cxnLst/>
              <a:rect l="l" t="t" r="r" b="b"/>
              <a:pathLst>
                <a:path w="4923271" h="1420354">
                  <a:moveTo>
                    <a:pt x="4830561" y="1420354"/>
                  </a:moveTo>
                  <a:lnTo>
                    <a:pt x="92710" y="1420354"/>
                  </a:lnTo>
                  <a:cubicBezTo>
                    <a:pt x="41910" y="1420354"/>
                    <a:pt x="0" y="1378444"/>
                    <a:pt x="0" y="132764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829291" y="0"/>
                  </a:lnTo>
                  <a:cubicBezTo>
                    <a:pt x="4880091" y="0"/>
                    <a:pt x="4922001" y="41910"/>
                    <a:pt x="4922001" y="92710"/>
                  </a:cubicBezTo>
                  <a:lnTo>
                    <a:pt x="4922001" y="1326374"/>
                  </a:lnTo>
                  <a:cubicBezTo>
                    <a:pt x="4923271" y="1378444"/>
                    <a:pt x="4881361" y="1420354"/>
                    <a:pt x="4830561" y="1420354"/>
                  </a:cubicBezTo>
                  <a:close/>
                </a:path>
              </a:pathLst>
            </a:custGeom>
            <a:grpFill/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4986772" cy="1483854"/>
            </a:xfrm>
            <a:custGeom>
              <a:avLst/>
              <a:gdLst/>
              <a:ahLst/>
              <a:cxnLst/>
              <a:rect l="l" t="t" r="r" b="b"/>
              <a:pathLst>
                <a:path w="4986772" h="1483854">
                  <a:moveTo>
                    <a:pt x="4862311" y="59690"/>
                  </a:moveTo>
                  <a:cubicBezTo>
                    <a:pt x="4897871" y="59690"/>
                    <a:pt x="4927081" y="88900"/>
                    <a:pt x="4927081" y="124460"/>
                  </a:cubicBezTo>
                  <a:lnTo>
                    <a:pt x="4927081" y="1359394"/>
                  </a:lnTo>
                  <a:cubicBezTo>
                    <a:pt x="4927081" y="1394954"/>
                    <a:pt x="4897871" y="1424164"/>
                    <a:pt x="4862311" y="1424164"/>
                  </a:cubicBezTo>
                  <a:lnTo>
                    <a:pt x="124460" y="1424164"/>
                  </a:lnTo>
                  <a:cubicBezTo>
                    <a:pt x="88900" y="1424164"/>
                    <a:pt x="59690" y="1394954"/>
                    <a:pt x="59690" y="135939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862311" y="59690"/>
                  </a:lnTo>
                  <a:moveTo>
                    <a:pt x="486231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59394"/>
                  </a:lnTo>
                  <a:cubicBezTo>
                    <a:pt x="0" y="1427974"/>
                    <a:pt x="55880" y="1483854"/>
                    <a:pt x="124460" y="1483854"/>
                  </a:cubicBezTo>
                  <a:lnTo>
                    <a:pt x="4862311" y="1483854"/>
                  </a:lnTo>
                  <a:cubicBezTo>
                    <a:pt x="4930891" y="1483854"/>
                    <a:pt x="4986772" y="1427974"/>
                    <a:pt x="4986772" y="1359394"/>
                  </a:cubicBezTo>
                  <a:lnTo>
                    <a:pt x="4986772" y="124460"/>
                  </a:lnTo>
                  <a:cubicBezTo>
                    <a:pt x="4986772" y="55880"/>
                    <a:pt x="4930891" y="0"/>
                    <a:pt x="4862311" y="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95762" y="801194"/>
            <a:ext cx="6876859" cy="82296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277141" y="2413230"/>
            <a:ext cx="5290476" cy="634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70"/>
              </a:lnSpc>
            </a:pPr>
            <a:r>
              <a:rPr lang="en-US" sz="3836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CÁCH 1: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77141" y="5135738"/>
            <a:ext cx="5290476" cy="634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70"/>
              </a:lnSpc>
            </a:pPr>
            <a:r>
              <a:rPr lang="en-US" sz="3836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CÁCH 2: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77141" y="7793749"/>
            <a:ext cx="5290476" cy="655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70"/>
              </a:lnSpc>
            </a:pPr>
            <a:r>
              <a:rPr lang="en-US" sz="3836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CÁCH 3: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121531" y="2053414"/>
            <a:ext cx="6784470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705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nội dung, tiêu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chỉ số trong công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triển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121531" y="7209877"/>
            <a:ext cx="6708269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705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chỉ số trong công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triển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phát triển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trình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sở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mầm non</a:t>
            </a:r>
          </a:p>
          <a:p>
            <a:pPr algn="just">
              <a:lnSpc>
                <a:spcPts val="3222"/>
              </a:lnSpc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121531" y="4476348"/>
            <a:ext cx="6784469" cy="2436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759"/>
              </a:lnSpc>
            </a:pPr>
            <a:r>
              <a:rPr lang="en-US" sz="3200" spc="-2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 </a:t>
            </a:r>
            <a:r>
              <a:rPr lang="en-US" sz="3200" spc="-2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200" spc="-2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chọn </a:t>
            </a:r>
            <a:r>
              <a:rPr lang="en-US" sz="3200" spc="-2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spc="-2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nội dung, tiêu </a:t>
            </a:r>
            <a:r>
              <a:rPr lang="en-US" sz="3200" spc="-2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spc="-2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chỉ số trong công </a:t>
            </a:r>
            <a:r>
              <a:rPr lang="en-US" sz="3200" spc="-2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spc="-2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2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spc="-2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triển </a:t>
            </a:r>
            <a:r>
              <a:rPr lang="en-US" sz="3200" spc="-2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200" spc="-2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2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spc="-2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2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spc="-2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2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spc="-2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2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spc="-2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hoạch và </a:t>
            </a:r>
            <a:r>
              <a:rPr lang="en-US" sz="3200" spc="-2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spc="-2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2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spc="-2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2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spc="-2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2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spc="-2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sở GDMN.</a:t>
            </a:r>
          </a:p>
          <a:p>
            <a:pPr algn="just">
              <a:lnSpc>
                <a:spcPts val="3759"/>
              </a:lnSpc>
            </a:pPr>
            <a:endParaRPr lang="en-US" sz="3200" spc="-26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28700" y="744044"/>
            <a:ext cx="9267062" cy="1115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III. PHÁT TRIỂN CÔNG CỤ ĐÁNH GIÁ </a:t>
            </a:r>
          </a:p>
          <a:p>
            <a:pPr algn="just">
              <a:lnSpc>
                <a:spcPts val="4480"/>
              </a:lnSpc>
            </a:pP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24000" y="1562100"/>
            <a:ext cx="9267062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IV. SỬ </a:t>
            </a:r>
            <a:r>
              <a:rPr lang="en-US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DIVIIIIVVỤNG 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KẾT QUẢ ĐÁNH GIÁ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24000" y="1943100"/>
            <a:ext cx="14097000" cy="2872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610"/>
              </a:lnSpc>
            </a:pPr>
            <a:r>
              <a:rPr lang="en-US" sz="3099" spc="21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IV. </a:t>
            </a:r>
            <a:r>
              <a:rPr lang="en-US" sz="3099" b="1" spc="21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 DỤNG KẾT QUẢ ĐÁNH GIÁ</a:t>
            </a:r>
          </a:p>
          <a:p>
            <a:pPr algn="just">
              <a:lnSpc>
                <a:spcPts val="5610"/>
              </a:lnSpc>
            </a:pPr>
            <a:r>
              <a:rPr lang="en-US" sz="3099" spc="21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4.1. </a:t>
            </a:r>
            <a:r>
              <a:rPr lang="en-US" sz="3099" spc="21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099" spc="21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99" spc="21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099" spc="2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99" spc="21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099" spc="2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99" spc="21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099" spc="2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99" spc="21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099" spc="2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99" spc="21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099" spc="2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99" spc="21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099" spc="2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99" spc="21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3099" spc="21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5610"/>
              </a:lnSpc>
            </a:pPr>
            <a:endParaRPr lang="en-US" sz="3099" spc="21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5610"/>
              </a:lnSpc>
            </a:pPr>
            <a:endParaRPr lang="en-US" sz="3099" spc="21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895589" y="3114373"/>
            <a:ext cx="14676012" cy="1340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10"/>
              </a:lnSpc>
            </a:pPr>
            <a:r>
              <a:rPr lang="en-US" sz="3099" spc="21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4.1.1. Kế hoạch phát triển/ chiến lược/ tầm nhìn của cơ sở GDMN</a:t>
            </a:r>
          </a:p>
          <a:p>
            <a:pPr algn="just">
              <a:lnSpc>
                <a:spcPts val="5610"/>
              </a:lnSpc>
            </a:pPr>
            <a:endParaRPr lang="en-US" sz="3099" spc="21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71600" y="3619500"/>
            <a:ext cx="15363711" cy="4966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87"/>
              </a:lnSpc>
            </a:pP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endParaRPr lang="en-US" sz="3200" spc="183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4887"/>
              </a:lnSpc>
            </a:pP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GDMN</a:t>
            </a:r>
          </a:p>
          <a:p>
            <a:pPr algn="just">
              <a:lnSpc>
                <a:spcPts val="4887"/>
              </a:lnSpc>
            </a:pP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non</a:t>
            </a:r>
          </a:p>
          <a:p>
            <a:pPr algn="just">
              <a:lnSpc>
                <a:spcPts val="4887"/>
              </a:lnSpc>
            </a:pP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(4)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non</a:t>
            </a:r>
          </a:p>
          <a:p>
            <a:pPr algn="just">
              <a:lnSpc>
                <a:spcPts val="4887"/>
              </a:lnSpc>
            </a:pP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(5)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spc="183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4887"/>
              </a:lnSpc>
            </a:pP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(6)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endParaRPr lang="en-US" sz="3200" spc="183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4887"/>
              </a:lnSpc>
            </a:pPr>
            <a:r>
              <a:rPr lang="en-US" sz="3200" spc="148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(7) </a:t>
            </a:r>
            <a:r>
              <a:rPr lang="en-US" sz="3200" spc="148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spc="148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48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spc="148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48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spc="148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48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spc="148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48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spc="148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48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spc="148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48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spc="148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48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spc="148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48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spc="148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48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spc="148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48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spc="148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48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200" spc="148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48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spc="148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48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spc="148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ts val="4887"/>
              </a:lnSpc>
            </a:pPr>
            <a:endParaRPr lang="en-US" sz="3200" spc="148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160082">
            <a:off x="14916956" y="-5591005"/>
            <a:ext cx="7847738" cy="1118201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30748" t="15298" r="8905"/>
          <a:stretch>
            <a:fillRect/>
          </a:stretch>
        </p:blipFill>
        <p:spPr>
          <a:xfrm rot="-9712112" flipH="1">
            <a:off x="13264383" y="-3971753"/>
            <a:ext cx="7989835" cy="563534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584823">
            <a:off x="-2659780" y="-7341966"/>
            <a:ext cx="7847738" cy="1118201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30748" t="15298" r="8905"/>
          <a:stretch>
            <a:fillRect/>
          </a:stretch>
        </p:blipFill>
        <p:spPr>
          <a:xfrm rot="9648932">
            <a:off x="-2966217" y="-3822748"/>
            <a:ext cx="7989835" cy="5635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890624" y="7830116"/>
            <a:ext cx="20069247" cy="988410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559811" y="1638301"/>
            <a:ext cx="15363711" cy="72648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248"/>
              </a:lnSpc>
            </a:pPr>
            <a:r>
              <a:rPr lang="en-US" sz="2899" spc="19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spc="1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non</a:t>
            </a:r>
            <a:r>
              <a:rPr lang="en-US" sz="3200" spc="197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spc="197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5248"/>
              </a:lnSpc>
            </a:pP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spc="197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spc="1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7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spc="197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ts val="5248"/>
              </a:lnSpc>
            </a:pPr>
            <a:endParaRPr lang="en-US" sz="3200" spc="19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24000" y="342900"/>
            <a:ext cx="14676012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10"/>
              </a:lnSpc>
            </a:pPr>
            <a:r>
              <a:rPr lang="en-US" sz="3099" spc="2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4.1.2. </a:t>
            </a:r>
            <a:r>
              <a:rPr lang="en-US" sz="3099" spc="21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099" spc="2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99" spc="21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099" spc="2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99" spc="21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099" spc="2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99" spc="21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099" spc="2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99" spc="21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99" spc="2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99" spc="21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099" spc="2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99" spc="21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099" spc="2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99" spc="21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99" spc="2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99" spc="21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3099" spc="21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5610"/>
              </a:lnSpc>
            </a:pPr>
            <a:endParaRPr lang="en-US" sz="3099" spc="21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72276" y="6367213"/>
            <a:ext cx="4114800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 flipV="1">
            <a:off x="14173200" y="-195013"/>
            <a:ext cx="41148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69476"/>
          <a:stretch>
            <a:fillRect/>
          </a:stretch>
        </p:blipFill>
        <p:spPr>
          <a:xfrm>
            <a:off x="9217305" y="-874295"/>
            <a:ext cx="10953450" cy="3343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486400" y="1638300"/>
            <a:ext cx="8459381" cy="697306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19558" y="2392905"/>
            <a:ext cx="4385011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spc="19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 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484164" y="2392905"/>
            <a:ext cx="4385011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spc="19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 3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90600" y="7353300"/>
            <a:ext cx="4966726" cy="1490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spc="1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 hiện </a:t>
            </a:r>
            <a:r>
              <a:rPr lang="en-US" sz="2800" spc="14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spc="1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4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spc="1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spc="14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spc="1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4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spc="1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en-US" sz="2800" spc="14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spc="1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4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spc="1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spc="14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spc="1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4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spc="1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nội dung </a:t>
            </a:r>
            <a:r>
              <a:rPr lang="en-US" sz="2800" spc="14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spc="1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4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2800" spc="14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115800" y="7429500"/>
            <a:ext cx="5181600" cy="1490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spc="14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spc="1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4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spc="1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4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spc="1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4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spc="1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4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spc="1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spc="14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spc="1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4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spc="1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spc="14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spc="1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4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spc="1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4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spc="1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4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spc="1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spc="14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spc="1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4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spc="1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4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spc="1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4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spc="1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4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spc="1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4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spc="1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4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2800" spc="14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629816" y="3816680"/>
            <a:ext cx="5714583" cy="3590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9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9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THỰC HIỆN </a:t>
            </a:r>
            <a:r>
              <a:rPr lang="en-US" sz="39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9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9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CHUYÊN </a:t>
            </a:r>
            <a:r>
              <a:rPr lang="en-US" sz="39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9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9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999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 CÔNG </a:t>
            </a:r>
            <a:r>
              <a:rPr lang="en-US" sz="39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9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9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3999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5599"/>
              </a:lnSpc>
            </a:pPr>
            <a:endParaRPr lang="en-US" sz="3999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855176" y="1095751"/>
            <a:ext cx="1168722" cy="116872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219200" y="6819900"/>
            <a:ext cx="4385011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spc="19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 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420600" y="6743700"/>
            <a:ext cx="4385011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spc="19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 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3054680"/>
            <a:ext cx="4966726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endParaRPr lang="en-US" sz="3000" spc="15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193306" y="3054680"/>
            <a:ext cx="4966726" cy="1490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spc="14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spc="1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4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spc="1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4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spc="1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4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spc="1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4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spc="1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4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spc="1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spc="14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spc="1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4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spc="1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4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spc="1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4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spc="1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spc="14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spc="1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4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spc="1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4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spc="1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spc="14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spc="1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4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spc="1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4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spc="1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spc="14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spc="1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855176" y="5604205"/>
            <a:ext cx="1168722" cy="11687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109669" y="5604205"/>
            <a:ext cx="1168722" cy="116872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109669" y="1095751"/>
            <a:ext cx="1168722" cy="116872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69476"/>
          <a:stretch>
            <a:fillRect/>
          </a:stretch>
        </p:blipFill>
        <p:spPr>
          <a:xfrm>
            <a:off x="-3219799" y="-643000"/>
            <a:ext cx="10953450" cy="3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890624" y="-5266084"/>
            <a:ext cx="20069247" cy="98841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10625" y="2303173"/>
            <a:ext cx="3431754" cy="316150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320224" y="2303173"/>
            <a:ext cx="3431754" cy="316150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645622" y="2303173"/>
            <a:ext cx="3431754" cy="31615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3042039" y="3056062"/>
            <a:ext cx="2229935" cy="165572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268298" y="3056062"/>
            <a:ext cx="1450831" cy="165572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929909" y="3249730"/>
            <a:ext cx="1993184" cy="126839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956649" y="1362103"/>
            <a:ext cx="15524959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79"/>
              </a:lnSpc>
            </a:pPr>
            <a:r>
              <a:rPr lang="en-US" sz="3200" spc="18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4.2.2. </a:t>
            </a:r>
            <a:r>
              <a:rPr lang="en-US" sz="3200" spc="18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spc="18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200" spc="18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spc="18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spc="18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8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spc="18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spc="18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8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spc="18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spc="18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8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spc="18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spc="18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8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spc="18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spc="18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spc="18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spc="183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3779"/>
              </a:lnSpc>
            </a:pPr>
            <a:endParaRPr lang="en-US" sz="2700" spc="183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713409" y="5626508"/>
            <a:ext cx="4966726" cy="266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non;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04756" y="5626508"/>
            <a:ext cx="4966726" cy="213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rà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non;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939753" y="5626508"/>
            <a:ext cx="4966726" cy="213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000" spc="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ts val="4200"/>
              </a:lnSpc>
            </a:pPr>
            <a:endParaRPr lang="en-US" sz="3000" spc="15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0" y="7760108"/>
            <a:ext cx="19658897" cy="7814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032995">
            <a:off x="-6472426" y="-2598488"/>
            <a:ext cx="13240145" cy="665317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734341" y="1357635"/>
            <a:ext cx="15524959" cy="94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79"/>
              </a:lnSpc>
            </a:pPr>
            <a:r>
              <a:rPr lang="en-US" sz="3600" spc="18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4.2.3. </a:t>
            </a:r>
            <a:r>
              <a:rPr lang="en-US" sz="3600" spc="18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600" spc="18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18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spc="18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18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600" spc="18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18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spc="18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18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3600" spc="183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3779"/>
              </a:lnSpc>
            </a:pPr>
            <a:endParaRPr lang="en-US" sz="2700" spc="183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566010" y="5845927"/>
            <a:ext cx="7221435" cy="2555766"/>
            <a:chOff x="0" y="0"/>
            <a:chExt cx="4192698" cy="1483854"/>
          </a:xfrm>
          <a:solidFill>
            <a:srgbClr val="CCFFFF"/>
          </a:solidFill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4129198" cy="1420354"/>
            </a:xfrm>
            <a:custGeom>
              <a:avLst/>
              <a:gdLst/>
              <a:ahLst/>
              <a:cxnLst/>
              <a:rect l="l" t="t" r="r" b="b"/>
              <a:pathLst>
                <a:path w="4129198" h="1420354">
                  <a:moveTo>
                    <a:pt x="4036489" y="1420354"/>
                  </a:moveTo>
                  <a:lnTo>
                    <a:pt x="92710" y="1420354"/>
                  </a:lnTo>
                  <a:cubicBezTo>
                    <a:pt x="41910" y="1420354"/>
                    <a:pt x="0" y="1378444"/>
                    <a:pt x="0" y="132764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035218" y="0"/>
                  </a:lnTo>
                  <a:cubicBezTo>
                    <a:pt x="4086018" y="0"/>
                    <a:pt x="4127928" y="41910"/>
                    <a:pt x="4127928" y="92710"/>
                  </a:cubicBezTo>
                  <a:lnTo>
                    <a:pt x="4127928" y="1326374"/>
                  </a:lnTo>
                  <a:cubicBezTo>
                    <a:pt x="4129198" y="1378444"/>
                    <a:pt x="4087289" y="1420354"/>
                    <a:pt x="4036489" y="1420354"/>
                  </a:cubicBezTo>
                  <a:close/>
                </a:path>
              </a:pathLst>
            </a:custGeom>
            <a:grpFill/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192698" cy="1483854"/>
            </a:xfrm>
            <a:custGeom>
              <a:avLst/>
              <a:gdLst/>
              <a:ahLst/>
              <a:cxnLst/>
              <a:rect l="l" t="t" r="r" b="b"/>
              <a:pathLst>
                <a:path w="4192698" h="1483854">
                  <a:moveTo>
                    <a:pt x="4068239" y="59690"/>
                  </a:moveTo>
                  <a:cubicBezTo>
                    <a:pt x="4103798" y="59690"/>
                    <a:pt x="4133008" y="88900"/>
                    <a:pt x="4133008" y="124460"/>
                  </a:cubicBezTo>
                  <a:lnTo>
                    <a:pt x="4133008" y="1359394"/>
                  </a:lnTo>
                  <a:cubicBezTo>
                    <a:pt x="4133008" y="1394954"/>
                    <a:pt x="4103798" y="1424164"/>
                    <a:pt x="4068239" y="1424164"/>
                  </a:cubicBezTo>
                  <a:lnTo>
                    <a:pt x="124460" y="1424164"/>
                  </a:lnTo>
                  <a:cubicBezTo>
                    <a:pt x="88900" y="1424164"/>
                    <a:pt x="59690" y="1394954"/>
                    <a:pt x="59690" y="135939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068239" y="59690"/>
                  </a:lnTo>
                  <a:moveTo>
                    <a:pt x="406823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59394"/>
                  </a:lnTo>
                  <a:cubicBezTo>
                    <a:pt x="0" y="1427974"/>
                    <a:pt x="55880" y="1483854"/>
                    <a:pt x="124460" y="1483854"/>
                  </a:cubicBezTo>
                  <a:lnTo>
                    <a:pt x="4068239" y="1483854"/>
                  </a:lnTo>
                  <a:cubicBezTo>
                    <a:pt x="4136818" y="1483854"/>
                    <a:pt x="4192698" y="1427974"/>
                    <a:pt x="4192698" y="1359394"/>
                  </a:cubicBezTo>
                  <a:lnTo>
                    <a:pt x="4192698" y="124460"/>
                  </a:lnTo>
                  <a:cubicBezTo>
                    <a:pt x="4192698" y="55880"/>
                    <a:pt x="4136818" y="0"/>
                    <a:pt x="4068239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7" name="Group 7"/>
          <p:cNvGrpSpPr/>
          <p:nvPr/>
        </p:nvGrpSpPr>
        <p:grpSpPr>
          <a:xfrm>
            <a:off x="9496821" y="5845927"/>
            <a:ext cx="7221435" cy="2555766"/>
            <a:chOff x="0" y="0"/>
            <a:chExt cx="4192698" cy="1483854"/>
          </a:xfrm>
          <a:solidFill>
            <a:srgbClr val="CCFFFF"/>
          </a:solidFill>
        </p:grpSpPr>
        <p:sp>
          <p:nvSpPr>
            <p:cNvPr id="8" name="Freeform 8"/>
            <p:cNvSpPr/>
            <p:nvPr/>
          </p:nvSpPr>
          <p:spPr>
            <a:xfrm>
              <a:off x="31750" y="31750"/>
              <a:ext cx="4129198" cy="1420354"/>
            </a:xfrm>
            <a:custGeom>
              <a:avLst/>
              <a:gdLst/>
              <a:ahLst/>
              <a:cxnLst/>
              <a:rect l="l" t="t" r="r" b="b"/>
              <a:pathLst>
                <a:path w="4129198" h="1420354">
                  <a:moveTo>
                    <a:pt x="4036489" y="1420354"/>
                  </a:moveTo>
                  <a:lnTo>
                    <a:pt x="92710" y="1420354"/>
                  </a:lnTo>
                  <a:cubicBezTo>
                    <a:pt x="41910" y="1420354"/>
                    <a:pt x="0" y="1378444"/>
                    <a:pt x="0" y="132764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035218" y="0"/>
                  </a:lnTo>
                  <a:cubicBezTo>
                    <a:pt x="4086018" y="0"/>
                    <a:pt x="4127928" y="41910"/>
                    <a:pt x="4127928" y="92710"/>
                  </a:cubicBezTo>
                  <a:lnTo>
                    <a:pt x="4127928" y="1326374"/>
                  </a:lnTo>
                  <a:cubicBezTo>
                    <a:pt x="4129198" y="1378444"/>
                    <a:pt x="4087289" y="1420354"/>
                    <a:pt x="4036489" y="1420354"/>
                  </a:cubicBezTo>
                  <a:close/>
                </a:path>
              </a:pathLst>
            </a:custGeom>
            <a:grpFill/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4192698" cy="1483854"/>
            </a:xfrm>
            <a:custGeom>
              <a:avLst/>
              <a:gdLst/>
              <a:ahLst/>
              <a:cxnLst/>
              <a:rect l="l" t="t" r="r" b="b"/>
              <a:pathLst>
                <a:path w="4192698" h="1483854">
                  <a:moveTo>
                    <a:pt x="4068239" y="59690"/>
                  </a:moveTo>
                  <a:cubicBezTo>
                    <a:pt x="4103798" y="59690"/>
                    <a:pt x="4133008" y="88900"/>
                    <a:pt x="4133008" y="124460"/>
                  </a:cubicBezTo>
                  <a:lnTo>
                    <a:pt x="4133008" y="1359394"/>
                  </a:lnTo>
                  <a:cubicBezTo>
                    <a:pt x="4133008" y="1394954"/>
                    <a:pt x="4103798" y="1424164"/>
                    <a:pt x="4068239" y="1424164"/>
                  </a:cubicBezTo>
                  <a:lnTo>
                    <a:pt x="124460" y="1424164"/>
                  </a:lnTo>
                  <a:cubicBezTo>
                    <a:pt x="88900" y="1424164"/>
                    <a:pt x="59690" y="1394954"/>
                    <a:pt x="59690" y="135939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068239" y="59690"/>
                  </a:lnTo>
                  <a:moveTo>
                    <a:pt x="406823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59394"/>
                  </a:lnTo>
                  <a:cubicBezTo>
                    <a:pt x="0" y="1427974"/>
                    <a:pt x="55880" y="1483854"/>
                    <a:pt x="124460" y="1483854"/>
                  </a:cubicBezTo>
                  <a:lnTo>
                    <a:pt x="4068239" y="1483854"/>
                  </a:lnTo>
                  <a:cubicBezTo>
                    <a:pt x="4136818" y="1483854"/>
                    <a:pt x="4192698" y="1427974"/>
                    <a:pt x="4192698" y="1359394"/>
                  </a:cubicBezTo>
                  <a:lnTo>
                    <a:pt x="4192698" y="124460"/>
                  </a:lnTo>
                  <a:cubicBezTo>
                    <a:pt x="4192698" y="55880"/>
                    <a:pt x="4136818" y="0"/>
                    <a:pt x="4068239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9496821" y="2298705"/>
            <a:ext cx="7221435" cy="2555766"/>
            <a:chOff x="0" y="0"/>
            <a:chExt cx="4192698" cy="1483854"/>
          </a:xfrm>
          <a:solidFill>
            <a:srgbClr val="CCFFFF"/>
          </a:solidFill>
        </p:grpSpPr>
        <p:sp>
          <p:nvSpPr>
            <p:cNvPr id="11" name="Freeform 11"/>
            <p:cNvSpPr/>
            <p:nvPr/>
          </p:nvSpPr>
          <p:spPr>
            <a:xfrm>
              <a:off x="31750" y="31750"/>
              <a:ext cx="4129198" cy="1420354"/>
            </a:xfrm>
            <a:custGeom>
              <a:avLst/>
              <a:gdLst/>
              <a:ahLst/>
              <a:cxnLst/>
              <a:rect l="l" t="t" r="r" b="b"/>
              <a:pathLst>
                <a:path w="4129198" h="1420354">
                  <a:moveTo>
                    <a:pt x="4036489" y="1420354"/>
                  </a:moveTo>
                  <a:lnTo>
                    <a:pt x="92710" y="1420354"/>
                  </a:lnTo>
                  <a:cubicBezTo>
                    <a:pt x="41910" y="1420354"/>
                    <a:pt x="0" y="1378444"/>
                    <a:pt x="0" y="132764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035218" y="0"/>
                  </a:lnTo>
                  <a:cubicBezTo>
                    <a:pt x="4086018" y="0"/>
                    <a:pt x="4127928" y="41910"/>
                    <a:pt x="4127928" y="92710"/>
                  </a:cubicBezTo>
                  <a:lnTo>
                    <a:pt x="4127928" y="1326374"/>
                  </a:lnTo>
                  <a:cubicBezTo>
                    <a:pt x="4129198" y="1378444"/>
                    <a:pt x="4087289" y="1420354"/>
                    <a:pt x="4036489" y="1420354"/>
                  </a:cubicBezTo>
                  <a:close/>
                </a:path>
              </a:pathLst>
            </a:custGeom>
            <a:grpFill/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4192698" cy="1483854"/>
            </a:xfrm>
            <a:custGeom>
              <a:avLst/>
              <a:gdLst/>
              <a:ahLst/>
              <a:cxnLst/>
              <a:rect l="l" t="t" r="r" b="b"/>
              <a:pathLst>
                <a:path w="4192698" h="1483854">
                  <a:moveTo>
                    <a:pt x="4068239" y="59690"/>
                  </a:moveTo>
                  <a:cubicBezTo>
                    <a:pt x="4103798" y="59690"/>
                    <a:pt x="4133008" y="88900"/>
                    <a:pt x="4133008" y="124460"/>
                  </a:cubicBezTo>
                  <a:lnTo>
                    <a:pt x="4133008" y="1359394"/>
                  </a:lnTo>
                  <a:cubicBezTo>
                    <a:pt x="4133008" y="1394954"/>
                    <a:pt x="4103798" y="1424164"/>
                    <a:pt x="4068239" y="1424164"/>
                  </a:cubicBezTo>
                  <a:lnTo>
                    <a:pt x="124460" y="1424164"/>
                  </a:lnTo>
                  <a:cubicBezTo>
                    <a:pt x="88900" y="1424164"/>
                    <a:pt x="59690" y="1394954"/>
                    <a:pt x="59690" y="135939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068239" y="59690"/>
                  </a:lnTo>
                  <a:moveTo>
                    <a:pt x="406823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59394"/>
                  </a:lnTo>
                  <a:cubicBezTo>
                    <a:pt x="0" y="1427974"/>
                    <a:pt x="55880" y="1483854"/>
                    <a:pt x="124460" y="1483854"/>
                  </a:cubicBezTo>
                  <a:lnTo>
                    <a:pt x="4068239" y="1483854"/>
                  </a:lnTo>
                  <a:cubicBezTo>
                    <a:pt x="4136818" y="1483854"/>
                    <a:pt x="4192698" y="1427974"/>
                    <a:pt x="4192698" y="1359394"/>
                  </a:cubicBezTo>
                  <a:lnTo>
                    <a:pt x="4192698" y="124460"/>
                  </a:lnTo>
                  <a:cubicBezTo>
                    <a:pt x="4192698" y="55880"/>
                    <a:pt x="4136818" y="0"/>
                    <a:pt x="4068239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3" name="Group 13"/>
          <p:cNvGrpSpPr/>
          <p:nvPr/>
        </p:nvGrpSpPr>
        <p:grpSpPr>
          <a:xfrm>
            <a:off x="1419471" y="2298705"/>
            <a:ext cx="7221435" cy="2555766"/>
            <a:chOff x="0" y="0"/>
            <a:chExt cx="4192698" cy="1483854"/>
          </a:xfrm>
          <a:solidFill>
            <a:srgbClr val="CCFFFF"/>
          </a:solidFill>
        </p:grpSpPr>
        <p:sp>
          <p:nvSpPr>
            <p:cNvPr id="14" name="Freeform 14"/>
            <p:cNvSpPr/>
            <p:nvPr/>
          </p:nvSpPr>
          <p:spPr>
            <a:xfrm>
              <a:off x="31750" y="31750"/>
              <a:ext cx="4129198" cy="1420354"/>
            </a:xfrm>
            <a:custGeom>
              <a:avLst/>
              <a:gdLst/>
              <a:ahLst/>
              <a:cxnLst/>
              <a:rect l="l" t="t" r="r" b="b"/>
              <a:pathLst>
                <a:path w="4129198" h="1420354">
                  <a:moveTo>
                    <a:pt x="4036489" y="1420354"/>
                  </a:moveTo>
                  <a:lnTo>
                    <a:pt x="92710" y="1420354"/>
                  </a:lnTo>
                  <a:cubicBezTo>
                    <a:pt x="41910" y="1420354"/>
                    <a:pt x="0" y="1378444"/>
                    <a:pt x="0" y="132764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035218" y="0"/>
                  </a:lnTo>
                  <a:cubicBezTo>
                    <a:pt x="4086018" y="0"/>
                    <a:pt x="4127928" y="41910"/>
                    <a:pt x="4127928" y="92710"/>
                  </a:cubicBezTo>
                  <a:lnTo>
                    <a:pt x="4127928" y="1326374"/>
                  </a:lnTo>
                  <a:cubicBezTo>
                    <a:pt x="4129198" y="1378444"/>
                    <a:pt x="4087289" y="1420354"/>
                    <a:pt x="4036489" y="1420354"/>
                  </a:cubicBezTo>
                  <a:close/>
                </a:path>
              </a:pathLst>
            </a:custGeom>
            <a:grpFill/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4192698" cy="1483854"/>
            </a:xfrm>
            <a:custGeom>
              <a:avLst/>
              <a:gdLst/>
              <a:ahLst/>
              <a:cxnLst/>
              <a:rect l="l" t="t" r="r" b="b"/>
              <a:pathLst>
                <a:path w="4192698" h="1483854">
                  <a:moveTo>
                    <a:pt x="4068239" y="59690"/>
                  </a:moveTo>
                  <a:cubicBezTo>
                    <a:pt x="4103798" y="59690"/>
                    <a:pt x="4133008" y="88900"/>
                    <a:pt x="4133008" y="124460"/>
                  </a:cubicBezTo>
                  <a:lnTo>
                    <a:pt x="4133008" y="1359394"/>
                  </a:lnTo>
                  <a:cubicBezTo>
                    <a:pt x="4133008" y="1394954"/>
                    <a:pt x="4103798" y="1424164"/>
                    <a:pt x="4068239" y="1424164"/>
                  </a:cubicBezTo>
                  <a:lnTo>
                    <a:pt x="124460" y="1424164"/>
                  </a:lnTo>
                  <a:cubicBezTo>
                    <a:pt x="88900" y="1424164"/>
                    <a:pt x="59690" y="1394954"/>
                    <a:pt x="59690" y="135939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068239" y="59690"/>
                  </a:lnTo>
                  <a:moveTo>
                    <a:pt x="406823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59394"/>
                  </a:lnTo>
                  <a:cubicBezTo>
                    <a:pt x="0" y="1427974"/>
                    <a:pt x="55880" y="1483854"/>
                    <a:pt x="124460" y="1483854"/>
                  </a:cubicBezTo>
                  <a:lnTo>
                    <a:pt x="4068239" y="1483854"/>
                  </a:lnTo>
                  <a:cubicBezTo>
                    <a:pt x="4136818" y="1483854"/>
                    <a:pt x="4192698" y="1427974"/>
                    <a:pt x="4192698" y="1359394"/>
                  </a:cubicBezTo>
                  <a:lnTo>
                    <a:pt x="4192698" y="124460"/>
                  </a:lnTo>
                  <a:cubicBezTo>
                    <a:pt x="4192698" y="55880"/>
                    <a:pt x="4136818" y="0"/>
                    <a:pt x="4068239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6" name="TextBox 16"/>
          <p:cNvSpPr txBox="1"/>
          <p:nvPr/>
        </p:nvSpPr>
        <p:spPr>
          <a:xfrm>
            <a:off x="1847055" y="2510423"/>
            <a:ext cx="6366267" cy="2872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20"/>
              </a:lnSpc>
            </a:pPr>
            <a:r>
              <a:rPr lang="en-US" sz="28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3200" spc="156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3220"/>
              </a:lnSpc>
            </a:pPr>
            <a:endParaRPr lang="en-US" sz="2300" spc="156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057400" y="6438900"/>
            <a:ext cx="6088210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3200" spc="1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spc="1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3200" spc="1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spc="1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spc="1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3200" spc="1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spc="1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spc="1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spc="1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spc="1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spc="1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spc="1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spc="1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1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spc="1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3200" spc="169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924404" y="2758073"/>
            <a:ext cx="6366267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3200" spc="1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spc="1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3200" spc="1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spc="1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spc="1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spc="1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spc="1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spc="1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spc="1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spc="1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spc="1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spc="1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spc="1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spc="1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spc="1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200" spc="1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spc="1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spc="1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3200" spc="1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3200" spc="1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spc="1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spc="1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200" spc="1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spc="16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6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3200" spc="169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3499"/>
              </a:lnSpc>
            </a:pPr>
            <a:endParaRPr lang="en-US" sz="2800" spc="169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924404" y="6105270"/>
            <a:ext cx="6366267" cy="2462213"/>
          </a:xfrm>
          <a:prstGeom prst="rect">
            <a:avLst/>
          </a:prstGeom>
          <a:solidFill>
            <a:srgbClr val="CCFFFF"/>
          </a:solidFill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20"/>
              </a:lnSpc>
            </a:pP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GVMN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5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spc="15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ts val="3220"/>
              </a:lnSpc>
            </a:pPr>
            <a:endParaRPr lang="en-US" sz="3200" spc="156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032995" flipV="1">
            <a:off x="12452769" y="6909962"/>
            <a:ext cx="13037258" cy="6551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09800" y="1862387"/>
            <a:ext cx="13944599" cy="656222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alphaModFix amt="1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72276" y="6367213"/>
            <a:ext cx="4114800" cy="41148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556901" y="2709157"/>
            <a:ext cx="11054399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3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alphaModFix amt="1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 flipV="1">
            <a:off x="14173200" y="-195013"/>
            <a:ext cx="4114800" cy="41148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200400" y="4054358"/>
            <a:ext cx="12115799" cy="11830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780"/>
              </a:lnSpc>
            </a:pP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GỢI Ý CÁC MINH CHỨNG ĐÁNH GIÁ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4735" t="10733" r="29922" b="40600"/>
          <a:stretch>
            <a:fillRect/>
          </a:stretch>
        </p:blipFill>
        <p:spPr>
          <a:xfrm rot="2700000" flipH="1" flipV="1">
            <a:off x="14501207" y="-1104725"/>
            <a:ext cx="6166475" cy="42668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88560" flipH="1" flipV="1">
            <a:off x="-2118930" y="6921430"/>
            <a:ext cx="6295260" cy="896993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857769" flipV="1">
            <a:off x="14697339" y="-4484965"/>
            <a:ext cx="6295260" cy="896993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4735" t="10733" r="29922" b="40600"/>
          <a:stretch>
            <a:fillRect/>
          </a:stretch>
        </p:blipFill>
        <p:spPr>
          <a:xfrm rot="561557" flipH="1">
            <a:off x="-2054537" y="7882480"/>
            <a:ext cx="6166475" cy="426685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514854" y="2482050"/>
            <a:ext cx="13351930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34"/>
              </a:lnSpc>
              <a:spcBef>
                <a:spcPct val="0"/>
              </a:spcBef>
            </a:pP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1: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spc="13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010534" y="1177596"/>
            <a:ext cx="15036345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GỢI Ý MINH CHỨNG, ĐÁNH GIÁ VIỆC TỔ CHỨC MÔI TRƯỜNG GIÁO DỤC </a:t>
            </a:r>
          </a:p>
          <a:p>
            <a:pPr algn="just">
              <a:lnSpc>
                <a:spcPts val="4480"/>
              </a:lnSpc>
            </a:pP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514854" y="1824901"/>
            <a:ext cx="14034980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67"/>
              </a:lnSpc>
            </a:pP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3200" spc="19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5067"/>
              </a:lnSpc>
            </a:pPr>
            <a:endParaRPr lang="en-US" sz="2799" spc="19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476870" y="3753446"/>
            <a:ext cx="12389915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39"/>
              </a:lnSpc>
            </a:pPr>
            <a:r>
              <a:rPr lang="en-US" sz="25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45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2021),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3639"/>
              </a:lnSpc>
              <a:spcBef>
                <a:spcPct val="0"/>
              </a:spcBef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476870" y="4965087"/>
            <a:ext cx="12389915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39"/>
              </a:lnSpc>
              <a:spcBef>
                <a:spcPct val="0"/>
              </a:spcBef>
            </a:pPr>
            <a:r>
              <a:rPr lang="en-US" sz="25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,…).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514854" y="5860835"/>
            <a:ext cx="13351930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34"/>
              </a:lnSpc>
              <a:spcBef>
                <a:spcPct val="0"/>
              </a:spcBef>
            </a:pPr>
            <a:r>
              <a:rPr lang="en-US" sz="26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2: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476870" y="7156739"/>
            <a:ext cx="14368099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STOP, WC, SOS,…),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505689" y="8115300"/>
            <a:ext cx="13944111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288560">
            <a:off x="15140370" y="5802035"/>
            <a:ext cx="6295260" cy="896993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654336" y="2463043"/>
            <a:ext cx="13895497" cy="1051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4134"/>
              </a:lnSpc>
              <a:spcBef>
                <a:spcPct val="0"/>
              </a:spcBef>
            </a:pP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3: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6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010534" y="1177596"/>
            <a:ext cx="15036345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GỢI Ý MINH CHỨNG, ĐÁNH GIÁ VIỆC TỔ CHỨC MÔI TRƯỜNG GIÁO DỤC </a:t>
            </a:r>
          </a:p>
          <a:p>
            <a:pPr algn="just">
              <a:lnSpc>
                <a:spcPts val="4480"/>
              </a:lnSpc>
            </a:pP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514854" y="1824901"/>
            <a:ext cx="14034980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67"/>
              </a:lnSpc>
            </a:pP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3200" spc="19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5067"/>
              </a:lnSpc>
            </a:pPr>
            <a:endParaRPr lang="en-US" sz="2799" spc="19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979825" y="3753446"/>
            <a:ext cx="1357000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39"/>
              </a:lnSpc>
              <a:spcBef>
                <a:spcPct val="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79825" y="4676880"/>
            <a:ext cx="13183573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39"/>
              </a:lnSpc>
              <a:spcBef>
                <a:spcPct val="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5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514854" y="5600210"/>
            <a:ext cx="13351930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34"/>
              </a:lnSpc>
              <a:spcBef>
                <a:spcPct val="0"/>
              </a:spcBef>
            </a:pP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4: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135345" y="6691796"/>
            <a:ext cx="13072965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an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135345" y="7406806"/>
            <a:ext cx="12389915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857769">
            <a:off x="-2173646" y="-7411657"/>
            <a:ext cx="7847738" cy="11182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4735" t="10733" r="29922" b="40600"/>
          <a:stretch>
            <a:fillRect/>
          </a:stretch>
        </p:blipFill>
        <p:spPr>
          <a:xfrm rot="2700000" flipH="1" flipV="1">
            <a:off x="14501207" y="-1104725"/>
            <a:ext cx="6166475" cy="42668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88560" flipH="1" flipV="1">
            <a:off x="-2118930" y="6921430"/>
            <a:ext cx="6295260" cy="896993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857769" flipV="1">
            <a:off x="14697339" y="-4484965"/>
            <a:ext cx="6295260" cy="896993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514854" y="2720175"/>
            <a:ext cx="13351930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34"/>
              </a:lnSpc>
              <a:spcBef>
                <a:spcPct val="0"/>
              </a:spcBef>
            </a:pP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5: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3200" spc="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endParaRPr lang="en-US" sz="3200" spc="13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010534" y="1177596"/>
            <a:ext cx="15036345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GỢI Ý MINH CHỨNG, ĐÁNH GIÁ VIỆC TỔ CHỨC MÔI TRƯỜNG GIÁO DỤC </a:t>
            </a:r>
          </a:p>
          <a:p>
            <a:pPr algn="just">
              <a:lnSpc>
                <a:spcPts val="4480"/>
              </a:lnSpc>
            </a:pPr>
            <a:endParaRPr lang="en-US" sz="32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514854" y="1824901"/>
            <a:ext cx="14034980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67"/>
              </a:lnSpc>
            </a:pP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799" spc="19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5067"/>
              </a:lnSpc>
            </a:pPr>
            <a:endParaRPr lang="en-US" sz="2799" spc="19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979825" y="3504837"/>
            <a:ext cx="13570009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59"/>
              </a:lnSpc>
              <a:spcBef>
                <a:spcPct val="0"/>
              </a:spcBef>
            </a:pP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979825" y="4364627"/>
            <a:ext cx="13183573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59"/>
              </a:lnSpc>
            </a:pP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99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non.</a:t>
            </a:r>
          </a:p>
          <a:p>
            <a:pPr algn="just">
              <a:lnSpc>
                <a:spcPts val="4059"/>
              </a:lnSpc>
              <a:spcBef>
                <a:spcPct val="0"/>
              </a:spcBef>
            </a:pPr>
            <a:endParaRPr lang="en-US" sz="2899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035129" y="6973373"/>
            <a:ext cx="13072965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59"/>
              </a:lnSpc>
              <a:spcBef>
                <a:spcPct val="0"/>
              </a:spcBef>
            </a:pP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95600" y="7581900"/>
            <a:ext cx="12389915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59"/>
              </a:lnSpc>
              <a:spcBef>
                <a:spcPct val="0"/>
              </a:spcBef>
            </a:pP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rủi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tai.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008700" y="5256192"/>
            <a:ext cx="13183573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59"/>
              </a:lnSpc>
              <a:spcBef>
                <a:spcPct val="0"/>
              </a:spcBef>
            </a:pP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99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008700" y="6115982"/>
            <a:ext cx="13183573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59"/>
              </a:lnSpc>
              <a:spcBef>
                <a:spcPct val="0"/>
              </a:spcBef>
            </a:pP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CB, GV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676400" y="2095500"/>
            <a:ext cx="1597458" cy="1597458"/>
            <a:chOff x="0" y="0"/>
            <a:chExt cx="638434" cy="6384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8434" cy="638434"/>
            </a:xfrm>
            <a:custGeom>
              <a:avLst/>
              <a:gdLst/>
              <a:ahLst/>
              <a:cxnLst/>
              <a:rect l="l" t="t" r="r" b="b"/>
              <a:pathLst>
                <a:path w="638434" h="638434">
                  <a:moveTo>
                    <a:pt x="0" y="0"/>
                  </a:moveTo>
                  <a:lnTo>
                    <a:pt x="638434" y="0"/>
                  </a:lnTo>
                  <a:lnTo>
                    <a:pt x="638434" y="638434"/>
                  </a:lnTo>
                  <a:lnTo>
                    <a:pt x="0" y="638434"/>
                  </a:lnTo>
                  <a:close/>
                </a:path>
              </a:pathLst>
            </a:custGeom>
            <a:solidFill>
              <a:srgbClr val="00384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39816" y="1997369"/>
            <a:ext cx="1597458" cy="1597458"/>
            <a:chOff x="0" y="0"/>
            <a:chExt cx="638434" cy="6384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8434" cy="638434"/>
            </a:xfrm>
            <a:custGeom>
              <a:avLst/>
              <a:gdLst/>
              <a:ahLst/>
              <a:cxnLst/>
              <a:rect l="l" t="t" r="r" b="b"/>
              <a:pathLst>
                <a:path w="638434" h="638434">
                  <a:moveTo>
                    <a:pt x="0" y="0"/>
                  </a:moveTo>
                  <a:lnTo>
                    <a:pt x="638434" y="0"/>
                  </a:lnTo>
                  <a:lnTo>
                    <a:pt x="638434" y="638434"/>
                  </a:lnTo>
                  <a:lnTo>
                    <a:pt x="0" y="638434"/>
                  </a:lnTo>
                  <a:close/>
                </a:path>
              </a:pathLst>
            </a:custGeom>
            <a:solidFill>
              <a:srgbClr val="00D0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129849" y="1780606"/>
            <a:ext cx="1597458" cy="1597458"/>
            <a:chOff x="0" y="0"/>
            <a:chExt cx="638434" cy="63843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8434" cy="638434"/>
            </a:xfrm>
            <a:custGeom>
              <a:avLst/>
              <a:gdLst/>
              <a:ahLst/>
              <a:cxnLst/>
              <a:rect l="l" t="t" r="r" b="b"/>
              <a:pathLst>
                <a:path w="638434" h="638434">
                  <a:moveTo>
                    <a:pt x="0" y="0"/>
                  </a:moveTo>
                  <a:lnTo>
                    <a:pt x="638434" y="0"/>
                  </a:lnTo>
                  <a:lnTo>
                    <a:pt x="638434" y="638434"/>
                  </a:lnTo>
                  <a:lnTo>
                    <a:pt x="0" y="638434"/>
                  </a:lnTo>
                  <a:close/>
                </a:path>
              </a:pathLst>
            </a:custGeom>
            <a:solidFill>
              <a:srgbClr val="003845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954630" y="1925727"/>
            <a:ext cx="1597458" cy="1597458"/>
            <a:chOff x="0" y="0"/>
            <a:chExt cx="638434" cy="6384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8434" cy="638434"/>
            </a:xfrm>
            <a:custGeom>
              <a:avLst/>
              <a:gdLst/>
              <a:ahLst/>
              <a:cxnLst/>
              <a:rect l="l" t="t" r="r" b="b"/>
              <a:pathLst>
                <a:path w="638434" h="638434">
                  <a:moveTo>
                    <a:pt x="0" y="0"/>
                  </a:moveTo>
                  <a:lnTo>
                    <a:pt x="638434" y="0"/>
                  </a:lnTo>
                  <a:lnTo>
                    <a:pt x="638434" y="638434"/>
                  </a:lnTo>
                  <a:lnTo>
                    <a:pt x="0" y="638434"/>
                  </a:lnTo>
                  <a:close/>
                </a:path>
              </a:pathLst>
            </a:custGeom>
            <a:solidFill>
              <a:srgbClr val="00D0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882429" y="1715086"/>
            <a:ext cx="1597458" cy="1597458"/>
            <a:chOff x="0" y="0"/>
            <a:chExt cx="638434" cy="63843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8434" cy="638434"/>
            </a:xfrm>
            <a:custGeom>
              <a:avLst/>
              <a:gdLst/>
              <a:ahLst/>
              <a:cxnLst/>
              <a:rect l="l" t="t" r="r" b="b"/>
              <a:pathLst>
                <a:path w="638434" h="638434">
                  <a:moveTo>
                    <a:pt x="0" y="0"/>
                  </a:moveTo>
                  <a:lnTo>
                    <a:pt x="638434" y="0"/>
                  </a:lnTo>
                  <a:lnTo>
                    <a:pt x="638434" y="638434"/>
                  </a:lnTo>
                  <a:lnTo>
                    <a:pt x="0" y="638434"/>
                  </a:lnTo>
                  <a:close/>
                </a:path>
              </a:pathLst>
            </a:custGeom>
            <a:solidFill>
              <a:srgbClr val="003845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707210" y="1860207"/>
            <a:ext cx="1597458" cy="1597458"/>
            <a:chOff x="0" y="0"/>
            <a:chExt cx="638434" cy="63843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8434" cy="638434"/>
            </a:xfrm>
            <a:custGeom>
              <a:avLst/>
              <a:gdLst/>
              <a:ahLst/>
              <a:cxnLst/>
              <a:rect l="l" t="t" r="r" b="b"/>
              <a:pathLst>
                <a:path w="638434" h="638434">
                  <a:moveTo>
                    <a:pt x="0" y="0"/>
                  </a:moveTo>
                  <a:lnTo>
                    <a:pt x="638434" y="0"/>
                  </a:lnTo>
                  <a:lnTo>
                    <a:pt x="638434" y="638434"/>
                  </a:lnTo>
                  <a:lnTo>
                    <a:pt x="0" y="638434"/>
                  </a:lnTo>
                  <a:close/>
                </a:path>
              </a:pathLst>
            </a:custGeom>
            <a:solidFill>
              <a:srgbClr val="00D0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052615" y="8229600"/>
            <a:ext cx="4182770" cy="41148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017481" y="9244777"/>
            <a:ext cx="4581201" cy="104222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721535" y="9258300"/>
            <a:ext cx="4581201" cy="1042223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56397" y="2113950"/>
            <a:ext cx="1364296" cy="136429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090461" y="2082274"/>
            <a:ext cx="1325795" cy="1284364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882429" y="1997369"/>
            <a:ext cx="1261289" cy="1369106"/>
          </a:xfrm>
          <a:prstGeom prst="rect">
            <a:avLst/>
          </a:prstGeom>
        </p:spPr>
      </p:pic>
      <p:sp>
        <p:nvSpPr>
          <p:cNvPr id="28" name="TextBox 28"/>
          <p:cNvSpPr txBox="1"/>
          <p:nvPr/>
        </p:nvSpPr>
        <p:spPr>
          <a:xfrm>
            <a:off x="1539816" y="3994968"/>
            <a:ext cx="3656557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25"/>
              </a:lnSpc>
            </a:pPr>
            <a:r>
              <a:rPr lang="en-US" sz="3232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XÁC ĐỊNH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539816" y="4771633"/>
            <a:ext cx="4336356" cy="3000821"/>
          </a:xfrm>
          <a:prstGeom prst="rect">
            <a:avLst/>
          </a:prstGeom>
          <a:solidFill>
            <a:srgbClr val="CCFFFF"/>
          </a:solidFill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sở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mầm non có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trong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thực hiện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trình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mầm non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899029" y="3850766"/>
            <a:ext cx="3656557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25"/>
              </a:lnSpc>
            </a:pPr>
            <a:r>
              <a:rPr lang="en-US" sz="3232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232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32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endParaRPr lang="en-US" sz="3232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2596009" y="3712685"/>
            <a:ext cx="3656557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25"/>
              </a:lnSpc>
            </a:pPr>
            <a:r>
              <a:rPr lang="en-US" sz="3232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HỖ TRỢ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09600" y="571500"/>
            <a:ext cx="16992600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760"/>
              </a:lnSpc>
            </a:pPr>
            <a:r>
              <a:rPr 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CÔNG </a:t>
            </a:r>
            <a:r>
              <a:rPr 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3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4760"/>
              </a:lnSpc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sở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mầm non (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mầm non, nhóm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lập,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mầm non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lập,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lập) có thể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dụng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en-US" sz="3600" spc="19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4760"/>
              </a:lnSpc>
            </a:pPr>
            <a:endParaRPr lang="en-US" sz="3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6899029" y="4627431"/>
            <a:ext cx="4336356" cy="3500958"/>
          </a:xfrm>
          <a:prstGeom prst="rect">
            <a:avLst/>
          </a:prstGeom>
          <a:solidFill>
            <a:srgbClr val="CCFFFF"/>
          </a:solidFill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 tin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thể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định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dung/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thực hiện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trình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sở GDMN và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đổi về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sở GDMN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675780" y="4503407"/>
            <a:ext cx="4336356" cy="3000821"/>
          </a:xfrm>
          <a:prstGeom prst="rect">
            <a:avLst/>
          </a:prstGeom>
          <a:solidFill>
            <a:srgbClr val="CCFFFF"/>
          </a:solidFill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cán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và GVMN trong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799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799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799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phát triển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trình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7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799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799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799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endParaRPr lang="en-US" sz="2799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97" r="69501"/>
          <a:stretch>
            <a:fillRect/>
          </a:stretch>
        </p:blipFill>
        <p:spPr>
          <a:xfrm rot="-10800000">
            <a:off x="13982889" y="-7888016"/>
            <a:ext cx="6552823" cy="1073220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205963" y="3058074"/>
            <a:ext cx="14218132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359"/>
              </a:lnSpc>
            </a:pPr>
            <a:r>
              <a:rPr lang="en-US" sz="3200" spc="1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10. </a:t>
            </a:r>
            <a:r>
              <a:rPr lang="en-US" sz="3200" spc="12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spc="1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HOẠCH NĂM: Thể hiện </a:t>
            </a:r>
            <a:r>
              <a:rPr lang="en-US" sz="3200" spc="12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spc="1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spc="1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tiêu </a:t>
            </a:r>
            <a:r>
              <a:rPr lang="en-US" sz="3200" spc="12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spc="1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200" spc="1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2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spc="1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spc="1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2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1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spc="1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spc="1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spc="12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spc="1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spc="1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được </a:t>
            </a:r>
            <a:r>
              <a:rPr lang="en-US" sz="3200" spc="12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spc="1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spc="1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3200" spc="1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sz="3200" spc="1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2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spc="1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spc="1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spc="1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spc="1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phát triển </a:t>
            </a:r>
            <a:r>
              <a:rPr lang="en-US" sz="3200" spc="12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spc="1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spc="1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spc="1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200" spc="1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spc="1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2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spc="1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spc="1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spc="1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spc="1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en-US" sz="3200" spc="12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spc="1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Chương </a:t>
            </a:r>
            <a:r>
              <a:rPr lang="en-US" sz="3200" spc="12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trìnhGDMN</a:t>
            </a:r>
            <a:r>
              <a:rPr lang="en-US" sz="3200" spc="1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và có thể </a:t>
            </a:r>
            <a:r>
              <a:rPr lang="en-US" sz="3200" spc="12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spc="1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200" spc="1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spc="1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spc="1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spc="1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spc="1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spc="1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thực </a:t>
            </a:r>
            <a:r>
              <a:rPr lang="en-US" sz="3200" spc="12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3200" spc="12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888433" y="971550"/>
            <a:ext cx="15036345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GỢI Ý TIÊU CHÍ, MINH CHỨNG, ĐÁNH GIÁ NỘI DUNG CHƯƠNG TRÌNH VÀ PHƯƠNG PHÁP, HÌNH THỨC GIÁO DỤC </a:t>
            </a:r>
          </a:p>
          <a:p>
            <a:pPr algn="just">
              <a:lnSpc>
                <a:spcPts val="4480"/>
              </a:lnSpc>
            </a:pP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389115" y="2168310"/>
            <a:ext cx="14034980" cy="583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67"/>
              </a:lnSpc>
            </a:pP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200" spc="19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205963" y="5016414"/>
            <a:ext cx="14218132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GDMN.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39968" y="6276176"/>
            <a:ext cx="14718815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GDMN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05962" y="6837594"/>
            <a:ext cx="15053337" cy="2180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endParaRPr lang="en-US" sz="2400" spc="96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3359"/>
              </a:lnSpc>
            </a:pP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3200" spc="96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spc="96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 thể hiện được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có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phát triển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có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,...).</a:t>
            </a:r>
          </a:p>
          <a:p>
            <a:pPr algn="just">
              <a:lnSpc>
                <a:spcPts val="3359"/>
              </a:lnSpc>
            </a:pPr>
            <a:endParaRPr lang="en-US" sz="2400" spc="96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204138" y="8878977"/>
            <a:ext cx="14218132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hoạch năm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có thể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thực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spc="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6896" b="541"/>
          <a:stretch>
            <a:fillRect/>
          </a:stretch>
        </p:blipFill>
        <p:spPr>
          <a:xfrm rot="-10800000">
            <a:off x="-4890806" y="-7984983"/>
            <a:ext cx="13558477" cy="10738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864046" y="4496136"/>
            <a:ext cx="14218132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919"/>
              </a:lnSpc>
            </a:pPr>
            <a:r>
              <a:rPr lang="en-US" sz="3200" spc="13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37. </a:t>
            </a:r>
            <a:r>
              <a:rPr lang="en-US" sz="3200" spc="13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spc="13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spc="13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spc="13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spc="13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spc="13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spc="13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spc="13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spc="13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spc="13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spc="13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spc="13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spc="13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200" spc="13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13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spc="13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799" spc="13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864046" y="1493221"/>
            <a:ext cx="15036345" cy="1692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III. GỢI Ý TIÊU CHÍ, MINH CHỨNG, ĐÁNH GIÁ ĐỘI NGŨ CÁN BỘ QUẢN LÍ, GIÁO VIÊN, NHÂN VIÊN </a:t>
            </a:r>
          </a:p>
          <a:p>
            <a:pPr algn="just">
              <a:lnSpc>
                <a:spcPts val="4480"/>
              </a:lnSpc>
            </a:pP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864046" y="3097866"/>
            <a:ext cx="14034980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79"/>
              </a:lnSpc>
            </a:pPr>
            <a:r>
              <a:rPr lang="en-US" sz="27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spc="18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83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endParaRPr lang="en-US" sz="3200" spc="183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864046" y="5434666"/>
            <a:ext cx="14218132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​​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864046" y="7367334"/>
            <a:ext cx="14205868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888433" y="1311910"/>
            <a:ext cx="15036345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III. GỢI Ý TIÊU CHÍ, MINH CHỨNG, ĐÁNH GIÁ ĐỘI NGŨ CÁN BỘ QUẢN LÍ, GIÁO VIÊN, NHÂN VIÊN </a:t>
            </a:r>
          </a:p>
          <a:p>
            <a:pPr algn="just">
              <a:lnSpc>
                <a:spcPts val="4480"/>
              </a:lnSpc>
            </a:pP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126510" y="2492375"/>
            <a:ext cx="1403498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</a:pPr>
            <a:r>
              <a:rPr lang="en-US" sz="2600" spc="176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spc="176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spc="176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76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spc="176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3200" spc="176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spc="176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76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spc="176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76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spc="176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76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spc="176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76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spc="176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76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spc="176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76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spc="176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76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spc="176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76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3200" spc="176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76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3200" spc="176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76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spc="176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76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spc="176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76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200" spc="176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76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176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76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spc="176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76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spc="176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76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spc="176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76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spc="176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spc="176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spc="176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76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spc="176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76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spc="176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76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spc="176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76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spc="176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76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endParaRPr lang="en-US" sz="3200" spc="176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981200" y="4641215"/>
            <a:ext cx="14271866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52650" y="5753100"/>
            <a:ext cx="15601950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3200" spc="9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spc="94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spc="94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ĐDĐCsạch</a:t>
            </a:r>
            <a:r>
              <a:rPr lang="en-US" sz="3200" spc="94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spc="9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9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spc="9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spc="9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spc="9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spc="9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spc="9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spc="9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3200" spc="9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spc="9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spc="9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spc="9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spc="9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spc="9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spc="9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spc="9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spc="9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spc="9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200" spc="9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spc="9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spc="9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3200" spc="9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9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spc="9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3200" spc="9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200" spc="9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9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spc="9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spc="9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spc="9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spc="9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spc="9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spc="9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spc="9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9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spc="9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spc="9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4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spc="9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126510" y="3604718"/>
            <a:ext cx="14218132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499"/>
              </a:lnSpc>
            </a:pPr>
            <a:r>
              <a:rPr lang="en-US" sz="2499" spc="124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spc="124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38. </a:t>
            </a:r>
            <a:r>
              <a:rPr lang="en-US" sz="3200" spc="124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124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4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spc="124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en-US" sz="3200" spc="124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spc="124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4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spc="124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4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spc="124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4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spc="124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4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spc="124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4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spc="124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4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spc="124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4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spc="124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4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spc="124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4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spc="124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24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spc="124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4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spc="124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4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spc="124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4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spc="124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4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spc="124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4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spc="124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4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spc="124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4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spc="124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4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spc="124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4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3200" spc="124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4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spc="124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4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spc="124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4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spc="124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4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spc="124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4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spc="124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4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spc="124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4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spc="124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4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spc="124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33600" y="6856382"/>
            <a:ext cx="14218132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09800" y="7477303"/>
            <a:ext cx="14218132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spc="99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dung,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09800" y="8467903"/>
            <a:ext cx="14218132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9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200" spc="9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97" r="69501"/>
          <a:stretch>
            <a:fillRect/>
          </a:stretch>
        </p:blipFill>
        <p:spPr>
          <a:xfrm rot="-10800000">
            <a:off x="13982889" y="-7888016"/>
            <a:ext cx="6552823" cy="1073220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717403" y="1601469"/>
            <a:ext cx="15036345" cy="2269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IV. GỢI Ý TIÊU CHÍ, MINH CHỨNG, ĐÁNH GIÁ VIỆC TỔ CHỨC PHỐI HỢP VỚI GIA ĐÌNH VÀ CỘNG ĐỒNG </a:t>
            </a:r>
          </a:p>
          <a:p>
            <a:pPr algn="just">
              <a:lnSpc>
                <a:spcPts val="4480"/>
              </a:lnSpc>
            </a:pP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4480"/>
              </a:lnSpc>
            </a:pP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126510" y="2848608"/>
            <a:ext cx="14034980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799" spc="19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034934" y="5640069"/>
            <a:ext cx="14218132" cy="1500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non,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1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spc="11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126510" y="7531278"/>
            <a:ext cx="14218132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 spc="10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spc="10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spc="10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spc="10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200" spc="10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spc="10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spc="10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0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10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spc="10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spc="10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spc="10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spc="10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spc="10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spc="10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spc="10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spc="10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0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spc="10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spc="10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spc="10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spc="10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spc="10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3200" spc="10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3200" spc="10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spc="10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spc="10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3200" spc="10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3200" spc="10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spc="10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spc="10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spc="10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spc="10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spc="10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spc="10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spc="10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26510" y="4244338"/>
            <a:ext cx="14218132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919"/>
              </a:lnSpc>
            </a:pPr>
            <a:r>
              <a:rPr lang="en-US" sz="2799" spc="13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spc="13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46. </a:t>
            </a:r>
            <a:r>
              <a:rPr lang="en-US" sz="3200" spc="13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spc="13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spc="13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spc="13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spc="13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spc="13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3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spc="13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spc="13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spc="13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spc="13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spc="13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spc="13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3200" spc="13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spc="13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3200" spc="13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spc="13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spc="13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spc="13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spc="13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3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spc="13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spc="13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spc="13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spc="13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3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spc="13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69476"/>
          <a:stretch>
            <a:fillRect/>
          </a:stretch>
        </p:blipFill>
        <p:spPr>
          <a:xfrm>
            <a:off x="11418367" y="0"/>
            <a:ext cx="10953450" cy="3343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69476"/>
          <a:stretch>
            <a:fillRect/>
          </a:stretch>
        </p:blipFill>
        <p:spPr>
          <a:xfrm>
            <a:off x="-2814208" y="0"/>
            <a:ext cx="10953450" cy="33434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989146" y="1154702"/>
            <a:ext cx="15308254" cy="2885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V. GỢI Ý TIÊU CHÍ, MINH CHỨNG, ĐÁNH GIÁ VIỆC TỔ CHỨC GIÁO DỤC HOÀ NHẬP VÀ CÁC MỤC TIÊU PHÁT TRIỂN BỀN VỮNG </a:t>
            </a:r>
          </a:p>
          <a:p>
            <a:pPr algn="just">
              <a:lnSpc>
                <a:spcPts val="4480"/>
              </a:lnSpc>
            </a:pP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4480"/>
              </a:lnSpc>
            </a:pP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4480"/>
              </a:lnSpc>
            </a:pP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24000" y="2665456"/>
            <a:ext cx="15773400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spc="1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9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200" spc="19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301634" y="4610100"/>
            <a:ext cx="1499576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39"/>
              </a:lnSpc>
            </a:pPr>
            <a:r>
              <a:rPr lang="en-US" sz="2599" spc="10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spc="103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spc="10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spc="10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200" spc="10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spc="10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spc="10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200" spc="10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spc="10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spc="10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spc="10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spc="10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spc="10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spc="10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spc="10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spc="10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spc="10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3200" spc="10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spc="10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spc="10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spc="10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10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200" spc="10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spc="10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3200" spc="10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3200" spc="10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spc="10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spc="10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0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spc="10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81200" y="5905500"/>
            <a:ext cx="1546860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39"/>
              </a:lnSpc>
            </a:pPr>
            <a:r>
              <a:rPr lang="en-US" sz="2599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ts val="3639"/>
              </a:lnSpc>
            </a:pPr>
            <a:endParaRPr lang="en-US" sz="2599" spc="98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24000" y="3868147"/>
            <a:ext cx="161544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39"/>
              </a:lnSpc>
            </a:pPr>
            <a:r>
              <a:rPr lang="en-US" sz="2599" spc="12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spc="12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50. </a:t>
            </a:r>
            <a:r>
              <a:rPr lang="en-US" sz="3200" spc="12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spc="12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spc="12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spc="12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spc="12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spc="12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spc="12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spc="12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spc="12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spc="12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spc="12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spc="12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spc="12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spc="12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spc="12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spc="12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spc="12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spc="12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spc="12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129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3200" spc="12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just">
              <a:lnSpc>
                <a:spcPts val="3639"/>
              </a:lnSpc>
            </a:pPr>
            <a:endParaRPr lang="en-US" sz="2599" spc="129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981200" y="7048500"/>
            <a:ext cx="1546860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39"/>
              </a:lnSpc>
            </a:pP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ts val="3639"/>
              </a:lnSpc>
            </a:pPr>
            <a:endParaRPr lang="en-US" sz="3200" spc="98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057400" y="7962900"/>
            <a:ext cx="15621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39"/>
              </a:lnSpc>
            </a:pP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98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spc="9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AD28FD-9FDA-4F1A-A2A8-60BDFEBEF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2F295E32-FACC-4391-89C8-A6EDF9B738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121316" y="2000849"/>
            <a:ext cx="13577888" cy="6788945"/>
          </a:xfr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0B0EA03-4C66-4820-84A4-3092783EF8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5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567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3404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249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5962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468</TotalTime>
  <Words>5601</Words>
  <Application>Microsoft Office PowerPoint</Application>
  <PresentationFormat>Custom</PresentationFormat>
  <Paragraphs>354</Paragraphs>
  <Slides>55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7" baseType="lpstr">
      <vt:lpstr>Arial</vt:lpstr>
      <vt:lpstr>Franklin Gothic Book</vt:lpstr>
      <vt:lpstr>Open Sans Bold Bold</vt:lpstr>
      <vt:lpstr>Perpetua</vt:lpstr>
      <vt:lpstr>Times New Roman</vt:lpstr>
      <vt:lpstr>Wingdings 2</vt:lpstr>
      <vt:lpstr>Public Sans Bold Bold</vt:lpstr>
      <vt:lpstr>Public Sans Bold</vt:lpstr>
      <vt:lpstr>Mokoto</vt:lpstr>
      <vt:lpstr>Open Sans Bold</vt:lpstr>
      <vt:lpstr>Calibri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HƯỚNG DẪN XÂY DỰNG, SỬ DỤNG BỘ CÔNG CỤ ĐÁNH GIÁ VIỆC THỰC HIỆN CHƯƠNG TRÌNH GIÁO DỤC MẦM NON TRONG CÁC CƠ SỞ GIÁO DỤC MẦM NON</dc:title>
  <dc:creator>Cao Thị Hồng Nhung</dc:creator>
  <cp:lastModifiedBy>MayTinhDucDung</cp:lastModifiedBy>
  <cp:revision>77</cp:revision>
  <dcterms:created xsi:type="dcterms:W3CDTF">2006-08-16T00:00:00Z</dcterms:created>
  <dcterms:modified xsi:type="dcterms:W3CDTF">2023-05-09T07:53:33Z</dcterms:modified>
  <dc:identifier>DAFHNk2PUQM</dc:identifier>
</cp:coreProperties>
</file>